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6" r:id="rId6"/>
    <p:sldId id="262" r:id="rId7"/>
    <p:sldId id="267" r:id="rId8"/>
    <p:sldId id="268" r:id="rId9"/>
    <p:sldId id="263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24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F5B6B-B9F0-4307-9599-81FAA3FEBC80}" type="datetimeFigureOut">
              <a:rPr lang="en-CA" smtClean="0"/>
              <a:t>2018-11-08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264C-C55F-41BE-8453-A1FE391E2F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992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264C-C55F-41BE-8453-A1FE391E2FB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90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03787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29540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1752600"/>
            <a:ext cx="4041648" cy="48421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1752600"/>
            <a:ext cx="4041775" cy="484211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464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202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119936" y="22771"/>
            <a:ext cx="957264" cy="20582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91200" y="22771"/>
            <a:ext cx="1325880" cy="20582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26" Type="http://schemas.openxmlformats.org/officeDocument/2006/relationships/tags" Target="../tags/tag73.xml"/><Relationship Id="rId3" Type="http://schemas.openxmlformats.org/officeDocument/2006/relationships/tags" Target="../tags/tag50.xml"/><Relationship Id="rId21" Type="http://schemas.openxmlformats.org/officeDocument/2006/relationships/tags" Target="../tags/tag68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tags" Target="../tags/tag64.xml"/><Relationship Id="rId25" Type="http://schemas.openxmlformats.org/officeDocument/2006/relationships/tags" Target="../tags/tag72.xml"/><Relationship Id="rId2" Type="http://schemas.openxmlformats.org/officeDocument/2006/relationships/tags" Target="../tags/tag49.xml"/><Relationship Id="rId16" Type="http://schemas.openxmlformats.org/officeDocument/2006/relationships/tags" Target="../tags/tag63.xml"/><Relationship Id="rId20" Type="http://schemas.openxmlformats.org/officeDocument/2006/relationships/tags" Target="../tags/tag67.xml"/><Relationship Id="rId29" Type="http://schemas.openxmlformats.org/officeDocument/2006/relationships/tags" Target="../tags/tag76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24" Type="http://schemas.openxmlformats.org/officeDocument/2006/relationships/tags" Target="../tags/tag71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23" Type="http://schemas.openxmlformats.org/officeDocument/2006/relationships/tags" Target="../tags/tag70.xml"/><Relationship Id="rId28" Type="http://schemas.openxmlformats.org/officeDocument/2006/relationships/tags" Target="../tags/tag75.xml"/><Relationship Id="rId10" Type="http://schemas.openxmlformats.org/officeDocument/2006/relationships/tags" Target="../tags/tag57.xml"/><Relationship Id="rId19" Type="http://schemas.openxmlformats.org/officeDocument/2006/relationships/tags" Target="../tags/tag66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Relationship Id="rId22" Type="http://schemas.openxmlformats.org/officeDocument/2006/relationships/tags" Target="../tags/tag69.xml"/><Relationship Id="rId27" Type="http://schemas.openxmlformats.org/officeDocument/2006/relationships/tags" Target="../tags/tag74.xml"/><Relationship Id="rId30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Experimental and Theoretical Probability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Probability</a:t>
            </a:r>
          </a:p>
          <a:p>
            <a:r>
              <a:rPr lang="en-CA" dirty="0" smtClean="0"/>
              <a:t>Grade 12 Essential Math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72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Example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</a:t>
            </a:r>
            <a:r>
              <a:rPr lang="en-CA" dirty="0"/>
              <a:t>die is rolled 542 times and a “6” occurs 151 </a:t>
            </a:r>
            <a:r>
              <a:rPr lang="en-CA" dirty="0" smtClean="0"/>
              <a:t>times.</a:t>
            </a:r>
            <a:endParaRPr lang="en-CA" dirty="0"/>
          </a:p>
          <a:p>
            <a:endParaRPr lang="en-CA" dirty="0"/>
          </a:p>
          <a:p>
            <a:pPr marL="109728" indent="0">
              <a:buNone/>
            </a:pPr>
            <a:r>
              <a:rPr lang="en-US" dirty="0" smtClean="0"/>
              <a:t>State </a:t>
            </a:r>
            <a:r>
              <a:rPr lang="en-US" dirty="0"/>
              <a:t>the theoretical probability of rolling a “6”</a:t>
            </a:r>
            <a:endParaRPr lang="en-CA" dirty="0"/>
          </a:p>
          <a:p>
            <a:pPr marL="109728" lvl="0" indent="0">
              <a:buNone/>
            </a:pPr>
            <a:endParaRPr lang="en-US" dirty="0" smtClean="0"/>
          </a:p>
          <a:p>
            <a:pPr marL="109728" lvl="0" indent="0">
              <a:buNone/>
            </a:pPr>
            <a:r>
              <a:rPr lang="en-US" dirty="0" smtClean="0"/>
              <a:t>State </a:t>
            </a:r>
            <a:r>
              <a:rPr lang="en-US" dirty="0"/>
              <a:t>the experiment probability.</a:t>
            </a:r>
            <a:endParaRPr lang="en-CA" dirty="0"/>
          </a:p>
          <a:p>
            <a:pPr marL="109728" indent="0">
              <a:buNone/>
            </a:pPr>
            <a:r>
              <a:rPr lang="en-CA" dirty="0"/>
              <a:t> </a:t>
            </a:r>
          </a:p>
          <a:p>
            <a:pPr marL="109728" lvl="0" indent="0">
              <a:buNone/>
            </a:pPr>
            <a:r>
              <a:rPr lang="en-US" dirty="0"/>
              <a:t>Is it possible that “6” is rolled 12 consecutive times?</a:t>
            </a:r>
            <a:endParaRPr lang="en-CA" dirty="0"/>
          </a:p>
          <a:p>
            <a:endParaRPr lang="en-CA" dirty="0"/>
          </a:p>
        </p:txBody>
      </p:sp>
      <p:grpSp>
        <p:nvGrpSpPr>
          <p:cNvPr id="6" name="SMARTInkShape-Group20"/>
          <p:cNvGrpSpPr/>
          <p:nvPr/>
        </p:nvGrpSpPr>
        <p:grpSpPr>
          <a:xfrm>
            <a:off x="2309812" y="3151187"/>
            <a:ext cx="619127" cy="230189"/>
            <a:chOff x="2309812" y="3151187"/>
            <a:chExt cx="619127" cy="230189"/>
          </a:xfrm>
        </p:grpSpPr>
        <p:sp>
          <p:nvSpPr>
            <p:cNvPr id="4" name="SMARTInkShape-48"/>
            <p:cNvSpPr/>
            <p:nvPr>
              <p:custDataLst>
                <p:tags r:id="rId28"/>
              </p:custDataLst>
            </p:nvPr>
          </p:nvSpPr>
          <p:spPr>
            <a:xfrm>
              <a:off x="2309812" y="3357708"/>
              <a:ext cx="619127" cy="23668"/>
            </a:xfrm>
            <a:custGeom>
              <a:avLst/>
              <a:gdLst/>
              <a:ahLst/>
              <a:cxnLst/>
              <a:rect l="0" t="0" r="0" b="0"/>
              <a:pathLst>
                <a:path w="619127" h="23668">
                  <a:moveTo>
                    <a:pt x="619126" y="7792"/>
                  </a:moveTo>
                  <a:lnTo>
                    <a:pt x="619126" y="7792"/>
                  </a:lnTo>
                  <a:lnTo>
                    <a:pt x="584199" y="7792"/>
                  </a:lnTo>
                  <a:lnTo>
                    <a:pt x="553234" y="7792"/>
                  </a:lnTo>
                  <a:lnTo>
                    <a:pt x="520717" y="7792"/>
                  </a:lnTo>
                  <a:lnTo>
                    <a:pt x="491777" y="7792"/>
                  </a:lnTo>
                  <a:lnTo>
                    <a:pt x="458704" y="7792"/>
                  </a:lnTo>
                  <a:lnTo>
                    <a:pt x="423330" y="7792"/>
                  </a:lnTo>
                  <a:lnTo>
                    <a:pt x="392072" y="5440"/>
                  </a:lnTo>
                  <a:lnTo>
                    <a:pt x="361351" y="1509"/>
                  </a:lnTo>
                  <a:lnTo>
                    <a:pt x="321968" y="345"/>
                  </a:lnTo>
                  <a:lnTo>
                    <a:pt x="286192" y="0"/>
                  </a:lnTo>
                  <a:lnTo>
                    <a:pt x="257365" y="2249"/>
                  </a:lnTo>
                  <a:lnTo>
                    <a:pt x="220896" y="6149"/>
                  </a:lnTo>
                  <a:lnTo>
                    <a:pt x="181707" y="7468"/>
                  </a:lnTo>
                  <a:lnTo>
                    <a:pt x="150069" y="7695"/>
                  </a:lnTo>
                  <a:lnTo>
                    <a:pt x="116981" y="11977"/>
                  </a:lnTo>
                  <a:lnTo>
                    <a:pt x="82422" y="15235"/>
                  </a:lnTo>
                  <a:lnTo>
                    <a:pt x="48227" y="19846"/>
                  </a:lnTo>
                  <a:lnTo>
                    <a:pt x="0" y="23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49"/>
            <p:cNvSpPr/>
            <p:nvPr>
              <p:custDataLst>
                <p:tags r:id="rId29"/>
              </p:custDataLst>
            </p:nvPr>
          </p:nvSpPr>
          <p:spPr>
            <a:xfrm>
              <a:off x="2595563" y="3151187"/>
              <a:ext cx="47626" cy="214314"/>
            </a:xfrm>
            <a:custGeom>
              <a:avLst/>
              <a:gdLst/>
              <a:ahLst/>
              <a:cxnLst/>
              <a:rect l="0" t="0" r="0" b="0"/>
              <a:pathLst>
                <a:path w="47626" h="214314">
                  <a:moveTo>
                    <a:pt x="0" y="0"/>
                  </a:moveTo>
                  <a:lnTo>
                    <a:pt x="0" y="0"/>
                  </a:lnTo>
                  <a:lnTo>
                    <a:pt x="11047" y="11048"/>
                  </a:lnTo>
                  <a:lnTo>
                    <a:pt x="13729" y="18433"/>
                  </a:lnTo>
                  <a:lnTo>
                    <a:pt x="17590" y="32508"/>
                  </a:lnTo>
                  <a:lnTo>
                    <a:pt x="28447" y="64646"/>
                  </a:lnTo>
                  <a:lnTo>
                    <a:pt x="35528" y="103338"/>
                  </a:lnTo>
                  <a:lnTo>
                    <a:pt x="43536" y="141372"/>
                  </a:lnTo>
                  <a:lnTo>
                    <a:pt x="47266" y="179321"/>
                  </a:lnTo>
                  <a:lnTo>
                    <a:pt x="47625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MARTInkShape-50"/>
          <p:cNvSpPr/>
          <p:nvPr>
            <p:custDataLst>
              <p:tags r:id="rId1"/>
            </p:custDataLst>
          </p:nvPr>
        </p:nvSpPr>
        <p:spPr>
          <a:xfrm>
            <a:off x="2603764" y="3381375"/>
            <a:ext cx="204306" cy="237488"/>
          </a:xfrm>
          <a:custGeom>
            <a:avLst/>
            <a:gdLst/>
            <a:ahLst/>
            <a:cxnLst/>
            <a:rect l="0" t="0" r="0" b="0"/>
            <a:pathLst>
              <a:path w="204306" h="237488">
                <a:moveTo>
                  <a:pt x="126736" y="0"/>
                </a:moveTo>
                <a:lnTo>
                  <a:pt x="126736" y="0"/>
                </a:lnTo>
                <a:lnTo>
                  <a:pt x="122522" y="0"/>
                </a:lnTo>
                <a:lnTo>
                  <a:pt x="121281" y="882"/>
                </a:lnTo>
                <a:lnTo>
                  <a:pt x="120453" y="2351"/>
                </a:lnTo>
                <a:lnTo>
                  <a:pt x="119902" y="4214"/>
                </a:lnTo>
                <a:lnTo>
                  <a:pt x="110698" y="15261"/>
                </a:lnTo>
                <a:lnTo>
                  <a:pt x="73416" y="52125"/>
                </a:lnTo>
                <a:lnTo>
                  <a:pt x="52785" y="75558"/>
                </a:lnTo>
                <a:lnTo>
                  <a:pt x="29296" y="114676"/>
                </a:lnTo>
                <a:lnTo>
                  <a:pt x="4247" y="154358"/>
                </a:lnTo>
                <a:lnTo>
                  <a:pt x="1741" y="163853"/>
                </a:lnTo>
                <a:lnTo>
                  <a:pt x="0" y="199109"/>
                </a:lnTo>
                <a:lnTo>
                  <a:pt x="2558" y="205941"/>
                </a:lnTo>
                <a:lnTo>
                  <a:pt x="12455" y="218235"/>
                </a:lnTo>
                <a:lnTo>
                  <a:pt x="28689" y="230860"/>
                </a:lnTo>
                <a:lnTo>
                  <a:pt x="39356" y="234896"/>
                </a:lnTo>
                <a:lnTo>
                  <a:pt x="73218" y="237487"/>
                </a:lnTo>
                <a:lnTo>
                  <a:pt x="111740" y="235689"/>
                </a:lnTo>
                <a:lnTo>
                  <a:pt x="138571" y="227060"/>
                </a:lnTo>
                <a:lnTo>
                  <a:pt x="175806" y="200577"/>
                </a:lnTo>
                <a:lnTo>
                  <a:pt x="193723" y="190727"/>
                </a:lnTo>
                <a:lnTo>
                  <a:pt x="200017" y="182957"/>
                </a:lnTo>
                <a:lnTo>
                  <a:pt x="203403" y="173625"/>
                </a:lnTo>
                <a:lnTo>
                  <a:pt x="204305" y="168666"/>
                </a:lnTo>
                <a:lnTo>
                  <a:pt x="202957" y="160805"/>
                </a:lnTo>
                <a:lnTo>
                  <a:pt x="201362" y="157474"/>
                </a:lnTo>
                <a:lnTo>
                  <a:pt x="198535" y="155254"/>
                </a:lnTo>
                <a:lnTo>
                  <a:pt x="170400" y="145747"/>
                </a:lnTo>
                <a:lnTo>
                  <a:pt x="149375" y="144608"/>
                </a:lnTo>
                <a:lnTo>
                  <a:pt x="113730" y="151916"/>
                </a:lnTo>
                <a:lnTo>
                  <a:pt x="78444" y="168608"/>
                </a:lnTo>
                <a:lnTo>
                  <a:pt x="69995" y="174302"/>
                </a:lnTo>
                <a:lnTo>
                  <a:pt x="47361" y="1984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22"/>
          <p:cNvGrpSpPr/>
          <p:nvPr/>
        </p:nvGrpSpPr>
        <p:grpSpPr>
          <a:xfrm>
            <a:off x="5969000" y="3675062"/>
            <a:ext cx="1055689" cy="682626"/>
            <a:chOff x="5969000" y="3675062"/>
            <a:chExt cx="1055689" cy="682626"/>
          </a:xfrm>
        </p:grpSpPr>
        <p:sp>
          <p:nvSpPr>
            <p:cNvPr id="8" name="SMARTInkShape-51"/>
            <p:cNvSpPr/>
            <p:nvPr>
              <p:custDataLst>
                <p:tags r:id="rId18"/>
              </p:custDataLst>
            </p:nvPr>
          </p:nvSpPr>
          <p:spPr>
            <a:xfrm>
              <a:off x="6776231" y="4113249"/>
              <a:ext cx="248458" cy="212690"/>
            </a:xfrm>
            <a:custGeom>
              <a:avLst/>
              <a:gdLst/>
              <a:ahLst/>
              <a:cxnLst/>
              <a:rect l="0" t="0" r="0" b="0"/>
              <a:pathLst>
                <a:path w="248458" h="212690">
                  <a:moveTo>
                    <a:pt x="10332" y="30126"/>
                  </a:moveTo>
                  <a:lnTo>
                    <a:pt x="10332" y="30126"/>
                  </a:lnTo>
                  <a:lnTo>
                    <a:pt x="27600" y="15209"/>
                  </a:lnTo>
                  <a:lnTo>
                    <a:pt x="51862" y="3857"/>
                  </a:lnTo>
                  <a:lnTo>
                    <a:pt x="70164" y="0"/>
                  </a:lnTo>
                  <a:lnTo>
                    <a:pt x="105466" y="5353"/>
                  </a:lnTo>
                  <a:lnTo>
                    <a:pt x="123773" y="10242"/>
                  </a:lnTo>
                  <a:lnTo>
                    <a:pt x="146445" y="25251"/>
                  </a:lnTo>
                  <a:lnTo>
                    <a:pt x="154023" y="31781"/>
                  </a:lnTo>
                  <a:lnTo>
                    <a:pt x="163248" y="48843"/>
                  </a:lnTo>
                  <a:lnTo>
                    <a:pt x="167354" y="79083"/>
                  </a:lnTo>
                  <a:lnTo>
                    <a:pt x="164355" y="111757"/>
                  </a:lnTo>
                  <a:lnTo>
                    <a:pt x="153668" y="143781"/>
                  </a:lnTo>
                  <a:lnTo>
                    <a:pt x="143544" y="162971"/>
                  </a:lnTo>
                  <a:lnTo>
                    <a:pt x="126531" y="178456"/>
                  </a:lnTo>
                  <a:lnTo>
                    <a:pt x="114599" y="184245"/>
                  </a:lnTo>
                  <a:lnTo>
                    <a:pt x="79101" y="193721"/>
                  </a:lnTo>
                  <a:lnTo>
                    <a:pt x="47660" y="195015"/>
                  </a:lnTo>
                  <a:lnTo>
                    <a:pt x="32508" y="192192"/>
                  </a:lnTo>
                  <a:lnTo>
                    <a:pt x="19894" y="183294"/>
                  </a:lnTo>
                  <a:lnTo>
                    <a:pt x="1637" y="160237"/>
                  </a:lnTo>
                  <a:lnTo>
                    <a:pt x="0" y="144691"/>
                  </a:lnTo>
                  <a:lnTo>
                    <a:pt x="3094" y="126905"/>
                  </a:lnTo>
                  <a:lnTo>
                    <a:pt x="10349" y="110180"/>
                  </a:lnTo>
                  <a:lnTo>
                    <a:pt x="21804" y="98632"/>
                  </a:lnTo>
                  <a:lnTo>
                    <a:pt x="28563" y="94317"/>
                  </a:lnTo>
                  <a:lnTo>
                    <a:pt x="43129" y="91875"/>
                  </a:lnTo>
                  <a:lnTo>
                    <a:pt x="79585" y="95824"/>
                  </a:lnTo>
                  <a:lnTo>
                    <a:pt x="96673" y="101658"/>
                  </a:lnTo>
                  <a:lnTo>
                    <a:pt x="132990" y="125944"/>
                  </a:lnTo>
                  <a:lnTo>
                    <a:pt x="167309" y="145414"/>
                  </a:lnTo>
                  <a:lnTo>
                    <a:pt x="204322" y="177273"/>
                  </a:lnTo>
                  <a:lnTo>
                    <a:pt x="248457" y="2126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2"/>
            <p:cNvSpPr/>
            <p:nvPr>
              <p:custDataLst>
                <p:tags r:id="rId19"/>
              </p:custDataLst>
            </p:nvPr>
          </p:nvSpPr>
          <p:spPr>
            <a:xfrm>
              <a:off x="6651625" y="4119562"/>
              <a:ext cx="23758" cy="238126"/>
            </a:xfrm>
            <a:custGeom>
              <a:avLst/>
              <a:gdLst/>
              <a:ahLst/>
              <a:cxnLst/>
              <a:rect l="0" t="0" r="0" b="0"/>
              <a:pathLst>
                <a:path w="23758" h="238126">
                  <a:moveTo>
                    <a:pt x="7937" y="0"/>
                  </a:moveTo>
                  <a:lnTo>
                    <a:pt x="7937" y="0"/>
                  </a:lnTo>
                  <a:lnTo>
                    <a:pt x="18986" y="11048"/>
                  </a:lnTo>
                  <a:lnTo>
                    <a:pt x="22382" y="31300"/>
                  </a:lnTo>
                  <a:lnTo>
                    <a:pt x="23530" y="64293"/>
                  </a:lnTo>
                  <a:lnTo>
                    <a:pt x="23757" y="99163"/>
                  </a:lnTo>
                  <a:lnTo>
                    <a:pt x="21444" y="120223"/>
                  </a:lnTo>
                  <a:lnTo>
                    <a:pt x="16975" y="155255"/>
                  </a:lnTo>
                  <a:lnTo>
                    <a:pt x="15210" y="189810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3"/>
            <p:cNvSpPr/>
            <p:nvPr>
              <p:custDataLst>
                <p:tags r:id="rId20"/>
              </p:custDataLst>
            </p:nvPr>
          </p:nvSpPr>
          <p:spPr>
            <a:xfrm>
              <a:off x="6493003" y="4127500"/>
              <a:ext cx="166560" cy="119063"/>
            </a:xfrm>
            <a:custGeom>
              <a:avLst/>
              <a:gdLst/>
              <a:ahLst/>
              <a:cxnLst/>
              <a:rect l="0" t="0" r="0" b="0"/>
              <a:pathLst>
                <a:path w="166560" h="119063">
                  <a:moveTo>
                    <a:pt x="39560" y="0"/>
                  </a:moveTo>
                  <a:lnTo>
                    <a:pt x="39560" y="0"/>
                  </a:lnTo>
                  <a:lnTo>
                    <a:pt x="39560" y="4213"/>
                  </a:lnTo>
                  <a:lnTo>
                    <a:pt x="26021" y="36561"/>
                  </a:lnTo>
                  <a:lnTo>
                    <a:pt x="15883" y="76012"/>
                  </a:lnTo>
                  <a:lnTo>
                    <a:pt x="7313" y="99387"/>
                  </a:lnTo>
                  <a:lnTo>
                    <a:pt x="3179" y="106790"/>
                  </a:lnTo>
                  <a:lnTo>
                    <a:pt x="0" y="118532"/>
                  </a:lnTo>
                  <a:lnTo>
                    <a:pt x="10931" y="107968"/>
                  </a:lnTo>
                  <a:lnTo>
                    <a:pt x="31175" y="104604"/>
                  </a:lnTo>
                  <a:lnTo>
                    <a:pt x="64166" y="103467"/>
                  </a:lnTo>
                  <a:lnTo>
                    <a:pt x="99035" y="103243"/>
                  </a:lnTo>
                  <a:lnTo>
                    <a:pt x="120094" y="105555"/>
                  </a:lnTo>
                  <a:lnTo>
                    <a:pt x="166559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4"/>
            <p:cNvSpPr/>
            <p:nvPr>
              <p:custDataLst>
                <p:tags r:id="rId21"/>
              </p:custDataLst>
            </p:nvPr>
          </p:nvSpPr>
          <p:spPr>
            <a:xfrm>
              <a:off x="6469062" y="3684103"/>
              <a:ext cx="142876" cy="46523"/>
            </a:xfrm>
            <a:custGeom>
              <a:avLst/>
              <a:gdLst/>
              <a:ahLst/>
              <a:cxnLst/>
              <a:rect l="0" t="0" r="0" b="0"/>
              <a:pathLst>
                <a:path w="142876" h="46523">
                  <a:moveTo>
                    <a:pt x="142875" y="6834"/>
                  </a:moveTo>
                  <a:lnTo>
                    <a:pt x="142875" y="6834"/>
                  </a:lnTo>
                  <a:lnTo>
                    <a:pt x="138662" y="2621"/>
                  </a:lnTo>
                  <a:lnTo>
                    <a:pt x="134241" y="552"/>
                  </a:lnTo>
                  <a:lnTo>
                    <a:pt x="131827" y="0"/>
                  </a:lnTo>
                  <a:lnTo>
                    <a:pt x="120003" y="3437"/>
                  </a:lnTo>
                  <a:lnTo>
                    <a:pt x="81381" y="17584"/>
                  </a:lnTo>
                  <a:lnTo>
                    <a:pt x="48022" y="28034"/>
                  </a:lnTo>
                  <a:lnTo>
                    <a:pt x="0" y="46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5"/>
            <p:cNvSpPr/>
            <p:nvPr>
              <p:custDataLst>
                <p:tags r:id="rId22"/>
              </p:custDataLst>
            </p:nvPr>
          </p:nvSpPr>
          <p:spPr>
            <a:xfrm>
              <a:off x="6407910" y="3714750"/>
              <a:ext cx="160067" cy="234124"/>
            </a:xfrm>
            <a:custGeom>
              <a:avLst/>
              <a:gdLst/>
              <a:ahLst/>
              <a:cxnLst/>
              <a:rect l="0" t="0" r="0" b="0"/>
              <a:pathLst>
                <a:path w="160067" h="234124">
                  <a:moveTo>
                    <a:pt x="84965" y="0"/>
                  </a:moveTo>
                  <a:lnTo>
                    <a:pt x="84965" y="0"/>
                  </a:lnTo>
                  <a:lnTo>
                    <a:pt x="66306" y="0"/>
                  </a:lnTo>
                  <a:lnTo>
                    <a:pt x="26838" y="12151"/>
                  </a:lnTo>
                  <a:lnTo>
                    <a:pt x="2934" y="23159"/>
                  </a:lnTo>
                  <a:lnTo>
                    <a:pt x="1173" y="25141"/>
                  </a:lnTo>
                  <a:lnTo>
                    <a:pt x="0" y="27344"/>
                  </a:lnTo>
                  <a:lnTo>
                    <a:pt x="1048" y="34495"/>
                  </a:lnTo>
                  <a:lnTo>
                    <a:pt x="2562" y="38872"/>
                  </a:lnTo>
                  <a:lnTo>
                    <a:pt x="8948" y="46087"/>
                  </a:lnTo>
                  <a:lnTo>
                    <a:pt x="24812" y="55107"/>
                  </a:lnTo>
                  <a:lnTo>
                    <a:pt x="61593" y="69614"/>
                  </a:lnTo>
                  <a:lnTo>
                    <a:pt x="97024" y="91863"/>
                  </a:lnTo>
                  <a:lnTo>
                    <a:pt x="132676" y="117364"/>
                  </a:lnTo>
                  <a:lnTo>
                    <a:pt x="137939" y="120576"/>
                  </a:lnTo>
                  <a:lnTo>
                    <a:pt x="146138" y="131200"/>
                  </a:lnTo>
                  <a:lnTo>
                    <a:pt x="160015" y="164926"/>
                  </a:lnTo>
                  <a:lnTo>
                    <a:pt x="160066" y="177370"/>
                  </a:lnTo>
                  <a:lnTo>
                    <a:pt x="152912" y="202704"/>
                  </a:lnTo>
                  <a:lnTo>
                    <a:pt x="141034" y="213857"/>
                  </a:lnTo>
                  <a:lnTo>
                    <a:pt x="124877" y="222929"/>
                  </a:lnTo>
                  <a:lnTo>
                    <a:pt x="92947" y="231105"/>
                  </a:lnTo>
                  <a:lnTo>
                    <a:pt x="78811" y="234123"/>
                  </a:lnTo>
                  <a:lnTo>
                    <a:pt x="42925" y="229767"/>
                  </a:lnTo>
                  <a:lnTo>
                    <a:pt x="5590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6"/>
            <p:cNvSpPr/>
            <p:nvPr>
              <p:custDataLst>
                <p:tags r:id="rId23"/>
              </p:custDataLst>
            </p:nvPr>
          </p:nvSpPr>
          <p:spPr>
            <a:xfrm>
              <a:off x="6286500" y="3706813"/>
              <a:ext cx="7939" cy="254000"/>
            </a:xfrm>
            <a:custGeom>
              <a:avLst/>
              <a:gdLst/>
              <a:ahLst/>
              <a:cxnLst/>
              <a:rect l="0" t="0" r="0" b="0"/>
              <a:pathLst>
                <a:path w="7939" h="254000">
                  <a:moveTo>
                    <a:pt x="0" y="0"/>
                  </a:moveTo>
                  <a:lnTo>
                    <a:pt x="0" y="0"/>
                  </a:lnTo>
                  <a:lnTo>
                    <a:pt x="0" y="33349"/>
                  </a:lnTo>
                  <a:lnTo>
                    <a:pt x="4213" y="68029"/>
                  </a:lnTo>
                  <a:lnTo>
                    <a:pt x="7447" y="106745"/>
                  </a:lnTo>
                  <a:lnTo>
                    <a:pt x="7840" y="142009"/>
                  </a:lnTo>
                  <a:lnTo>
                    <a:pt x="7918" y="181673"/>
                  </a:lnTo>
                  <a:lnTo>
                    <a:pt x="7931" y="215616"/>
                  </a:lnTo>
                  <a:lnTo>
                    <a:pt x="7938" y="253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57"/>
            <p:cNvSpPr/>
            <p:nvPr>
              <p:custDataLst>
                <p:tags r:id="rId24"/>
              </p:custDataLst>
            </p:nvPr>
          </p:nvSpPr>
          <p:spPr>
            <a:xfrm>
              <a:off x="6699250" y="3675062"/>
              <a:ext cx="15876" cy="230189"/>
            </a:xfrm>
            <a:custGeom>
              <a:avLst/>
              <a:gdLst/>
              <a:ahLst/>
              <a:cxnLst/>
              <a:rect l="0" t="0" r="0" b="0"/>
              <a:pathLst>
                <a:path w="15876" h="230189">
                  <a:moveTo>
                    <a:pt x="15875" y="0"/>
                  </a:moveTo>
                  <a:lnTo>
                    <a:pt x="15875" y="0"/>
                  </a:lnTo>
                  <a:lnTo>
                    <a:pt x="11661" y="4214"/>
                  </a:lnTo>
                  <a:lnTo>
                    <a:pt x="4050" y="40755"/>
                  </a:lnTo>
                  <a:lnTo>
                    <a:pt x="800" y="72530"/>
                  </a:lnTo>
                  <a:lnTo>
                    <a:pt x="158" y="107160"/>
                  </a:lnTo>
                  <a:lnTo>
                    <a:pt x="30" y="139936"/>
                  </a:lnTo>
                  <a:lnTo>
                    <a:pt x="2" y="176574"/>
                  </a:lnTo>
                  <a:lnTo>
                    <a:pt x="0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58"/>
            <p:cNvSpPr/>
            <p:nvPr>
              <p:custDataLst>
                <p:tags r:id="rId25"/>
              </p:custDataLst>
            </p:nvPr>
          </p:nvSpPr>
          <p:spPr>
            <a:xfrm>
              <a:off x="5969000" y="4016375"/>
              <a:ext cx="1055689" cy="7938"/>
            </a:xfrm>
            <a:custGeom>
              <a:avLst/>
              <a:gdLst/>
              <a:ahLst/>
              <a:cxnLst/>
              <a:rect l="0" t="0" r="0" b="0"/>
              <a:pathLst>
                <a:path w="1055689" h="7938">
                  <a:moveTo>
                    <a:pt x="1055688" y="7937"/>
                  </a:moveTo>
                  <a:lnTo>
                    <a:pt x="1055688" y="7937"/>
                  </a:lnTo>
                  <a:lnTo>
                    <a:pt x="1022273" y="7055"/>
                  </a:lnTo>
                  <a:lnTo>
                    <a:pt x="989506" y="1655"/>
                  </a:lnTo>
                  <a:lnTo>
                    <a:pt x="953538" y="327"/>
                  </a:lnTo>
                  <a:lnTo>
                    <a:pt x="920567" y="97"/>
                  </a:lnTo>
                  <a:lnTo>
                    <a:pt x="890977" y="43"/>
                  </a:lnTo>
                  <a:lnTo>
                    <a:pt x="860775" y="19"/>
                  </a:lnTo>
                  <a:lnTo>
                    <a:pt x="828014" y="6"/>
                  </a:lnTo>
                  <a:lnTo>
                    <a:pt x="796357" y="1"/>
                  </a:lnTo>
                  <a:lnTo>
                    <a:pt x="764635" y="0"/>
                  </a:lnTo>
                  <a:lnTo>
                    <a:pt x="732892" y="0"/>
                  </a:lnTo>
                  <a:lnTo>
                    <a:pt x="701146" y="0"/>
                  </a:lnTo>
                  <a:lnTo>
                    <a:pt x="668513" y="0"/>
                  </a:lnTo>
                  <a:lnTo>
                    <a:pt x="632191" y="0"/>
                  </a:lnTo>
                  <a:lnTo>
                    <a:pt x="596930" y="0"/>
                  </a:lnTo>
                  <a:lnTo>
                    <a:pt x="568691" y="0"/>
                  </a:lnTo>
                  <a:lnTo>
                    <a:pt x="531470" y="0"/>
                  </a:lnTo>
                  <a:lnTo>
                    <a:pt x="493885" y="0"/>
                  </a:lnTo>
                  <a:lnTo>
                    <a:pt x="459035" y="0"/>
                  </a:lnTo>
                  <a:lnTo>
                    <a:pt x="422152" y="0"/>
                  </a:lnTo>
                  <a:lnTo>
                    <a:pt x="387510" y="0"/>
                  </a:lnTo>
                  <a:lnTo>
                    <a:pt x="350689" y="0"/>
                  </a:lnTo>
                  <a:lnTo>
                    <a:pt x="316064" y="0"/>
                  </a:lnTo>
                  <a:lnTo>
                    <a:pt x="283462" y="0"/>
                  </a:lnTo>
                  <a:lnTo>
                    <a:pt x="251461" y="0"/>
                  </a:lnTo>
                  <a:lnTo>
                    <a:pt x="219635" y="0"/>
                  </a:lnTo>
                  <a:lnTo>
                    <a:pt x="183614" y="5455"/>
                  </a:lnTo>
                  <a:lnTo>
                    <a:pt x="143964" y="7447"/>
                  </a:lnTo>
                  <a:lnTo>
                    <a:pt x="108214" y="7792"/>
                  </a:lnTo>
                  <a:lnTo>
                    <a:pt x="78512" y="7894"/>
                  </a:lnTo>
                  <a:lnTo>
                    <a:pt x="39018" y="705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9"/>
            <p:cNvSpPr/>
            <p:nvPr>
              <p:custDataLst>
                <p:tags r:id="rId26"/>
              </p:custDataLst>
            </p:nvPr>
          </p:nvSpPr>
          <p:spPr>
            <a:xfrm>
              <a:off x="6201647" y="4111625"/>
              <a:ext cx="194009" cy="221871"/>
            </a:xfrm>
            <a:custGeom>
              <a:avLst/>
              <a:gdLst/>
              <a:ahLst/>
              <a:cxnLst/>
              <a:rect l="0" t="0" r="0" b="0"/>
              <a:pathLst>
                <a:path w="194009" h="221871">
                  <a:moveTo>
                    <a:pt x="100728" y="0"/>
                  </a:moveTo>
                  <a:lnTo>
                    <a:pt x="100728" y="0"/>
                  </a:lnTo>
                  <a:lnTo>
                    <a:pt x="92627" y="882"/>
                  </a:lnTo>
                  <a:lnTo>
                    <a:pt x="57847" y="14420"/>
                  </a:lnTo>
                  <a:lnTo>
                    <a:pt x="20932" y="33333"/>
                  </a:lnTo>
                  <a:lnTo>
                    <a:pt x="5843" y="42019"/>
                  </a:lnTo>
                  <a:lnTo>
                    <a:pt x="1230" y="47485"/>
                  </a:lnTo>
                  <a:lnTo>
                    <a:pt x="0" y="50177"/>
                  </a:lnTo>
                  <a:lnTo>
                    <a:pt x="985" y="57873"/>
                  </a:lnTo>
                  <a:lnTo>
                    <a:pt x="2483" y="62394"/>
                  </a:lnTo>
                  <a:lnTo>
                    <a:pt x="11202" y="69770"/>
                  </a:lnTo>
                  <a:lnTo>
                    <a:pt x="45037" y="84447"/>
                  </a:lnTo>
                  <a:lnTo>
                    <a:pt x="78118" y="97867"/>
                  </a:lnTo>
                  <a:lnTo>
                    <a:pt x="113476" y="108473"/>
                  </a:lnTo>
                  <a:lnTo>
                    <a:pt x="149161" y="121708"/>
                  </a:lnTo>
                  <a:lnTo>
                    <a:pt x="168471" y="127718"/>
                  </a:lnTo>
                  <a:lnTo>
                    <a:pt x="182340" y="139364"/>
                  </a:lnTo>
                  <a:lnTo>
                    <a:pt x="189329" y="148958"/>
                  </a:lnTo>
                  <a:lnTo>
                    <a:pt x="193023" y="159102"/>
                  </a:lnTo>
                  <a:lnTo>
                    <a:pt x="194008" y="164276"/>
                  </a:lnTo>
                  <a:lnTo>
                    <a:pt x="192901" y="169490"/>
                  </a:lnTo>
                  <a:lnTo>
                    <a:pt x="182914" y="185255"/>
                  </a:lnTo>
                  <a:lnTo>
                    <a:pt x="162823" y="207459"/>
                  </a:lnTo>
                  <a:lnTo>
                    <a:pt x="154490" y="211267"/>
                  </a:lnTo>
                  <a:lnTo>
                    <a:pt x="118099" y="220328"/>
                  </a:lnTo>
                  <a:lnTo>
                    <a:pt x="95732" y="221870"/>
                  </a:lnTo>
                  <a:lnTo>
                    <a:pt x="61041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60"/>
            <p:cNvSpPr/>
            <p:nvPr>
              <p:custDataLst>
                <p:tags r:id="rId27"/>
              </p:custDataLst>
            </p:nvPr>
          </p:nvSpPr>
          <p:spPr>
            <a:xfrm>
              <a:off x="6262688" y="4104787"/>
              <a:ext cx="174626" cy="30652"/>
            </a:xfrm>
            <a:custGeom>
              <a:avLst/>
              <a:gdLst/>
              <a:ahLst/>
              <a:cxnLst/>
              <a:rect l="0" t="0" r="0" b="0"/>
              <a:pathLst>
                <a:path w="174626" h="30652">
                  <a:moveTo>
                    <a:pt x="174625" y="6838"/>
                  </a:moveTo>
                  <a:lnTo>
                    <a:pt x="174625" y="6838"/>
                  </a:lnTo>
                  <a:lnTo>
                    <a:pt x="167790" y="4"/>
                  </a:lnTo>
                  <a:lnTo>
                    <a:pt x="142439" y="0"/>
                  </a:lnTo>
                  <a:lnTo>
                    <a:pt x="106335" y="5226"/>
                  </a:lnTo>
                  <a:lnTo>
                    <a:pt x="74722" y="8712"/>
                  </a:lnTo>
                  <a:lnTo>
                    <a:pt x="40335" y="17791"/>
                  </a:lnTo>
                  <a:lnTo>
                    <a:pt x="0" y="30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23"/>
          <p:cNvGrpSpPr/>
          <p:nvPr/>
        </p:nvGrpSpPr>
        <p:grpSpPr>
          <a:xfrm>
            <a:off x="3305699" y="3246437"/>
            <a:ext cx="845614" cy="324758"/>
            <a:chOff x="3305699" y="3246437"/>
            <a:chExt cx="845614" cy="324758"/>
          </a:xfrm>
        </p:grpSpPr>
        <p:sp>
          <p:nvSpPr>
            <p:cNvPr id="19" name="SMARTInkShape-61"/>
            <p:cNvSpPr/>
            <p:nvPr>
              <p:custDataLst>
                <p:tags r:id="rId12"/>
              </p:custDataLst>
            </p:nvPr>
          </p:nvSpPr>
          <p:spPr>
            <a:xfrm>
              <a:off x="3873500" y="3246437"/>
              <a:ext cx="277813" cy="31752"/>
            </a:xfrm>
            <a:custGeom>
              <a:avLst/>
              <a:gdLst/>
              <a:ahLst/>
              <a:cxnLst/>
              <a:rect l="0" t="0" r="0" b="0"/>
              <a:pathLst>
                <a:path w="277813" h="31752">
                  <a:moveTo>
                    <a:pt x="277812" y="31751"/>
                  </a:moveTo>
                  <a:lnTo>
                    <a:pt x="277812" y="31751"/>
                  </a:lnTo>
                  <a:lnTo>
                    <a:pt x="258337" y="16489"/>
                  </a:lnTo>
                  <a:lnTo>
                    <a:pt x="245485" y="10472"/>
                  </a:lnTo>
                  <a:lnTo>
                    <a:pt x="209260" y="5920"/>
                  </a:lnTo>
                  <a:lnTo>
                    <a:pt x="186651" y="1754"/>
                  </a:lnTo>
                  <a:lnTo>
                    <a:pt x="155258" y="520"/>
                  </a:lnTo>
                  <a:lnTo>
                    <a:pt x="117785" y="103"/>
                  </a:lnTo>
                  <a:lnTo>
                    <a:pt x="82230" y="3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62"/>
            <p:cNvSpPr/>
            <p:nvPr>
              <p:custDataLst>
                <p:tags r:id="rId13"/>
              </p:custDataLst>
            </p:nvPr>
          </p:nvSpPr>
          <p:spPr>
            <a:xfrm>
              <a:off x="4016375" y="3321304"/>
              <a:ext cx="111126" cy="12447"/>
            </a:xfrm>
            <a:custGeom>
              <a:avLst/>
              <a:gdLst/>
              <a:ahLst/>
              <a:cxnLst/>
              <a:rect l="0" t="0" r="0" b="0"/>
              <a:pathLst>
                <a:path w="111126" h="12447">
                  <a:moveTo>
                    <a:pt x="111125" y="12446"/>
                  </a:moveTo>
                  <a:lnTo>
                    <a:pt x="111125" y="12446"/>
                  </a:lnTo>
                  <a:lnTo>
                    <a:pt x="106911" y="8232"/>
                  </a:lnTo>
                  <a:lnTo>
                    <a:pt x="100139" y="6163"/>
                  </a:lnTo>
                  <a:lnTo>
                    <a:pt x="64536" y="3845"/>
                  </a:lnTo>
                  <a:lnTo>
                    <a:pt x="39112" y="0"/>
                  </a:lnTo>
                  <a:lnTo>
                    <a:pt x="0" y="4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63"/>
            <p:cNvSpPr/>
            <p:nvPr>
              <p:custDataLst>
                <p:tags r:id="rId14"/>
              </p:custDataLst>
            </p:nvPr>
          </p:nvSpPr>
          <p:spPr>
            <a:xfrm>
              <a:off x="3950851" y="3357563"/>
              <a:ext cx="127062" cy="213632"/>
            </a:xfrm>
            <a:custGeom>
              <a:avLst/>
              <a:gdLst/>
              <a:ahLst/>
              <a:cxnLst/>
              <a:rect l="0" t="0" r="0" b="0"/>
              <a:pathLst>
                <a:path w="127062" h="213632">
                  <a:moveTo>
                    <a:pt x="81399" y="0"/>
                  </a:moveTo>
                  <a:lnTo>
                    <a:pt x="81399" y="0"/>
                  </a:lnTo>
                  <a:lnTo>
                    <a:pt x="66096" y="881"/>
                  </a:lnTo>
                  <a:lnTo>
                    <a:pt x="30645" y="8083"/>
                  </a:lnTo>
                  <a:lnTo>
                    <a:pt x="10798" y="14056"/>
                  </a:lnTo>
                  <a:lnTo>
                    <a:pt x="2102" y="18888"/>
                  </a:lnTo>
                  <a:lnTo>
                    <a:pt x="312" y="21411"/>
                  </a:lnTo>
                  <a:lnTo>
                    <a:pt x="0" y="23975"/>
                  </a:lnTo>
                  <a:lnTo>
                    <a:pt x="5838" y="38641"/>
                  </a:lnTo>
                  <a:lnTo>
                    <a:pt x="12832" y="45984"/>
                  </a:lnTo>
                  <a:lnTo>
                    <a:pt x="49791" y="72883"/>
                  </a:lnTo>
                  <a:lnTo>
                    <a:pt x="88781" y="112392"/>
                  </a:lnTo>
                  <a:lnTo>
                    <a:pt x="111301" y="137543"/>
                  </a:lnTo>
                  <a:lnTo>
                    <a:pt x="124608" y="165437"/>
                  </a:lnTo>
                  <a:lnTo>
                    <a:pt x="127061" y="174363"/>
                  </a:lnTo>
                  <a:lnTo>
                    <a:pt x="123448" y="185974"/>
                  </a:lnTo>
                  <a:lnTo>
                    <a:pt x="120015" y="192774"/>
                  </a:lnTo>
                  <a:lnTo>
                    <a:pt x="106793" y="202682"/>
                  </a:lnTo>
                  <a:lnTo>
                    <a:pt x="81868" y="210866"/>
                  </a:lnTo>
                  <a:lnTo>
                    <a:pt x="49742" y="213631"/>
                  </a:lnTo>
                  <a:lnTo>
                    <a:pt x="9961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64"/>
            <p:cNvSpPr/>
            <p:nvPr>
              <p:custDataLst>
                <p:tags r:id="rId15"/>
              </p:custDataLst>
            </p:nvPr>
          </p:nvSpPr>
          <p:spPr>
            <a:xfrm>
              <a:off x="3802063" y="3317875"/>
              <a:ext cx="7938" cy="230189"/>
            </a:xfrm>
            <a:custGeom>
              <a:avLst/>
              <a:gdLst/>
              <a:ahLst/>
              <a:cxnLst/>
              <a:rect l="0" t="0" r="0" b="0"/>
              <a:pathLst>
                <a:path w="7938" h="230189">
                  <a:moveTo>
                    <a:pt x="0" y="0"/>
                  </a:moveTo>
                  <a:lnTo>
                    <a:pt x="0" y="0"/>
                  </a:lnTo>
                  <a:lnTo>
                    <a:pt x="881" y="13555"/>
                  </a:lnTo>
                  <a:lnTo>
                    <a:pt x="7201" y="51483"/>
                  </a:lnTo>
                  <a:lnTo>
                    <a:pt x="7840" y="90324"/>
                  </a:lnTo>
                  <a:lnTo>
                    <a:pt x="7918" y="125994"/>
                  </a:lnTo>
                  <a:lnTo>
                    <a:pt x="7933" y="162308"/>
                  </a:lnTo>
                  <a:lnTo>
                    <a:pt x="7937" y="230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65"/>
            <p:cNvSpPr/>
            <p:nvPr>
              <p:custDataLst>
                <p:tags r:id="rId16"/>
              </p:custDataLst>
            </p:nvPr>
          </p:nvSpPr>
          <p:spPr>
            <a:xfrm>
              <a:off x="3659188" y="354012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66"/>
            <p:cNvSpPr/>
            <p:nvPr>
              <p:custDataLst>
                <p:tags r:id="rId17"/>
              </p:custDataLst>
            </p:nvPr>
          </p:nvSpPr>
          <p:spPr>
            <a:xfrm>
              <a:off x="3305699" y="3317875"/>
              <a:ext cx="257612" cy="237647"/>
            </a:xfrm>
            <a:custGeom>
              <a:avLst/>
              <a:gdLst/>
              <a:ahLst/>
              <a:cxnLst/>
              <a:rect l="0" t="0" r="0" b="0"/>
              <a:pathLst>
                <a:path w="257612" h="237647">
                  <a:moveTo>
                    <a:pt x="107426" y="0"/>
                  </a:moveTo>
                  <a:lnTo>
                    <a:pt x="107426" y="0"/>
                  </a:lnTo>
                  <a:lnTo>
                    <a:pt x="75263" y="18433"/>
                  </a:lnTo>
                  <a:lnTo>
                    <a:pt x="40529" y="51988"/>
                  </a:lnTo>
                  <a:lnTo>
                    <a:pt x="12829" y="90878"/>
                  </a:lnTo>
                  <a:lnTo>
                    <a:pt x="6784" y="109829"/>
                  </a:lnTo>
                  <a:lnTo>
                    <a:pt x="0" y="144632"/>
                  </a:lnTo>
                  <a:lnTo>
                    <a:pt x="5492" y="178728"/>
                  </a:lnTo>
                  <a:lnTo>
                    <a:pt x="7720" y="185298"/>
                  </a:lnTo>
                  <a:lnTo>
                    <a:pt x="17251" y="197302"/>
                  </a:lnTo>
                  <a:lnTo>
                    <a:pt x="50154" y="224365"/>
                  </a:lnTo>
                  <a:lnTo>
                    <a:pt x="76024" y="234492"/>
                  </a:lnTo>
                  <a:lnTo>
                    <a:pt x="112905" y="237646"/>
                  </a:lnTo>
                  <a:lnTo>
                    <a:pt x="130146" y="233209"/>
                  </a:lnTo>
                  <a:lnTo>
                    <a:pt x="152375" y="225497"/>
                  </a:lnTo>
                  <a:lnTo>
                    <a:pt x="174837" y="218508"/>
                  </a:lnTo>
                  <a:lnTo>
                    <a:pt x="213570" y="196454"/>
                  </a:lnTo>
                  <a:lnTo>
                    <a:pt x="226921" y="185208"/>
                  </a:lnTo>
                  <a:lnTo>
                    <a:pt x="251087" y="151825"/>
                  </a:lnTo>
                  <a:lnTo>
                    <a:pt x="255060" y="139797"/>
                  </a:lnTo>
                  <a:lnTo>
                    <a:pt x="257611" y="106304"/>
                  </a:lnTo>
                  <a:lnTo>
                    <a:pt x="253839" y="80299"/>
                  </a:lnTo>
                  <a:lnTo>
                    <a:pt x="242922" y="60049"/>
                  </a:lnTo>
                  <a:lnTo>
                    <a:pt x="224124" y="37668"/>
                  </a:lnTo>
                  <a:lnTo>
                    <a:pt x="194324" y="21222"/>
                  </a:lnTo>
                  <a:lnTo>
                    <a:pt x="131238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24"/>
          <p:cNvGrpSpPr/>
          <p:nvPr/>
        </p:nvGrpSpPr>
        <p:grpSpPr>
          <a:xfrm>
            <a:off x="7366000" y="3857843"/>
            <a:ext cx="190501" cy="102970"/>
            <a:chOff x="7366000" y="3857843"/>
            <a:chExt cx="190501" cy="102970"/>
          </a:xfrm>
        </p:grpSpPr>
        <p:sp>
          <p:nvSpPr>
            <p:cNvPr id="26" name="SMARTInkShape-67"/>
            <p:cNvSpPr/>
            <p:nvPr>
              <p:custDataLst>
                <p:tags r:id="rId10"/>
              </p:custDataLst>
            </p:nvPr>
          </p:nvSpPr>
          <p:spPr>
            <a:xfrm>
              <a:off x="7389813" y="3954492"/>
              <a:ext cx="142876" cy="6321"/>
            </a:xfrm>
            <a:custGeom>
              <a:avLst/>
              <a:gdLst/>
              <a:ahLst/>
              <a:cxnLst/>
              <a:rect l="0" t="0" r="0" b="0"/>
              <a:pathLst>
                <a:path w="142876" h="6321">
                  <a:moveTo>
                    <a:pt x="142875" y="6320"/>
                  </a:moveTo>
                  <a:lnTo>
                    <a:pt x="142875" y="6320"/>
                  </a:lnTo>
                  <a:lnTo>
                    <a:pt x="134447" y="2106"/>
                  </a:lnTo>
                  <a:lnTo>
                    <a:pt x="96786" y="0"/>
                  </a:lnTo>
                  <a:lnTo>
                    <a:pt x="58859" y="4056"/>
                  </a:lnTo>
                  <a:lnTo>
                    <a:pt x="0" y="6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68"/>
            <p:cNvSpPr/>
            <p:nvPr>
              <p:custDataLst>
                <p:tags r:id="rId11"/>
              </p:custDataLst>
            </p:nvPr>
          </p:nvSpPr>
          <p:spPr>
            <a:xfrm>
              <a:off x="7366000" y="3857843"/>
              <a:ext cx="190501" cy="7720"/>
            </a:xfrm>
            <a:custGeom>
              <a:avLst/>
              <a:gdLst/>
              <a:ahLst/>
              <a:cxnLst/>
              <a:rect l="0" t="0" r="0" b="0"/>
              <a:pathLst>
                <a:path w="190501" h="7720">
                  <a:moveTo>
                    <a:pt x="190500" y="7719"/>
                  </a:moveTo>
                  <a:lnTo>
                    <a:pt x="190500" y="7719"/>
                  </a:lnTo>
                  <a:lnTo>
                    <a:pt x="182073" y="3505"/>
                  </a:lnTo>
                  <a:lnTo>
                    <a:pt x="149866" y="517"/>
                  </a:lnTo>
                  <a:lnTo>
                    <a:pt x="114568" y="0"/>
                  </a:lnTo>
                  <a:lnTo>
                    <a:pt x="78827" y="728"/>
                  </a:lnTo>
                  <a:lnTo>
                    <a:pt x="0" y="7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25"/>
          <p:cNvGrpSpPr/>
          <p:nvPr/>
        </p:nvGrpSpPr>
        <p:grpSpPr>
          <a:xfrm>
            <a:off x="7739256" y="3744043"/>
            <a:ext cx="888808" cy="310288"/>
            <a:chOff x="7739256" y="3744043"/>
            <a:chExt cx="888808" cy="310288"/>
          </a:xfrm>
        </p:grpSpPr>
        <p:sp>
          <p:nvSpPr>
            <p:cNvPr id="29" name="SMARTInkShape-69"/>
            <p:cNvSpPr/>
            <p:nvPr>
              <p:custDataLst>
                <p:tags r:id="rId6"/>
              </p:custDataLst>
            </p:nvPr>
          </p:nvSpPr>
          <p:spPr>
            <a:xfrm>
              <a:off x="8464981" y="3746500"/>
              <a:ext cx="163083" cy="267861"/>
            </a:xfrm>
            <a:custGeom>
              <a:avLst/>
              <a:gdLst/>
              <a:ahLst/>
              <a:cxnLst/>
              <a:rect l="0" t="0" r="0" b="0"/>
              <a:pathLst>
                <a:path w="163083" h="267861">
                  <a:moveTo>
                    <a:pt x="115457" y="15875"/>
                  </a:moveTo>
                  <a:lnTo>
                    <a:pt x="115457" y="15875"/>
                  </a:lnTo>
                  <a:lnTo>
                    <a:pt x="115457" y="11661"/>
                  </a:lnTo>
                  <a:lnTo>
                    <a:pt x="110753" y="7241"/>
                  </a:lnTo>
                  <a:lnTo>
                    <a:pt x="103665" y="3218"/>
                  </a:lnTo>
                  <a:lnTo>
                    <a:pt x="97575" y="1430"/>
                  </a:lnTo>
                  <a:lnTo>
                    <a:pt x="68349" y="1164"/>
                  </a:lnTo>
                  <a:lnTo>
                    <a:pt x="36184" y="8690"/>
                  </a:lnTo>
                  <a:lnTo>
                    <a:pt x="8565" y="18670"/>
                  </a:lnTo>
                  <a:lnTo>
                    <a:pt x="4508" y="22147"/>
                  </a:lnTo>
                  <a:lnTo>
                    <a:pt x="0" y="30716"/>
                  </a:lnTo>
                  <a:lnTo>
                    <a:pt x="348" y="42756"/>
                  </a:lnTo>
                  <a:lnTo>
                    <a:pt x="7758" y="67830"/>
                  </a:lnTo>
                  <a:lnTo>
                    <a:pt x="29756" y="103077"/>
                  </a:lnTo>
                  <a:lnTo>
                    <a:pt x="61714" y="139043"/>
                  </a:lnTo>
                  <a:lnTo>
                    <a:pt x="91803" y="176640"/>
                  </a:lnTo>
                  <a:lnTo>
                    <a:pt x="108628" y="206773"/>
                  </a:lnTo>
                  <a:lnTo>
                    <a:pt x="114108" y="226411"/>
                  </a:lnTo>
                  <a:lnTo>
                    <a:pt x="114857" y="236153"/>
                  </a:lnTo>
                  <a:lnTo>
                    <a:pt x="111065" y="251554"/>
                  </a:lnTo>
                  <a:lnTo>
                    <a:pt x="102039" y="259674"/>
                  </a:lnTo>
                  <a:lnTo>
                    <a:pt x="89208" y="265341"/>
                  </a:lnTo>
                  <a:lnTo>
                    <a:pt x="74686" y="267860"/>
                  </a:lnTo>
                  <a:lnTo>
                    <a:pt x="59413" y="264275"/>
                  </a:lnTo>
                  <a:lnTo>
                    <a:pt x="32262" y="251816"/>
                  </a:lnTo>
                  <a:lnTo>
                    <a:pt x="28244" y="247252"/>
                  </a:lnTo>
                  <a:lnTo>
                    <a:pt x="23779" y="235126"/>
                  </a:lnTo>
                  <a:lnTo>
                    <a:pt x="21265" y="217637"/>
                  </a:lnTo>
                  <a:lnTo>
                    <a:pt x="26753" y="183252"/>
                  </a:lnTo>
                  <a:lnTo>
                    <a:pt x="36329" y="149544"/>
                  </a:lnTo>
                  <a:lnTo>
                    <a:pt x="46444" y="134562"/>
                  </a:lnTo>
                  <a:lnTo>
                    <a:pt x="69699" y="100803"/>
                  </a:lnTo>
                  <a:lnTo>
                    <a:pt x="79244" y="88016"/>
                  </a:lnTo>
                  <a:lnTo>
                    <a:pt x="115505" y="48934"/>
                  </a:lnTo>
                  <a:lnTo>
                    <a:pt x="131345" y="34490"/>
                  </a:lnTo>
                  <a:lnTo>
                    <a:pt x="141039" y="26794"/>
                  </a:lnTo>
                  <a:lnTo>
                    <a:pt x="1630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0"/>
            <p:cNvSpPr/>
            <p:nvPr>
              <p:custDataLst>
                <p:tags r:id="rId7"/>
              </p:custDataLst>
            </p:nvPr>
          </p:nvSpPr>
          <p:spPr>
            <a:xfrm>
              <a:off x="8159749" y="3744043"/>
              <a:ext cx="214314" cy="236819"/>
            </a:xfrm>
            <a:custGeom>
              <a:avLst/>
              <a:gdLst/>
              <a:ahLst/>
              <a:cxnLst/>
              <a:rect l="0" t="0" r="0" b="0"/>
              <a:pathLst>
                <a:path w="214314" h="236819">
                  <a:moveTo>
                    <a:pt x="0" y="26269"/>
                  </a:moveTo>
                  <a:lnTo>
                    <a:pt x="0" y="26269"/>
                  </a:lnTo>
                  <a:lnTo>
                    <a:pt x="33144" y="8387"/>
                  </a:lnTo>
                  <a:lnTo>
                    <a:pt x="55976" y="0"/>
                  </a:lnTo>
                  <a:lnTo>
                    <a:pt x="87925" y="357"/>
                  </a:lnTo>
                  <a:lnTo>
                    <a:pt x="125554" y="8379"/>
                  </a:lnTo>
                  <a:lnTo>
                    <a:pt x="153761" y="18456"/>
                  </a:lnTo>
                  <a:lnTo>
                    <a:pt x="172563" y="33154"/>
                  </a:lnTo>
                  <a:lnTo>
                    <a:pt x="192733" y="70285"/>
                  </a:lnTo>
                  <a:lnTo>
                    <a:pt x="193551" y="83756"/>
                  </a:lnTo>
                  <a:lnTo>
                    <a:pt x="186890" y="122389"/>
                  </a:lnTo>
                  <a:lnTo>
                    <a:pt x="174497" y="158001"/>
                  </a:lnTo>
                  <a:lnTo>
                    <a:pt x="168395" y="173893"/>
                  </a:lnTo>
                  <a:lnTo>
                    <a:pt x="139033" y="203841"/>
                  </a:lnTo>
                  <a:lnTo>
                    <a:pt x="117042" y="218622"/>
                  </a:lnTo>
                  <a:lnTo>
                    <a:pt x="80819" y="230623"/>
                  </a:lnTo>
                  <a:lnTo>
                    <a:pt x="55162" y="236818"/>
                  </a:lnTo>
                  <a:lnTo>
                    <a:pt x="22246" y="232245"/>
                  </a:lnTo>
                  <a:lnTo>
                    <a:pt x="11688" y="226450"/>
                  </a:lnTo>
                  <a:lnTo>
                    <a:pt x="5784" y="221660"/>
                  </a:lnTo>
                  <a:lnTo>
                    <a:pt x="2571" y="216591"/>
                  </a:lnTo>
                  <a:lnTo>
                    <a:pt x="1714" y="214005"/>
                  </a:lnTo>
                  <a:lnTo>
                    <a:pt x="3114" y="206427"/>
                  </a:lnTo>
                  <a:lnTo>
                    <a:pt x="7558" y="197180"/>
                  </a:lnTo>
                  <a:lnTo>
                    <a:pt x="20080" y="179223"/>
                  </a:lnTo>
                  <a:lnTo>
                    <a:pt x="21324" y="175863"/>
                  </a:lnTo>
                  <a:lnTo>
                    <a:pt x="29762" y="169779"/>
                  </a:lnTo>
                  <a:lnTo>
                    <a:pt x="48310" y="162900"/>
                  </a:lnTo>
                  <a:lnTo>
                    <a:pt x="80360" y="162423"/>
                  </a:lnTo>
                  <a:lnTo>
                    <a:pt x="113867" y="168525"/>
                  </a:lnTo>
                  <a:lnTo>
                    <a:pt x="149786" y="185942"/>
                  </a:lnTo>
                  <a:lnTo>
                    <a:pt x="214313" y="2247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71"/>
            <p:cNvSpPr/>
            <p:nvPr>
              <p:custDataLst>
                <p:tags r:id="rId8"/>
              </p:custDataLst>
            </p:nvPr>
          </p:nvSpPr>
          <p:spPr>
            <a:xfrm>
              <a:off x="8072437" y="4008437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72"/>
            <p:cNvSpPr/>
            <p:nvPr>
              <p:custDataLst>
                <p:tags r:id="rId9"/>
              </p:custDataLst>
            </p:nvPr>
          </p:nvSpPr>
          <p:spPr>
            <a:xfrm>
              <a:off x="7739256" y="3762375"/>
              <a:ext cx="268970" cy="291956"/>
            </a:xfrm>
            <a:custGeom>
              <a:avLst/>
              <a:gdLst/>
              <a:ahLst/>
              <a:cxnLst/>
              <a:rect l="0" t="0" r="0" b="0"/>
              <a:pathLst>
                <a:path w="268970" h="291956">
                  <a:moveTo>
                    <a:pt x="95056" y="7937"/>
                  </a:moveTo>
                  <a:lnTo>
                    <a:pt x="95056" y="7937"/>
                  </a:lnTo>
                  <a:lnTo>
                    <a:pt x="84008" y="7937"/>
                  </a:lnTo>
                  <a:lnTo>
                    <a:pt x="67971" y="16365"/>
                  </a:lnTo>
                  <a:lnTo>
                    <a:pt x="30204" y="49887"/>
                  </a:lnTo>
                  <a:lnTo>
                    <a:pt x="21356" y="62308"/>
                  </a:lnTo>
                  <a:lnTo>
                    <a:pt x="7268" y="101665"/>
                  </a:lnTo>
                  <a:lnTo>
                    <a:pt x="1280" y="138850"/>
                  </a:lnTo>
                  <a:lnTo>
                    <a:pt x="0" y="171819"/>
                  </a:lnTo>
                  <a:lnTo>
                    <a:pt x="4058" y="210034"/>
                  </a:lnTo>
                  <a:lnTo>
                    <a:pt x="10866" y="228430"/>
                  </a:lnTo>
                  <a:lnTo>
                    <a:pt x="37354" y="266204"/>
                  </a:lnTo>
                  <a:lnTo>
                    <a:pt x="52872" y="278586"/>
                  </a:lnTo>
                  <a:lnTo>
                    <a:pt x="72856" y="287841"/>
                  </a:lnTo>
                  <a:lnTo>
                    <a:pt x="103961" y="291955"/>
                  </a:lnTo>
                  <a:lnTo>
                    <a:pt x="136892" y="288960"/>
                  </a:lnTo>
                  <a:lnTo>
                    <a:pt x="172406" y="274592"/>
                  </a:lnTo>
                  <a:lnTo>
                    <a:pt x="207133" y="255350"/>
                  </a:lnTo>
                  <a:lnTo>
                    <a:pt x="243839" y="224061"/>
                  </a:lnTo>
                  <a:lnTo>
                    <a:pt x="247161" y="220811"/>
                  </a:lnTo>
                  <a:lnTo>
                    <a:pt x="261566" y="185334"/>
                  </a:lnTo>
                  <a:lnTo>
                    <a:pt x="266074" y="172329"/>
                  </a:lnTo>
                  <a:lnTo>
                    <a:pt x="268969" y="137718"/>
                  </a:lnTo>
                  <a:lnTo>
                    <a:pt x="267118" y="108715"/>
                  </a:lnTo>
                  <a:lnTo>
                    <a:pt x="258633" y="86598"/>
                  </a:lnTo>
                  <a:lnTo>
                    <a:pt x="244904" y="59323"/>
                  </a:lnTo>
                  <a:lnTo>
                    <a:pt x="210287" y="30005"/>
                  </a:lnTo>
                  <a:lnTo>
                    <a:pt x="181612" y="14452"/>
                  </a:lnTo>
                  <a:lnTo>
                    <a:pt x="1109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26"/>
          <p:cNvGrpSpPr/>
          <p:nvPr/>
        </p:nvGrpSpPr>
        <p:grpSpPr>
          <a:xfrm>
            <a:off x="3079750" y="3326548"/>
            <a:ext cx="119063" cy="86578"/>
            <a:chOff x="3079750" y="3326548"/>
            <a:chExt cx="119063" cy="86578"/>
          </a:xfrm>
        </p:grpSpPr>
        <p:sp>
          <p:nvSpPr>
            <p:cNvPr id="34" name="SMARTInkShape-73"/>
            <p:cNvSpPr/>
            <p:nvPr>
              <p:custDataLst>
                <p:tags r:id="rId4"/>
              </p:custDataLst>
            </p:nvPr>
          </p:nvSpPr>
          <p:spPr>
            <a:xfrm>
              <a:off x="3079750" y="3405188"/>
              <a:ext cx="119063" cy="7938"/>
            </a:xfrm>
            <a:custGeom>
              <a:avLst/>
              <a:gdLst/>
              <a:ahLst/>
              <a:cxnLst/>
              <a:rect l="0" t="0" r="0" b="0"/>
              <a:pathLst>
                <a:path w="119063" h="7938">
                  <a:moveTo>
                    <a:pt x="119062" y="0"/>
                  </a:moveTo>
                  <a:lnTo>
                    <a:pt x="119062" y="0"/>
                  </a:lnTo>
                  <a:lnTo>
                    <a:pt x="81851" y="0"/>
                  </a:lnTo>
                  <a:lnTo>
                    <a:pt x="48114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74"/>
            <p:cNvSpPr/>
            <p:nvPr>
              <p:custDataLst>
                <p:tags r:id="rId5"/>
              </p:custDataLst>
            </p:nvPr>
          </p:nvSpPr>
          <p:spPr>
            <a:xfrm>
              <a:off x="3095625" y="3326548"/>
              <a:ext cx="103188" cy="7203"/>
            </a:xfrm>
            <a:custGeom>
              <a:avLst/>
              <a:gdLst/>
              <a:ahLst/>
              <a:cxnLst/>
              <a:rect l="0" t="0" r="0" b="0"/>
              <a:pathLst>
                <a:path w="103188" h="7203">
                  <a:moveTo>
                    <a:pt x="103187" y="7202"/>
                  </a:moveTo>
                  <a:lnTo>
                    <a:pt x="103187" y="7202"/>
                  </a:lnTo>
                  <a:lnTo>
                    <a:pt x="98974" y="7202"/>
                  </a:lnTo>
                  <a:lnTo>
                    <a:pt x="67508" y="0"/>
                  </a:lnTo>
                  <a:lnTo>
                    <a:pt x="0" y="72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27"/>
          <p:cNvGrpSpPr/>
          <p:nvPr/>
        </p:nvGrpSpPr>
        <p:grpSpPr>
          <a:xfrm>
            <a:off x="3778871" y="3238500"/>
            <a:ext cx="364505" cy="331796"/>
            <a:chOff x="3778871" y="3238500"/>
            <a:chExt cx="364505" cy="331796"/>
          </a:xfrm>
        </p:grpSpPr>
        <p:sp>
          <p:nvSpPr>
            <p:cNvPr id="37" name="SMARTInkShape-75"/>
            <p:cNvSpPr/>
            <p:nvPr>
              <p:custDataLst>
                <p:tags r:id="rId2"/>
              </p:custDataLst>
            </p:nvPr>
          </p:nvSpPr>
          <p:spPr>
            <a:xfrm>
              <a:off x="3914797" y="3325813"/>
              <a:ext cx="171428" cy="244483"/>
            </a:xfrm>
            <a:custGeom>
              <a:avLst/>
              <a:gdLst/>
              <a:ahLst/>
              <a:cxnLst/>
              <a:rect l="0" t="0" r="0" b="0"/>
              <a:pathLst>
                <a:path w="171428" h="244483">
                  <a:moveTo>
                    <a:pt x="157140" y="0"/>
                  </a:moveTo>
                  <a:lnTo>
                    <a:pt x="157140" y="0"/>
                  </a:lnTo>
                  <a:lnTo>
                    <a:pt x="122733" y="0"/>
                  </a:lnTo>
                  <a:lnTo>
                    <a:pt x="110589" y="4214"/>
                  </a:lnTo>
                  <a:lnTo>
                    <a:pt x="94130" y="16081"/>
                  </a:lnTo>
                  <a:lnTo>
                    <a:pt x="55366" y="54161"/>
                  </a:lnTo>
                  <a:lnTo>
                    <a:pt x="50171" y="61701"/>
                  </a:lnTo>
                  <a:lnTo>
                    <a:pt x="35211" y="99797"/>
                  </a:lnTo>
                  <a:lnTo>
                    <a:pt x="24526" y="133184"/>
                  </a:lnTo>
                  <a:lnTo>
                    <a:pt x="22339" y="171876"/>
                  </a:lnTo>
                  <a:lnTo>
                    <a:pt x="28567" y="193125"/>
                  </a:lnTo>
                  <a:lnTo>
                    <a:pt x="38290" y="211956"/>
                  </a:lnTo>
                  <a:lnTo>
                    <a:pt x="44345" y="218556"/>
                  </a:lnTo>
                  <a:lnTo>
                    <a:pt x="74047" y="238063"/>
                  </a:lnTo>
                  <a:lnTo>
                    <a:pt x="93984" y="244482"/>
                  </a:lnTo>
                  <a:lnTo>
                    <a:pt x="102906" y="243008"/>
                  </a:lnTo>
                  <a:lnTo>
                    <a:pt x="120198" y="239571"/>
                  </a:lnTo>
                  <a:lnTo>
                    <a:pt x="132784" y="237885"/>
                  </a:lnTo>
                  <a:lnTo>
                    <a:pt x="141318" y="234196"/>
                  </a:lnTo>
                  <a:lnTo>
                    <a:pt x="148051" y="227265"/>
                  </a:lnTo>
                  <a:lnTo>
                    <a:pt x="167656" y="199809"/>
                  </a:lnTo>
                  <a:lnTo>
                    <a:pt x="171427" y="184830"/>
                  </a:lnTo>
                  <a:lnTo>
                    <a:pt x="169958" y="176808"/>
                  </a:lnTo>
                  <a:lnTo>
                    <a:pt x="154315" y="149397"/>
                  </a:lnTo>
                  <a:lnTo>
                    <a:pt x="142290" y="140593"/>
                  </a:lnTo>
                  <a:lnTo>
                    <a:pt x="112019" y="131220"/>
                  </a:lnTo>
                  <a:lnTo>
                    <a:pt x="101514" y="131227"/>
                  </a:lnTo>
                  <a:lnTo>
                    <a:pt x="72174" y="136963"/>
                  </a:lnTo>
                  <a:lnTo>
                    <a:pt x="51452" y="149315"/>
                  </a:lnTo>
                  <a:lnTo>
                    <a:pt x="36277" y="165084"/>
                  </a:lnTo>
                  <a:lnTo>
                    <a:pt x="31586" y="168264"/>
                  </a:lnTo>
                  <a:lnTo>
                    <a:pt x="28458" y="172148"/>
                  </a:lnTo>
                  <a:lnTo>
                    <a:pt x="16415" y="194993"/>
                  </a:lnTo>
                  <a:lnTo>
                    <a:pt x="9709" y="203492"/>
                  </a:lnTo>
                  <a:lnTo>
                    <a:pt x="6367" y="214171"/>
                  </a:lnTo>
                  <a:lnTo>
                    <a:pt x="6339" y="210057"/>
                  </a:lnTo>
                  <a:lnTo>
                    <a:pt x="16127" y="176707"/>
                  </a:lnTo>
                  <a:lnTo>
                    <a:pt x="19503" y="169376"/>
                  </a:lnTo>
                  <a:lnTo>
                    <a:pt x="28303" y="140000"/>
                  </a:lnTo>
                  <a:lnTo>
                    <a:pt x="35672" y="126050"/>
                  </a:lnTo>
                  <a:lnTo>
                    <a:pt x="60822" y="108287"/>
                  </a:lnTo>
                  <a:lnTo>
                    <a:pt x="75587" y="104698"/>
                  </a:lnTo>
                  <a:lnTo>
                    <a:pt x="85910" y="106210"/>
                  </a:lnTo>
                  <a:lnTo>
                    <a:pt x="115922" y="115051"/>
                  </a:lnTo>
                  <a:lnTo>
                    <a:pt x="123534" y="121983"/>
                  </a:lnTo>
                  <a:lnTo>
                    <a:pt x="150636" y="156275"/>
                  </a:lnTo>
                  <a:lnTo>
                    <a:pt x="155213" y="172029"/>
                  </a:lnTo>
                  <a:lnTo>
                    <a:pt x="156971" y="199519"/>
                  </a:lnTo>
                  <a:lnTo>
                    <a:pt x="155264" y="202686"/>
                  </a:lnTo>
                  <a:lnTo>
                    <a:pt x="144433" y="211357"/>
                  </a:lnTo>
                  <a:lnTo>
                    <a:pt x="114621" y="226632"/>
                  </a:lnTo>
                  <a:lnTo>
                    <a:pt x="84110" y="229718"/>
                  </a:lnTo>
                  <a:lnTo>
                    <a:pt x="65632" y="225834"/>
                  </a:lnTo>
                  <a:lnTo>
                    <a:pt x="32883" y="211516"/>
                  </a:lnTo>
                  <a:lnTo>
                    <a:pt x="24597" y="203956"/>
                  </a:lnTo>
                  <a:lnTo>
                    <a:pt x="3822" y="176026"/>
                  </a:lnTo>
                  <a:lnTo>
                    <a:pt x="0" y="156813"/>
                  </a:lnTo>
                  <a:lnTo>
                    <a:pt x="3081" y="134363"/>
                  </a:lnTo>
                  <a:lnTo>
                    <a:pt x="17091" y="98309"/>
                  </a:lnTo>
                  <a:lnTo>
                    <a:pt x="38071" y="67215"/>
                  </a:lnTo>
                  <a:lnTo>
                    <a:pt x="67785" y="43756"/>
                  </a:lnTo>
                  <a:lnTo>
                    <a:pt x="106111" y="26257"/>
                  </a:lnTo>
                  <a:lnTo>
                    <a:pt x="142985" y="16753"/>
                  </a:lnTo>
                  <a:lnTo>
                    <a:pt x="156961" y="15885"/>
                  </a:lnTo>
                  <a:lnTo>
                    <a:pt x="134264" y="15875"/>
                  </a:lnTo>
                  <a:lnTo>
                    <a:pt x="124630" y="20578"/>
                  </a:lnTo>
                  <a:lnTo>
                    <a:pt x="111642" y="28439"/>
                  </a:lnTo>
                  <a:lnTo>
                    <a:pt x="108287" y="29543"/>
                  </a:lnTo>
                  <a:lnTo>
                    <a:pt x="84285" y="49438"/>
                  </a:lnTo>
                  <a:lnTo>
                    <a:pt x="60456" y="83954"/>
                  </a:lnTo>
                  <a:lnTo>
                    <a:pt x="43476" y="120567"/>
                  </a:lnTo>
                  <a:lnTo>
                    <a:pt x="39145" y="140199"/>
                  </a:lnTo>
                  <a:lnTo>
                    <a:pt x="39276" y="159427"/>
                  </a:lnTo>
                  <a:lnTo>
                    <a:pt x="49168" y="187594"/>
                  </a:lnTo>
                  <a:lnTo>
                    <a:pt x="56749" y="199438"/>
                  </a:lnTo>
                  <a:lnTo>
                    <a:pt x="92239" y="224852"/>
                  </a:lnTo>
                  <a:lnTo>
                    <a:pt x="104483" y="225464"/>
                  </a:lnTo>
                  <a:lnTo>
                    <a:pt x="116980" y="222796"/>
                  </a:lnTo>
                  <a:lnTo>
                    <a:pt x="147210" y="206252"/>
                  </a:lnTo>
                  <a:lnTo>
                    <a:pt x="150520" y="203647"/>
                  </a:lnTo>
                  <a:lnTo>
                    <a:pt x="154198" y="196049"/>
                  </a:lnTo>
                  <a:lnTo>
                    <a:pt x="156968" y="168090"/>
                  </a:lnTo>
                  <a:lnTo>
                    <a:pt x="154712" y="160549"/>
                  </a:lnTo>
                  <a:lnTo>
                    <a:pt x="146077" y="148521"/>
                  </a:lnTo>
                  <a:lnTo>
                    <a:pt x="142709" y="147521"/>
                  </a:lnTo>
                  <a:lnTo>
                    <a:pt x="114469" y="151289"/>
                  </a:lnTo>
                  <a:lnTo>
                    <a:pt x="61890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76"/>
            <p:cNvSpPr/>
            <p:nvPr>
              <p:custDataLst>
                <p:tags r:id="rId3"/>
              </p:custDataLst>
            </p:nvPr>
          </p:nvSpPr>
          <p:spPr>
            <a:xfrm>
              <a:off x="3778871" y="3238500"/>
              <a:ext cx="364505" cy="23814"/>
            </a:xfrm>
            <a:custGeom>
              <a:avLst/>
              <a:gdLst/>
              <a:ahLst/>
              <a:cxnLst/>
              <a:rect l="0" t="0" r="0" b="0"/>
              <a:pathLst>
                <a:path w="364505" h="23814">
                  <a:moveTo>
                    <a:pt x="364504" y="7937"/>
                  </a:moveTo>
                  <a:lnTo>
                    <a:pt x="364504" y="7937"/>
                  </a:lnTo>
                  <a:lnTo>
                    <a:pt x="352449" y="7937"/>
                  </a:lnTo>
                  <a:lnTo>
                    <a:pt x="351176" y="7055"/>
                  </a:lnTo>
                  <a:lnTo>
                    <a:pt x="350327" y="5586"/>
                  </a:lnTo>
                  <a:lnTo>
                    <a:pt x="349761" y="3724"/>
                  </a:lnTo>
                  <a:lnTo>
                    <a:pt x="348502" y="2483"/>
                  </a:lnTo>
                  <a:lnTo>
                    <a:pt x="344751" y="1103"/>
                  </a:lnTo>
                  <a:lnTo>
                    <a:pt x="323166" y="97"/>
                  </a:lnTo>
                  <a:lnTo>
                    <a:pt x="289452" y="6295"/>
                  </a:lnTo>
                  <a:lnTo>
                    <a:pt x="258447" y="7613"/>
                  </a:lnTo>
                  <a:lnTo>
                    <a:pt x="228226" y="7841"/>
                  </a:lnTo>
                  <a:lnTo>
                    <a:pt x="189418" y="13373"/>
                  </a:lnTo>
                  <a:lnTo>
                    <a:pt x="155543" y="15134"/>
                  </a:lnTo>
                  <a:lnTo>
                    <a:pt x="117147" y="15729"/>
                  </a:lnTo>
                  <a:lnTo>
                    <a:pt x="91011" y="13480"/>
                  </a:lnTo>
                  <a:lnTo>
                    <a:pt x="57951" y="9032"/>
                  </a:lnTo>
                  <a:lnTo>
                    <a:pt x="18629" y="8034"/>
                  </a:lnTo>
                  <a:lnTo>
                    <a:pt x="9992" y="5628"/>
                  </a:lnTo>
                  <a:lnTo>
                    <a:pt x="0" y="330"/>
                  </a:lnTo>
                  <a:lnTo>
                    <a:pt x="36931" y="3"/>
                  </a:lnTo>
                  <a:lnTo>
                    <a:pt x="75817" y="0"/>
                  </a:lnTo>
                  <a:lnTo>
                    <a:pt x="107771" y="882"/>
                  </a:lnTo>
                  <a:lnTo>
                    <a:pt x="139582" y="5455"/>
                  </a:lnTo>
                  <a:lnTo>
                    <a:pt x="177232" y="7447"/>
                  </a:lnTo>
                  <a:lnTo>
                    <a:pt x="210605" y="7840"/>
                  </a:lnTo>
                  <a:lnTo>
                    <a:pt x="269254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57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probability?</a:t>
            </a:r>
          </a:p>
          <a:p>
            <a:r>
              <a:rPr lang="en-CA" dirty="0" smtClean="0"/>
              <a:t>Probability is a way to say how likely an event is.</a:t>
            </a:r>
          </a:p>
          <a:p>
            <a:r>
              <a:rPr lang="en-CA" dirty="0" smtClean="0"/>
              <a:t>Probability is written as a number between 0 and 1</a:t>
            </a:r>
            <a:endParaRPr lang="en-CA" dirty="0"/>
          </a:p>
        </p:txBody>
      </p:sp>
      <p:grpSp>
        <p:nvGrpSpPr>
          <p:cNvPr id="14" name="Group 13"/>
          <p:cNvGrpSpPr/>
          <p:nvPr/>
        </p:nvGrpSpPr>
        <p:grpSpPr>
          <a:xfrm>
            <a:off x="1984049" y="3810000"/>
            <a:ext cx="5026352" cy="457200"/>
            <a:chOff x="1524000" y="4800600"/>
            <a:chExt cx="5946449" cy="4572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524000" y="5029200"/>
              <a:ext cx="5943600" cy="0"/>
            </a:xfrm>
            <a:prstGeom prst="straightConnector1">
              <a:avLst/>
            </a:prstGeom>
            <a:ln>
              <a:headEnd type="oval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24000" y="4800600"/>
              <a:ext cx="0" cy="457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470449" y="4800600"/>
              <a:ext cx="0" cy="457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495800" y="4800600"/>
              <a:ext cx="0" cy="457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19800" y="4800600"/>
              <a:ext cx="0" cy="457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71800" y="4800600"/>
              <a:ext cx="0" cy="457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93349" y="3414719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Probability:</a:t>
            </a:r>
            <a:endParaRPr lang="en-CA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3549" y="338394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0</a:t>
            </a:r>
            <a:endParaRPr lang="en-CA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819901" y="338394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5242" y="3383942"/>
            <a:ext cx="761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0.5</a:t>
            </a:r>
            <a:endParaRPr lang="en-CA" sz="2400" dirty="0"/>
          </a:p>
        </p:txBody>
      </p:sp>
      <p:sp>
        <p:nvSpPr>
          <p:cNvPr id="18" name="Right Arrow 17"/>
          <p:cNvSpPr/>
          <p:nvPr/>
        </p:nvSpPr>
        <p:spPr>
          <a:xfrm>
            <a:off x="4496021" y="4267200"/>
            <a:ext cx="2511972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More Likely</a:t>
            </a:r>
            <a:endParaRPr lang="en-CA" b="1" dirty="0"/>
          </a:p>
        </p:txBody>
      </p:sp>
      <p:sp>
        <p:nvSpPr>
          <p:cNvPr id="19" name="Left Arrow 18"/>
          <p:cNvSpPr/>
          <p:nvPr/>
        </p:nvSpPr>
        <p:spPr>
          <a:xfrm>
            <a:off x="1984048" y="4267200"/>
            <a:ext cx="2487047" cy="1066800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Less Likely</a:t>
            </a:r>
            <a:endParaRPr lang="en-CA" b="1" dirty="0"/>
          </a:p>
        </p:txBody>
      </p:sp>
      <p:cxnSp>
        <p:nvCxnSpPr>
          <p:cNvPr id="27" name="Straight Arrow Connector 26"/>
          <p:cNvCxnSpPr>
            <a:stCxn id="28" idx="0"/>
          </p:cNvCxnSpPr>
          <p:nvPr/>
        </p:nvCxnSpPr>
        <p:spPr>
          <a:xfrm flipV="1">
            <a:off x="1413415" y="4053555"/>
            <a:ext cx="570633" cy="14478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5501355"/>
            <a:ext cx="1912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Will never happen.</a:t>
            </a:r>
            <a:endParaRPr lang="en-CA" dirty="0"/>
          </a:p>
        </p:txBody>
      </p:sp>
      <p:cxnSp>
        <p:nvCxnSpPr>
          <p:cNvPr id="33" name="Straight Arrow Connector 32"/>
          <p:cNvCxnSpPr>
            <a:stCxn id="34" idx="0"/>
          </p:cNvCxnSpPr>
          <p:nvPr/>
        </p:nvCxnSpPr>
        <p:spPr>
          <a:xfrm flipH="1" flipV="1">
            <a:off x="7007994" y="4053555"/>
            <a:ext cx="459606" cy="14478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11385" y="5501355"/>
            <a:ext cx="1912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Will always happen.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04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 animBg="1"/>
      <p:bldP spid="19" grpId="0" animBg="1"/>
      <p:bldP spid="28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Probability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Probability can be written in different ways:</a:t>
                </a:r>
              </a:p>
              <a:p>
                <a:pPr lvl="1"/>
                <a:r>
                  <a:rPr lang="en-CA" dirty="0" smtClean="0"/>
                  <a:t>As a fraction: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CA" dirty="0" smtClean="0"/>
              </a:p>
              <a:p>
                <a:pPr lvl="1"/>
                <a:r>
                  <a:rPr lang="en-CA" dirty="0"/>
                  <a:t>As words: 3 out of 5</a:t>
                </a:r>
              </a:p>
              <a:p>
                <a:pPr lvl="1"/>
                <a:r>
                  <a:rPr lang="en-CA" dirty="0" smtClean="0"/>
                  <a:t>As a decimal: 0.6</a:t>
                </a:r>
              </a:p>
              <a:p>
                <a:pPr lvl="1"/>
                <a:r>
                  <a:rPr lang="en-CA" dirty="0" smtClean="0"/>
                  <a:t>As a percent: 60%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38200" y="1828800"/>
            <a:ext cx="3581400" cy="10668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838200" y="2895600"/>
            <a:ext cx="3581400" cy="10668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495800" y="310583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Easy to convert between these ways!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2008257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Easy to convert between these ways!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2876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is a 70% chance of rain tomorrow.  Write this as:</a:t>
            </a:r>
          </a:p>
          <a:p>
            <a:endParaRPr lang="en-CA" dirty="0" smtClean="0"/>
          </a:p>
          <a:p>
            <a:r>
              <a:rPr lang="en-CA" dirty="0" smtClean="0"/>
              <a:t>A Decimal</a:t>
            </a:r>
          </a:p>
          <a:p>
            <a:endParaRPr lang="en-CA" dirty="0" smtClean="0"/>
          </a:p>
          <a:p>
            <a:r>
              <a:rPr lang="en-CA" dirty="0" smtClean="0"/>
              <a:t>A Fraction</a:t>
            </a:r>
          </a:p>
          <a:p>
            <a:endParaRPr lang="en-CA" dirty="0" smtClean="0"/>
          </a:p>
          <a:p>
            <a:r>
              <a:rPr lang="en-CA" dirty="0" smtClean="0"/>
              <a:t>Words</a:t>
            </a:r>
            <a:endParaRPr lang="en-CA" dirty="0"/>
          </a:p>
        </p:txBody>
      </p:sp>
      <p:grpSp>
        <p:nvGrpSpPr>
          <p:cNvPr id="8" name="SMARTInkShape-Group1"/>
          <p:cNvGrpSpPr/>
          <p:nvPr/>
        </p:nvGrpSpPr>
        <p:grpSpPr>
          <a:xfrm>
            <a:off x="3032129" y="2798655"/>
            <a:ext cx="923807" cy="265221"/>
            <a:chOff x="3032129" y="2798655"/>
            <a:chExt cx="923807" cy="265221"/>
          </a:xfrm>
        </p:grpSpPr>
        <p:sp>
          <p:nvSpPr>
            <p:cNvPr id="4" name="SMARTInkShape-1"/>
            <p:cNvSpPr/>
            <p:nvPr>
              <p:custDataLst>
                <p:tags r:id="rId24"/>
              </p:custDataLst>
            </p:nvPr>
          </p:nvSpPr>
          <p:spPr>
            <a:xfrm>
              <a:off x="3032129" y="2798655"/>
              <a:ext cx="260949" cy="265220"/>
            </a:xfrm>
            <a:custGeom>
              <a:avLst/>
              <a:gdLst/>
              <a:ahLst/>
              <a:cxnLst/>
              <a:rect l="0" t="0" r="0" b="0"/>
              <a:pathLst>
                <a:path w="260949" h="265220">
                  <a:moveTo>
                    <a:pt x="134934" y="27095"/>
                  </a:moveTo>
                  <a:lnTo>
                    <a:pt x="134934" y="27095"/>
                  </a:lnTo>
                  <a:lnTo>
                    <a:pt x="134934" y="15271"/>
                  </a:lnTo>
                  <a:lnTo>
                    <a:pt x="127878" y="10669"/>
                  </a:lnTo>
                  <a:lnTo>
                    <a:pt x="110217" y="527"/>
                  </a:lnTo>
                  <a:lnTo>
                    <a:pt x="99254" y="0"/>
                  </a:lnTo>
                  <a:lnTo>
                    <a:pt x="85562" y="3587"/>
                  </a:lnTo>
                  <a:lnTo>
                    <a:pt x="57565" y="20263"/>
                  </a:lnTo>
                  <a:lnTo>
                    <a:pt x="30246" y="45761"/>
                  </a:lnTo>
                  <a:lnTo>
                    <a:pt x="8155" y="82666"/>
                  </a:lnTo>
                  <a:lnTo>
                    <a:pt x="3622" y="94126"/>
                  </a:lnTo>
                  <a:lnTo>
                    <a:pt x="314" y="131311"/>
                  </a:lnTo>
                  <a:lnTo>
                    <a:pt x="1" y="169406"/>
                  </a:lnTo>
                  <a:lnTo>
                    <a:pt x="0" y="172240"/>
                  </a:lnTo>
                  <a:lnTo>
                    <a:pt x="8080" y="198316"/>
                  </a:lnTo>
                  <a:lnTo>
                    <a:pt x="14071" y="209508"/>
                  </a:lnTo>
                  <a:lnTo>
                    <a:pt x="14671" y="212203"/>
                  </a:lnTo>
                  <a:lnTo>
                    <a:pt x="19729" y="220211"/>
                  </a:lnTo>
                  <a:lnTo>
                    <a:pt x="42361" y="244052"/>
                  </a:lnTo>
                  <a:lnTo>
                    <a:pt x="47635" y="246992"/>
                  </a:lnTo>
                  <a:lnTo>
                    <a:pt x="52919" y="249181"/>
                  </a:lnTo>
                  <a:lnTo>
                    <a:pt x="58207" y="253094"/>
                  </a:lnTo>
                  <a:lnTo>
                    <a:pt x="65849" y="255421"/>
                  </a:lnTo>
                  <a:lnTo>
                    <a:pt x="74243" y="257337"/>
                  </a:lnTo>
                  <a:lnTo>
                    <a:pt x="84809" y="262492"/>
                  </a:lnTo>
                  <a:lnTo>
                    <a:pt x="121252" y="265173"/>
                  </a:lnTo>
                  <a:lnTo>
                    <a:pt x="160189" y="265219"/>
                  </a:lnTo>
                  <a:lnTo>
                    <a:pt x="187044" y="257136"/>
                  </a:lnTo>
                  <a:lnTo>
                    <a:pt x="206324" y="243596"/>
                  </a:lnTo>
                  <a:lnTo>
                    <a:pt x="211641" y="241498"/>
                  </a:lnTo>
                  <a:lnTo>
                    <a:pt x="245099" y="220679"/>
                  </a:lnTo>
                  <a:lnTo>
                    <a:pt x="254451" y="208382"/>
                  </a:lnTo>
                  <a:lnTo>
                    <a:pt x="258608" y="197037"/>
                  </a:lnTo>
                  <a:lnTo>
                    <a:pt x="260948" y="176520"/>
                  </a:lnTo>
                  <a:lnTo>
                    <a:pt x="255402" y="140428"/>
                  </a:lnTo>
                  <a:lnTo>
                    <a:pt x="247455" y="115944"/>
                  </a:lnTo>
                  <a:lnTo>
                    <a:pt x="220363" y="81248"/>
                  </a:lnTo>
                  <a:lnTo>
                    <a:pt x="185294" y="45724"/>
                  </a:lnTo>
                  <a:lnTo>
                    <a:pt x="170336" y="32517"/>
                  </a:lnTo>
                  <a:lnTo>
                    <a:pt x="131373" y="11383"/>
                  </a:lnTo>
                  <a:lnTo>
                    <a:pt x="110066" y="5683"/>
                  </a:lnTo>
                  <a:lnTo>
                    <a:pt x="87590" y="3757"/>
                  </a:lnTo>
                  <a:lnTo>
                    <a:pt x="63496" y="112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25"/>
              </p:custDataLst>
            </p:nvPr>
          </p:nvSpPr>
          <p:spPr>
            <a:xfrm>
              <a:off x="3382805" y="3024227"/>
              <a:ext cx="14446" cy="23774"/>
            </a:xfrm>
            <a:custGeom>
              <a:avLst/>
              <a:gdLst/>
              <a:ahLst/>
              <a:cxnLst/>
              <a:rect l="0" t="0" r="0" b="0"/>
              <a:pathLst>
                <a:path w="14446" h="23774">
                  <a:moveTo>
                    <a:pt x="14445" y="23773"/>
                  </a:moveTo>
                  <a:lnTo>
                    <a:pt x="14445" y="23773"/>
                  </a:lnTo>
                  <a:lnTo>
                    <a:pt x="10231" y="23773"/>
                  </a:lnTo>
                  <a:lnTo>
                    <a:pt x="5811" y="21421"/>
                  </a:lnTo>
                  <a:lnTo>
                    <a:pt x="3397" y="19559"/>
                  </a:lnTo>
                  <a:lnTo>
                    <a:pt x="715" y="15138"/>
                  </a:lnTo>
                  <a:lnTo>
                    <a:pt x="0" y="12725"/>
                  </a:lnTo>
                  <a:lnTo>
                    <a:pt x="405" y="10234"/>
                  </a:lnTo>
                  <a:lnTo>
                    <a:pt x="6482" y="0"/>
                  </a:lnTo>
                  <a:lnTo>
                    <a:pt x="6507" y="78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"/>
            <p:cNvSpPr/>
            <p:nvPr>
              <p:custDataLst>
                <p:tags r:id="rId26"/>
              </p:custDataLst>
            </p:nvPr>
          </p:nvSpPr>
          <p:spPr>
            <a:xfrm>
              <a:off x="3492500" y="2833688"/>
              <a:ext cx="174123" cy="230188"/>
            </a:xfrm>
            <a:custGeom>
              <a:avLst/>
              <a:gdLst/>
              <a:ahLst/>
              <a:cxnLst/>
              <a:rect l="0" t="0" r="0" b="0"/>
              <a:pathLst>
                <a:path w="174123" h="230188">
                  <a:moveTo>
                    <a:pt x="0" y="0"/>
                  </a:moveTo>
                  <a:lnTo>
                    <a:pt x="0" y="0"/>
                  </a:lnTo>
                  <a:lnTo>
                    <a:pt x="34515" y="0"/>
                  </a:lnTo>
                  <a:lnTo>
                    <a:pt x="71801" y="0"/>
                  </a:lnTo>
                  <a:lnTo>
                    <a:pt x="105611" y="0"/>
                  </a:lnTo>
                  <a:lnTo>
                    <a:pt x="138294" y="881"/>
                  </a:lnTo>
                  <a:lnTo>
                    <a:pt x="159922" y="6833"/>
                  </a:lnTo>
                  <a:lnTo>
                    <a:pt x="166032" y="12150"/>
                  </a:lnTo>
                  <a:lnTo>
                    <a:pt x="170806" y="19511"/>
                  </a:lnTo>
                  <a:lnTo>
                    <a:pt x="172927" y="25722"/>
                  </a:lnTo>
                  <a:lnTo>
                    <a:pt x="174122" y="42605"/>
                  </a:lnTo>
                  <a:lnTo>
                    <a:pt x="170262" y="60150"/>
                  </a:lnTo>
                  <a:lnTo>
                    <a:pt x="154720" y="87336"/>
                  </a:lnTo>
                  <a:lnTo>
                    <a:pt x="120551" y="125355"/>
                  </a:lnTo>
                  <a:lnTo>
                    <a:pt x="102077" y="150291"/>
                  </a:lnTo>
                  <a:lnTo>
                    <a:pt x="91895" y="167891"/>
                  </a:lnTo>
                  <a:lnTo>
                    <a:pt x="70114" y="193304"/>
                  </a:lnTo>
                  <a:lnTo>
                    <a:pt x="60157" y="215411"/>
                  </a:lnTo>
                  <a:lnTo>
                    <a:pt x="47625" y="230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"/>
            <p:cNvSpPr/>
            <p:nvPr>
              <p:custDataLst>
                <p:tags r:id="rId27"/>
              </p:custDataLst>
            </p:nvPr>
          </p:nvSpPr>
          <p:spPr>
            <a:xfrm>
              <a:off x="3725363" y="2841625"/>
              <a:ext cx="230573" cy="213112"/>
            </a:xfrm>
            <a:custGeom>
              <a:avLst/>
              <a:gdLst/>
              <a:ahLst/>
              <a:cxnLst/>
              <a:rect l="0" t="0" r="0" b="0"/>
              <a:pathLst>
                <a:path w="230573" h="213112">
                  <a:moveTo>
                    <a:pt x="52887" y="0"/>
                  </a:moveTo>
                  <a:lnTo>
                    <a:pt x="52887" y="0"/>
                  </a:lnTo>
                  <a:lnTo>
                    <a:pt x="46053" y="0"/>
                  </a:lnTo>
                  <a:lnTo>
                    <a:pt x="36849" y="4214"/>
                  </a:lnTo>
                  <a:lnTo>
                    <a:pt x="30178" y="10986"/>
                  </a:lnTo>
                  <a:lnTo>
                    <a:pt x="10945" y="44659"/>
                  </a:lnTo>
                  <a:lnTo>
                    <a:pt x="1360" y="68207"/>
                  </a:lnTo>
                  <a:lnTo>
                    <a:pt x="0" y="82349"/>
                  </a:lnTo>
                  <a:lnTo>
                    <a:pt x="4193" y="111026"/>
                  </a:lnTo>
                  <a:lnTo>
                    <a:pt x="11902" y="144414"/>
                  </a:lnTo>
                  <a:lnTo>
                    <a:pt x="24966" y="166653"/>
                  </a:lnTo>
                  <a:lnTo>
                    <a:pt x="50181" y="194511"/>
                  </a:lnTo>
                  <a:lnTo>
                    <a:pt x="66001" y="203350"/>
                  </a:lnTo>
                  <a:lnTo>
                    <a:pt x="103698" y="212695"/>
                  </a:lnTo>
                  <a:lnTo>
                    <a:pt x="132891" y="213111"/>
                  </a:lnTo>
                  <a:lnTo>
                    <a:pt x="154497" y="207881"/>
                  </a:lnTo>
                  <a:lnTo>
                    <a:pt x="192050" y="190433"/>
                  </a:lnTo>
                  <a:lnTo>
                    <a:pt x="220900" y="165141"/>
                  </a:lnTo>
                  <a:lnTo>
                    <a:pt x="229766" y="148002"/>
                  </a:lnTo>
                  <a:lnTo>
                    <a:pt x="230572" y="133689"/>
                  </a:lnTo>
                  <a:lnTo>
                    <a:pt x="225428" y="102120"/>
                  </a:lnTo>
                  <a:lnTo>
                    <a:pt x="220412" y="92129"/>
                  </a:lnTo>
                  <a:lnTo>
                    <a:pt x="193846" y="55535"/>
                  </a:lnTo>
                  <a:lnTo>
                    <a:pt x="170003" y="34390"/>
                  </a:lnTo>
                  <a:lnTo>
                    <a:pt x="132262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SMARTInkShape-Group2"/>
          <p:cNvGrpSpPr/>
          <p:nvPr/>
        </p:nvGrpSpPr>
        <p:grpSpPr>
          <a:xfrm>
            <a:off x="3127375" y="3644048"/>
            <a:ext cx="912814" cy="634266"/>
            <a:chOff x="3127375" y="3644048"/>
            <a:chExt cx="912814" cy="634266"/>
          </a:xfrm>
        </p:grpSpPr>
        <p:sp>
          <p:nvSpPr>
            <p:cNvPr id="9" name="SMARTInkShape-5"/>
            <p:cNvSpPr/>
            <p:nvPr>
              <p:custDataLst>
                <p:tags r:id="rId18"/>
              </p:custDataLst>
            </p:nvPr>
          </p:nvSpPr>
          <p:spPr>
            <a:xfrm>
              <a:off x="3341687" y="3644048"/>
              <a:ext cx="196238" cy="277078"/>
            </a:xfrm>
            <a:custGeom>
              <a:avLst/>
              <a:gdLst/>
              <a:ahLst/>
              <a:cxnLst/>
              <a:rect l="0" t="0" r="0" b="0"/>
              <a:pathLst>
                <a:path w="196238" h="277078">
                  <a:moveTo>
                    <a:pt x="0" y="15140"/>
                  </a:moveTo>
                  <a:lnTo>
                    <a:pt x="0" y="15140"/>
                  </a:lnTo>
                  <a:lnTo>
                    <a:pt x="0" y="8305"/>
                  </a:lnTo>
                  <a:lnTo>
                    <a:pt x="882" y="7938"/>
                  </a:lnTo>
                  <a:lnTo>
                    <a:pt x="35679" y="7221"/>
                  </a:lnTo>
                  <a:lnTo>
                    <a:pt x="66629" y="7206"/>
                  </a:lnTo>
                  <a:lnTo>
                    <a:pt x="102238" y="2989"/>
                  </a:lnTo>
                  <a:lnTo>
                    <a:pt x="140205" y="0"/>
                  </a:lnTo>
                  <a:lnTo>
                    <a:pt x="165015" y="365"/>
                  </a:lnTo>
                  <a:lnTo>
                    <a:pt x="183047" y="5666"/>
                  </a:lnTo>
                  <a:lnTo>
                    <a:pt x="191010" y="10341"/>
                  </a:lnTo>
                  <a:lnTo>
                    <a:pt x="195136" y="15359"/>
                  </a:lnTo>
                  <a:lnTo>
                    <a:pt x="196237" y="17932"/>
                  </a:lnTo>
                  <a:lnTo>
                    <a:pt x="193572" y="34194"/>
                  </a:lnTo>
                  <a:lnTo>
                    <a:pt x="182983" y="51555"/>
                  </a:lnTo>
                  <a:lnTo>
                    <a:pt x="153492" y="89186"/>
                  </a:lnTo>
                  <a:lnTo>
                    <a:pt x="129302" y="124104"/>
                  </a:lnTo>
                  <a:lnTo>
                    <a:pt x="104700" y="160031"/>
                  </a:lnTo>
                  <a:lnTo>
                    <a:pt x="85032" y="198982"/>
                  </a:lnTo>
                  <a:lnTo>
                    <a:pt x="65203" y="226572"/>
                  </a:lnTo>
                  <a:lnTo>
                    <a:pt x="50495" y="248638"/>
                  </a:lnTo>
                  <a:lnTo>
                    <a:pt x="31751" y="2770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>
              <p:custDataLst>
                <p:tags r:id="rId19"/>
              </p:custDataLst>
            </p:nvPr>
          </p:nvSpPr>
          <p:spPr>
            <a:xfrm>
              <a:off x="3579909" y="3651250"/>
              <a:ext cx="236828" cy="268026"/>
            </a:xfrm>
            <a:custGeom>
              <a:avLst/>
              <a:gdLst/>
              <a:ahLst/>
              <a:cxnLst/>
              <a:rect l="0" t="0" r="0" b="0"/>
              <a:pathLst>
                <a:path w="236828" h="268026">
                  <a:moveTo>
                    <a:pt x="63404" y="0"/>
                  </a:moveTo>
                  <a:lnTo>
                    <a:pt x="63404" y="0"/>
                  </a:lnTo>
                  <a:lnTo>
                    <a:pt x="59190" y="0"/>
                  </a:lnTo>
                  <a:lnTo>
                    <a:pt x="54769" y="7055"/>
                  </a:lnTo>
                  <a:lnTo>
                    <a:pt x="48983" y="18129"/>
                  </a:lnTo>
                  <a:lnTo>
                    <a:pt x="35599" y="37258"/>
                  </a:lnTo>
                  <a:lnTo>
                    <a:pt x="31643" y="44781"/>
                  </a:lnTo>
                  <a:lnTo>
                    <a:pt x="17083" y="66335"/>
                  </a:lnTo>
                  <a:lnTo>
                    <a:pt x="3603" y="98105"/>
                  </a:lnTo>
                  <a:lnTo>
                    <a:pt x="634" y="129916"/>
                  </a:lnTo>
                  <a:lnTo>
                    <a:pt x="0" y="169391"/>
                  </a:lnTo>
                  <a:lnTo>
                    <a:pt x="2274" y="205079"/>
                  </a:lnTo>
                  <a:lnTo>
                    <a:pt x="10895" y="229803"/>
                  </a:lnTo>
                  <a:lnTo>
                    <a:pt x="19781" y="244128"/>
                  </a:lnTo>
                  <a:lnTo>
                    <a:pt x="29611" y="253434"/>
                  </a:lnTo>
                  <a:lnTo>
                    <a:pt x="54866" y="265712"/>
                  </a:lnTo>
                  <a:lnTo>
                    <a:pt x="63431" y="268025"/>
                  </a:lnTo>
                  <a:lnTo>
                    <a:pt x="98554" y="260997"/>
                  </a:lnTo>
                  <a:lnTo>
                    <a:pt x="136726" y="248584"/>
                  </a:lnTo>
                  <a:lnTo>
                    <a:pt x="157448" y="239852"/>
                  </a:lnTo>
                  <a:lnTo>
                    <a:pt x="191042" y="205017"/>
                  </a:lnTo>
                  <a:lnTo>
                    <a:pt x="215030" y="170722"/>
                  </a:lnTo>
                  <a:lnTo>
                    <a:pt x="229850" y="134424"/>
                  </a:lnTo>
                  <a:lnTo>
                    <a:pt x="236413" y="111513"/>
                  </a:lnTo>
                  <a:lnTo>
                    <a:pt x="236827" y="84939"/>
                  </a:lnTo>
                  <a:lnTo>
                    <a:pt x="229331" y="51337"/>
                  </a:lnTo>
                  <a:lnTo>
                    <a:pt x="226938" y="44808"/>
                  </a:lnTo>
                  <a:lnTo>
                    <a:pt x="217225" y="32850"/>
                  </a:lnTo>
                  <a:lnTo>
                    <a:pt x="193644" y="15014"/>
                  </a:lnTo>
                  <a:lnTo>
                    <a:pt x="166545" y="3880"/>
                  </a:lnTo>
                  <a:lnTo>
                    <a:pt x="133615" y="511"/>
                  </a:lnTo>
                  <a:lnTo>
                    <a:pt x="713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>
              <p:custDataLst>
                <p:tags r:id="rId20"/>
              </p:custDataLst>
            </p:nvPr>
          </p:nvSpPr>
          <p:spPr>
            <a:xfrm>
              <a:off x="3127375" y="3992563"/>
              <a:ext cx="912814" cy="87313"/>
            </a:xfrm>
            <a:custGeom>
              <a:avLst/>
              <a:gdLst/>
              <a:ahLst/>
              <a:cxnLst/>
              <a:rect l="0" t="0" r="0" b="0"/>
              <a:pathLst>
                <a:path w="912814" h="87313">
                  <a:moveTo>
                    <a:pt x="912813" y="0"/>
                  </a:moveTo>
                  <a:lnTo>
                    <a:pt x="912813" y="0"/>
                  </a:lnTo>
                  <a:lnTo>
                    <a:pt x="879397" y="0"/>
                  </a:lnTo>
                  <a:lnTo>
                    <a:pt x="846632" y="0"/>
                  </a:lnTo>
                  <a:lnTo>
                    <a:pt x="807835" y="881"/>
                  </a:lnTo>
                  <a:lnTo>
                    <a:pt x="770466" y="6281"/>
                  </a:lnTo>
                  <a:lnTo>
                    <a:pt x="742832" y="7201"/>
                  </a:lnTo>
                  <a:lnTo>
                    <a:pt x="712912" y="7610"/>
                  </a:lnTo>
                  <a:lnTo>
                    <a:pt x="679623" y="7791"/>
                  </a:lnTo>
                  <a:lnTo>
                    <a:pt x="646895" y="8754"/>
                  </a:lnTo>
                  <a:lnTo>
                    <a:pt x="620590" y="12122"/>
                  </a:lnTo>
                  <a:lnTo>
                    <a:pt x="590084" y="14207"/>
                  </a:lnTo>
                  <a:lnTo>
                    <a:pt x="558593" y="15133"/>
                  </a:lnTo>
                  <a:lnTo>
                    <a:pt x="521030" y="16536"/>
                  </a:lnTo>
                  <a:lnTo>
                    <a:pt x="487558" y="21264"/>
                  </a:lnTo>
                  <a:lnTo>
                    <a:pt x="455298" y="23057"/>
                  </a:lnTo>
                  <a:lnTo>
                    <a:pt x="423397" y="24470"/>
                  </a:lnTo>
                  <a:lnTo>
                    <a:pt x="391602" y="29201"/>
                  </a:lnTo>
                  <a:lnTo>
                    <a:pt x="359839" y="30995"/>
                  </a:lnTo>
                  <a:lnTo>
                    <a:pt x="328085" y="32408"/>
                  </a:lnTo>
                  <a:lnTo>
                    <a:pt x="296333" y="38020"/>
                  </a:lnTo>
                  <a:lnTo>
                    <a:pt x="264583" y="44386"/>
                  </a:lnTo>
                  <a:lnTo>
                    <a:pt x="233715" y="47547"/>
                  </a:lnTo>
                  <a:lnTo>
                    <a:pt x="196783" y="53718"/>
                  </a:lnTo>
                  <a:lnTo>
                    <a:pt x="159991" y="55197"/>
                  </a:lnTo>
                  <a:lnTo>
                    <a:pt x="125481" y="61827"/>
                  </a:lnTo>
                  <a:lnTo>
                    <a:pt x="91468" y="69080"/>
                  </a:lnTo>
                  <a:lnTo>
                    <a:pt x="58656" y="75932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/>
            <p:cNvSpPr/>
            <p:nvPr>
              <p:custDataLst>
                <p:tags r:id="rId21"/>
              </p:custDataLst>
            </p:nvPr>
          </p:nvSpPr>
          <p:spPr>
            <a:xfrm>
              <a:off x="3349625" y="4056062"/>
              <a:ext cx="39688" cy="222252"/>
            </a:xfrm>
            <a:custGeom>
              <a:avLst/>
              <a:gdLst/>
              <a:ahLst/>
              <a:cxnLst/>
              <a:rect l="0" t="0" r="0" b="0"/>
              <a:pathLst>
                <a:path w="39688" h="222252">
                  <a:moveTo>
                    <a:pt x="0" y="0"/>
                  </a:moveTo>
                  <a:lnTo>
                    <a:pt x="0" y="0"/>
                  </a:lnTo>
                  <a:lnTo>
                    <a:pt x="0" y="33144"/>
                  </a:lnTo>
                  <a:lnTo>
                    <a:pt x="6282" y="69270"/>
                  </a:lnTo>
                  <a:lnTo>
                    <a:pt x="7610" y="100604"/>
                  </a:lnTo>
                  <a:lnTo>
                    <a:pt x="14210" y="139001"/>
                  </a:lnTo>
                  <a:lnTo>
                    <a:pt x="26588" y="175335"/>
                  </a:lnTo>
                  <a:lnTo>
                    <a:pt x="39687" y="222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/>
            <p:cNvSpPr/>
            <p:nvPr>
              <p:custDataLst>
                <p:tags r:id="rId22"/>
              </p:custDataLst>
            </p:nvPr>
          </p:nvSpPr>
          <p:spPr>
            <a:xfrm>
              <a:off x="3453276" y="4077062"/>
              <a:ext cx="228853" cy="175727"/>
            </a:xfrm>
            <a:custGeom>
              <a:avLst/>
              <a:gdLst/>
              <a:ahLst/>
              <a:cxnLst/>
              <a:rect l="0" t="0" r="0" b="0"/>
              <a:pathLst>
                <a:path w="228853" h="175727">
                  <a:moveTo>
                    <a:pt x="39224" y="2813"/>
                  </a:moveTo>
                  <a:lnTo>
                    <a:pt x="39224" y="2813"/>
                  </a:lnTo>
                  <a:lnTo>
                    <a:pt x="39224" y="7026"/>
                  </a:lnTo>
                  <a:lnTo>
                    <a:pt x="23142" y="45120"/>
                  </a:lnTo>
                  <a:lnTo>
                    <a:pt x="15350" y="62385"/>
                  </a:lnTo>
                  <a:lnTo>
                    <a:pt x="4816" y="84548"/>
                  </a:lnTo>
                  <a:lnTo>
                    <a:pt x="579" y="103494"/>
                  </a:lnTo>
                  <a:lnTo>
                    <a:pt x="0" y="116352"/>
                  </a:lnTo>
                  <a:lnTo>
                    <a:pt x="4446" y="128534"/>
                  </a:lnTo>
                  <a:lnTo>
                    <a:pt x="32652" y="162566"/>
                  </a:lnTo>
                  <a:lnTo>
                    <a:pt x="49918" y="171660"/>
                  </a:lnTo>
                  <a:lnTo>
                    <a:pt x="67577" y="175726"/>
                  </a:lnTo>
                  <a:lnTo>
                    <a:pt x="102021" y="170763"/>
                  </a:lnTo>
                  <a:lnTo>
                    <a:pt x="138091" y="161289"/>
                  </a:lnTo>
                  <a:lnTo>
                    <a:pt x="174638" y="141961"/>
                  </a:lnTo>
                  <a:lnTo>
                    <a:pt x="196351" y="126847"/>
                  </a:lnTo>
                  <a:lnTo>
                    <a:pt x="219798" y="100666"/>
                  </a:lnTo>
                  <a:lnTo>
                    <a:pt x="225312" y="85403"/>
                  </a:lnTo>
                  <a:lnTo>
                    <a:pt x="228852" y="51073"/>
                  </a:lnTo>
                  <a:lnTo>
                    <a:pt x="224633" y="34845"/>
                  </a:lnTo>
                  <a:lnTo>
                    <a:pt x="221038" y="26813"/>
                  </a:lnTo>
                  <a:lnTo>
                    <a:pt x="209988" y="15538"/>
                  </a:lnTo>
                  <a:lnTo>
                    <a:pt x="181337" y="1113"/>
                  </a:lnTo>
                  <a:lnTo>
                    <a:pt x="165885" y="0"/>
                  </a:lnTo>
                  <a:lnTo>
                    <a:pt x="110662" y="10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"/>
            <p:cNvSpPr/>
            <p:nvPr>
              <p:custDataLst>
                <p:tags r:id="rId23"/>
              </p:custDataLst>
            </p:nvPr>
          </p:nvSpPr>
          <p:spPr>
            <a:xfrm>
              <a:off x="3759038" y="4071937"/>
              <a:ext cx="215676" cy="178616"/>
            </a:xfrm>
            <a:custGeom>
              <a:avLst/>
              <a:gdLst/>
              <a:ahLst/>
              <a:cxnLst/>
              <a:rect l="0" t="0" r="0" b="0"/>
              <a:pathLst>
                <a:path w="215676" h="178616">
                  <a:moveTo>
                    <a:pt x="35087" y="7938"/>
                  </a:moveTo>
                  <a:lnTo>
                    <a:pt x="35087" y="7938"/>
                  </a:lnTo>
                  <a:lnTo>
                    <a:pt x="16093" y="41352"/>
                  </a:lnTo>
                  <a:lnTo>
                    <a:pt x="3766" y="74118"/>
                  </a:lnTo>
                  <a:lnTo>
                    <a:pt x="0" y="92914"/>
                  </a:lnTo>
                  <a:lnTo>
                    <a:pt x="4768" y="126539"/>
                  </a:lnTo>
                  <a:lnTo>
                    <a:pt x="10147" y="140906"/>
                  </a:lnTo>
                  <a:lnTo>
                    <a:pt x="32989" y="164654"/>
                  </a:lnTo>
                  <a:lnTo>
                    <a:pt x="47972" y="170193"/>
                  </a:lnTo>
                  <a:lnTo>
                    <a:pt x="85682" y="178615"/>
                  </a:lnTo>
                  <a:lnTo>
                    <a:pt x="125295" y="175325"/>
                  </a:lnTo>
                  <a:lnTo>
                    <a:pt x="147070" y="166405"/>
                  </a:lnTo>
                  <a:lnTo>
                    <a:pt x="185484" y="141540"/>
                  </a:lnTo>
                  <a:lnTo>
                    <a:pt x="203979" y="117231"/>
                  </a:lnTo>
                  <a:lnTo>
                    <a:pt x="214687" y="91655"/>
                  </a:lnTo>
                  <a:lnTo>
                    <a:pt x="215675" y="87561"/>
                  </a:lnTo>
                  <a:lnTo>
                    <a:pt x="210922" y="61982"/>
                  </a:lnTo>
                  <a:lnTo>
                    <a:pt x="201491" y="36154"/>
                  </a:lnTo>
                  <a:lnTo>
                    <a:pt x="186922" y="17823"/>
                  </a:lnTo>
                  <a:lnTo>
                    <a:pt x="167975" y="6653"/>
                  </a:lnTo>
                  <a:lnTo>
                    <a:pt x="149818" y="1972"/>
                  </a:lnTo>
                  <a:lnTo>
                    <a:pt x="116089" y="390"/>
                  </a:lnTo>
                  <a:lnTo>
                    <a:pt x="827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3"/>
          <p:cNvGrpSpPr/>
          <p:nvPr/>
        </p:nvGrpSpPr>
        <p:grpSpPr>
          <a:xfrm>
            <a:off x="4405312" y="3841750"/>
            <a:ext cx="857252" cy="333376"/>
            <a:chOff x="4405312" y="3841750"/>
            <a:chExt cx="857252" cy="333376"/>
          </a:xfrm>
        </p:grpSpPr>
        <p:sp>
          <p:nvSpPr>
            <p:cNvPr id="16" name="SMARTInkShape-11"/>
            <p:cNvSpPr/>
            <p:nvPr>
              <p:custDataLst>
                <p:tags r:id="rId13"/>
              </p:custDataLst>
            </p:nvPr>
          </p:nvSpPr>
          <p:spPr>
            <a:xfrm>
              <a:off x="4405312" y="3841750"/>
              <a:ext cx="214314" cy="7939"/>
            </a:xfrm>
            <a:custGeom>
              <a:avLst/>
              <a:gdLst/>
              <a:ahLst/>
              <a:cxnLst/>
              <a:rect l="0" t="0" r="0" b="0"/>
              <a:pathLst>
                <a:path w="214314" h="7939">
                  <a:moveTo>
                    <a:pt x="214313" y="0"/>
                  </a:moveTo>
                  <a:lnTo>
                    <a:pt x="214313" y="0"/>
                  </a:lnTo>
                  <a:lnTo>
                    <a:pt x="180016" y="0"/>
                  </a:lnTo>
                  <a:lnTo>
                    <a:pt x="146553" y="0"/>
                  </a:lnTo>
                  <a:lnTo>
                    <a:pt x="114008" y="0"/>
                  </a:lnTo>
                  <a:lnTo>
                    <a:pt x="75371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/>
            <p:cNvSpPr/>
            <p:nvPr>
              <p:custDataLst>
                <p:tags r:id="rId14"/>
              </p:custDataLst>
            </p:nvPr>
          </p:nvSpPr>
          <p:spPr>
            <a:xfrm>
              <a:off x="4476750" y="3937000"/>
              <a:ext cx="158751" cy="15876"/>
            </a:xfrm>
            <a:custGeom>
              <a:avLst/>
              <a:gdLst/>
              <a:ahLst/>
              <a:cxnLst/>
              <a:rect l="0" t="0" r="0" b="0"/>
              <a:pathLst>
                <a:path w="158751" h="15876">
                  <a:moveTo>
                    <a:pt x="158750" y="0"/>
                  </a:moveTo>
                  <a:lnTo>
                    <a:pt x="158750" y="0"/>
                  </a:lnTo>
                  <a:lnTo>
                    <a:pt x="119117" y="0"/>
                  </a:lnTo>
                  <a:lnTo>
                    <a:pt x="83110" y="4213"/>
                  </a:lnTo>
                  <a:lnTo>
                    <a:pt x="50392" y="7447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/>
            <p:cNvSpPr/>
            <p:nvPr>
              <p:custDataLst>
                <p:tags r:id="rId15"/>
              </p:custDataLst>
            </p:nvPr>
          </p:nvSpPr>
          <p:spPr>
            <a:xfrm>
              <a:off x="4826000" y="3873500"/>
              <a:ext cx="436564" cy="71439"/>
            </a:xfrm>
            <a:custGeom>
              <a:avLst/>
              <a:gdLst/>
              <a:ahLst/>
              <a:cxnLst/>
              <a:rect l="0" t="0" r="0" b="0"/>
              <a:pathLst>
                <a:path w="436564" h="71439">
                  <a:moveTo>
                    <a:pt x="436563" y="0"/>
                  </a:moveTo>
                  <a:lnTo>
                    <a:pt x="436563" y="0"/>
                  </a:lnTo>
                  <a:lnTo>
                    <a:pt x="432349" y="0"/>
                  </a:lnTo>
                  <a:lnTo>
                    <a:pt x="427929" y="2351"/>
                  </a:lnTo>
                  <a:lnTo>
                    <a:pt x="421260" y="6336"/>
                  </a:lnTo>
                  <a:lnTo>
                    <a:pt x="396394" y="14444"/>
                  </a:lnTo>
                  <a:lnTo>
                    <a:pt x="358726" y="16475"/>
                  </a:lnTo>
                  <a:lnTo>
                    <a:pt x="324326" y="21246"/>
                  </a:lnTo>
                  <a:lnTo>
                    <a:pt x="286151" y="25657"/>
                  </a:lnTo>
                  <a:lnTo>
                    <a:pt x="250885" y="29945"/>
                  </a:lnTo>
                  <a:lnTo>
                    <a:pt x="216624" y="33567"/>
                  </a:lnTo>
                  <a:lnTo>
                    <a:pt x="187999" y="37849"/>
                  </a:lnTo>
                  <a:lnTo>
                    <a:pt x="157638" y="42692"/>
                  </a:lnTo>
                  <a:lnTo>
                    <a:pt x="123436" y="46163"/>
                  </a:lnTo>
                  <a:lnTo>
                    <a:pt x="88119" y="51405"/>
                  </a:lnTo>
                  <a:lnTo>
                    <a:pt x="53940" y="58544"/>
                  </a:lnTo>
                  <a:lnTo>
                    <a:pt x="14313" y="67976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"/>
            <p:cNvSpPr/>
            <p:nvPr>
              <p:custDataLst>
                <p:tags r:id="rId16"/>
              </p:custDataLst>
            </p:nvPr>
          </p:nvSpPr>
          <p:spPr>
            <a:xfrm>
              <a:off x="4905375" y="3960812"/>
              <a:ext cx="23814" cy="214314"/>
            </a:xfrm>
            <a:custGeom>
              <a:avLst/>
              <a:gdLst/>
              <a:ahLst/>
              <a:cxnLst/>
              <a:rect l="0" t="0" r="0" b="0"/>
              <a:pathLst>
                <a:path w="23814" h="214314">
                  <a:moveTo>
                    <a:pt x="0" y="0"/>
                  </a:moveTo>
                  <a:lnTo>
                    <a:pt x="0" y="0"/>
                  </a:lnTo>
                  <a:lnTo>
                    <a:pt x="882" y="13557"/>
                  </a:lnTo>
                  <a:lnTo>
                    <a:pt x="6282" y="45501"/>
                  </a:lnTo>
                  <a:lnTo>
                    <a:pt x="9799" y="78746"/>
                  </a:lnTo>
                  <a:lnTo>
                    <a:pt x="14075" y="110939"/>
                  </a:lnTo>
                  <a:lnTo>
                    <a:pt x="15519" y="144994"/>
                  </a:lnTo>
                  <a:lnTo>
                    <a:pt x="21260" y="175926"/>
                  </a:lnTo>
                  <a:lnTo>
                    <a:pt x="23813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"/>
            <p:cNvSpPr/>
            <p:nvPr>
              <p:custDataLst>
                <p:tags r:id="rId17"/>
              </p:custDataLst>
            </p:nvPr>
          </p:nvSpPr>
          <p:spPr>
            <a:xfrm>
              <a:off x="5041742" y="3960812"/>
              <a:ext cx="159993" cy="189527"/>
            </a:xfrm>
            <a:custGeom>
              <a:avLst/>
              <a:gdLst/>
              <a:ahLst/>
              <a:cxnLst/>
              <a:rect l="0" t="0" r="0" b="0"/>
              <a:pathLst>
                <a:path w="159993" h="189527">
                  <a:moveTo>
                    <a:pt x="6508" y="23813"/>
                  </a:moveTo>
                  <a:lnTo>
                    <a:pt x="6508" y="23813"/>
                  </a:lnTo>
                  <a:lnTo>
                    <a:pt x="10721" y="19599"/>
                  </a:lnTo>
                  <a:lnTo>
                    <a:pt x="12790" y="15179"/>
                  </a:lnTo>
                  <a:lnTo>
                    <a:pt x="14118" y="9369"/>
                  </a:lnTo>
                  <a:lnTo>
                    <a:pt x="13544" y="41436"/>
                  </a:lnTo>
                  <a:lnTo>
                    <a:pt x="5807" y="76487"/>
                  </a:lnTo>
                  <a:lnTo>
                    <a:pt x="715" y="107918"/>
                  </a:lnTo>
                  <a:lnTo>
                    <a:pt x="0" y="116924"/>
                  </a:lnTo>
                  <a:lnTo>
                    <a:pt x="3909" y="133987"/>
                  </a:lnTo>
                  <a:lnTo>
                    <a:pt x="20277" y="168163"/>
                  </a:lnTo>
                  <a:lnTo>
                    <a:pt x="35542" y="187210"/>
                  </a:lnTo>
                  <a:lnTo>
                    <a:pt x="50094" y="189526"/>
                  </a:lnTo>
                  <a:lnTo>
                    <a:pt x="71163" y="185998"/>
                  </a:lnTo>
                  <a:lnTo>
                    <a:pt x="91076" y="176022"/>
                  </a:lnTo>
                  <a:lnTo>
                    <a:pt x="110352" y="162007"/>
                  </a:lnTo>
                  <a:lnTo>
                    <a:pt x="142983" y="123417"/>
                  </a:lnTo>
                  <a:lnTo>
                    <a:pt x="151831" y="108651"/>
                  </a:lnTo>
                  <a:lnTo>
                    <a:pt x="158702" y="90329"/>
                  </a:lnTo>
                  <a:lnTo>
                    <a:pt x="159992" y="72778"/>
                  </a:lnTo>
                  <a:lnTo>
                    <a:pt x="156744" y="57040"/>
                  </a:lnTo>
                  <a:lnTo>
                    <a:pt x="144998" y="38264"/>
                  </a:lnTo>
                  <a:lnTo>
                    <a:pt x="131229" y="23293"/>
                  </a:lnTo>
                  <a:lnTo>
                    <a:pt x="700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16"/>
          <p:cNvSpPr/>
          <p:nvPr>
            <p:custDataLst>
              <p:tags r:id="rId1"/>
            </p:custDataLst>
          </p:nvPr>
        </p:nvSpPr>
        <p:spPr>
          <a:xfrm>
            <a:off x="4905375" y="3611570"/>
            <a:ext cx="249175" cy="238119"/>
          </a:xfrm>
          <a:custGeom>
            <a:avLst/>
            <a:gdLst/>
            <a:ahLst/>
            <a:cxnLst/>
            <a:rect l="0" t="0" r="0" b="0"/>
            <a:pathLst>
              <a:path w="249175" h="238119">
                <a:moveTo>
                  <a:pt x="0" y="15867"/>
                </a:moveTo>
                <a:lnTo>
                  <a:pt x="0" y="15867"/>
                </a:lnTo>
                <a:lnTo>
                  <a:pt x="26310" y="4820"/>
                </a:lnTo>
                <a:lnTo>
                  <a:pt x="65408" y="628"/>
                </a:lnTo>
                <a:lnTo>
                  <a:pt x="97684" y="118"/>
                </a:lnTo>
                <a:lnTo>
                  <a:pt x="129583" y="30"/>
                </a:lnTo>
                <a:lnTo>
                  <a:pt x="161056" y="0"/>
                </a:lnTo>
                <a:lnTo>
                  <a:pt x="197064" y="2346"/>
                </a:lnTo>
                <a:lnTo>
                  <a:pt x="234955" y="9792"/>
                </a:lnTo>
                <a:lnTo>
                  <a:pt x="248082" y="18881"/>
                </a:lnTo>
                <a:lnTo>
                  <a:pt x="249174" y="22286"/>
                </a:lnTo>
                <a:lnTo>
                  <a:pt x="248033" y="30773"/>
                </a:lnTo>
                <a:lnTo>
                  <a:pt x="242432" y="45468"/>
                </a:lnTo>
                <a:lnTo>
                  <a:pt x="230974" y="60994"/>
                </a:lnTo>
                <a:lnTo>
                  <a:pt x="195683" y="90695"/>
                </a:lnTo>
                <a:lnTo>
                  <a:pt x="176955" y="111264"/>
                </a:lnTo>
                <a:lnTo>
                  <a:pt x="149406" y="148168"/>
                </a:lnTo>
                <a:lnTo>
                  <a:pt x="125566" y="184124"/>
                </a:lnTo>
                <a:lnTo>
                  <a:pt x="95250" y="23811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Shape-17"/>
          <p:cNvSpPr/>
          <p:nvPr>
            <p:custDataLst>
              <p:tags r:id="rId2"/>
            </p:custDataLst>
          </p:nvPr>
        </p:nvSpPr>
        <p:spPr>
          <a:xfrm>
            <a:off x="2611764" y="4694510"/>
            <a:ext cx="228543" cy="369616"/>
          </a:xfrm>
          <a:custGeom>
            <a:avLst/>
            <a:gdLst/>
            <a:ahLst/>
            <a:cxnLst/>
            <a:rect l="0" t="0" r="0" b="0"/>
            <a:pathLst>
              <a:path w="228543" h="369616">
                <a:moveTo>
                  <a:pt x="7611" y="20365"/>
                </a:moveTo>
                <a:lnTo>
                  <a:pt x="7611" y="20365"/>
                </a:lnTo>
                <a:lnTo>
                  <a:pt x="0" y="20365"/>
                </a:lnTo>
                <a:lnTo>
                  <a:pt x="34201" y="20365"/>
                </a:lnTo>
                <a:lnTo>
                  <a:pt x="47651" y="19483"/>
                </a:lnTo>
                <a:lnTo>
                  <a:pt x="84528" y="9317"/>
                </a:lnTo>
                <a:lnTo>
                  <a:pt x="119132" y="5444"/>
                </a:lnTo>
                <a:lnTo>
                  <a:pt x="146096" y="3890"/>
                </a:lnTo>
                <a:lnTo>
                  <a:pt x="162610" y="0"/>
                </a:lnTo>
                <a:lnTo>
                  <a:pt x="198662" y="3725"/>
                </a:lnTo>
                <a:lnTo>
                  <a:pt x="209527" y="6501"/>
                </a:lnTo>
                <a:lnTo>
                  <a:pt x="221173" y="12529"/>
                </a:lnTo>
                <a:lnTo>
                  <a:pt x="225412" y="16294"/>
                </a:lnTo>
                <a:lnTo>
                  <a:pt x="227883" y="23259"/>
                </a:lnTo>
                <a:lnTo>
                  <a:pt x="228542" y="27586"/>
                </a:lnTo>
                <a:lnTo>
                  <a:pt x="226923" y="37097"/>
                </a:lnTo>
                <a:lnTo>
                  <a:pt x="213728" y="71996"/>
                </a:lnTo>
                <a:lnTo>
                  <a:pt x="195736" y="106374"/>
                </a:lnTo>
                <a:lnTo>
                  <a:pt x="177677" y="134846"/>
                </a:lnTo>
                <a:lnTo>
                  <a:pt x="160251" y="168499"/>
                </a:lnTo>
                <a:lnTo>
                  <a:pt x="136801" y="203619"/>
                </a:lnTo>
                <a:lnTo>
                  <a:pt x="115442" y="238002"/>
                </a:lnTo>
                <a:lnTo>
                  <a:pt x="103288" y="260714"/>
                </a:lnTo>
                <a:lnTo>
                  <a:pt x="70534" y="298548"/>
                </a:lnTo>
                <a:lnTo>
                  <a:pt x="62035" y="308925"/>
                </a:lnTo>
                <a:lnTo>
                  <a:pt x="55487" y="323803"/>
                </a:lnTo>
                <a:lnTo>
                  <a:pt x="19990" y="358205"/>
                </a:lnTo>
                <a:lnTo>
                  <a:pt x="7611" y="36961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6"/>
          <p:cNvGrpSpPr/>
          <p:nvPr/>
        </p:nvGrpSpPr>
        <p:grpSpPr>
          <a:xfrm>
            <a:off x="3026215" y="4723916"/>
            <a:ext cx="505973" cy="275259"/>
            <a:chOff x="3026215" y="4723916"/>
            <a:chExt cx="505973" cy="275259"/>
          </a:xfrm>
        </p:grpSpPr>
        <p:sp>
          <p:nvSpPr>
            <p:cNvPr id="24" name="SMARTInkShape-18"/>
            <p:cNvSpPr/>
            <p:nvPr>
              <p:custDataLst>
                <p:tags r:id="rId9"/>
              </p:custDataLst>
            </p:nvPr>
          </p:nvSpPr>
          <p:spPr>
            <a:xfrm>
              <a:off x="3026215" y="4857750"/>
              <a:ext cx="140202" cy="133269"/>
            </a:xfrm>
            <a:custGeom>
              <a:avLst/>
              <a:gdLst/>
              <a:ahLst/>
              <a:cxnLst/>
              <a:rect l="0" t="0" r="0" b="0"/>
              <a:pathLst>
                <a:path w="140202" h="133269">
                  <a:moveTo>
                    <a:pt x="77347" y="0"/>
                  </a:moveTo>
                  <a:lnTo>
                    <a:pt x="77347" y="0"/>
                  </a:lnTo>
                  <a:lnTo>
                    <a:pt x="57471" y="882"/>
                  </a:lnTo>
                  <a:lnTo>
                    <a:pt x="47641" y="4213"/>
                  </a:lnTo>
                  <a:lnTo>
                    <a:pt x="21705" y="24716"/>
                  </a:lnTo>
                  <a:lnTo>
                    <a:pt x="12048" y="35680"/>
                  </a:lnTo>
                  <a:lnTo>
                    <a:pt x="2535" y="55844"/>
                  </a:lnTo>
                  <a:lnTo>
                    <a:pt x="0" y="67740"/>
                  </a:lnTo>
                  <a:lnTo>
                    <a:pt x="2787" y="92782"/>
                  </a:lnTo>
                  <a:lnTo>
                    <a:pt x="9198" y="109904"/>
                  </a:lnTo>
                  <a:lnTo>
                    <a:pt x="18837" y="117343"/>
                  </a:lnTo>
                  <a:lnTo>
                    <a:pt x="46583" y="129306"/>
                  </a:lnTo>
                  <a:lnTo>
                    <a:pt x="69702" y="133268"/>
                  </a:lnTo>
                  <a:lnTo>
                    <a:pt x="85414" y="129492"/>
                  </a:lnTo>
                  <a:lnTo>
                    <a:pt x="106784" y="117449"/>
                  </a:lnTo>
                  <a:lnTo>
                    <a:pt x="133487" y="93273"/>
                  </a:lnTo>
                  <a:lnTo>
                    <a:pt x="137576" y="86140"/>
                  </a:lnTo>
                  <a:lnTo>
                    <a:pt x="140201" y="67156"/>
                  </a:lnTo>
                  <a:lnTo>
                    <a:pt x="139774" y="47239"/>
                  </a:lnTo>
                  <a:lnTo>
                    <a:pt x="136548" y="35399"/>
                  </a:lnTo>
                  <a:lnTo>
                    <a:pt x="125560" y="18818"/>
                  </a:lnTo>
                  <a:lnTo>
                    <a:pt x="111417" y="10421"/>
                  </a:lnTo>
                  <a:lnTo>
                    <a:pt x="82019" y="2058"/>
                  </a:lnTo>
                  <a:lnTo>
                    <a:pt x="45598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9"/>
            <p:cNvSpPr/>
            <p:nvPr>
              <p:custDataLst>
                <p:tags r:id="rId10"/>
              </p:custDataLst>
            </p:nvPr>
          </p:nvSpPr>
          <p:spPr>
            <a:xfrm>
              <a:off x="3214688" y="4857750"/>
              <a:ext cx="222250" cy="141425"/>
            </a:xfrm>
            <a:custGeom>
              <a:avLst/>
              <a:gdLst/>
              <a:ahLst/>
              <a:cxnLst/>
              <a:rect l="0" t="0" r="0" b="0"/>
              <a:pathLst>
                <a:path w="222250" h="141425">
                  <a:moveTo>
                    <a:pt x="0" y="0"/>
                  </a:moveTo>
                  <a:lnTo>
                    <a:pt x="0" y="0"/>
                  </a:lnTo>
                  <a:lnTo>
                    <a:pt x="2351" y="36866"/>
                  </a:lnTo>
                  <a:lnTo>
                    <a:pt x="6833" y="70880"/>
                  </a:lnTo>
                  <a:lnTo>
                    <a:pt x="12150" y="84713"/>
                  </a:lnTo>
                  <a:lnTo>
                    <a:pt x="20357" y="100065"/>
                  </a:lnTo>
                  <a:lnTo>
                    <a:pt x="27492" y="114903"/>
                  </a:lnTo>
                  <a:lnTo>
                    <a:pt x="37278" y="130980"/>
                  </a:lnTo>
                  <a:lnTo>
                    <a:pt x="47401" y="137978"/>
                  </a:lnTo>
                  <a:lnTo>
                    <a:pt x="61571" y="141424"/>
                  </a:lnTo>
                  <a:lnTo>
                    <a:pt x="71756" y="139878"/>
                  </a:lnTo>
                  <a:lnTo>
                    <a:pt x="85054" y="134049"/>
                  </a:lnTo>
                  <a:lnTo>
                    <a:pt x="90718" y="129251"/>
                  </a:lnTo>
                  <a:lnTo>
                    <a:pt x="109553" y="93149"/>
                  </a:lnTo>
                  <a:lnTo>
                    <a:pt x="123030" y="65437"/>
                  </a:lnTo>
                  <a:lnTo>
                    <a:pt x="126845" y="34797"/>
                  </a:lnTo>
                  <a:lnTo>
                    <a:pt x="126993" y="61540"/>
                  </a:lnTo>
                  <a:lnTo>
                    <a:pt x="131700" y="71743"/>
                  </a:lnTo>
                  <a:lnTo>
                    <a:pt x="139563" y="85051"/>
                  </a:lnTo>
                  <a:lnTo>
                    <a:pt x="140667" y="88450"/>
                  </a:lnTo>
                  <a:lnTo>
                    <a:pt x="146597" y="94580"/>
                  </a:lnTo>
                  <a:lnTo>
                    <a:pt x="162204" y="102989"/>
                  </a:lnTo>
                  <a:lnTo>
                    <a:pt x="168990" y="105701"/>
                  </a:lnTo>
                  <a:lnTo>
                    <a:pt x="181233" y="106363"/>
                  </a:lnTo>
                  <a:lnTo>
                    <a:pt x="186968" y="105304"/>
                  </a:lnTo>
                  <a:lnTo>
                    <a:pt x="222249" y="7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0"/>
            <p:cNvSpPr/>
            <p:nvPr>
              <p:custDataLst>
                <p:tags r:id="rId11"/>
              </p:custDataLst>
            </p:nvPr>
          </p:nvSpPr>
          <p:spPr>
            <a:xfrm>
              <a:off x="3445202" y="4723916"/>
              <a:ext cx="55237" cy="237023"/>
            </a:xfrm>
            <a:custGeom>
              <a:avLst/>
              <a:gdLst/>
              <a:ahLst/>
              <a:cxnLst/>
              <a:rect l="0" t="0" r="0" b="0"/>
              <a:pathLst>
                <a:path w="55237" h="237023">
                  <a:moveTo>
                    <a:pt x="7611" y="6834"/>
                  </a:moveTo>
                  <a:lnTo>
                    <a:pt x="7611" y="6834"/>
                  </a:lnTo>
                  <a:lnTo>
                    <a:pt x="776" y="0"/>
                  </a:lnTo>
                  <a:lnTo>
                    <a:pt x="409" y="514"/>
                  </a:lnTo>
                  <a:lnTo>
                    <a:pt x="0" y="3437"/>
                  </a:lnTo>
                  <a:lnTo>
                    <a:pt x="8350" y="34642"/>
                  </a:lnTo>
                  <a:lnTo>
                    <a:pt x="18340" y="73769"/>
                  </a:lnTo>
                  <a:lnTo>
                    <a:pt x="23351" y="110014"/>
                  </a:lnTo>
                  <a:lnTo>
                    <a:pt x="31919" y="147878"/>
                  </a:lnTo>
                  <a:lnTo>
                    <a:pt x="42104" y="185310"/>
                  </a:lnTo>
                  <a:lnTo>
                    <a:pt x="55236" y="237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1"/>
            <p:cNvSpPr/>
            <p:nvPr>
              <p:custDataLst>
                <p:tags r:id="rId12"/>
              </p:custDataLst>
            </p:nvPr>
          </p:nvSpPr>
          <p:spPr>
            <a:xfrm>
              <a:off x="3397250" y="4802188"/>
              <a:ext cx="134938" cy="39688"/>
            </a:xfrm>
            <a:custGeom>
              <a:avLst/>
              <a:gdLst/>
              <a:ahLst/>
              <a:cxnLst/>
              <a:rect l="0" t="0" r="0" b="0"/>
              <a:pathLst>
                <a:path w="134938" h="39688">
                  <a:moveTo>
                    <a:pt x="134937" y="0"/>
                  </a:moveTo>
                  <a:lnTo>
                    <a:pt x="134937" y="0"/>
                  </a:lnTo>
                  <a:lnTo>
                    <a:pt x="126836" y="881"/>
                  </a:lnTo>
                  <a:lnTo>
                    <a:pt x="89969" y="11047"/>
                  </a:lnTo>
                  <a:lnTo>
                    <a:pt x="54258" y="17590"/>
                  </a:lnTo>
                  <a:lnTo>
                    <a:pt x="36067" y="24320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7"/>
          <p:cNvGrpSpPr/>
          <p:nvPr/>
        </p:nvGrpSpPr>
        <p:grpSpPr>
          <a:xfrm>
            <a:off x="3735357" y="4643861"/>
            <a:ext cx="281019" cy="268395"/>
            <a:chOff x="3735357" y="4643861"/>
            <a:chExt cx="281019" cy="268395"/>
          </a:xfrm>
        </p:grpSpPr>
        <p:sp>
          <p:nvSpPr>
            <p:cNvPr id="29" name="SMARTInkShape-22"/>
            <p:cNvSpPr/>
            <p:nvPr>
              <p:custDataLst>
                <p:tags r:id="rId6"/>
              </p:custDataLst>
            </p:nvPr>
          </p:nvSpPr>
          <p:spPr>
            <a:xfrm>
              <a:off x="3735357" y="4794250"/>
              <a:ext cx="125383" cy="118006"/>
            </a:xfrm>
            <a:custGeom>
              <a:avLst/>
              <a:gdLst/>
              <a:ahLst/>
              <a:cxnLst/>
              <a:rect l="0" t="0" r="0" b="0"/>
              <a:pathLst>
                <a:path w="125383" h="118006">
                  <a:moveTo>
                    <a:pt x="42893" y="0"/>
                  </a:moveTo>
                  <a:lnTo>
                    <a:pt x="42893" y="0"/>
                  </a:lnTo>
                  <a:lnTo>
                    <a:pt x="38679" y="0"/>
                  </a:lnTo>
                  <a:lnTo>
                    <a:pt x="37438" y="1764"/>
                  </a:lnTo>
                  <a:lnTo>
                    <a:pt x="30742" y="19621"/>
                  </a:lnTo>
                  <a:lnTo>
                    <a:pt x="11470" y="57546"/>
                  </a:lnTo>
                  <a:lnTo>
                    <a:pt x="624" y="87704"/>
                  </a:lnTo>
                  <a:lnTo>
                    <a:pt x="0" y="101009"/>
                  </a:lnTo>
                  <a:lnTo>
                    <a:pt x="1069" y="107028"/>
                  </a:lnTo>
                  <a:lnTo>
                    <a:pt x="4426" y="111039"/>
                  </a:lnTo>
                  <a:lnTo>
                    <a:pt x="15213" y="115497"/>
                  </a:lnTo>
                  <a:lnTo>
                    <a:pt x="31948" y="118005"/>
                  </a:lnTo>
                  <a:lnTo>
                    <a:pt x="65197" y="112517"/>
                  </a:lnTo>
                  <a:lnTo>
                    <a:pt x="89189" y="104580"/>
                  </a:lnTo>
                  <a:lnTo>
                    <a:pt x="114885" y="85721"/>
                  </a:lnTo>
                  <a:lnTo>
                    <a:pt x="124294" y="72828"/>
                  </a:lnTo>
                  <a:lnTo>
                    <a:pt x="125382" y="67954"/>
                  </a:lnTo>
                  <a:lnTo>
                    <a:pt x="124240" y="57836"/>
                  </a:lnTo>
                  <a:lnTo>
                    <a:pt x="118638" y="46436"/>
                  </a:lnTo>
                  <a:lnTo>
                    <a:pt x="111393" y="37473"/>
                  </a:lnTo>
                  <a:lnTo>
                    <a:pt x="91020" y="29232"/>
                  </a:lnTo>
                  <a:lnTo>
                    <a:pt x="85561" y="28307"/>
                  </a:lnTo>
                  <a:lnTo>
                    <a:pt x="81921" y="28573"/>
                  </a:lnTo>
                  <a:lnTo>
                    <a:pt x="76114" y="30338"/>
                  </a:lnTo>
                  <a:lnTo>
                    <a:pt x="34955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3"/>
            <p:cNvSpPr/>
            <p:nvPr>
              <p:custDataLst>
                <p:tags r:id="rId7"/>
              </p:custDataLst>
            </p:nvPr>
          </p:nvSpPr>
          <p:spPr>
            <a:xfrm>
              <a:off x="3890277" y="4643861"/>
              <a:ext cx="126099" cy="229765"/>
            </a:xfrm>
            <a:custGeom>
              <a:avLst/>
              <a:gdLst/>
              <a:ahLst/>
              <a:cxnLst/>
              <a:rect l="0" t="0" r="0" b="0"/>
              <a:pathLst>
                <a:path w="126099" h="229765">
                  <a:moveTo>
                    <a:pt x="126098" y="15452"/>
                  </a:moveTo>
                  <a:lnTo>
                    <a:pt x="126098" y="15452"/>
                  </a:lnTo>
                  <a:lnTo>
                    <a:pt x="115050" y="4404"/>
                  </a:lnTo>
                  <a:lnTo>
                    <a:pt x="94798" y="1007"/>
                  </a:lnTo>
                  <a:lnTo>
                    <a:pt x="70669" y="0"/>
                  </a:lnTo>
                  <a:lnTo>
                    <a:pt x="42548" y="8129"/>
                  </a:lnTo>
                  <a:lnTo>
                    <a:pt x="29287" y="16901"/>
                  </a:lnTo>
                  <a:lnTo>
                    <a:pt x="9373" y="41119"/>
                  </a:lnTo>
                  <a:lnTo>
                    <a:pt x="3664" y="58315"/>
                  </a:lnTo>
                  <a:lnTo>
                    <a:pt x="0" y="89672"/>
                  </a:lnTo>
                  <a:lnTo>
                    <a:pt x="5613" y="125525"/>
                  </a:lnTo>
                  <a:lnTo>
                    <a:pt x="15214" y="161876"/>
                  </a:lnTo>
                  <a:lnTo>
                    <a:pt x="28233" y="198481"/>
                  </a:lnTo>
                  <a:lnTo>
                    <a:pt x="38785" y="2297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4"/>
            <p:cNvSpPr/>
            <p:nvPr>
              <p:custDataLst>
                <p:tags r:id="rId8"/>
              </p:custDataLst>
            </p:nvPr>
          </p:nvSpPr>
          <p:spPr>
            <a:xfrm>
              <a:off x="3802063" y="4786312"/>
              <a:ext cx="174625" cy="55564"/>
            </a:xfrm>
            <a:custGeom>
              <a:avLst/>
              <a:gdLst/>
              <a:ahLst/>
              <a:cxnLst/>
              <a:rect l="0" t="0" r="0" b="0"/>
              <a:pathLst>
                <a:path w="174625" h="55564">
                  <a:moveTo>
                    <a:pt x="174624" y="0"/>
                  </a:moveTo>
                  <a:lnTo>
                    <a:pt x="174624" y="0"/>
                  </a:lnTo>
                  <a:lnTo>
                    <a:pt x="166524" y="882"/>
                  </a:lnTo>
                  <a:lnTo>
                    <a:pt x="133870" y="11048"/>
                  </a:lnTo>
                  <a:lnTo>
                    <a:pt x="97461" y="23874"/>
                  </a:lnTo>
                  <a:lnTo>
                    <a:pt x="66092" y="34409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8"/>
          <p:cNvGrpSpPr/>
          <p:nvPr/>
        </p:nvGrpSpPr>
        <p:grpSpPr>
          <a:xfrm>
            <a:off x="4341813" y="4651375"/>
            <a:ext cx="324908" cy="243959"/>
            <a:chOff x="4341813" y="4651375"/>
            <a:chExt cx="324908" cy="243959"/>
          </a:xfrm>
        </p:grpSpPr>
        <p:sp>
          <p:nvSpPr>
            <p:cNvPr id="33" name="SMARTInkShape-25"/>
            <p:cNvSpPr/>
            <p:nvPr>
              <p:custDataLst>
                <p:tags r:id="rId3"/>
              </p:custDataLst>
            </p:nvPr>
          </p:nvSpPr>
          <p:spPr>
            <a:xfrm>
              <a:off x="4341813" y="4667250"/>
              <a:ext cx="47626" cy="222251"/>
            </a:xfrm>
            <a:custGeom>
              <a:avLst/>
              <a:gdLst/>
              <a:ahLst/>
              <a:cxnLst/>
              <a:rect l="0" t="0" r="0" b="0"/>
              <a:pathLst>
                <a:path w="47626" h="222251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9799" y="39955"/>
                  </a:lnTo>
                  <a:lnTo>
                    <a:pt x="14074" y="55642"/>
                  </a:lnTo>
                  <a:lnTo>
                    <a:pt x="19733" y="89386"/>
                  </a:lnTo>
                  <a:lnTo>
                    <a:pt x="29343" y="122151"/>
                  </a:lnTo>
                  <a:lnTo>
                    <a:pt x="37383" y="161287"/>
                  </a:lnTo>
                  <a:lnTo>
                    <a:pt x="47625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6"/>
            <p:cNvSpPr/>
            <p:nvPr>
              <p:custDataLst>
                <p:tags r:id="rId4"/>
              </p:custDataLst>
            </p:nvPr>
          </p:nvSpPr>
          <p:spPr>
            <a:xfrm>
              <a:off x="4516438" y="4651375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0" y="0"/>
                  </a:moveTo>
                  <a:lnTo>
                    <a:pt x="0" y="0"/>
                  </a:lnTo>
                  <a:lnTo>
                    <a:pt x="7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7"/>
            <p:cNvSpPr/>
            <p:nvPr>
              <p:custDataLst>
                <p:tags r:id="rId5"/>
              </p:custDataLst>
            </p:nvPr>
          </p:nvSpPr>
          <p:spPr>
            <a:xfrm>
              <a:off x="4480849" y="4659313"/>
              <a:ext cx="185872" cy="236021"/>
            </a:xfrm>
            <a:custGeom>
              <a:avLst/>
              <a:gdLst/>
              <a:ahLst/>
              <a:cxnLst/>
              <a:rect l="0" t="0" r="0" b="0"/>
              <a:pathLst>
                <a:path w="185872" h="236021">
                  <a:moveTo>
                    <a:pt x="43526" y="7937"/>
                  </a:moveTo>
                  <a:lnTo>
                    <a:pt x="43526" y="7937"/>
                  </a:lnTo>
                  <a:lnTo>
                    <a:pt x="32540" y="25206"/>
                  </a:lnTo>
                  <a:lnTo>
                    <a:pt x="24532" y="35897"/>
                  </a:lnTo>
                  <a:lnTo>
                    <a:pt x="14557" y="59615"/>
                  </a:lnTo>
                  <a:lnTo>
                    <a:pt x="5737" y="93950"/>
                  </a:lnTo>
                  <a:lnTo>
                    <a:pt x="0" y="124587"/>
                  </a:lnTo>
                  <a:lnTo>
                    <a:pt x="1329" y="158524"/>
                  </a:lnTo>
                  <a:lnTo>
                    <a:pt x="9680" y="191369"/>
                  </a:lnTo>
                  <a:lnTo>
                    <a:pt x="19822" y="217718"/>
                  </a:lnTo>
                  <a:lnTo>
                    <a:pt x="22432" y="221874"/>
                  </a:lnTo>
                  <a:lnTo>
                    <a:pt x="32387" y="228844"/>
                  </a:lnTo>
                  <a:lnTo>
                    <a:pt x="47394" y="233999"/>
                  </a:lnTo>
                  <a:lnTo>
                    <a:pt x="78872" y="236020"/>
                  </a:lnTo>
                  <a:lnTo>
                    <a:pt x="105740" y="230543"/>
                  </a:lnTo>
                  <a:lnTo>
                    <a:pt x="128693" y="218141"/>
                  </a:lnTo>
                  <a:lnTo>
                    <a:pt x="166780" y="182476"/>
                  </a:lnTo>
                  <a:lnTo>
                    <a:pt x="177353" y="164309"/>
                  </a:lnTo>
                  <a:lnTo>
                    <a:pt x="182381" y="148874"/>
                  </a:lnTo>
                  <a:lnTo>
                    <a:pt x="185607" y="114923"/>
                  </a:lnTo>
                  <a:lnTo>
                    <a:pt x="185871" y="108365"/>
                  </a:lnTo>
                  <a:lnTo>
                    <a:pt x="181462" y="94023"/>
                  </a:lnTo>
                  <a:lnTo>
                    <a:pt x="173766" y="73425"/>
                  </a:lnTo>
                  <a:lnTo>
                    <a:pt x="172686" y="67470"/>
                  </a:lnTo>
                  <a:lnTo>
                    <a:pt x="164430" y="56151"/>
                  </a:lnTo>
                  <a:lnTo>
                    <a:pt x="130918" y="24608"/>
                  </a:lnTo>
                  <a:lnTo>
                    <a:pt x="118820" y="15935"/>
                  </a:lnTo>
                  <a:lnTo>
                    <a:pt x="105212" y="11491"/>
                  </a:lnTo>
                  <a:lnTo>
                    <a:pt x="5940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33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Probability is how likely an event is.</a:t>
            </a:r>
          </a:p>
          <a:p>
            <a:r>
              <a:rPr lang="en-CA" dirty="0" smtClean="0"/>
              <a:t>Experimental probability:</a:t>
            </a:r>
          </a:p>
          <a:p>
            <a:pPr lvl="1"/>
            <a:r>
              <a:rPr lang="en-CA" dirty="0" smtClean="0"/>
              <a:t>Probability based on what we have observed in the past</a:t>
            </a:r>
          </a:p>
          <a:p>
            <a:r>
              <a:rPr lang="en-CA" dirty="0" smtClean="0"/>
              <a:t>Theoretical probability:</a:t>
            </a:r>
          </a:p>
          <a:p>
            <a:pPr lvl="1"/>
            <a:r>
              <a:rPr lang="en-CA" dirty="0" smtClean="0"/>
              <a:t>Probability based on the number of possible events</a:t>
            </a:r>
          </a:p>
          <a:p>
            <a:pPr lvl="1"/>
            <a:r>
              <a:rPr lang="en-CA" dirty="0" smtClean="0"/>
              <a:t>Can be used when we do not have previously observed events</a:t>
            </a:r>
          </a:p>
          <a:p>
            <a:r>
              <a:rPr lang="en-CA" dirty="0" smtClean="0"/>
              <a:t>Usually, experimental and theoretical probability will be close or the same.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017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Experimental Probability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Experimental Probability is the probability of an event occurring, based on </a:t>
                </a:r>
                <a:r>
                  <a:rPr lang="en-CA" b="1" dirty="0" smtClean="0"/>
                  <a:t>what we have seen </a:t>
                </a:r>
                <a:r>
                  <a:rPr lang="en-CA" dirty="0" smtClean="0"/>
                  <a:t>happen.</a:t>
                </a:r>
              </a:p>
              <a:p>
                <a:r>
                  <a:rPr lang="en-CA" dirty="0" smtClean="0"/>
                  <a:t>To find experimental probability:</a:t>
                </a:r>
              </a:p>
              <a:p>
                <a:endParaRPr lang="en-CA" dirty="0" smtClean="0"/>
              </a:p>
              <a:p>
                <a:endParaRPr lang="en-CA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𝑑𝑒𝑠𝑖𝑟𝑒𝑑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𝑒𝑣𝑒𝑛𝑡𝑠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𝑜𝑏𝑠𝑒𝑟𝑣𝑒𝑑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𝑒𝑣𝑒𝑛𝑡𝑠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t="-1171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581400" y="3962400"/>
            <a:ext cx="2590800" cy="5334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048000" y="4572000"/>
            <a:ext cx="3657600" cy="5334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457200" y="349414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Events you want, or are looking for</a:t>
            </a:r>
            <a:endParaRPr lang="en-C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5562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All events you see</a:t>
            </a:r>
            <a:endParaRPr lang="en-CA" sz="2400" dirty="0"/>
          </a:p>
        </p:txBody>
      </p:sp>
      <p:cxnSp>
        <p:nvCxnSpPr>
          <p:cNvPr id="10" name="Straight Arrow Connector 9"/>
          <p:cNvCxnSpPr>
            <a:stCxn id="7" idx="3"/>
            <a:endCxn id="5" idx="1"/>
          </p:cNvCxnSpPr>
          <p:nvPr/>
        </p:nvCxnSpPr>
        <p:spPr>
          <a:xfrm>
            <a:off x="3048000" y="3909642"/>
            <a:ext cx="533400" cy="319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  <a:endCxn id="6" idx="2"/>
          </p:cNvCxnSpPr>
          <p:nvPr/>
        </p:nvCxnSpPr>
        <p:spPr>
          <a:xfrm flipH="1" flipV="1">
            <a:off x="4876800" y="5105400"/>
            <a:ext cx="1066800" cy="6880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SMARTInkShape-Group9"/>
          <p:cNvGrpSpPr/>
          <p:nvPr/>
        </p:nvGrpSpPr>
        <p:grpSpPr>
          <a:xfrm>
            <a:off x="2127250" y="4437063"/>
            <a:ext cx="214314" cy="261938"/>
            <a:chOff x="2127250" y="4437063"/>
            <a:chExt cx="214314" cy="261938"/>
          </a:xfrm>
        </p:grpSpPr>
        <p:sp>
          <p:nvSpPr>
            <p:cNvPr id="4" name="SMARTInkShape-28"/>
            <p:cNvSpPr/>
            <p:nvPr>
              <p:custDataLst>
                <p:tags r:id="rId1"/>
              </p:custDataLst>
            </p:nvPr>
          </p:nvSpPr>
          <p:spPr>
            <a:xfrm>
              <a:off x="2143125" y="4579938"/>
              <a:ext cx="103189" cy="15875"/>
            </a:xfrm>
            <a:custGeom>
              <a:avLst/>
              <a:gdLst/>
              <a:ahLst/>
              <a:cxnLst/>
              <a:rect l="0" t="0" r="0" b="0"/>
              <a:pathLst>
                <a:path w="103189" h="15875">
                  <a:moveTo>
                    <a:pt x="103188" y="0"/>
                  </a:moveTo>
                  <a:lnTo>
                    <a:pt x="103188" y="0"/>
                  </a:lnTo>
                  <a:lnTo>
                    <a:pt x="68237" y="881"/>
                  </a:lnTo>
                  <a:lnTo>
                    <a:pt x="32420" y="8083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9"/>
            <p:cNvSpPr/>
            <p:nvPr>
              <p:custDataLst>
                <p:tags r:id="rId2"/>
              </p:custDataLst>
            </p:nvPr>
          </p:nvSpPr>
          <p:spPr>
            <a:xfrm>
              <a:off x="2127250" y="4437063"/>
              <a:ext cx="214314" cy="261938"/>
            </a:xfrm>
            <a:custGeom>
              <a:avLst/>
              <a:gdLst/>
              <a:ahLst/>
              <a:cxnLst/>
              <a:rect l="0" t="0" r="0" b="0"/>
              <a:pathLst>
                <a:path w="214314" h="261938">
                  <a:moveTo>
                    <a:pt x="214313" y="0"/>
                  </a:moveTo>
                  <a:lnTo>
                    <a:pt x="214313" y="0"/>
                  </a:lnTo>
                  <a:lnTo>
                    <a:pt x="199569" y="0"/>
                  </a:lnTo>
                  <a:lnTo>
                    <a:pt x="199192" y="881"/>
                  </a:lnTo>
                  <a:lnTo>
                    <a:pt x="198773" y="4213"/>
                  </a:lnTo>
                  <a:lnTo>
                    <a:pt x="197779" y="5454"/>
                  </a:lnTo>
                  <a:lnTo>
                    <a:pt x="190835" y="7840"/>
                  </a:lnTo>
                  <a:lnTo>
                    <a:pt x="155745" y="7937"/>
                  </a:lnTo>
                  <a:lnTo>
                    <a:pt x="154101" y="8819"/>
                  </a:lnTo>
                  <a:lnTo>
                    <a:pt x="153005" y="10288"/>
                  </a:lnTo>
                  <a:lnTo>
                    <a:pt x="152274" y="12150"/>
                  </a:lnTo>
                  <a:lnTo>
                    <a:pt x="150905" y="13391"/>
                  </a:lnTo>
                  <a:lnTo>
                    <a:pt x="147032" y="14771"/>
                  </a:lnTo>
                  <a:lnTo>
                    <a:pt x="109321" y="15874"/>
                  </a:lnTo>
                  <a:lnTo>
                    <a:pt x="71362" y="15874"/>
                  </a:lnTo>
                  <a:lnTo>
                    <a:pt x="33640" y="15874"/>
                  </a:lnTo>
                  <a:lnTo>
                    <a:pt x="7940" y="15874"/>
                  </a:lnTo>
                  <a:lnTo>
                    <a:pt x="7937" y="51384"/>
                  </a:lnTo>
                  <a:lnTo>
                    <a:pt x="10289" y="56056"/>
                  </a:lnTo>
                  <a:lnTo>
                    <a:pt x="14772" y="62029"/>
                  </a:lnTo>
                  <a:lnTo>
                    <a:pt x="15657" y="69546"/>
                  </a:lnTo>
                  <a:lnTo>
                    <a:pt x="15871" y="107413"/>
                  </a:lnTo>
                  <a:lnTo>
                    <a:pt x="16756" y="137094"/>
                  </a:lnTo>
                  <a:lnTo>
                    <a:pt x="20448" y="152431"/>
                  </a:lnTo>
                  <a:lnTo>
                    <a:pt x="16105" y="190795"/>
                  </a:lnTo>
                  <a:lnTo>
                    <a:pt x="7805" y="226815"/>
                  </a:lnTo>
                  <a:lnTo>
                    <a:pt x="356" y="252042"/>
                  </a:lnTo>
                  <a:lnTo>
                    <a:pt x="0" y="261937"/>
                  </a:lnTo>
                  <a:lnTo>
                    <a:pt x="35468" y="261055"/>
                  </a:lnTo>
                  <a:lnTo>
                    <a:pt x="66240" y="254736"/>
                  </a:lnTo>
                  <a:lnTo>
                    <a:pt x="102477" y="254064"/>
                  </a:lnTo>
                  <a:lnTo>
                    <a:pt x="140219" y="254001"/>
                  </a:lnTo>
                  <a:lnTo>
                    <a:pt x="154239" y="253117"/>
                  </a:lnTo>
                  <a:lnTo>
                    <a:pt x="181911" y="246552"/>
                  </a:lnTo>
                  <a:lnTo>
                    <a:pt x="198438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667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Theoretical Probability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To find theoretical probability:</a:t>
                </a:r>
              </a:p>
              <a:p>
                <a:endParaRPr lang="en-CA" dirty="0"/>
              </a:p>
              <a:p>
                <a:endParaRPr lang="en-CA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𝑑𝑒𝑠𝑖𝑟𝑒𝑑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𝑒𝑣𝑒𝑛𝑡𝑠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𝑡𝑜𝑡𝑎𝑙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𝑝𝑜𝑠𝑠𝑖𝑏𝑙𝑒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𝑒𝑣𝑒𝑛𝑡𝑠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pPr marL="109728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48" t="-11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581400" y="2667000"/>
            <a:ext cx="2590800" cy="5334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3048000" y="3276600"/>
            <a:ext cx="3657600" cy="53340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457200" y="2198743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Events you want, or are looking for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4267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The number of events that can possibly happen</a:t>
            </a:r>
            <a:endParaRPr lang="en-CA" sz="2400" dirty="0"/>
          </a:p>
        </p:txBody>
      </p:sp>
      <p:cxnSp>
        <p:nvCxnSpPr>
          <p:cNvPr id="8" name="Straight Arrow Connector 7"/>
          <p:cNvCxnSpPr>
            <a:stCxn id="6" idx="3"/>
            <a:endCxn id="4" idx="1"/>
          </p:cNvCxnSpPr>
          <p:nvPr/>
        </p:nvCxnSpPr>
        <p:spPr>
          <a:xfrm>
            <a:off x="3048000" y="2614242"/>
            <a:ext cx="533400" cy="319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  <a:endCxn id="5" idx="2"/>
          </p:cNvCxnSpPr>
          <p:nvPr/>
        </p:nvCxnSpPr>
        <p:spPr>
          <a:xfrm flipH="1" flipV="1">
            <a:off x="4876800" y="3810000"/>
            <a:ext cx="685800" cy="10573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SMARTInkShape-Group10"/>
          <p:cNvGrpSpPr/>
          <p:nvPr/>
        </p:nvGrpSpPr>
        <p:grpSpPr>
          <a:xfrm>
            <a:off x="2151063" y="3071813"/>
            <a:ext cx="341313" cy="261938"/>
            <a:chOff x="2151063" y="3071813"/>
            <a:chExt cx="341313" cy="261938"/>
          </a:xfrm>
        </p:grpSpPr>
        <p:sp>
          <p:nvSpPr>
            <p:cNvPr id="10" name="SMARTInkShape-30"/>
            <p:cNvSpPr/>
            <p:nvPr>
              <p:custDataLst>
                <p:tags r:id="rId1"/>
              </p:custDataLst>
            </p:nvPr>
          </p:nvSpPr>
          <p:spPr>
            <a:xfrm>
              <a:off x="2333625" y="3087688"/>
              <a:ext cx="15779" cy="246063"/>
            </a:xfrm>
            <a:custGeom>
              <a:avLst/>
              <a:gdLst/>
              <a:ahLst/>
              <a:cxnLst/>
              <a:rect l="0" t="0" r="0" b="0"/>
              <a:pathLst>
                <a:path w="15779" h="246063">
                  <a:moveTo>
                    <a:pt x="0" y="0"/>
                  </a:moveTo>
                  <a:lnTo>
                    <a:pt x="0" y="0"/>
                  </a:lnTo>
                  <a:lnTo>
                    <a:pt x="0" y="22353"/>
                  </a:lnTo>
                  <a:lnTo>
                    <a:pt x="5455" y="29861"/>
                  </a:lnTo>
                  <a:lnTo>
                    <a:pt x="7202" y="37265"/>
                  </a:lnTo>
                  <a:lnTo>
                    <a:pt x="7931" y="76877"/>
                  </a:lnTo>
                  <a:lnTo>
                    <a:pt x="8819" y="100623"/>
                  </a:lnTo>
                  <a:lnTo>
                    <a:pt x="14771" y="120499"/>
                  </a:lnTo>
                  <a:lnTo>
                    <a:pt x="15778" y="144311"/>
                  </a:lnTo>
                  <a:lnTo>
                    <a:pt x="8082" y="182403"/>
                  </a:lnTo>
                  <a:lnTo>
                    <a:pt x="7938" y="220584"/>
                  </a:lnTo>
                  <a:lnTo>
                    <a:pt x="1655" y="230664"/>
                  </a:lnTo>
                  <a:lnTo>
                    <a:pt x="0" y="246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1"/>
            <p:cNvSpPr/>
            <p:nvPr>
              <p:custDataLst>
                <p:tags r:id="rId2"/>
              </p:custDataLst>
            </p:nvPr>
          </p:nvSpPr>
          <p:spPr>
            <a:xfrm>
              <a:off x="2151063" y="3071813"/>
              <a:ext cx="341313" cy="31750"/>
            </a:xfrm>
            <a:custGeom>
              <a:avLst/>
              <a:gdLst/>
              <a:ahLst/>
              <a:cxnLst/>
              <a:rect l="0" t="0" r="0" b="0"/>
              <a:pathLst>
                <a:path w="341313" h="31750">
                  <a:moveTo>
                    <a:pt x="341312" y="0"/>
                  </a:moveTo>
                  <a:lnTo>
                    <a:pt x="341312" y="0"/>
                  </a:lnTo>
                  <a:lnTo>
                    <a:pt x="305265" y="0"/>
                  </a:lnTo>
                  <a:lnTo>
                    <a:pt x="270594" y="0"/>
                  </a:lnTo>
                  <a:lnTo>
                    <a:pt x="233693" y="881"/>
                  </a:lnTo>
                  <a:lnTo>
                    <a:pt x="202886" y="6282"/>
                  </a:lnTo>
                  <a:lnTo>
                    <a:pt x="163352" y="7610"/>
                  </a:lnTo>
                  <a:lnTo>
                    <a:pt x="132482" y="7872"/>
                  </a:lnTo>
                  <a:lnTo>
                    <a:pt x="98946" y="10276"/>
                  </a:lnTo>
                  <a:lnTo>
                    <a:pt x="62059" y="16019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10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a bowl, there are 4 oranges, 3 apples and 6 bananas.  Christina picks a piece of fruit at random.</a:t>
            </a:r>
          </a:p>
          <a:p>
            <a:r>
              <a:rPr lang="en-CA" dirty="0" smtClean="0"/>
              <a:t>What is the chance that it is an orange?</a:t>
            </a:r>
          </a:p>
          <a:p>
            <a:r>
              <a:rPr lang="en-CA" dirty="0" smtClean="0"/>
              <a:t>What is the probability of </a:t>
            </a:r>
            <a:r>
              <a:rPr lang="en-CA" dirty="0"/>
              <a:t>Christina picking </a:t>
            </a:r>
            <a:r>
              <a:rPr lang="en-CA" dirty="0" smtClean="0"/>
              <a:t>a banana?</a:t>
            </a:r>
          </a:p>
          <a:p>
            <a:r>
              <a:rPr lang="en-CA" dirty="0" smtClean="0"/>
              <a:t>What type of probability is this?  (Experimental or theoretical?)</a:t>
            </a:r>
            <a:endParaRPr lang="en-CA" dirty="0"/>
          </a:p>
        </p:txBody>
      </p:sp>
      <p:grpSp>
        <p:nvGrpSpPr>
          <p:cNvPr id="7" name="SMARTInkShape-Group11"/>
          <p:cNvGrpSpPr/>
          <p:nvPr/>
        </p:nvGrpSpPr>
        <p:grpSpPr>
          <a:xfrm>
            <a:off x="7246938" y="2722562"/>
            <a:ext cx="603250" cy="293689"/>
            <a:chOff x="7246938" y="2722562"/>
            <a:chExt cx="603250" cy="293689"/>
          </a:xfrm>
        </p:grpSpPr>
        <p:sp>
          <p:nvSpPr>
            <p:cNvPr id="4" name="SMARTInkShape-32"/>
            <p:cNvSpPr/>
            <p:nvPr>
              <p:custDataLst>
                <p:tags r:id="rId8"/>
              </p:custDataLst>
            </p:nvPr>
          </p:nvSpPr>
          <p:spPr>
            <a:xfrm>
              <a:off x="7246938" y="3000384"/>
              <a:ext cx="603250" cy="15867"/>
            </a:xfrm>
            <a:custGeom>
              <a:avLst/>
              <a:gdLst/>
              <a:ahLst/>
              <a:cxnLst/>
              <a:rect l="0" t="0" r="0" b="0"/>
              <a:pathLst>
                <a:path w="603250" h="15867">
                  <a:moveTo>
                    <a:pt x="603249" y="15866"/>
                  </a:moveTo>
                  <a:lnTo>
                    <a:pt x="603249" y="15866"/>
                  </a:lnTo>
                  <a:lnTo>
                    <a:pt x="564031" y="15866"/>
                  </a:lnTo>
                  <a:lnTo>
                    <a:pt x="531950" y="15866"/>
                  </a:lnTo>
                  <a:lnTo>
                    <a:pt x="500102" y="15866"/>
                  </a:lnTo>
                  <a:lnTo>
                    <a:pt x="461950" y="11652"/>
                  </a:lnTo>
                  <a:lnTo>
                    <a:pt x="428602" y="9032"/>
                  </a:lnTo>
                  <a:lnTo>
                    <a:pt x="401273" y="8419"/>
                  </a:lnTo>
                  <a:lnTo>
                    <a:pt x="363194" y="8074"/>
                  </a:lnTo>
                  <a:lnTo>
                    <a:pt x="325747" y="7972"/>
                  </a:lnTo>
                  <a:lnTo>
                    <a:pt x="296471" y="7948"/>
                  </a:lnTo>
                  <a:lnTo>
                    <a:pt x="265114" y="7052"/>
                  </a:lnTo>
                  <a:lnTo>
                    <a:pt x="228462" y="1647"/>
                  </a:lnTo>
                  <a:lnTo>
                    <a:pt x="193222" y="482"/>
                  </a:lnTo>
                  <a:lnTo>
                    <a:pt x="153970" y="136"/>
                  </a:lnTo>
                  <a:lnTo>
                    <a:pt x="115293" y="34"/>
                  </a:lnTo>
                  <a:lnTo>
                    <a:pt x="86518" y="10"/>
                  </a:lnTo>
                  <a:lnTo>
                    <a:pt x="59031" y="0"/>
                  </a:lnTo>
                  <a:lnTo>
                    <a:pt x="22978" y="4207"/>
                  </a:lnTo>
                  <a:lnTo>
                    <a:pt x="0" y="79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33"/>
            <p:cNvSpPr/>
            <p:nvPr>
              <p:custDataLst>
                <p:tags r:id="rId9"/>
              </p:custDataLst>
            </p:nvPr>
          </p:nvSpPr>
          <p:spPr>
            <a:xfrm>
              <a:off x="7604125" y="2738438"/>
              <a:ext cx="23814" cy="261938"/>
            </a:xfrm>
            <a:custGeom>
              <a:avLst/>
              <a:gdLst/>
              <a:ahLst/>
              <a:cxnLst/>
              <a:rect l="0" t="0" r="0" b="0"/>
              <a:pathLst>
                <a:path w="23814" h="261938">
                  <a:moveTo>
                    <a:pt x="23813" y="0"/>
                  </a:moveTo>
                  <a:lnTo>
                    <a:pt x="23813" y="0"/>
                  </a:lnTo>
                  <a:lnTo>
                    <a:pt x="23813" y="4213"/>
                  </a:lnTo>
                  <a:lnTo>
                    <a:pt x="16978" y="38133"/>
                  </a:lnTo>
                  <a:lnTo>
                    <a:pt x="22303" y="77591"/>
                  </a:lnTo>
                  <a:lnTo>
                    <a:pt x="23613" y="113927"/>
                  </a:lnTo>
                  <a:lnTo>
                    <a:pt x="21449" y="149242"/>
                  </a:lnTo>
                  <a:lnTo>
                    <a:pt x="12762" y="186466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34"/>
            <p:cNvSpPr/>
            <p:nvPr>
              <p:custDataLst>
                <p:tags r:id="rId10"/>
              </p:custDataLst>
            </p:nvPr>
          </p:nvSpPr>
          <p:spPr>
            <a:xfrm>
              <a:off x="7453312" y="2722562"/>
              <a:ext cx="174627" cy="158752"/>
            </a:xfrm>
            <a:custGeom>
              <a:avLst/>
              <a:gdLst/>
              <a:ahLst/>
              <a:cxnLst/>
              <a:rect l="0" t="0" r="0" b="0"/>
              <a:pathLst>
                <a:path w="174627" h="158752">
                  <a:moveTo>
                    <a:pt x="39687" y="0"/>
                  </a:moveTo>
                  <a:lnTo>
                    <a:pt x="39687" y="0"/>
                  </a:lnTo>
                  <a:lnTo>
                    <a:pt x="31847" y="7841"/>
                  </a:lnTo>
                  <a:lnTo>
                    <a:pt x="31753" y="19760"/>
                  </a:lnTo>
                  <a:lnTo>
                    <a:pt x="29399" y="24363"/>
                  </a:lnTo>
                  <a:lnTo>
                    <a:pt x="24916" y="30291"/>
                  </a:lnTo>
                  <a:lnTo>
                    <a:pt x="23148" y="37799"/>
                  </a:lnTo>
                  <a:lnTo>
                    <a:pt x="18422" y="45204"/>
                  </a:lnTo>
                  <a:lnTo>
                    <a:pt x="16378" y="55607"/>
                  </a:lnTo>
                  <a:lnTo>
                    <a:pt x="15975" y="66155"/>
                  </a:lnTo>
                  <a:lnTo>
                    <a:pt x="13567" y="71442"/>
                  </a:lnTo>
                  <a:lnTo>
                    <a:pt x="10439" y="76731"/>
                  </a:lnTo>
                  <a:lnTo>
                    <a:pt x="8432" y="87313"/>
                  </a:lnTo>
                  <a:lnTo>
                    <a:pt x="8035" y="97896"/>
                  </a:lnTo>
                  <a:lnTo>
                    <a:pt x="5630" y="103188"/>
                  </a:lnTo>
                  <a:lnTo>
                    <a:pt x="2502" y="108479"/>
                  </a:lnTo>
                  <a:lnTo>
                    <a:pt x="494" y="119063"/>
                  </a:lnTo>
                  <a:lnTo>
                    <a:pt x="0" y="150448"/>
                  </a:lnTo>
                  <a:lnTo>
                    <a:pt x="4214" y="150704"/>
                  </a:lnTo>
                  <a:lnTo>
                    <a:pt x="5456" y="151623"/>
                  </a:lnTo>
                  <a:lnTo>
                    <a:pt x="6834" y="154995"/>
                  </a:lnTo>
                  <a:lnTo>
                    <a:pt x="8085" y="156247"/>
                  </a:lnTo>
                  <a:lnTo>
                    <a:pt x="11825" y="157637"/>
                  </a:lnTo>
                  <a:lnTo>
                    <a:pt x="50654" y="158749"/>
                  </a:lnTo>
                  <a:lnTo>
                    <a:pt x="89951" y="158751"/>
                  </a:lnTo>
                  <a:lnTo>
                    <a:pt x="95247" y="156399"/>
                  </a:lnTo>
                  <a:lnTo>
                    <a:pt x="97894" y="154537"/>
                  </a:lnTo>
                  <a:lnTo>
                    <a:pt x="110046" y="151916"/>
                  </a:lnTo>
                  <a:lnTo>
                    <a:pt x="148226" y="150815"/>
                  </a:lnTo>
                  <a:lnTo>
                    <a:pt x="157190" y="150813"/>
                  </a:lnTo>
                  <a:lnTo>
                    <a:pt x="164779" y="156268"/>
                  </a:lnTo>
                  <a:lnTo>
                    <a:pt x="174626" y="158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12"/>
          <p:cNvGrpSpPr/>
          <p:nvPr/>
        </p:nvGrpSpPr>
        <p:grpSpPr>
          <a:xfrm>
            <a:off x="7429499" y="3056155"/>
            <a:ext cx="378976" cy="229971"/>
            <a:chOff x="7429499" y="3056155"/>
            <a:chExt cx="378976" cy="229971"/>
          </a:xfrm>
        </p:grpSpPr>
        <p:sp>
          <p:nvSpPr>
            <p:cNvPr id="8" name="SMARTInkShape-35"/>
            <p:cNvSpPr/>
            <p:nvPr>
              <p:custDataLst>
                <p:tags r:id="rId6"/>
              </p:custDataLst>
            </p:nvPr>
          </p:nvSpPr>
          <p:spPr>
            <a:xfrm>
              <a:off x="7580313" y="3056155"/>
              <a:ext cx="228162" cy="229820"/>
            </a:xfrm>
            <a:custGeom>
              <a:avLst/>
              <a:gdLst/>
              <a:ahLst/>
              <a:cxnLst/>
              <a:rect l="0" t="0" r="0" b="0"/>
              <a:pathLst>
                <a:path w="228162" h="229820">
                  <a:moveTo>
                    <a:pt x="0" y="7720"/>
                  </a:moveTo>
                  <a:lnTo>
                    <a:pt x="0" y="7720"/>
                  </a:lnTo>
                  <a:lnTo>
                    <a:pt x="8101" y="6838"/>
                  </a:lnTo>
                  <a:lnTo>
                    <a:pt x="40753" y="886"/>
                  </a:lnTo>
                  <a:lnTo>
                    <a:pt x="76220" y="0"/>
                  </a:lnTo>
                  <a:lnTo>
                    <a:pt x="104394" y="2177"/>
                  </a:lnTo>
                  <a:lnTo>
                    <a:pt x="138352" y="7233"/>
                  </a:lnTo>
                  <a:lnTo>
                    <a:pt x="167362" y="11837"/>
                  </a:lnTo>
                  <a:lnTo>
                    <a:pt x="182271" y="18739"/>
                  </a:lnTo>
                  <a:lnTo>
                    <a:pt x="186843" y="23789"/>
                  </a:lnTo>
                  <a:lnTo>
                    <a:pt x="188875" y="28973"/>
                  </a:lnTo>
                  <a:lnTo>
                    <a:pt x="189777" y="34217"/>
                  </a:lnTo>
                  <a:lnTo>
                    <a:pt x="185475" y="41839"/>
                  </a:lnTo>
                  <a:lnTo>
                    <a:pt x="177684" y="50224"/>
                  </a:lnTo>
                  <a:lnTo>
                    <a:pt x="153164" y="65602"/>
                  </a:lnTo>
                  <a:lnTo>
                    <a:pt x="120988" y="78093"/>
                  </a:lnTo>
                  <a:lnTo>
                    <a:pt x="112598" y="79017"/>
                  </a:lnTo>
                  <a:lnTo>
                    <a:pt x="112989" y="79946"/>
                  </a:lnTo>
                  <a:lnTo>
                    <a:pt x="115775" y="83329"/>
                  </a:lnTo>
                  <a:lnTo>
                    <a:pt x="152284" y="105868"/>
                  </a:lnTo>
                  <a:lnTo>
                    <a:pt x="180501" y="120724"/>
                  </a:lnTo>
                  <a:lnTo>
                    <a:pt x="211780" y="144478"/>
                  </a:lnTo>
                  <a:lnTo>
                    <a:pt x="221499" y="161423"/>
                  </a:lnTo>
                  <a:lnTo>
                    <a:pt x="227612" y="180850"/>
                  </a:lnTo>
                  <a:lnTo>
                    <a:pt x="228161" y="192264"/>
                  </a:lnTo>
                  <a:lnTo>
                    <a:pt x="225465" y="203216"/>
                  </a:lnTo>
                  <a:lnTo>
                    <a:pt x="221746" y="207724"/>
                  </a:lnTo>
                  <a:lnTo>
                    <a:pt x="203874" y="218283"/>
                  </a:lnTo>
                  <a:lnTo>
                    <a:pt x="180056" y="226115"/>
                  </a:lnTo>
                  <a:lnTo>
                    <a:pt x="140452" y="229208"/>
                  </a:lnTo>
                  <a:lnTo>
                    <a:pt x="106433" y="229819"/>
                  </a:lnTo>
                  <a:lnTo>
                    <a:pt x="72078" y="223603"/>
                  </a:lnTo>
                  <a:lnTo>
                    <a:pt x="31749" y="2140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6"/>
            <p:cNvSpPr/>
            <p:nvPr>
              <p:custDataLst>
                <p:tags r:id="rId7"/>
              </p:custDataLst>
            </p:nvPr>
          </p:nvSpPr>
          <p:spPr>
            <a:xfrm>
              <a:off x="7429499" y="3071813"/>
              <a:ext cx="23009" cy="214313"/>
            </a:xfrm>
            <a:custGeom>
              <a:avLst/>
              <a:gdLst/>
              <a:ahLst/>
              <a:cxnLst/>
              <a:rect l="0" t="0" r="0" b="0"/>
              <a:pathLst>
                <a:path w="23009" h="214313">
                  <a:moveTo>
                    <a:pt x="0" y="0"/>
                  </a:moveTo>
                  <a:lnTo>
                    <a:pt x="0" y="0"/>
                  </a:lnTo>
                  <a:lnTo>
                    <a:pt x="2353" y="25902"/>
                  </a:lnTo>
                  <a:lnTo>
                    <a:pt x="6835" y="60189"/>
                  </a:lnTo>
                  <a:lnTo>
                    <a:pt x="9800" y="73199"/>
                  </a:lnTo>
                  <a:lnTo>
                    <a:pt x="13175" y="84567"/>
                  </a:lnTo>
                  <a:lnTo>
                    <a:pt x="17694" y="118258"/>
                  </a:lnTo>
                  <a:lnTo>
                    <a:pt x="23008" y="153189"/>
                  </a:lnTo>
                  <a:lnTo>
                    <a:pt x="22693" y="174447"/>
                  </a:lnTo>
                  <a:lnTo>
                    <a:pt x="15875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SMARTInkShape-Group13"/>
          <p:cNvGrpSpPr/>
          <p:nvPr/>
        </p:nvGrpSpPr>
        <p:grpSpPr>
          <a:xfrm>
            <a:off x="2944813" y="3572327"/>
            <a:ext cx="484188" cy="269424"/>
            <a:chOff x="2944813" y="3572327"/>
            <a:chExt cx="484188" cy="269424"/>
          </a:xfrm>
        </p:grpSpPr>
        <p:sp>
          <p:nvSpPr>
            <p:cNvPr id="11" name="SMARTInkShape-37"/>
            <p:cNvSpPr/>
            <p:nvPr>
              <p:custDataLst>
                <p:tags r:id="rId4"/>
              </p:custDataLst>
            </p:nvPr>
          </p:nvSpPr>
          <p:spPr>
            <a:xfrm>
              <a:off x="2944813" y="3786514"/>
              <a:ext cx="484188" cy="55237"/>
            </a:xfrm>
            <a:custGeom>
              <a:avLst/>
              <a:gdLst/>
              <a:ahLst/>
              <a:cxnLst/>
              <a:rect l="0" t="0" r="0" b="0"/>
              <a:pathLst>
                <a:path w="484188" h="55237">
                  <a:moveTo>
                    <a:pt x="484187" y="7611"/>
                  </a:moveTo>
                  <a:lnTo>
                    <a:pt x="484187" y="7611"/>
                  </a:lnTo>
                  <a:lnTo>
                    <a:pt x="479973" y="3397"/>
                  </a:lnTo>
                  <a:lnTo>
                    <a:pt x="475552" y="1329"/>
                  </a:lnTo>
                  <a:lnTo>
                    <a:pt x="461315" y="0"/>
                  </a:lnTo>
                  <a:lnTo>
                    <a:pt x="423388" y="5193"/>
                  </a:lnTo>
                  <a:lnTo>
                    <a:pt x="391599" y="6894"/>
                  </a:lnTo>
                  <a:lnTo>
                    <a:pt x="360720" y="8280"/>
                  </a:lnTo>
                  <a:lnTo>
                    <a:pt x="321431" y="13851"/>
                  </a:lnTo>
                  <a:lnTo>
                    <a:pt x="284370" y="15213"/>
                  </a:lnTo>
                  <a:lnTo>
                    <a:pt x="253101" y="19663"/>
                  </a:lnTo>
                  <a:lnTo>
                    <a:pt x="213938" y="28186"/>
                  </a:lnTo>
                  <a:lnTo>
                    <a:pt x="179120" y="31346"/>
                  </a:lnTo>
                  <a:lnTo>
                    <a:pt x="146950" y="37476"/>
                  </a:lnTo>
                  <a:lnTo>
                    <a:pt x="118506" y="43996"/>
                  </a:lnTo>
                  <a:lnTo>
                    <a:pt x="84697" y="47202"/>
                  </a:lnTo>
                  <a:lnTo>
                    <a:pt x="46324" y="53388"/>
                  </a:lnTo>
                  <a:lnTo>
                    <a:pt x="0" y="552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8"/>
            <p:cNvSpPr/>
            <p:nvPr>
              <p:custDataLst>
                <p:tags r:id="rId5"/>
              </p:custDataLst>
            </p:nvPr>
          </p:nvSpPr>
          <p:spPr>
            <a:xfrm>
              <a:off x="3120173" y="3572327"/>
              <a:ext cx="172375" cy="213250"/>
            </a:xfrm>
            <a:custGeom>
              <a:avLst/>
              <a:gdLst/>
              <a:ahLst/>
              <a:cxnLst/>
              <a:rect l="0" t="0" r="0" b="0"/>
              <a:pathLst>
                <a:path w="172375" h="213250">
                  <a:moveTo>
                    <a:pt x="134202" y="23361"/>
                  </a:moveTo>
                  <a:lnTo>
                    <a:pt x="134202" y="23361"/>
                  </a:lnTo>
                  <a:lnTo>
                    <a:pt x="112943" y="2984"/>
                  </a:lnTo>
                  <a:lnTo>
                    <a:pt x="107703" y="1075"/>
                  </a:lnTo>
                  <a:lnTo>
                    <a:pt x="95580" y="0"/>
                  </a:lnTo>
                  <a:lnTo>
                    <a:pt x="88227" y="2101"/>
                  </a:lnTo>
                  <a:lnTo>
                    <a:pt x="55360" y="23427"/>
                  </a:lnTo>
                  <a:lnTo>
                    <a:pt x="49772" y="27799"/>
                  </a:lnTo>
                  <a:lnTo>
                    <a:pt x="44349" y="29743"/>
                  </a:lnTo>
                  <a:lnTo>
                    <a:pt x="42550" y="31143"/>
                  </a:lnTo>
                  <a:lnTo>
                    <a:pt x="16650" y="70070"/>
                  </a:lnTo>
                  <a:lnTo>
                    <a:pt x="4855" y="96185"/>
                  </a:lnTo>
                  <a:lnTo>
                    <a:pt x="0" y="132316"/>
                  </a:lnTo>
                  <a:lnTo>
                    <a:pt x="243" y="166113"/>
                  </a:lnTo>
                  <a:lnTo>
                    <a:pt x="10325" y="194975"/>
                  </a:lnTo>
                  <a:lnTo>
                    <a:pt x="17704" y="203409"/>
                  </a:lnTo>
                  <a:lnTo>
                    <a:pt x="22140" y="206893"/>
                  </a:lnTo>
                  <a:lnTo>
                    <a:pt x="34126" y="210763"/>
                  </a:lnTo>
                  <a:lnTo>
                    <a:pt x="59165" y="213249"/>
                  </a:lnTo>
                  <a:lnTo>
                    <a:pt x="95086" y="205146"/>
                  </a:lnTo>
                  <a:lnTo>
                    <a:pt x="134277" y="187137"/>
                  </a:lnTo>
                  <a:lnTo>
                    <a:pt x="155391" y="176642"/>
                  </a:lnTo>
                  <a:lnTo>
                    <a:pt x="170479" y="153804"/>
                  </a:lnTo>
                  <a:lnTo>
                    <a:pt x="172374" y="148069"/>
                  </a:lnTo>
                  <a:lnTo>
                    <a:pt x="171997" y="145305"/>
                  </a:lnTo>
                  <a:lnTo>
                    <a:pt x="169227" y="139882"/>
                  </a:lnTo>
                  <a:lnTo>
                    <a:pt x="167253" y="138083"/>
                  </a:lnTo>
                  <a:lnTo>
                    <a:pt x="150978" y="130745"/>
                  </a:lnTo>
                  <a:lnTo>
                    <a:pt x="141364" y="130765"/>
                  </a:lnTo>
                  <a:lnTo>
                    <a:pt x="114252" y="134159"/>
                  </a:lnTo>
                  <a:lnTo>
                    <a:pt x="101523" y="135222"/>
                  </a:lnTo>
                  <a:lnTo>
                    <a:pt x="85322" y="140779"/>
                  </a:lnTo>
                  <a:lnTo>
                    <a:pt x="77788" y="145514"/>
                  </a:lnTo>
                  <a:lnTo>
                    <a:pt x="58460" y="170817"/>
                  </a:lnTo>
                  <a:lnTo>
                    <a:pt x="55903" y="179254"/>
                  </a:lnTo>
                  <a:lnTo>
                    <a:pt x="54827" y="1979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14"/>
          <p:cNvGrpSpPr/>
          <p:nvPr/>
        </p:nvGrpSpPr>
        <p:grpSpPr>
          <a:xfrm>
            <a:off x="3143250" y="3794163"/>
            <a:ext cx="315488" cy="238088"/>
            <a:chOff x="3143250" y="3794163"/>
            <a:chExt cx="315488" cy="238088"/>
          </a:xfrm>
        </p:grpSpPr>
        <p:sp>
          <p:nvSpPr>
            <p:cNvPr id="14" name="SMARTInkShape-39"/>
            <p:cNvSpPr/>
            <p:nvPr>
              <p:custDataLst>
                <p:tags r:id="rId2"/>
              </p:custDataLst>
            </p:nvPr>
          </p:nvSpPr>
          <p:spPr>
            <a:xfrm>
              <a:off x="3262313" y="3794163"/>
              <a:ext cx="196425" cy="190463"/>
            </a:xfrm>
            <a:custGeom>
              <a:avLst/>
              <a:gdLst/>
              <a:ahLst/>
              <a:cxnLst/>
              <a:rect l="0" t="0" r="0" b="0"/>
              <a:pathLst>
                <a:path w="196425" h="190463">
                  <a:moveTo>
                    <a:pt x="7937" y="47587"/>
                  </a:moveTo>
                  <a:lnTo>
                    <a:pt x="7937" y="47587"/>
                  </a:lnTo>
                  <a:lnTo>
                    <a:pt x="7937" y="40753"/>
                  </a:lnTo>
                  <a:lnTo>
                    <a:pt x="23198" y="24485"/>
                  </a:lnTo>
                  <a:lnTo>
                    <a:pt x="32653" y="19681"/>
                  </a:lnTo>
                  <a:lnTo>
                    <a:pt x="68283" y="7540"/>
                  </a:lnTo>
                  <a:lnTo>
                    <a:pt x="103868" y="627"/>
                  </a:lnTo>
                  <a:lnTo>
                    <a:pt x="142889" y="0"/>
                  </a:lnTo>
                  <a:lnTo>
                    <a:pt x="145530" y="1752"/>
                  </a:lnTo>
                  <a:lnTo>
                    <a:pt x="147291" y="4683"/>
                  </a:lnTo>
                  <a:lnTo>
                    <a:pt x="148464" y="8401"/>
                  </a:lnTo>
                  <a:lnTo>
                    <a:pt x="147416" y="17236"/>
                  </a:lnTo>
                  <a:lnTo>
                    <a:pt x="139517" y="34478"/>
                  </a:lnTo>
                  <a:lnTo>
                    <a:pt x="121044" y="59794"/>
                  </a:lnTo>
                  <a:lnTo>
                    <a:pt x="113181" y="66242"/>
                  </a:lnTo>
                  <a:lnTo>
                    <a:pt x="101444" y="74575"/>
                  </a:lnTo>
                  <a:lnTo>
                    <a:pt x="90947" y="82512"/>
                  </a:lnTo>
                  <a:lnTo>
                    <a:pt x="67353" y="92442"/>
                  </a:lnTo>
                  <a:lnTo>
                    <a:pt x="63423" y="93365"/>
                  </a:lnTo>
                  <a:lnTo>
                    <a:pt x="60802" y="94863"/>
                  </a:lnTo>
                  <a:lnTo>
                    <a:pt x="59056" y="96743"/>
                  </a:lnTo>
                  <a:lnTo>
                    <a:pt x="56252" y="101884"/>
                  </a:lnTo>
                  <a:lnTo>
                    <a:pt x="74709" y="98326"/>
                  </a:lnTo>
                  <a:lnTo>
                    <a:pt x="106185" y="101935"/>
                  </a:lnTo>
                  <a:lnTo>
                    <a:pt x="135826" y="105141"/>
                  </a:lnTo>
                  <a:lnTo>
                    <a:pt x="159895" y="111677"/>
                  </a:lnTo>
                  <a:lnTo>
                    <a:pt x="184477" y="125276"/>
                  </a:lnTo>
                  <a:lnTo>
                    <a:pt x="191644" y="133856"/>
                  </a:lnTo>
                  <a:lnTo>
                    <a:pt x="195418" y="143549"/>
                  </a:lnTo>
                  <a:lnTo>
                    <a:pt x="196424" y="148603"/>
                  </a:lnTo>
                  <a:lnTo>
                    <a:pt x="194450" y="152855"/>
                  </a:lnTo>
                  <a:lnTo>
                    <a:pt x="163157" y="177114"/>
                  </a:lnTo>
                  <a:lnTo>
                    <a:pt x="142711" y="186115"/>
                  </a:lnTo>
                  <a:lnTo>
                    <a:pt x="105669" y="189890"/>
                  </a:lnTo>
                  <a:lnTo>
                    <a:pt x="71683" y="190293"/>
                  </a:lnTo>
                  <a:lnTo>
                    <a:pt x="37939" y="190428"/>
                  </a:lnTo>
                  <a:lnTo>
                    <a:pt x="0" y="190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0"/>
            <p:cNvSpPr/>
            <p:nvPr>
              <p:custDataLst>
                <p:tags r:id="rId3"/>
              </p:custDataLst>
            </p:nvPr>
          </p:nvSpPr>
          <p:spPr>
            <a:xfrm>
              <a:off x="3143250" y="3849688"/>
              <a:ext cx="7938" cy="182563"/>
            </a:xfrm>
            <a:custGeom>
              <a:avLst/>
              <a:gdLst/>
              <a:ahLst/>
              <a:cxnLst/>
              <a:rect l="0" t="0" r="0" b="0"/>
              <a:pathLst>
                <a:path w="7938" h="182563">
                  <a:moveTo>
                    <a:pt x="0" y="0"/>
                  </a:moveTo>
                  <a:lnTo>
                    <a:pt x="0" y="0"/>
                  </a:lnTo>
                  <a:lnTo>
                    <a:pt x="0" y="38133"/>
                  </a:lnTo>
                  <a:lnTo>
                    <a:pt x="882" y="71130"/>
                  </a:lnTo>
                  <a:lnTo>
                    <a:pt x="7202" y="108125"/>
                  </a:lnTo>
                  <a:lnTo>
                    <a:pt x="7918" y="147675"/>
                  </a:lnTo>
                  <a:lnTo>
                    <a:pt x="7937" y="182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41"/>
          <p:cNvSpPr/>
          <p:nvPr>
            <p:custDataLst>
              <p:tags r:id="rId1"/>
            </p:custDataLst>
          </p:nvPr>
        </p:nvSpPr>
        <p:spPr>
          <a:xfrm>
            <a:off x="1238250" y="4353505"/>
            <a:ext cx="2149109" cy="885138"/>
          </a:xfrm>
          <a:custGeom>
            <a:avLst/>
            <a:gdLst/>
            <a:ahLst/>
            <a:cxnLst/>
            <a:rect l="0" t="0" r="0" b="0"/>
            <a:pathLst>
              <a:path w="2149109" h="885138">
                <a:moveTo>
                  <a:pt x="0" y="289932"/>
                </a:moveTo>
                <a:lnTo>
                  <a:pt x="0" y="289932"/>
                </a:lnTo>
                <a:lnTo>
                  <a:pt x="0" y="278885"/>
                </a:lnTo>
                <a:lnTo>
                  <a:pt x="4214" y="267060"/>
                </a:lnTo>
                <a:lnTo>
                  <a:pt x="15262" y="252385"/>
                </a:lnTo>
                <a:lnTo>
                  <a:pt x="48590" y="226366"/>
                </a:lnTo>
                <a:lnTo>
                  <a:pt x="85121" y="200959"/>
                </a:lnTo>
                <a:lnTo>
                  <a:pt x="115179" y="186252"/>
                </a:lnTo>
                <a:lnTo>
                  <a:pt x="147310" y="173076"/>
                </a:lnTo>
                <a:lnTo>
                  <a:pt x="178291" y="161234"/>
                </a:lnTo>
                <a:lnTo>
                  <a:pt x="213047" y="148906"/>
                </a:lnTo>
                <a:lnTo>
                  <a:pt x="252182" y="136839"/>
                </a:lnTo>
                <a:lnTo>
                  <a:pt x="286273" y="125963"/>
                </a:lnTo>
                <a:lnTo>
                  <a:pt x="315793" y="117092"/>
                </a:lnTo>
                <a:lnTo>
                  <a:pt x="346882" y="104567"/>
                </a:lnTo>
                <a:lnTo>
                  <a:pt x="379319" y="94878"/>
                </a:lnTo>
                <a:lnTo>
                  <a:pt x="415584" y="85539"/>
                </a:lnTo>
                <a:lnTo>
                  <a:pt x="449945" y="72876"/>
                </a:lnTo>
                <a:lnTo>
                  <a:pt x="486781" y="63145"/>
                </a:lnTo>
                <a:lnTo>
                  <a:pt x="521312" y="54677"/>
                </a:lnTo>
                <a:lnTo>
                  <a:pt x="559079" y="46582"/>
                </a:lnTo>
                <a:lnTo>
                  <a:pt x="597316" y="38598"/>
                </a:lnTo>
                <a:lnTo>
                  <a:pt x="633144" y="31529"/>
                </a:lnTo>
                <a:lnTo>
                  <a:pt x="661515" y="29565"/>
                </a:lnTo>
                <a:lnTo>
                  <a:pt x="689412" y="26341"/>
                </a:lnTo>
                <a:lnTo>
                  <a:pt x="716509" y="21968"/>
                </a:lnTo>
                <a:lnTo>
                  <a:pt x="743252" y="17084"/>
                </a:lnTo>
                <a:lnTo>
                  <a:pt x="772188" y="14327"/>
                </a:lnTo>
                <a:lnTo>
                  <a:pt x="802688" y="12219"/>
                </a:lnTo>
                <a:lnTo>
                  <a:pt x="833882" y="8342"/>
                </a:lnTo>
                <a:lnTo>
                  <a:pt x="863033" y="6031"/>
                </a:lnTo>
                <a:lnTo>
                  <a:pt x="891570" y="5004"/>
                </a:lnTo>
                <a:lnTo>
                  <a:pt x="921892" y="4547"/>
                </a:lnTo>
                <a:lnTo>
                  <a:pt x="953008" y="4345"/>
                </a:lnTo>
                <a:lnTo>
                  <a:pt x="984476" y="3372"/>
                </a:lnTo>
                <a:lnTo>
                  <a:pt x="1016100" y="0"/>
                </a:lnTo>
                <a:lnTo>
                  <a:pt x="1047794" y="266"/>
                </a:lnTo>
                <a:lnTo>
                  <a:pt x="1079520" y="2442"/>
                </a:lnTo>
                <a:lnTo>
                  <a:pt x="1111259" y="3409"/>
                </a:lnTo>
                <a:lnTo>
                  <a:pt x="1143004" y="3838"/>
                </a:lnTo>
                <a:lnTo>
                  <a:pt x="1174752" y="4029"/>
                </a:lnTo>
                <a:lnTo>
                  <a:pt x="1206501" y="4114"/>
                </a:lnTo>
                <a:lnTo>
                  <a:pt x="1235898" y="6504"/>
                </a:lnTo>
                <a:lnTo>
                  <a:pt x="1264545" y="10506"/>
                </a:lnTo>
                <a:lnTo>
                  <a:pt x="1294916" y="15224"/>
                </a:lnTo>
                <a:lnTo>
                  <a:pt x="1326053" y="20261"/>
                </a:lnTo>
                <a:lnTo>
                  <a:pt x="1357531" y="25440"/>
                </a:lnTo>
                <a:lnTo>
                  <a:pt x="1389159" y="30680"/>
                </a:lnTo>
                <a:lnTo>
                  <a:pt x="1418504" y="35950"/>
                </a:lnTo>
                <a:lnTo>
                  <a:pt x="1447127" y="41231"/>
                </a:lnTo>
                <a:lnTo>
                  <a:pt x="1477487" y="46519"/>
                </a:lnTo>
                <a:lnTo>
                  <a:pt x="1506267" y="51809"/>
                </a:lnTo>
                <a:lnTo>
                  <a:pt x="1533758" y="57982"/>
                </a:lnTo>
                <a:lnTo>
                  <a:pt x="1560675" y="66605"/>
                </a:lnTo>
                <a:lnTo>
                  <a:pt x="1587337" y="73965"/>
                </a:lnTo>
                <a:lnTo>
                  <a:pt x="1613886" y="81058"/>
                </a:lnTo>
                <a:lnTo>
                  <a:pt x="1652742" y="94969"/>
                </a:lnTo>
                <a:lnTo>
                  <a:pt x="1687872" y="110261"/>
                </a:lnTo>
                <a:lnTo>
                  <a:pt x="1724935" y="125963"/>
                </a:lnTo>
                <a:lnTo>
                  <a:pt x="1759533" y="141787"/>
                </a:lnTo>
                <a:lnTo>
                  <a:pt x="1796439" y="157646"/>
                </a:lnTo>
                <a:lnTo>
                  <a:pt x="1830108" y="173517"/>
                </a:lnTo>
                <a:lnTo>
                  <a:pt x="1862427" y="189391"/>
                </a:lnTo>
                <a:lnTo>
                  <a:pt x="1894345" y="206148"/>
                </a:lnTo>
                <a:lnTo>
                  <a:pt x="1925264" y="226596"/>
                </a:lnTo>
                <a:lnTo>
                  <a:pt x="1962213" y="252106"/>
                </a:lnTo>
                <a:lnTo>
                  <a:pt x="1999008" y="278149"/>
                </a:lnTo>
                <a:lnTo>
                  <a:pt x="2031755" y="306616"/>
                </a:lnTo>
                <a:lnTo>
                  <a:pt x="2067441" y="345602"/>
                </a:lnTo>
                <a:lnTo>
                  <a:pt x="2095289" y="378914"/>
                </a:lnTo>
                <a:lnTo>
                  <a:pt x="2121049" y="417152"/>
                </a:lnTo>
                <a:lnTo>
                  <a:pt x="2134485" y="453429"/>
                </a:lnTo>
                <a:lnTo>
                  <a:pt x="2142916" y="485073"/>
                </a:lnTo>
                <a:lnTo>
                  <a:pt x="2148649" y="518261"/>
                </a:lnTo>
                <a:lnTo>
                  <a:pt x="2149108" y="545751"/>
                </a:lnTo>
                <a:lnTo>
                  <a:pt x="2145290" y="584257"/>
                </a:lnTo>
                <a:lnTo>
                  <a:pt x="2142003" y="613206"/>
                </a:lnTo>
                <a:lnTo>
                  <a:pt x="2125327" y="650559"/>
                </a:lnTo>
                <a:lnTo>
                  <a:pt x="2097745" y="688213"/>
                </a:lnTo>
                <a:lnTo>
                  <a:pt x="2076018" y="707043"/>
                </a:lnTo>
                <a:lnTo>
                  <a:pt x="2044810" y="726834"/>
                </a:lnTo>
                <a:lnTo>
                  <a:pt x="2009150" y="747728"/>
                </a:lnTo>
                <a:lnTo>
                  <a:pt x="1970291" y="763386"/>
                </a:lnTo>
                <a:lnTo>
                  <a:pt x="1939142" y="777505"/>
                </a:lnTo>
                <a:lnTo>
                  <a:pt x="1907571" y="791977"/>
                </a:lnTo>
                <a:lnTo>
                  <a:pt x="1875874" y="803126"/>
                </a:lnTo>
                <a:lnTo>
                  <a:pt x="1843257" y="816326"/>
                </a:lnTo>
                <a:lnTo>
                  <a:pt x="1806057" y="826215"/>
                </a:lnTo>
                <a:lnTo>
                  <a:pt x="1767106" y="834731"/>
                </a:lnTo>
                <a:lnTo>
                  <a:pt x="1740820" y="840158"/>
                </a:lnTo>
                <a:lnTo>
                  <a:pt x="1712087" y="845509"/>
                </a:lnTo>
                <a:lnTo>
                  <a:pt x="1682559" y="850827"/>
                </a:lnTo>
                <a:lnTo>
                  <a:pt x="1654737" y="856131"/>
                </a:lnTo>
                <a:lnTo>
                  <a:pt x="1625320" y="859076"/>
                </a:lnTo>
                <a:lnTo>
                  <a:pt x="1594608" y="861267"/>
                </a:lnTo>
                <a:lnTo>
                  <a:pt x="1563319" y="865181"/>
                </a:lnTo>
                <a:lnTo>
                  <a:pt x="1531774" y="869860"/>
                </a:lnTo>
                <a:lnTo>
                  <a:pt x="1500115" y="873998"/>
                </a:lnTo>
                <a:lnTo>
                  <a:pt x="1468405" y="875836"/>
                </a:lnTo>
                <a:lnTo>
                  <a:pt x="1436673" y="879005"/>
                </a:lnTo>
                <a:lnTo>
                  <a:pt x="1404931" y="882472"/>
                </a:lnTo>
                <a:lnTo>
                  <a:pt x="1373184" y="884013"/>
                </a:lnTo>
                <a:lnTo>
                  <a:pt x="1341436" y="884697"/>
                </a:lnTo>
                <a:lnTo>
                  <a:pt x="1309687" y="885001"/>
                </a:lnTo>
                <a:lnTo>
                  <a:pt x="1277937" y="885137"/>
                </a:lnTo>
                <a:lnTo>
                  <a:pt x="1243836" y="882845"/>
                </a:lnTo>
                <a:lnTo>
                  <a:pt x="1208982" y="879768"/>
                </a:lnTo>
                <a:lnTo>
                  <a:pt x="1175853" y="878401"/>
                </a:lnTo>
                <a:lnTo>
                  <a:pt x="1141139" y="875441"/>
                </a:lnTo>
                <a:lnTo>
                  <a:pt x="1105131" y="872069"/>
                </a:lnTo>
                <a:lnTo>
                  <a:pt x="1068549" y="870569"/>
                </a:lnTo>
                <a:lnTo>
                  <a:pt x="1031711" y="867551"/>
                </a:lnTo>
                <a:lnTo>
                  <a:pt x="994760" y="864152"/>
                </a:lnTo>
                <a:lnTo>
                  <a:pt x="957759" y="862641"/>
                </a:lnTo>
                <a:lnTo>
                  <a:pt x="918384" y="859617"/>
                </a:lnTo>
                <a:lnTo>
                  <a:pt x="898006" y="857576"/>
                </a:lnTo>
                <a:lnTo>
                  <a:pt x="858901" y="855308"/>
                </a:lnTo>
                <a:lnTo>
                  <a:pt x="820942" y="853419"/>
                </a:lnTo>
                <a:lnTo>
                  <a:pt x="783493" y="849639"/>
                </a:lnTo>
                <a:lnTo>
                  <a:pt x="746270" y="845020"/>
                </a:lnTo>
                <a:lnTo>
                  <a:pt x="709148" y="840027"/>
                </a:lnTo>
                <a:lnTo>
                  <a:pt x="672070" y="834867"/>
                </a:lnTo>
                <a:lnTo>
                  <a:pt x="637365" y="829635"/>
                </a:lnTo>
                <a:lnTo>
                  <a:pt x="604301" y="823488"/>
                </a:lnTo>
                <a:lnTo>
                  <a:pt x="571967" y="814877"/>
                </a:lnTo>
                <a:lnTo>
                  <a:pt x="539958" y="807521"/>
                </a:lnTo>
                <a:lnTo>
                  <a:pt x="508092" y="800430"/>
                </a:lnTo>
                <a:lnTo>
                  <a:pt x="476291" y="791399"/>
                </a:lnTo>
                <a:lnTo>
                  <a:pt x="446870" y="781504"/>
                </a:lnTo>
                <a:lnTo>
                  <a:pt x="419095" y="771229"/>
                </a:lnTo>
                <a:lnTo>
                  <a:pt x="392051" y="760782"/>
                </a:lnTo>
                <a:lnTo>
                  <a:pt x="365333" y="752611"/>
                </a:lnTo>
                <a:lnTo>
                  <a:pt x="338759" y="745157"/>
                </a:lnTo>
                <a:lnTo>
                  <a:pt x="312249" y="735965"/>
                </a:lnTo>
                <a:lnTo>
                  <a:pt x="285768" y="726000"/>
                </a:lnTo>
                <a:lnTo>
                  <a:pt x="248420" y="710474"/>
                </a:lnTo>
                <a:lnTo>
                  <a:pt x="215011" y="694702"/>
                </a:lnTo>
                <a:lnTo>
                  <a:pt x="182769" y="678856"/>
                </a:lnTo>
                <a:lnTo>
                  <a:pt x="150874" y="660639"/>
                </a:lnTo>
                <a:lnTo>
                  <a:pt x="112705" y="634992"/>
                </a:lnTo>
                <a:lnTo>
                  <a:pt x="73997" y="598943"/>
                </a:lnTo>
                <a:lnTo>
                  <a:pt x="58673" y="575519"/>
                </a:lnTo>
                <a:lnTo>
                  <a:pt x="41380" y="539686"/>
                </a:lnTo>
                <a:lnTo>
                  <a:pt x="30389" y="509062"/>
                </a:lnTo>
                <a:lnTo>
                  <a:pt x="19657" y="472565"/>
                </a:lnTo>
                <a:lnTo>
                  <a:pt x="16995" y="442627"/>
                </a:lnTo>
                <a:lnTo>
                  <a:pt x="17089" y="411415"/>
                </a:lnTo>
                <a:lnTo>
                  <a:pt x="22310" y="380705"/>
                </a:lnTo>
                <a:lnTo>
                  <a:pt x="31976" y="343826"/>
                </a:lnTo>
                <a:lnTo>
                  <a:pt x="42106" y="313250"/>
                </a:lnTo>
                <a:lnTo>
                  <a:pt x="57118" y="275528"/>
                </a:lnTo>
                <a:lnTo>
                  <a:pt x="80368" y="236261"/>
                </a:lnTo>
                <a:lnTo>
                  <a:pt x="99170" y="205042"/>
                </a:lnTo>
                <a:lnTo>
                  <a:pt x="125418" y="174331"/>
                </a:lnTo>
                <a:lnTo>
                  <a:pt x="160789" y="137452"/>
                </a:lnTo>
                <a:lnTo>
                  <a:pt x="193456" y="109228"/>
                </a:lnTo>
                <a:lnTo>
                  <a:pt x="228711" y="84107"/>
                </a:lnTo>
                <a:lnTo>
                  <a:pt x="263852" y="62260"/>
                </a:lnTo>
                <a:lnTo>
                  <a:pt x="291893" y="48515"/>
                </a:lnTo>
                <a:lnTo>
                  <a:pt x="365125" y="1212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Adam and Blake are playing Call of Duty.  They record the games and who won: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What is the theoretical probability of Adam winning?</a:t>
            </a:r>
          </a:p>
          <a:p>
            <a:endParaRPr lang="en-CA" dirty="0" smtClean="0"/>
          </a:p>
          <a:p>
            <a:r>
              <a:rPr lang="en-CA" dirty="0" smtClean="0"/>
              <a:t>What is the experimental probability of Adam winning?</a:t>
            </a:r>
          </a:p>
          <a:p>
            <a:endParaRPr lang="en-C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189366"/>
              </p:ext>
            </p:extLst>
          </p:nvPr>
        </p:nvGraphicFramePr>
        <p:xfrm>
          <a:off x="533398" y="2514600"/>
          <a:ext cx="80772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1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1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1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Game: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Winner: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Adam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Blake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Blake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Adam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Adam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 Blake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Blake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Blake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SMARTInkShape-Group16"/>
          <p:cNvGrpSpPr/>
          <p:nvPr/>
        </p:nvGrpSpPr>
        <p:grpSpPr>
          <a:xfrm>
            <a:off x="2849563" y="4095750"/>
            <a:ext cx="674688" cy="246064"/>
            <a:chOff x="2849563" y="4095750"/>
            <a:chExt cx="674688" cy="246064"/>
          </a:xfrm>
        </p:grpSpPr>
        <p:sp>
          <p:nvSpPr>
            <p:cNvPr id="5" name="SMARTInkShape-42"/>
            <p:cNvSpPr/>
            <p:nvPr>
              <p:custDataLst>
                <p:tags r:id="rId5"/>
              </p:custDataLst>
            </p:nvPr>
          </p:nvSpPr>
          <p:spPr>
            <a:xfrm>
              <a:off x="3246437" y="4095750"/>
              <a:ext cx="15877" cy="206376"/>
            </a:xfrm>
            <a:custGeom>
              <a:avLst/>
              <a:gdLst/>
              <a:ahLst/>
              <a:cxnLst/>
              <a:rect l="0" t="0" r="0" b="0"/>
              <a:pathLst>
                <a:path w="15877" h="206376">
                  <a:moveTo>
                    <a:pt x="0" y="0"/>
                  </a:moveTo>
                  <a:lnTo>
                    <a:pt x="0" y="0"/>
                  </a:lnTo>
                  <a:lnTo>
                    <a:pt x="0" y="11824"/>
                  </a:lnTo>
                  <a:lnTo>
                    <a:pt x="2352" y="16427"/>
                  </a:lnTo>
                  <a:lnTo>
                    <a:pt x="4214" y="18888"/>
                  </a:lnTo>
                  <a:lnTo>
                    <a:pt x="6283" y="26328"/>
                  </a:lnTo>
                  <a:lnTo>
                    <a:pt x="13328" y="63615"/>
                  </a:lnTo>
                  <a:lnTo>
                    <a:pt x="15726" y="99574"/>
                  </a:lnTo>
                  <a:lnTo>
                    <a:pt x="15862" y="133662"/>
                  </a:lnTo>
                  <a:lnTo>
                    <a:pt x="15875" y="171905"/>
                  </a:lnTo>
                  <a:lnTo>
                    <a:pt x="15876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3"/>
            <p:cNvSpPr/>
            <p:nvPr>
              <p:custDataLst>
                <p:tags r:id="rId6"/>
              </p:custDataLst>
            </p:nvPr>
          </p:nvSpPr>
          <p:spPr>
            <a:xfrm>
              <a:off x="2849563" y="4318000"/>
              <a:ext cx="674688" cy="23814"/>
            </a:xfrm>
            <a:custGeom>
              <a:avLst/>
              <a:gdLst/>
              <a:ahLst/>
              <a:cxnLst/>
              <a:rect l="0" t="0" r="0" b="0"/>
              <a:pathLst>
                <a:path w="674688" h="23814">
                  <a:moveTo>
                    <a:pt x="674687" y="23813"/>
                  </a:moveTo>
                  <a:lnTo>
                    <a:pt x="674687" y="23813"/>
                  </a:lnTo>
                  <a:lnTo>
                    <a:pt x="666778" y="23813"/>
                  </a:lnTo>
                  <a:lnTo>
                    <a:pt x="662544" y="19599"/>
                  </a:lnTo>
                  <a:lnTo>
                    <a:pt x="658119" y="17530"/>
                  </a:lnTo>
                  <a:lnTo>
                    <a:pt x="624944" y="10484"/>
                  </a:lnTo>
                  <a:lnTo>
                    <a:pt x="587095" y="8273"/>
                  </a:lnTo>
                  <a:lnTo>
                    <a:pt x="547650" y="5630"/>
                  </a:lnTo>
                  <a:lnTo>
                    <a:pt x="513450" y="741"/>
                  </a:lnTo>
                  <a:lnTo>
                    <a:pt x="481344" y="146"/>
                  </a:lnTo>
                  <a:lnTo>
                    <a:pt x="441806" y="19"/>
                  </a:lnTo>
                  <a:lnTo>
                    <a:pt x="403757" y="3"/>
                  </a:lnTo>
                  <a:lnTo>
                    <a:pt x="367239" y="0"/>
                  </a:lnTo>
                  <a:lnTo>
                    <a:pt x="330297" y="0"/>
                  </a:lnTo>
                  <a:lnTo>
                    <a:pt x="296803" y="0"/>
                  </a:lnTo>
                  <a:lnTo>
                    <a:pt x="257979" y="0"/>
                  </a:lnTo>
                  <a:lnTo>
                    <a:pt x="224440" y="0"/>
                  </a:lnTo>
                  <a:lnTo>
                    <a:pt x="191148" y="0"/>
                  </a:lnTo>
                  <a:lnTo>
                    <a:pt x="156722" y="0"/>
                  </a:lnTo>
                  <a:lnTo>
                    <a:pt x="120262" y="0"/>
                  </a:lnTo>
                  <a:lnTo>
                    <a:pt x="89530" y="0"/>
                  </a:lnTo>
                  <a:lnTo>
                    <a:pt x="49892" y="2351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SMARTInkShape-44"/>
          <p:cNvSpPr/>
          <p:nvPr>
            <p:custDataLst>
              <p:tags r:id="rId1"/>
            </p:custDataLst>
          </p:nvPr>
        </p:nvSpPr>
        <p:spPr>
          <a:xfrm>
            <a:off x="3127375" y="4382051"/>
            <a:ext cx="285751" cy="252271"/>
          </a:xfrm>
          <a:custGeom>
            <a:avLst/>
            <a:gdLst/>
            <a:ahLst/>
            <a:cxnLst/>
            <a:rect l="0" t="0" r="0" b="0"/>
            <a:pathLst>
              <a:path w="285751" h="252271">
                <a:moveTo>
                  <a:pt x="0" y="47074"/>
                </a:moveTo>
                <a:lnTo>
                  <a:pt x="0" y="47074"/>
                </a:lnTo>
                <a:lnTo>
                  <a:pt x="0" y="36026"/>
                </a:lnTo>
                <a:lnTo>
                  <a:pt x="1764" y="33535"/>
                </a:lnTo>
                <a:lnTo>
                  <a:pt x="22096" y="20575"/>
                </a:lnTo>
                <a:lnTo>
                  <a:pt x="51678" y="9732"/>
                </a:lnTo>
                <a:lnTo>
                  <a:pt x="90238" y="0"/>
                </a:lnTo>
                <a:lnTo>
                  <a:pt x="108758" y="1964"/>
                </a:lnTo>
                <a:lnTo>
                  <a:pt x="146621" y="10529"/>
                </a:lnTo>
                <a:lnTo>
                  <a:pt x="175397" y="21595"/>
                </a:lnTo>
                <a:lnTo>
                  <a:pt x="203482" y="44905"/>
                </a:lnTo>
                <a:lnTo>
                  <a:pt x="219531" y="64658"/>
                </a:lnTo>
                <a:lnTo>
                  <a:pt x="225451" y="79583"/>
                </a:lnTo>
                <a:lnTo>
                  <a:pt x="229252" y="114938"/>
                </a:lnTo>
                <a:lnTo>
                  <a:pt x="229910" y="137051"/>
                </a:lnTo>
                <a:lnTo>
                  <a:pt x="221678" y="158988"/>
                </a:lnTo>
                <a:lnTo>
                  <a:pt x="204296" y="183073"/>
                </a:lnTo>
                <a:lnTo>
                  <a:pt x="184216" y="207727"/>
                </a:lnTo>
                <a:lnTo>
                  <a:pt x="148660" y="231266"/>
                </a:lnTo>
                <a:lnTo>
                  <a:pt x="115578" y="243357"/>
                </a:lnTo>
                <a:lnTo>
                  <a:pt x="87343" y="251946"/>
                </a:lnTo>
                <a:lnTo>
                  <a:pt x="61938" y="252270"/>
                </a:lnTo>
                <a:lnTo>
                  <a:pt x="46931" y="249103"/>
                </a:lnTo>
                <a:lnTo>
                  <a:pt x="27821" y="238149"/>
                </a:lnTo>
                <a:lnTo>
                  <a:pt x="15201" y="227945"/>
                </a:lnTo>
                <a:lnTo>
                  <a:pt x="11166" y="222123"/>
                </a:lnTo>
                <a:lnTo>
                  <a:pt x="10089" y="219335"/>
                </a:lnTo>
                <a:lnTo>
                  <a:pt x="11246" y="211535"/>
                </a:lnTo>
                <a:lnTo>
                  <a:pt x="22484" y="182437"/>
                </a:lnTo>
                <a:lnTo>
                  <a:pt x="42822" y="164914"/>
                </a:lnTo>
                <a:lnTo>
                  <a:pt x="57838" y="155891"/>
                </a:lnTo>
                <a:lnTo>
                  <a:pt x="76270" y="148942"/>
                </a:lnTo>
                <a:lnTo>
                  <a:pt x="106481" y="148498"/>
                </a:lnTo>
                <a:lnTo>
                  <a:pt x="141958" y="150795"/>
                </a:lnTo>
                <a:lnTo>
                  <a:pt x="178228" y="161263"/>
                </a:lnTo>
                <a:lnTo>
                  <a:pt x="214787" y="182763"/>
                </a:lnTo>
                <a:lnTo>
                  <a:pt x="249414" y="207545"/>
                </a:lnTo>
                <a:lnTo>
                  <a:pt x="285750" y="2296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SMARTInkShape-Group18"/>
          <p:cNvGrpSpPr/>
          <p:nvPr/>
        </p:nvGrpSpPr>
        <p:grpSpPr>
          <a:xfrm>
            <a:off x="2563813" y="5516576"/>
            <a:ext cx="825500" cy="396863"/>
            <a:chOff x="2563813" y="5516576"/>
            <a:chExt cx="825500" cy="396863"/>
          </a:xfrm>
        </p:grpSpPr>
        <p:sp>
          <p:nvSpPr>
            <p:cNvPr id="9" name="SMARTInkShape-45"/>
            <p:cNvSpPr/>
            <p:nvPr>
              <p:custDataLst>
                <p:tags r:id="rId3"/>
              </p:custDataLst>
            </p:nvPr>
          </p:nvSpPr>
          <p:spPr>
            <a:xfrm>
              <a:off x="2849563" y="5516576"/>
              <a:ext cx="298337" cy="253978"/>
            </a:xfrm>
            <a:custGeom>
              <a:avLst/>
              <a:gdLst/>
              <a:ahLst/>
              <a:cxnLst/>
              <a:rect l="0" t="0" r="0" b="0"/>
              <a:pathLst>
                <a:path w="298337" h="253978">
                  <a:moveTo>
                    <a:pt x="0" y="15862"/>
                  </a:moveTo>
                  <a:lnTo>
                    <a:pt x="0" y="15862"/>
                  </a:lnTo>
                  <a:lnTo>
                    <a:pt x="14916" y="9579"/>
                  </a:lnTo>
                  <a:lnTo>
                    <a:pt x="47106" y="2687"/>
                  </a:lnTo>
                  <a:lnTo>
                    <a:pt x="83030" y="343"/>
                  </a:lnTo>
                  <a:lnTo>
                    <a:pt x="120653" y="0"/>
                  </a:lnTo>
                  <a:lnTo>
                    <a:pt x="145730" y="870"/>
                  </a:lnTo>
                  <a:lnTo>
                    <a:pt x="185241" y="11811"/>
                  </a:lnTo>
                  <a:lnTo>
                    <a:pt x="198741" y="18874"/>
                  </a:lnTo>
                  <a:lnTo>
                    <a:pt x="208326" y="26554"/>
                  </a:lnTo>
                  <a:lnTo>
                    <a:pt x="216752" y="38629"/>
                  </a:lnTo>
                  <a:lnTo>
                    <a:pt x="220620" y="53377"/>
                  </a:lnTo>
                  <a:lnTo>
                    <a:pt x="219399" y="58511"/>
                  </a:lnTo>
                  <a:lnTo>
                    <a:pt x="209254" y="74163"/>
                  </a:lnTo>
                  <a:lnTo>
                    <a:pt x="186041" y="98608"/>
                  </a:lnTo>
                  <a:lnTo>
                    <a:pt x="178399" y="102703"/>
                  </a:lnTo>
                  <a:lnTo>
                    <a:pt x="175122" y="109830"/>
                  </a:lnTo>
                  <a:lnTo>
                    <a:pt x="175838" y="110257"/>
                  </a:lnTo>
                  <a:lnTo>
                    <a:pt x="211194" y="111972"/>
                  </a:lnTo>
                  <a:lnTo>
                    <a:pt x="245185" y="119741"/>
                  </a:lnTo>
                  <a:lnTo>
                    <a:pt x="260665" y="125530"/>
                  </a:lnTo>
                  <a:lnTo>
                    <a:pt x="279297" y="139588"/>
                  </a:lnTo>
                  <a:lnTo>
                    <a:pt x="294225" y="159236"/>
                  </a:lnTo>
                  <a:lnTo>
                    <a:pt x="298336" y="171012"/>
                  </a:lnTo>
                  <a:lnTo>
                    <a:pt x="297811" y="182125"/>
                  </a:lnTo>
                  <a:lnTo>
                    <a:pt x="293756" y="192944"/>
                  </a:lnTo>
                  <a:lnTo>
                    <a:pt x="280674" y="208952"/>
                  </a:lnTo>
                  <a:lnTo>
                    <a:pt x="259551" y="223984"/>
                  </a:lnTo>
                  <a:lnTo>
                    <a:pt x="230460" y="234416"/>
                  </a:lnTo>
                  <a:lnTo>
                    <a:pt x="194304" y="242209"/>
                  </a:lnTo>
                  <a:lnTo>
                    <a:pt x="156545" y="245793"/>
                  </a:lnTo>
                  <a:lnTo>
                    <a:pt x="122622" y="251167"/>
                  </a:lnTo>
                  <a:lnTo>
                    <a:pt x="84259" y="253430"/>
                  </a:lnTo>
                  <a:lnTo>
                    <a:pt x="48638" y="253977"/>
                  </a:lnTo>
                  <a:lnTo>
                    <a:pt x="63499" y="246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6"/>
            <p:cNvSpPr/>
            <p:nvPr>
              <p:custDataLst>
                <p:tags r:id="rId4"/>
              </p:custDataLst>
            </p:nvPr>
          </p:nvSpPr>
          <p:spPr>
            <a:xfrm>
              <a:off x="2563813" y="5770563"/>
              <a:ext cx="825500" cy="142876"/>
            </a:xfrm>
            <a:custGeom>
              <a:avLst/>
              <a:gdLst/>
              <a:ahLst/>
              <a:cxnLst/>
              <a:rect l="0" t="0" r="0" b="0"/>
              <a:pathLst>
                <a:path w="825500" h="142876">
                  <a:moveTo>
                    <a:pt x="825499" y="0"/>
                  </a:moveTo>
                  <a:lnTo>
                    <a:pt x="825499" y="0"/>
                  </a:lnTo>
                  <a:lnTo>
                    <a:pt x="817072" y="0"/>
                  </a:lnTo>
                  <a:lnTo>
                    <a:pt x="810583" y="2351"/>
                  </a:lnTo>
                  <a:lnTo>
                    <a:pt x="790803" y="11047"/>
                  </a:lnTo>
                  <a:lnTo>
                    <a:pt x="757605" y="15238"/>
                  </a:lnTo>
                  <a:lnTo>
                    <a:pt x="733651" y="18038"/>
                  </a:lnTo>
                  <a:lnTo>
                    <a:pt x="708326" y="22101"/>
                  </a:lnTo>
                  <a:lnTo>
                    <a:pt x="672895" y="25656"/>
                  </a:lnTo>
                  <a:lnTo>
                    <a:pt x="639172" y="32296"/>
                  </a:lnTo>
                  <a:lnTo>
                    <a:pt x="604073" y="42440"/>
                  </a:lnTo>
                  <a:lnTo>
                    <a:pt x="570781" y="46600"/>
                  </a:lnTo>
                  <a:lnTo>
                    <a:pt x="533499" y="49774"/>
                  </a:lnTo>
                  <a:lnTo>
                    <a:pt x="496182" y="54419"/>
                  </a:lnTo>
                  <a:lnTo>
                    <a:pt x="465300" y="59436"/>
                  </a:lnTo>
                  <a:lnTo>
                    <a:pt x="433808" y="62296"/>
                  </a:lnTo>
                  <a:lnTo>
                    <a:pt x="402134" y="67357"/>
                  </a:lnTo>
                  <a:lnTo>
                    <a:pt x="370406" y="74441"/>
                  </a:lnTo>
                  <a:lnTo>
                    <a:pt x="338663" y="77913"/>
                  </a:lnTo>
                  <a:lnTo>
                    <a:pt x="306915" y="83155"/>
                  </a:lnTo>
                  <a:lnTo>
                    <a:pt x="275166" y="86080"/>
                  </a:lnTo>
                  <a:lnTo>
                    <a:pt x="243416" y="91161"/>
                  </a:lnTo>
                  <a:lnTo>
                    <a:pt x="211666" y="98251"/>
                  </a:lnTo>
                  <a:lnTo>
                    <a:pt x="175670" y="103094"/>
                  </a:lnTo>
                  <a:lnTo>
                    <a:pt x="136025" y="111628"/>
                  </a:lnTo>
                  <a:lnTo>
                    <a:pt x="97924" y="119211"/>
                  </a:lnTo>
                  <a:lnTo>
                    <a:pt x="64292" y="127044"/>
                  </a:lnTo>
                  <a:lnTo>
                    <a:pt x="28816" y="13477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MARTInkShape-47"/>
          <p:cNvSpPr/>
          <p:nvPr>
            <p:custDataLst>
              <p:tags r:id="rId2"/>
            </p:custDataLst>
          </p:nvPr>
        </p:nvSpPr>
        <p:spPr>
          <a:xfrm>
            <a:off x="2893223" y="5897562"/>
            <a:ext cx="261286" cy="331378"/>
          </a:xfrm>
          <a:custGeom>
            <a:avLst/>
            <a:gdLst/>
            <a:ahLst/>
            <a:cxnLst/>
            <a:rect l="0" t="0" r="0" b="0"/>
            <a:pathLst>
              <a:path w="261286" h="331378">
                <a:moveTo>
                  <a:pt x="186527" y="0"/>
                </a:moveTo>
                <a:lnTo>
                  <a:pt x="186527" y="0"/>
                </a:lnTo>
                <a:lnTo>
                  <a:pt x="153177" y="2352"/>
                </a:lnTo>
                <a:lnTo>
                  <a:pt x="116643" y="12657"/>
                </a:lnTo>
                <a:lnTo>
                  <a:pt x="84829" y="23879"/>
                </a:lnTo>
                <a:lnTo>
                  <a:pt x="48552" y="39348"/>
                </a:lnTo>
                <a:lnTo>
                  <a:pt x="10901" y="65414"/>
                </a:lnTo>
                <a:lnTo>
                  <a:pt x="665" y="74858"/>
                </a:lnTo>
                <a:lnTo>
                  <a:pt x="0" y="77246"/>
                </a:lnTo>
                <a:lnTo>
                  <a:pt x="440" y="79720"/>
                </a:lnTo>
                <a:lnTo>
                  <a:pt x="1614" y="82250"/>
                </a:lnTo>
                <a:lnTo>
                  <a:pt x="20123" y="94240"/>
                </a:lnTo>
                <a:lnTo>
                  <a:pt x="57982" y="107757"/>
                </a:lnTo>
                <a:lnTo>
                  <a:pt x="94728" y="118919"/>
                </a:lnTo>
                <a:lnTo>
                  <a:pt x="131419" y="132273"/>
                </a:lnTo>
                <a:lnTo>
                  <a:pt x="165156" y="145223"/>
                </a:lnTo>
                <a:lnTo>
                  <a:pt x="204161" y="165069"/>
                </a:lnTo>
                <a:lnTo>
                  <a:pt x="242321" y="199271"/>
                </a:lnTo>
                <a:lnTo>
                  <a:pt x="253329" y="214069"/>
                </a:lnTo>
                <a:lnTo>
                  <a:pt x="260805" y="232467"/>
                </a:lnTo>
                <a:lnTo>
                  <a:pt x="261285" y="247077"/>
                </a:lnTo>
                <a:lnTo>
                  <a:pt x="258620" y="269585"/>
                </a:lnTo>
                <a:lnTo>
                  <a:pt x="251200" y="278861"/>
                </a:lnTo>
                <a:lnTo>
                  <a:pt x="215674" y="308081"/>
                </a:lnTo>
                <a:lnTo>
                  <a:pt x="180598" y="324894"/>
                </a:lnTo>
                <a:lnTo>
                  <a:pt x="168017" y="329606"/>
                </a:lnTo>
                <a:lnTo>
                  <a:pt x="146059" y="331377"/>
                </a:lnTo>
                <a:lnTo>
                  <a:pt x="130617" y="328665"/>
                </a:lnTo>
                <a:lnTo>
                  <a:pt x="124559" y="324061"/>
                </a:lnTo>
                <a:lnTo>
                  <a:pt x="112701" y="303373"/>
                </a:lnTo>
                <a:lnTo>
                  <a:pt x="109619" y="294171"/>
                </a:lnTo>
                <a:lnTo>
                  <a:pt x="112096" y="275604"/>
                </a:lnTo>
                <a:lnTo>
                  <a:pt x="125681" y="241765"/>
                </a:lnTo>
                <a:lnTo>
                  <a:pt x="144718" y="202881"/>
                </a:lnTo>
                <a:lnTo>
                  <a:pt x="164438" y="163267"/>
                </a:lnTo>
                <a:lnTo>
                  <a:pt x="180008" y="123679"/>
                </a:lnTo>
                <a:lnTo>
                  <a:pt x="196654" y="90197"/>
                </a:lnTo>
                <a:lnTo>
                  <a:pt x="216064" y="51919"/>
                </a:lnTo>
                <a:lnTo>
                  <a:pt x="232158" y="22472"/>
                </a:lnTo>
                <a:lnTo>
                  <a:pt x="231940" y="19392"/>
                </a:lnTo>
                <a:lnTo>
                  <a:pt x="229347" y="13616"/>
                </a:lnTo>
                <a:lnTo>
                  <a:pt x="227421" y="11723"/>
                </a:lnTo>
                <a:lnTo>
                  <a:pt x="210339" y="79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9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 Larger Fon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Larger Font</Template>
  <TotalTime>493</TotalTime>
  <Words>373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 2</vt:lpstr>
      <vt:lpstr>Urban Larger Font</vt:lpstr>
      <vt:lpstr>Experimental and Theoretical Probability</vt:lpstr>
      <vt:lpstr>Probability</vt:lpstr>
      <vt:lpstr>Writing Probability</vt:lpstr>
      <vt:lpstr>Example</vt:lpstr>
      <vt:lpstr>Probability</vt:lpstr>
      <vt:lpstr>Experimental Probability</vt:lpstr>
      <vt:lpstr>Theoretical Probability</vt:lpstr>
      <vt:lpstr>Example</vt:lpstr>
      <vt:lpstr>Example</vt:lpstr>
      <vt:lpstr> Example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Probability</dc:title>
  <dc:creator>Shaewyn</dc:creator>
  <cp:lastModifiedBy>Kim Stevenson</cp:lastModifiedBy>
  <cp:revision>35</cp:revision>
  <dcterms:created xsi:type="dcterms:W3CDTF">2006-08-16T00:00:00Z</dcterms:created>
  <dcterms:modified xsi:type="dcterms:W3CDTF">2018-11-08T15:30:39Z</dcterms:modified>
</cp:coreProperties>
</file>