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1"/>
  </p:handoutMasterIdLst>
  <p:sldIdLst>
    <p:sldId id="256" r:id="rId2"/>
    <p:sldId id="261" r:id="rId3"/>
    <p:sldId id="262" r:id="rId4"/>
    <p:sldId id="263" r:id="rId5"/>
    <p:sldId id="293" r:id="rId6"/>
    <p:sldId id="264" r:id="rId7"/>
    <p:sldId id="279" r:id="rId8"/>
    <p:sldId id="266" r:id="rId9"/>
    <p:sldId id="29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9DD1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4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7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DD3AF4B-C7D6-439E-B03E-357A75EA8CD8}" type="datetimeFigureOut">
              <a:rPr lang="en-CA" smtClean="0"/>
              <a:t>2018-09-13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DE78C53-1709-4851-A6B2-0863F9BD41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9126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905000"/>
            <a:ext cx="4005072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905000"/>
            <a:ext cx="4041648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905000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800"/>
            <a:ext cx="4004377" cy="3962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38800" y="190500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590800"/>
            <a:ext cx="4041648" cy="3962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778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6760" y="1905000"/>
            <a:ext cx="8220040" cy="46141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84648" y="6486937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19" Type="http://schemas.openxmlformats.org/officeDocument/2006/relationships/image" Target="../media/image2.jpe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tags" Target="../tags/tag30.xml"/><Relationship Id="rId18" Type="http://schemas.openxmlformats.org/officeDocument/2006/relationships/tags" Target="../tags/tag35.xml"/><Relationship Id="rId26" Type="http://schemas.openxmlformats.org/officeDocument/2006/relationships/tags" Target="../tags/tag43.xml"/><Relationship Id="rId39" Type="http://schemas.openxmlformats.org/officeDocument/2006/relationships/tags" Target="../tags/tag56.xml"/><Relationship Id="rId21" Type="http://schemas.openxmlformats.org/officeDocument/2006/relationships/tags" Target="../tags/tag38.xml"/><Relationship Id="rId34" Type="http://schemas.openxmlformats.org/officeDocument/2006/relationships/tags" Target="../tags/tag51.xml"/><Relationship Id="rId42" Type="http://schemas.openxmlformats.org/officeDocument/2006/relationships/tags" Target="../tags/tag59.xml"/><Relationship Id="rId47" Type="http://schemas.openxmlformats.org/officeDocument/2006/relationships/tags" Target="../tags/tag64.xml"/><Relationship Id="rId50" Type="http://schemas.openxmlformats.org/officeDocument/2006/relationships/tags" Target="../tags/tag67.xml"/><Relationship Id="rId55" Type="http://schemas.openxmlformats.org/officeDocument/2006/relationships/tags" Target="../tags/tag72.xml"/><Relationship Id="rId7" Type="http://schemas.openxmlformats.org/officeDocument/2006/relationships/tags" Target="../tags/tag24.xml"/><Relationship Id="rId2" Type="http://schemas.openxmlformats.org/officeDocument/2006/relationships/tags" Target="../tags/tag19.xml"/><Relationship Id="rId16" Type="http://schemas.openxmlformats.org/officeDocument/2006/relationships/tags" Target="../tags/tag33.xml"/><Relationship Id="rId29" Type="http://schemas.openxmlformats.org/officeDocument/2006/relationships/tags" Target="../tags/tag46.xml"/><Relationship Id="rId11" Type="http://schemas.openxmlformats.org/officeDocument/2006/relationships/tags" Target="../tags/tag28.xml"/><Relationship Id="rId24" Type="http://schemas.openxmlformats.org/officeDocument/2006/relationships/tags" Target="../tags/tag41.xml"/><Relationship Id="rId32" Type="http://schemas.openxmlformats.org/officeDocument/2006/relationships/tags" Target="../tags/tag49.xml"/><Relationship Id="rId37" Type="http://schemas.openxmlformats.org/officeDocument/2006/relationships/tags" Target="../tags/tag54.xml"/><Relationship Id="rId40" Type="http://schemas.openxmlformats.org/officeDocument/2006/relationships/tags" Target="../tags/tag57.xml"/><Relationship Id="rId45" Type="http://schemas.openxmlformats.org/officeDocument/2006/relationships/tags" Target="../tags/tag62.xml"/><Relationship Id="rId53" Type="http://schemas.openxmlformats.org/officeDocument/2006/relationships/tags" Target="../tags/tag70.xml"/><Relationship Id="rId58" Type="http://schemas.openxmlformats.org/officeDocument/2006/relationships/slideLayout" Target="../slideLayouts/slideLayout2.xml"/><Relationship Id="rId5" Type="http://schemas.openxmlformats.org/officeDocument/2006/relationships/tags" Target="../tags/tag22.xml"/><Relationship Id="rId19" Type="http://schemas.openxmlformats.org/officeDocument/2006/relationships/tags" Target="../tags/tag36.xml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Relationship Id="rId22" Type="http://schemas.openxmlformats.org/officeDocument/2006/relationships/tags" Target="../tags/tag39.xml"/><Relationship Id="rId27" Type="http://schemas.openxmlformats.org/officeDocument/2006/relationships/tags" Target="../tags/tag44.xml"/><Relationship Id="rId30" Type="http://schemas.openxmlformats.org/officeDocument/2006/relationships/tags" Target="../tags/tag47.xml"/><Relationship Id="rId35" Type="http://schemas.openxmlformats.org/officeDocument/2006/relationships/tags" Target="../tags/tag52.xml"/><Relationship Id="rId43" Type="http://schemas.openxmlformats.org/officeDocument/2006/relationships/tags" Target="../tags/tag60.xml"/><Relationship Id="rId48" Type="http://schemas.openxmlformats.org/officeDocument/2006/relationships/tags" Target="../tags/tag65.xml"/><Relationship Id="rId56" Type="http://schemas.openxmlformats.org/officeDocument/2006/relationships/tags" Target="../tags/tag73.xml"/><Relationship Id="rId8" Type="http://schemas.openxmlformats.org/officeDocument/2006/relationships/tags" Target="../tags/tag25.xml"/><Relationship Id="rId51" Type="http://schemas.openxmlformats.org/officeDocument/2006/relationships/tags" Target="../tags/tag68.xml"/><Relationship Id="rId3" Type="http://schemas.openxmlformats.org/officeDocument/2006/relationships/tags" Target="../tags/tag20.xml"/><Relationship Id="rId12" Type="http://schemas.openxmlformats.org/officeDocument/2006/relationships/tags" Target="../tags/tag29.xml"/><Relationship Id="rId17" Type="http://schemas.openxmlformats.org/officeDocument/2006/relationships/tags" Target="../tags/tag34.xml"/><Relationship Id="rId25" Type="http://schemas.openxmlformats.org/officeDocument/2006/relationships/tags" Target="../tags/tag42.xml"/><Relationship Id="rId33" Type="http://schemas.openxmlformats.org/officeDocument/2006/relationships/tags" Target="../tags/tag50.xml"/><Relationship Id="rId38" Type="http://schemas.openxmlformats.org/officeDocument/2006/relationships/tags" Target="../tags/tag55.xml"/><Relationship Id="rId46" Type="http://schemas.openxmlformats.org/officeDocument/2006/relationships/tags" Target="../tags/tag63.xml"/><Relationship Id="rId59" Type="http://schemas.openxmlformats.org/officeDocument/2006/relationships/image" Target="../media/image3.emf"/><Relationship Id="rId20" Type="http://schemas.openxmlformats.org/officeDocument/2006/relationships/tags" Target="../tags/tag37.xml"/><Relationship Id="rId41" Type="http://schemas.openxmlformats.org/officeDocument/2006/relationships/tags" Target="../tags/tag58.xml"/><Relationship Id="rId54" Type="http://schemas.openxmlformats.org/officeDocument/2006/relationships/tags" Target="../tags/tag71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5" Type="http://schemas.openxmlformats.org/officeDocument/2006/relationships/tags" Target="../tags/tag32.xml"/><Relationship Id="rId23" Type="http://schemas.openxmlformats.org/officeDocument/2006/relationships/tags" Target="../tags/tag40.xml"/><Relationship Id="rId28" Type="http://schemas.openxmlformats.org/officeDocument/2006/relationships/tags" Target="../tags/tag45.xml"/><Relationship Id="rId36" Type="http://schemas.openxmlformats.org/officeDocument/2006/relationships/tags" Target="../tags/tag53.xml"/><Relationship Id="rId49" Type="http://schemas.openxmlformats.org/officeDocument/2006/relationships/tags" Target="../tags/tag66.xml"/><Relationship Id="rId57" Type="http://schemas.openxmlformats.org/officeDocument/2006/relationships/tags" Target="../tags/tag74.xml"/><Relationship Id="rId10" Type="http://schemas.openxmlformats.org/officeDocument/2006/relationships/tags" Target="../tags/tag27.xml"/><Relationship Id="rId31" Type="http://schemas.openxmlformats.org/officeDocument/2006/relationships/tags" Target="../tags/tag48.xml"/><Relationship Id="rId44" Type="http://schemas.openxmlformats.org/officeDocument/2006/relationships/tags" Target="../tags/tag61.xml"/><Relationship Id="rId52" Type="http://schemas.openxmlformats.org/officeDocument/2006/relationships/tags" Target="../tags/tag6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7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6" Type="http://schemas.openxmlformats.org/officeDocument/2006/relationships/tags" Target="../tags/tag80.xml"/><Relationship Id="rId5" Type="http://schemas.openxmlformats.org/officeDocument/2006/relationships/tags" Target="../tags/tag79.xml"/><Relationship Id="rId4" Type="http://schemas.openxmlformats.org/officeDocument/2006/relationships/tags" Target="../tags/tag7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8.xml"/><Relationship Id="rId13" Type="http://schemas.openxmlformats.org/officeDocument/2006/relationships/image" Target="../media/image3.png"/><Relationship Id="rId3" Type="http://schemas.openxmlformats.org/officeDocument/2006/relationships/tags" Target="../tags/tag83.xml"/><Relationship Id="rId7" Type="http://schemas.openxmlformats.org/officeDocument/2006/relationships/tags" Target="../tags/tag87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6" Type="http://schemas.openxmlformats.org/officeDocument/2006/relationships/tags" Target="../tags/tag86.xml"/><Relationship Id="rId11" Type="http://schemas.openxmlformats.org/officeDocument/2006/relationships/tags" Target="../tags/tag91.xml"/><Relationship Id="rId5" Type="http://schemas.openxmlformats.org/officeDocument/2006/relationships/tags" Target="../tags/tag85.xml"/><Relationship Id="rId10" Type="http://schemas.openxmlformats.org/officeDocument/2006/relationships/tags" Target="../tags/tag90.xml"/><Relationship Id="rId4" Type="http://schemas.openxmlformats.org/officeDocument/2006/relationships/tags" Target="../tags/tag84.xml"/><Relationship Id="rId9" Type="http://schemas.openxmlformats.org/officeDocument/2006/relationships/tags" Target="../tags/tag89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104.xml"/><Relationship Id="rId18" Type="http://schemas.openxmlformats.org/officeDocument/2006/relationships/tags" Target="../tags/tag109.xml"/><Relationship Id="rId26" Type="http://schemas.openxmlformats.org/officeDocument/2006/relationships/tags" Target="../tags/tag117.xml"/><Relationship Id="rId39" Type="http://schemas.openxmlformats.org/officeDocument/2006/relationships/tags" Target="../tags/tag130.xml"/><Relationship Id="rId21" Type="http://schemas.openxmlformats.org/officeDocument/2006/relationships/tags" Target="../tags/tag112.xml"/><Relationship Id="rId34" Type="http://schemas.openxmlformats.org/officeDocument/2006/relationships/tags" Target="../tags/tag125.xml"/><Relationship Id="rId42" Type="http://schemas.openxmlformats.org/officeDocument/2006/relationships/tags" Target="../tags/tag133.xml"/><Relationship Id="rId47" Type="http://schemas.openxmlformats.org/officeDocument/2006/relationships/tags" Target="../tags/tag138.xml"/><Relationship Id="rId7" Type="http://schemas.openxmlformats.org/officeDocument/2006/relationships/tags" Target="../tags/tag98.xml"/><Relationship Id="rId2" Type="http://schemas.openxmlformats.org/officeDocument/2006/relationships/tags" Target="../tags/tag93.xml"/><Relationship Id="rId16" Type="http://schemas.openxmlformats.org/officeDocument/2006/relationships/tags" Target="../tags/tag107.xml"/><Relationship Id="rId29" Type="http://schemas.openxmlformats.org/officeDocument/2006/relationships/tags" Target="../tags/tag120.xml"/><Relationship Id="rId1" Type="http://schemas.openxmlformats.org/officeDocument/2006/relationships/tags" Target="../tags/tag92.xml"/><Relationship Id="rId6" Type="http://schemas.openxmlformats.org/officeDocument/2006/relationships/tags" Target="../tags/tag97.xml"/><Relationship Id="rId11" Type="http://schemas.openxmlformats.org/officeDocument/2006/relationships/tags" Target="../tags/tag102.xml"/><Relationship Id="rId24" Type="http://schemas.openxmlformats.org/officeDocument/2006/relationships/tags" Target="../tags/tag115.xml"/><Relationship Id="rId32" Type="http://schemas.openxmlformats.org/officeDocument/2006/relationships/tags" Target="../tags/tag123.xml"/><Relationship Id="rId37" Type="http://schemas.openxmlformats.org/officeDocument/2006/relationships/tags" Target="../tags/tag128.xml"/><Relationship Id="rId40" Type="http://schemas.openxmlformats.org/officeDocument/2006/relationships/tags" Target="../tags/tag131.xml"/><Relationship Id="rId45" Type="http://schemas.openxmlformats.org/officeDocument/2006/relationships/tags" Target="../tags/tag136.xml"/><Relationship Id="rId5" Type="http://schemas.openxmlformats.org/officeDocument/2006/relationships/tags" Target="../tags/tag96.xml"/><Relationship Id="rId15" Type="http://schemas.openxmlformats.org/officeDocument/2006/relationships/tags" Target="../tags/tag106.xml"/><Relationship Id="rId23" Type="http://schemas.openxmlformats.org/officeDocument/2006/relationships/tags" Target="../tags/tag114.xml"/><Relationship Id="rId28" Type="http://schemas.openxmlformats.org/officeDocument/2006/relationships/tags" Target="../tags/tag119.xml"/><Relationship Id="rId36" Type="http://schemas.openxmlformats.org/officeDocument/2006/relationships/tags" Target="../tags/tag127.xml"/><Relationship Id="rId10" Type="http://schemas.openxmlformats.org/officeDocument/2006/relationships/tags" Target="../tags/tag101.xml"/><Relationship Id="rId19" Type="http://schemas.openxmlformats.org/officeDocument/2006/relationships/tags" Target="../tags/tag110.xml"/><Relationship Id="rId31" Type="http://schemas.openxmlformats.org/officeDocument/2006/relationships/tags" Target="../tags/tag122.xml"/><Relationship Id="rId44" Type="http://schemas.openxmlformats.org/officeDocument/2006/relationships/tags" Target="../tags/tag135.xml"/><Relationship Id="rId4" Type="http://schemas.openxmlformats.org/officeDocument/2006/relationships/tags" Target="../tags/tag95.xml"/><Relationship Id="rId9" Type="http://schemas.openxmlformats.org/officeDocument/2006/relationships/tags" Target="../tags/tag100.xml"/><Relationship Id="rId14" Type="http://schemas.openxmlformats.org/officeDocument/2006/relationships/tags" Target="../tags/tag105.xml"/><Relationship Id="rId22" Type="http://schemas.openxmlformats.org/officeDocument/2006/relationships/tags" Target="../tags/tag113.xml"/><Relationship Id="rId27" Type="http://schemas.openxmlformats.org/officeDocument/2006/relationships/tags" Target="../tags/tag118.xml"/><Relationship Id="rId30" Type="http://schemas.openxmlformats.org/officeDocument/2006/relationships/tags" Target="../tags/tag121.xml"/><Relationship Id="rId35" Type="http://schemas.openxmlformats.org/officeDocument/2006/relationships/tags" Target="../tags/tag126.xml"/><Relationship Id="rId43" Type="http://schemas.openxmlformats.org/officeDocument/2006/relationships/tags" Target="../tags/tag134.xml"/><Relationship Id="rId48" Type="http://schemas.openxmlformats.org/officeDocument/2006/relationships/slideLayout" Target="../slideLayouts/slideLayout2.xml"/><Relationship Id="rId8" Type="http://schemas.openxmlformats.org/officeDocument/2006/relationships/tags" Target="../tags/tag99.xml"/><Relationship Id="rId3" Type="http://schemas.openxmlformats.org/officeDocument/2006/relationships/tags" Target="../tags/tag94.xml"/><Relationship Id="rId12" Type="http://schemas.openxmlformats.org/officeDocument/2006/relationships/tags" Target="../tags/tag103.xml"/><Relationship Id="rId17" Type="http://schemas.openxmlformats.org/officeDocument/2006/relationships/tags" Target="../tags/tag108.xml"/><Relationship Id="rId25" Type="http://schemas.openxmlformats.org/officeDocument/2006/relationships/tags" Target="../tags/tag116.xml"/><Relationship Id="rId33" Type="http://schemas.openxmlformats.org/officeDocument/2006/relationships/tags" Target="../tags/tag124.xml"/><Relationship Id="rId38" Type="http://schemas.openxmlformats.org/officeDocument/2006/relationships/tags" Target="../tags/tag129.xml"/><Relationship Id="rId46" Type="http://schemas.openxmlformats.org/officeDocument/2006/relationships/tags" Target="../tags/tag137.xml"/><Relationship Id="rId20" Type="http://schemas.openxmlformats.org/officeDocument/2006/relationships/tags" Target="../tags/tag111.xml"/><Relationship Id="rId41" Type="http://schemas.openxmlformats.org/officeDocument/2006/relationships/tags" Target="../tags/tag1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Accuracy and Precision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Grade 12 Essential Math</a:t>
            </a:r>
          </a:p>
          <a:p>
            <a:r>
              <a:rPr lang="en-US" dirty="0" smtClean="0"/>
              <a:t>Measurement and Statistics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61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 and Precision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Accuracy: how close a measured value is to the actual value</a:t>
            </a:r>
          </a:p>
          <a:p>
            <a:pPr lvl="1"/>
            <a:r>
              <a:rPr lang="en-US" dirty="0" smtClean="0"/>
              <a:t>A measurement is considered accurate if:</a:t>
            </a:r>
          </a:p>
          <a:p>
            <a:pPr lvl="2"/>
            <a:r>
              <a:rPr lang="en-US" dirty="0" smtClean="0"/>
              <a:t>It is taken correctly, recorded correctly, and communicated correctly</a:t>
            </a:r>
          </a:p>
          <a:p>
            <a:pPr lvl="2"/>
            <a:r>
              <a:rPr lang="en-US" dirty="0" smtClean="0"/>
              <a:t>It is easily understood and reproduced</a:t>
            </a:r>
          </a:p>
          <a:p>
            <a:r>
              <a:rPr lang="en-US" dirty="0" smtClean="0"/>
              <a:t>Precision: the smallest measurement on a measuring tool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65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long is the pencil?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1058255" y="3668199"/>
            <a:ext cx="6934200" cy="685800"/>
            <a:chOff x="1066800" y="3733800"/>
            <a:chExt cx="6934200" cy="685800"/>
          </a:xfrm>
        </p:grpSpPr>
        <p:sp>
          <p:nvSpPr>
            <p:cNvPr id="4" name="Rectangle 3"/>
            <p:cNvSpPr/>
            <p:nvPr/>
          </p:nvSpPr>
          <p:spPr>
            <a:xfrm>
              <a:off x="1143000" y="3733800"/>
              <a:ext cx="6858000" cy="685800"/>
            </a:xfrm>
            <a:prstGeom prst="rect">
              <a:avLst/>
            </a:prstGeom>
            <a:gradFill>
              <a:gsLst>
                <a:gs pos="0">
                  <a:srgbClr val="FFCC00"/>
                </a:gs>
                <a:gs pos="50000">
                  <a:srgbClr val="FFFF00"/>
                </a:gs>
                <a:gs pos="100000">
                  <a:srgbClr val="FFCC00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905000" y="3733800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143000" y="3733800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667000" y="3733800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429000" y="3733800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191000" y="3733800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953000" y="3733800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715000" y="3733800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6477000" y="3733800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7239000" y="3733800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8001000" y="3733800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1714500" y="40502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476500" y="40502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238500" y="40502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000500" y="40502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4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762500" y="40502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524500" y="40502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6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286500" y="40502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7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048500" y="40502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8</a:t>
              </a:r>
            </a:p>
          </p:txBody>
        </p:sp>
        <p:sp>
          <p:nvSpPr>
            <p:cNvPr id="30" name="Trapezoid 29"/>
            <p:cNvSpPr/>
            <p:nvPr/>
          </p:nvSpPr>
          <p:spPr>
            <a:xfrm rot="5400000">
              <a:off x="952500" y="3882283"/>
              <a:ext cx="609600" cy="381000"/>
            </a:xfrm>
            <a:prstGeom prst="trapezoid">
              <a:avLst>
                <a:gd name="adj" fmla="val 45187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1181100" y="4000500"/>
              <a:ext cx="152400" cy="15240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 descr="image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265220">
            <a:off x="1909235" y="972301"/>
            <a:ext cx="3403441" cy="4942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1689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long is the pencil?</a:t>
            </a:r>
          </a:p>
          <a:p>
            <a:r>
              <a:rPr lang="en-US" dirty="0" smtClean="0"/>
              <a:t>Which ruler is more </a:t>
            </a:r>
            <a:r>
              <a:rPr lang="en-US" i="1" dirty="0" smtClean="0"/>
              <a:t>precise</a:t>
            </a:r>
            <a:r>
              <a:rPr lang="en-US" dirty="0" smtClean="0"/>
              <a:t>?</a:t>
            </a:r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1058255" y="3181350"/>
            <a:ext cx="6934200" cy="685800"/>
            <a:chOff x="1066800" y="3733800"/>
            <a:chExt cx="6934200" cy="685800"/>
          </a:xfrm>
        </p:grpSpPr>
        <p:sp>
          <p:nvSpPr>
            <p:cNvPr id="49" name="Rectangle 48"/>
            <p:cNvSpPr/>
            <p:nvPr/>
          </p:nvSpPr>
          <p:spPr>
            <a:xfrm>
              <a:off x="1143000" y="3733800"/>
              <a:ext cx="6858000" cy="685800"/>
            </a:xfrm>
            <a:prstGeom prst="rect">
              <a:avLst/>
            </a:prstGeom>
            <a:gradFill>
              <a:gsLst>
                <a:gs pos="0">
                  <a:srgbClr val="FFCC00"/>
                </a:gs>
                <a:gs pos="50000">
                  <a:srgbClr val="FFFF00"/>
                </a:gs>
                <a:gs pos="100000">
                  <a:srgbClr val="FFCC00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1905000" y="3733800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1143000" y="3733800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2667000" y="3733800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3429000" y="3733800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4191000" y="3733800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4953000" y="3733800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5715000" y="3733800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6477000" y="3733800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7239000" y="3733800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8001000" y="3733800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1714500" y="40502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476500" y="40502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238500" y="40502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000500" y="40502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4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762500" y="40502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524500" y="40502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6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286500" y="40502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7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048500" y="40502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8</a:t>
              </a:r>
            </a:p>
          </p:txBody>
        </p:sp>
        <p:sp>
          <p:nvSpPr>
            <p:cNvPr id="68" name="Trapezoid 67"/>
            <p:cNvSpPr/>
            <p:nvPr/>
          </p:nvSpPr>
          <p:spPr>
            <a:xfrm rot="5400000">
              <a:off x="952500" y="3882283"/>
              <a:ext cx="609600" cy="381000"/>
            </a:xfrm>
            <a:prstGeom prst="trapezoid">
              <a:avLst>
                <a:gd name="adj" fmla="val 45187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1181100" y="4000500"/>
              <a:ext cx="152400" cy="15240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1058255" y="4231248"/>
            <a:ext cx="6934200" cy="685800"/>
            <a:chOff x="1058255" y="3668199"/>
            <a:chExt cx="6934200" cy="685800"/>
          </a:xfrm>
        </p:grpSpPr>
        <p:sp>
          <p:nvSpPr>
            <p:cNvPr id="5" name="Rectangle 4"/>
            <p:cNvSpPr/>
            <p:nvPr/>
          </p:nvSpPr>
          <p:spPr>
            <a:xfrm>
              <a:off x="1134455" y="3668199"/>
              <a:ext cx="6858000" cy="685800"/>
            </a:xfrm>
            <a:prstGeom prst="rect">
              <a:avLst/>
            </a:prstGeom>
            <a:gradFill>
              <a:gsLst>
                <a:gs pos="0">
                  <a:srgbClr val="FFCC00"/>
                </a:gs>
                <a:gs pos="50000">
                  <a:srgbClr val="FFFF00"/>
                </a:gs>
                <a:gs pos="100000">
                  <a:srgbClr val="FFCC00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896455" y="3668199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134455" y="3668199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658455" y="3668199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420455" y="3668199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182455" y="3668199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944455" y="3668199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706455" y="3668199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468455" y="3668199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7230455" y="3668199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7992455" y="3668199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705955" y="3984667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467955" y="3984667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29955" y="3984667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991955" y="3984667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4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753955" y="3984667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515955" y="3984667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6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277955" y="3984667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7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039955" y="3984667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8</a:t>
              </a:r>
            </a:p>
          </p:txBody>
        </p:sp>
        <p:sp>
          <p:nvSpPr>
            <p:cNvPr id="24" name="Trapezoid 23"/>
            <p:cNvSpPr/>
            <p:nvPr/>
          </p:nvSpPr>
          <p:spPr>
            <a:xfrm rot="5400000">
              <a:off x="943955" y="3816682"/>
              <a:ext cx="609600" cy="381000"/>
            </a:xfrm>
            <a:prstGeom prst="trapezoid">
              <a:avLst>
                <a:gd name="adj" fmla="val 45187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1172555" y="3934899"/>
              <a:ext cx="152400" cy="15240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2278838" y="3668199"/>
              <a:ext cx="0" cy="2667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3040838" y="3668199"/>
              <a:ext cx="0" cy="2667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3802838" y="3668199"/>
              <a:ext cx="0" cy="2667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4564838" y="3668199"/>
              <a:ext cx="0" cy="2667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5323055" y="3668199"/>
              <a:ext cx="0" cy="2667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6085055" y="3668199"/>
              <a:ext cx="0" cy="2667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6847055" y="3668199"/>
              <a:ext cx="0" cy="2667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7609055" y="3668199"/>
              <a:ext cx="0" cy="2667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>
              <a:off x="1504138" y="3668199"/>
              <a:ext cx="0" cy="2667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9" name="Group 178"/>
          <p:cNvGrpSpPr/>
          <p:nvPr/>
        </p:nvGrpSpPr>
        <p:grpSpPr>
          <a:xfrm>
            <a:off x="1058255" y="5238750"/>
            <a:ext cx="6934200" cy="685800"/>
            <a:chOff x="1058255" y="4724400"/>
            <a:chExt cx="6934200" cy="685800"/>
          </a:xfrm>
        </p:grpSpPr>
        <p:sp>
          <p:nvSpPr>
            <p:cNvPr id="27" name="Rectangle 26"/>
            <p:cNvSpPr/>
            <p:nvPr/>
          </p:nvSpPr>
          <p:spPr>
            <a:xfrm>
              <a:off x="1134455" y="4724400"/>
              <a:ext cx="6858000" cy="685800"/>
            </a:xfrm>
            <a:prstGeom prst="rect">
              <a:avLst/>
            </a:prstGeom>
            <a:gradFill>
              <a:gsLst>
                <a:gs pos="0">
                  <a:srgbClr val="FFCC00"/>
                </a:gs>
                <a:gs pos="50000">
                  <a:srgbClr val="FFFF00"/>
                </a:gs>
                <a:gs pos="100000">
                  <a:srgbClr val="FFCC00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1896455" y="4724400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134455" y="4724400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658455" y="4724400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3420455" y="4724400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4182455" y="4724400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4944455" y="4724400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706455" y="4724400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6468455" y="4724400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7230455" y="4724400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7992455" y="4724400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1705955" y="50408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467955" y="50408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229955" y="50408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991955" y="50408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4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753955" y="50408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515955" y="50408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6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277955" y="50408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7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039955" y="50408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8</a:t>
              </a:r>
            </a:p>
          </p:txBody>
        </p:sp>
        <p:cxnSp>
          <p:nvCxnSpPr>
            <p:cNvPr id="95" name="Straight Connector 94"/>
            <p:cNvCxnSpPr/>
            <p:nvPr/>
          </p:nvCxnSpPr>
          <p:spPr>
            <a:xfrm>
              <a:off x="2278838" y="4724400"/>
              <a:ext cx="0" cy="2667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3040838" y="4724400"/>
              <a:ext cx="0" cy="2667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3802838" y="4724400"/>
              <a:ext cx="0" cy="2667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4564838" y="4724400"/>
              <a:ext cx="0" cy="2667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5323055" y="4724400"/>
              <a:ext cx="0" cy="2667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6085055" y="4724400"/>
              <a:ext cx="0" cy="2667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6847055" y="4724400"/>
              <a:ext cx="0" cy="2667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7609055" y="4724400"/>
              <a:ext cx="0" cy="2667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2467955" y="4724400"/>
              <a:ext cx="0" cy="215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3229955" y="4724400"/>
              <a:ext cx="0" cy="215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3991955" y="4724400"/>
              <a:ext cx="0" cy="215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4753955" y="4724400"/>
              <a:ext cx="0" cy="215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5512172" y="4724400"/>
              <a:ext cx="0" cy="215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6274172" y="4724400"/>
              <a:ext cx="0" cy="215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7036172" y="4724400"/>
              <a:ext cx="0" cy="215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7798172" y="4724400"/>
              <a:ext cx="0" cy="215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2097460" y="4724400"/>
              <a:ext cx="0" cy="215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2859460" y="4724400"/>
              <a:ext cx="0" cy="215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>
              <a:off x="3621460" y="4724400"/>
              <a:ext cx="0" cy="215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>
              <a:off x="4383460" y="4724400"/>
              <a:ext cx="0" cy="215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>
              <a:off x="5141677" y="4724400"/>
              <a:ext cx="0" cy="215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>
              <a:off x="5903677" y="4724400"/>
              <a:ext cx="0" cy="215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>
              <a:off x="6665677" y="4724400"/>
              <a:ext cx="0" cy="215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>
              <a:off x="7427677" y="4724400"/>
              <a:ext cx="0" cy="215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>
              <a:off x="2002210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2764210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>
              <a:off x="3526210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4288210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5046427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>
              <a:off x="5808427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>
              <a:off x="6570427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>
              <a:off x="7332427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>
              <a:off x="2180010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>
              <a:off x="2942010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>
              <a:off x="3704010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4466010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5224227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>
              <a:off x="5986227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>
              <a:off x="6748227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7510227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2370510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>
              <a:off x="3132510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>
              <a:off x="3894510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>
              <a:off x="4656510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>
              <a:off x="5414727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>
              <a:off x="6176727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>
              <a:off x="6938727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>
              <a:off x="7700727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>
              <a:off x="2567360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>
              <a:off x="3329360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>
              <a:off x="4091360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>
              <a:off x="4853360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>
              <a:off x="5611577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>
              <a:off x="6373577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>
              <a:off x="7135577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>
              <a:off x="7897577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>
              <a:off x="1516838" y="4724400"/>
              <a:ext cx="0" cy="2667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>
              <a:off x="1705955" y="4724400"/>
              <a:ext cx="0" cy="215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>
              <a:off x="1335460" y="4724400"/>
              <a:ext cx="0" cy="215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>
              <a:off x="1240210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>
              <a:off x="1418010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>
              <a:off x="1608510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>
              <a:off x="1805360" y="4724400"/>
              <a:ext cx="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rapezoid 45"/>
            <p:cNvSpPr/>
            <p:nvPr/>
          </p:nvSpPr>
          <p:spPr>
            <a:xfrm rot="5400000">
              <a:off x="943955" y="4876800"/>
              <a:ext cx="609600" cy="381000"/>
            </a:xfrm>
            <a:prstGeom prst="trapezoid">
              <a:avLst>
                <a:gd name="adj" fmla="val 45187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1172555" y="4991100"/>
              <a:ext cx="152400" cy="15240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80" name="Picture 2" descr="image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265220">
            <a:off x="1909234" y="531819"/>
            <a:ext cx="3403441" cy="4942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1" name="Picture 2" descr="image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265220">
            <a:off x="1909234" y="1583938"/>
            <a:ext cx="3403441" cy="4942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2" name="Picture 2" descr="image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265220">
            <a:off x="1909234" y="2603114"/>
            <a:ext cx="3403441" cy="4942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2" name="SMARTInkShape-Group1"/>
          <p:cNvGrpSpPr/>
          <p:nvPr/>
        </p:nvGrpSpPr>
        <p:grpSpPr>
          <a:xfrm>
            <a:off x="6667500" y="2452688"/>
            <a:ext cx="404814" cy="468313"/>
            <a:chOff x="6667500" y="2452688"/>
            <a:chExt cx="404814" cy="468313"/>
          </a:xfrm>
        </p:grpSpPr>
        <p:sp>
          <p:nvSpPr>
            <p:cNvPr id="4" name="SMARTInkShape-1"/>
            <p:cNvSpPr/>
            <p:nvPr>
              <p:custDataLst>
                <p:tags r:id="rId15"/>
              </p:custDataLst>
            </p:nvPr>
          </p:nvSpPr>
          <p:spPr>
            <a:xfrm>
              <a:off x="6667500" y="2504810"/>
              <a:ext cx="198432" cy="416191"/>
            </a:xfrm>
            <a:custGeom>
              <a:avLst/>
              <a:gdLst/>
              <a:ahLst/>
              <a:cxnLst/>
              <a:rect l="0" t="0" r="0" b="0"/>
              <a:pathLst>
                <a:path w="198432" h="416191">
                  <a:moveTo>
                    <a:pt x="39687" y="11378"/>
                  </a:moveTo>
                  <a:lnTo>
                    <a:pt x="39687" y="11378"/>
                  </a:lnTo>
                  <a:lnTo>
                    <a:pt x="72832" y="330"/>
                  </a:lnTo>
                  <a:lnTo>
                    <a:pt x="87932" y="0"/>
                  </a:lnTo>
                  <a:lnTo>
                    <a:pt x="124778" y="3138"/>
                  </a:lnTo>
                  <a:lnTo>
                    <a:pt x="140123" y="4187"/>
                  </a:lnTo>
                  <a:lnTo>
                    <a:pt x="172978" y="10257"/>
                  </a:lnTo>
                  <a:lnTo>
                    <a:pt x="187416" y="15583"/>
                  </a:lnTo>
                  <a:lnTo>
                    <a:pt x="193736" y="19473"/>
                  </a:lnTo>
                  <a:lnTo>
                    <a:pt x="197066" y="24712"/>
                  </a:lnTo>
                  <a:lnTo>
                    <a:pt x="198431" y="51285"/>
                  </a:lnTo>
                  <a:lnTo>
                    <a:pt x="189802" y="83890"/>
                  </a:lnTo>
                  <a:lnTo>
                    <a:pt x="175565" y="118991"/>
                  </a:lnTo>
                  <a:lnTo>
                    <a:pt x="156870" y="151514"/>
                  </a:lnTo>
                  <a:lnTo>
                    <a:pt x="141425" y="185461"/>
                  </a:lnTo>
                  <a:lnTo>
                    <a:pt x="124459" y="222532"/>
                  </a:lnTo>
                  <a:lnTo>
                    <a:pt x="98637" y="260056"/>
                  </a:lnTo>
                  <a:lnTo>
                    <a:pt x="79418" y="297126"/>
                  </a:lnTo>
                  <a:lnTo>
                    <a:pt x="60856" y="334169"/>
                  </a:lnTo>
                  <a:lnTo>
                    <a:pt x="49977" y="358276"/>
                  </a:lnTo>
                  <a:lnTo>
                    <a:pt x="49192" y="361705"/>
                  </a:lnTo>
                  <a:lnTo>
                    <a:pt x="43617" y="367868"/>
                  </a:lnTo>
                  <a:lnTo>
                    <a:pt x="39662" y="370746"/>
                  </a:lnTo>
                  <a:lnTo>
                    <a:pt x="37025" y="374429"/>
                  </a:lnTo>
                  <a:lnTo>
                    <a:pt x="28231" y="393879"/>
                  </a:lnTo>
                  <a:lnTo>
                    <a:pt x="23424" y="397455"/>
                  </a:lnTo>
                  <a:lnTo>
                    <a:pt x="18348" y="399925"/>
                  </a:lnTo>
                  <a:lnTo>
                    <a:pt x="0" y="4161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"/>
            <p:cNvSpPr/>
            <p:nvPr>
              <p:custDataLst>
                <p:tags r:id="rId16"/>
              </p:custDataLst>
            </p:nvPr>
          </p:nvSpPr>
          <p:spPr>
            <a:xfrm>
              <a:off x="6969124" y="2460625"/>
              <a:ext cx="15877" cy="150814"/>
            </a:xfrm>
            <a:custGeom>
              <a:avLst/>
              <a:gdLst/>
              <a:ahLst/>
              <a:cxnLst/>
              <a:rect l="0" t="0" r="0" b="0"/>
              <a:pathLst>
                <a:path w="15877" h="150814">
                  <a:moveTo>
                    <a:pt x="15876" y="0"/>
                  </a:moveTo>
                  <a:lnTo>
                    <a:pt x="15876" y="0"/>
                  </a:lnTo>
                  <a:lnTo>
                    <a:pt x="11662" y="38134"/>
                  </a:lnTo>
                  <a:lnTo>
                    <a:pt x="8674" y="72013"/>
                  </a:lnTo>
                  <a:lnTo>
                    <a:pt x="7274" y="98850"/>
                  </a:lnTo>
                  <a:lnTo>
                    <a:pt x="0" y="150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3"/>
            <p:cNvSpPr/>
            <p:nvPr>
              <p:custDataLst>
                <p:tags r:id="rId17"/>
              </p:custDataLst>
            </p:nvPr>
          </p:nvSpPr>
          <p:spPr>
            <a:xfrm>
              <a:off x="7064374" y="2452688"/>
              <a:ext cx="7940" cy="134938"/>
            </a:xfrm>
            <a:custGeom>
              <a:avLst/>
              <a:gdLst/>
              <a:ahLst/>
              <a:cxnLst/>
              <a:rect l="0" t="0" r="0" b="0"/>
              <a:pathLst>
                <a:path w="7940" h="134938">
                  <a:moveTo>
                    <a:pt x="0" y="0"/>
                  </a:moveTo>
                  <a:lnTo>
                    <a:pt x="0" y="0"/>
                  </a:lnTo>
                  <a:lnTo>
                    <a:pt x="4214" y="4213"/>
                  </a:lnTo>
                  <a:lnTo>
                    <a:pt x="6835" y="19475"/>
                  </a:lnTo>
                  <a:lnTo>
                    <a:pt x="7794" y="52105"/>
                  </a:lnTo>
                  <a:lnTo>
                    <a:pt x="7919" y="89339"/>
                  </a:lnTo>
                  <a:lnTo>
                    <a:pt x="7939" y="134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SMARTInkShape-Group2"/>
          <p:cNvGrpSpPr/>
          <p:nvPr/>
        </p:nvGrpSpPr>
        <p:grpSpPr>
          <a:xfrm>
            <a:off x="6643765" y="3889375"/>
            <a:ext cx="595236" cy="253498"/>
            <a:chOff x="6643765" y="3889375"/>
            <a:chExt cx="595236" cy="253498"/>
          </a:xfrm>
        </p:grpSpPr>
        <p:sp>
          <p:nvSpPr>
            <p:cNvPr id="73" name="SMARTInkShape-4"/>
            <p:cNvSpPr/>
            <p:nvPr>
              <p:custDataLst>
                <p:tags r:id="rId9"/>
              </p:custDataLst>
            </p:nvPr>
          </p:nvSpPr>
          <p:spPr>
            <a:xfrm>
              <a:off x="6643765" y="3929062"/>
              <a:ext cx="126648" cy="213811"/>
            </a:xfrm>
            <a:custGeom>
              <a:avLst/>
              <a:gdLst/>
              <a:ahLst/>
              <a:cxnLst/>
              <a:rect l="0" t="0" r="0" b="0"/>
              <a:pathLst>
                <a:path w="126648" h="213811">
                  <a:moveTo>
                    <a:pt x="63422" y="0"/>
                  </a:moveTo>
                  <a:lnTo>
                    <a:pt x="63422" y="0"/>
                  </a:lnTo>
                  <a:lnTo>
                    <a:pt x="59209" y="0"/>
                  </a:lnTo>
                  <a:lnTo>
                    <a:pt x="54788" y="2352"/>
                  </a:lnTo>
                  <a:lnTo>
                    <a:pt x="17967" y="37547"/>
                  </a:lnTo>
                  <a:lnTo>
                    <a:pt x="6640" y="53067"/>
                  </a:lnTo>
                  <a:lnTo>
                    <a:pt x="1912" y="73050"/>
                  </a:lnTo>
                  <a:lnTo>
                    <a:pt x="315" y="108961"/>
                  </a:lnTo>
                  <a:lnTo>
                    <a:pt x="0" y="144799"/>
                  </a:lnTo>
                  <a:lnTo>
                    <a:pt x="839" y="162251"/>
                  </a:lnTo>
                  <a:lnTo>
                    <a:pt x="4152" y="172948"/>
                  </a:lnTo>
                  <a:lnTo>
                    <a:pt x="23810" y="202741"/>
                  </a:lnTo>
                  <a:lnTo>
                    <a:pt x="31412" y="208582"/>
                  </a:lnTo>
                  <a:lnTo>
                    <a:pt x="49823" y="212615"/>
                  </a:lnTo>
                  <a:lnTo>
                    <a:pt x="67821" y="213810"/>
                  </a:lnTo>
                  <a:lnTo>
                    <a:pt x="78900" y="209385"/>
                  </a:lnTo>
                  <a:lnTo>
                    <a:pt x="116316" y="183817"/>
                  </a:lnTo>
                  <a:lnTo>
                    <a:pt x="122209" y="174007"/>
                  </a:lnTo>
                  <a:lnTo>
                    <a:pt x="126302" y="154422"/>
                  </a:lnTo>
                  <a:lnTo>
                    <a:pt x="126647" y="148596"/>
                  </a:lnTo>
                  <a:lnTo>
                    <a:pt x="124447" y="143066"/>
                  </a:lnTo>
                  <a:lnTo>
                    <a:pt x="122627" y="140357"/>
                  </a:lnTo>
                  <a:lnTo>
                    <a:pt x="119649" y="138550"/>
                  </a:lnTo>
                  <a:lnTo>
                    <a:pt x="107030" y="136008"/>
                  </a:lnTo>
                  <a:lnTo>
                    <a:pt x="92121" y="136137"/>
                  </a:lnTo>
                  <a:lnTo>
                    <a:pt x="70229" y="141814"/>
                  </a:lnTo>
                  <a:lnTo>
                    <a:pt x="67078" y="143932"/>
                  </a:lnTo>
                  <a:lnTo>
                    <a:pt x="55684" y="160004"/>
                  </a:lnTo>
                  <a:lnTo>
                    <a:pt x="41980" y="181976"/>
                  </a:lnTo>
                  <a:lnTo>
                    <a:pt x="39922" y="191142"/>
                  </a:lnTo>
                  <a:lnTo>
                    <a:pt x="47548" y="2063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5"/>
            <p:cNvSpPr/>
            <p:nvPr>
              <p:custDataLst>
                <p:tags r:id="rId10"/>
              </p:custDataLst>
            </p:nvPr>
          </p:nvSpPr>
          <p:spPr>
            <a:xfrm>
              <a:off x="6865938" y="3889375"/>
              <a:ext cx="1" cy="87313"/>
            </a:xfrm>
            <a:custGeom>
              <a:avLst/>
              <a:gdLst/>
              <a:ahLst/>
              <a:cxnLst/>
              <a:rect l="0" t="0" r="0" b="0"/>
              <a:pathLst>
                <a:path w="1" h="87313">
                  <a:moveTo>
                    <a:pt x="0" y="0"/>
                  </a:moveTo>
                  <a:lnTo>
                    <a:pt x="0" y="0"/>
                  </a:lnTo>
                  <a:lnTo>
                    <a:pt x="0" y="34797"/>
                  </a:lnTo>
                  <a:lnTo>
                    <a:pt x="0" y="70754"/>
                  </a:lnTo>
                  <a:lnTo>
                    <a:pt x="0" y="87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6"/>
            <p:cNvSpPr/>
            <p:nvPr>
              <p:custDataLst>
                <p:tags r:id="rId11"/>
              </p:custDataLst>
            </p:nvPr>
          </p:nvSpPr>
          <p:spPr>
            <a:xfrm>
              <a:off x="6889750" y="3897313"/>
              <a:ext cx="47626" cy="174625"/>
            </a:xfrm>
            <a:custGeom>
              <a:avLst/>
              <a:gdLst/>
              <a:ahLst/>
              <a:cxnLst/>
              <a:rect l="0" t="0" r="0" b="0"/>
              <a:pathLst>
                <a:path w="47626" h="174625">
                  <a:moveTo>
                    <a:pt x="47625" y="0"/>
                  </a:moveTo>
                  <a:lnTo>
                    <a:pt x="47625" y="0"/>
                  </a:lnTo>
                  <a:lnTo>
                    <a:pt x="46743" y="13556"/>
                  </a:lnTo>
                  <a:lnTo>
                    <a:pt x="40177" y="51263"/>
                  </a:lnTo>
                  <a:lnTo>
                    <a:pt x="35571" y="80093"/>
                  </a:lnTo>
                  <a:lnTo>
                    <a:pt x="23619" y="112874"/>
                  </a:lnTo>
                  <a:lnTo>
                    <a:pt x="0" y="1746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7"/>
            <p:cNvSpPr/>
            <p:nvPr>
              <p:custDataLst>
                <p:tags r:id="rId12"/>
              </p:custDataLst>
            </p:nvPr>
          </p:nvSpPr>
          <p:spPr>
            <a:xfrm>
              <a:off x="6929731" y="4027960"/>
              <a:ext cx="102895" cy="91603"/>
            </a:xfrm>
            <a:custGeom>
              <a:avLst/>
              <a:gdLst/>
              <a:ahLst/>
              <a:cxnLst/>
              <a:rect l="0" t="0" r="0" b="0"/>
              <a:pathLst>
                <a:path w="102895" h="91603">
                  <a:moveTo>
                    <a:pt x="15581" y="20165"/>
                  </a:moveTo>
                  <a:lnTo>
                    <a:pt x="15581" y="20165"/>
                  </a:lnTo>
                  <a:lnTo>
                    <a:pt x="15581" y="15951"/>
                  </a:lnTo>
                  <a:lnTo>
                    <a:pt x="17933" y="11531"/>
                  </a:lnTo>
                  <a:lnTo>
                    <a:pt x="19794" y="9117"/>
                  </a:lnTo>
                  <a:lnTo>
                    <a:pt x="26567" y="6435"/>
                  </a:lnTo>
                  <a:lnTo>
                    <a:pt x="34575" y="4362"/>
                  </a:lnTo>
                  <a:lnTo>
                    <a:pt x="41074" y="500"/>
                  </a:lnTo>
                  <a:lnTo>
                    <a:pt x="44042" y="0"/>
                  </a:lnTo>
                  <a:lnTo>
                    <a:pt x="46902" y="548"/>
                  </a:lnTo>
                  <a:lnTo>
                    <a:pt x="55142" y="3181"/>
                  </a:lnTo>
                  <a:lnTo>
                    <a:pt x="61614" y="4071"/>
                  </a:lnTo>
                  <a:lnTo>
                    <a:pt x="74115" y="22153"/>
                  </a:lnTo>
                  <a:lnTo>
                    <a:pt x="74888" y="25900"/>
                  </a:lnTo>
                  <a:lnTo>
                    <a:pt x="73396" y="34767"/>
                  </a:lnTo>
                  <a:lnTo>
                    <a:pt x="67598" y="45462"/>
                  </a:lnTo>
                  <a:lnTo>
                    <a:pt x="45709" y="69231"/>
                  </a:lnTo>
                  <a:lnTo>
                    <a:pt x="28625" y="78016"/>
                  </a:lnTo>
                  <a:lnTo>
                    <a:pt x="699" y="83518"/>
                  </a:lnTo>
                  <a:lnTo>
                    <a:pt x="368" y="82685"/>
                  </a:lnTo>
                  <a:lnTo>
                    <a:pt x="0" y="79408"/>
                  </a:lnTo>
                  <a:lnTo>
                    <a:pt x="8221" y="68390"/>
                  </a:lnTo>
                  <a:lnTo>
                    <a:pt x="21828" y="58168"/>
                  </a:lnTo>
                  <a:lnTo>
                    <a:pt x="37031" y="53768"/>
                  </a:lnTo>
                  <a:lnTo>
                    <a:pt x="61689" y="52077"/>
                  </a:lnTo>
                  <a:lnTo>
                    <a:pt x="69293" y="54339"/>
                  </a:lnTo>
                  <a:lnTo>
                    <a:pt x="80884" y="62922"/>
                  </a:lnTo>
                  <a:lnTo>
                    <a:pt x="88702" y="70918"/>
                  </a:lnTo>
                  <a:lnTo>
                    <a:pt x="102894" y="916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8"/>
            <p:cNvSpPr/>
            <p:nvPr>
              <p:custDataLst>
                <p:tags r:id="rId13"/>
              </p:custDataLst>
            </p:nvPr>
          </p:nvSpPr>
          <p:spPr>
            <a:xfrm>
              <a:off x="7167563" y="3921125"/>
              <a:ext cx="1" cy="79376"/>
            </a:xfrm>
            <a:custGeom>
              <a:avLst/>
              <a:gdLst/>
              <a:ahLst/>
              <a:cxnLst/>
              <a:rect l="0" t="0" r="0" b="0"/>
              <a:pathLst>
                <a:path w="1" h="79376">
                  <a:moveTo>
                    <a:pt x="0" y="0"/>
                  </a:moveTo>
                  <a:lnTo>
                    <a:pt x="0" y="0"/>
                  </a:lnTo>
                  <a:lnTo>
                    <a:pt x="0" y="33143"/>
                  </a:lnTo>
                  <a:lnTo>
                    <a:pt x="0" y="79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9"/>
            <p:cNvSpPr/>
            <p:nvPr>
              <p:custDataLst>
                <p:tags r:id="rId14"/>
              </p:custDataLst>
            </p:nvPr>
          </p:nvSpPr>
          <p:spPr>
            <a:xfrm>
              <a:off x="7215188" y="3897313"/>
              <a:ext cx="23813" cy="119063"/>
            </a:xfrm>
            <a:custGeom>
              <a:avLst/>
              <a:gdLst/>
              <a:ahLst/>
              <a:cxnLst/>
              <a:rect l="0" t="0" r="0" b="0"/>
              <a:pathLst>
                <a:path w="23813" h="119063">
                  <a:moveTo>
                    <a:pt x="0" y="0"/>
                  </a:moveTo>
                  <a:lnTo>
                    <a:pt x="0" y="0"/>
                  </a:lnTo>
                  <a:lnTo>
                    <a:pt x="4212" y="4213"/>
                  </a:lnTo>
                  <a:lnTo>
                    <a:pt x="8084" y="37122"/>
                  </a:lnTo>
                  <a:lnTo>
                    <a:pt x="16426" y="70930"/>
                  </a:lnTo>
                  <a:lnTo>
                    <a:pt x="23812" y="119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0" name="SMARTInkShape-10"/>
          <p:cNvSpPr/>
          <p:nvPr>
            <p:custDataLst>
              <p:tags r:id="rId1"/>
            </p:custDataLst>
          </p:nvPr>
        </p:nvSpPr>
        <p:spPr>
          <a:xfrm>
            <a:off x="6992937" y="5500688"/>
            <a:ext cx="39689" cy="15875"/>
          </a:xfrm>
          <a:custGeom>
            <a:avLst/>
            <a:gdLst/>
            <a:ahLst/>
            <a:cxnLst/>
            <a:rect l="0" t="0" r="0" b="0"/>
            <a:pathLst>
              <a:path w="39689" h="15875">
                <a:moveTo>
                  <a:pt x="39688" y="15874"/>
                </a:moveTo>
                <a:lnTo>
                  <a:pt x="39688" y="15874"/>
                </a:lnTo>
                <a:lnTo>
                  <a:pt x="16318" y="8673"/>
                </a:lnTo>
                <a:lnTo>
                  <a:pt x="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1" name="SMARTInkShape-Group4"/>
          <p:cNvGrpSpPr/>
          <p:nvPr/>
        </p:nvGrpSpPr>
        <p:grpSpPr>
          <a:xfrm>
            <a:off x="6327224" y="4921250"/>
            <a:ext cx="610152" cy="277814"/>
            <a:chOff x="6327224" y="4921250"/>
            <a:chExt cx="610152" cy="277814"/>
          </a:xfrm>
        </p:grpSpPr>
        <p:sp>
          <p:nvSpPr>
            <p:cNvPr id="82" name="SMARTInkShape-11"/>
            <p:cNvSpPr/>
            <p:nvPr>
              <p:custDataLst>
                <p:tags r:id="rId2"/>
              </p:custDataLst>
            </p:nvPr>
          </p:nvSpPr>
          <p:spPr>
            <a:xfrm>
              <a:off x="6327224" y="4976813"/>
              <a:ext cx="109681" cy="220638"/>
            </a:xfrm>
            <a:custGeom>
              <a:avLst/>
              <a:gdLst/>
              <a:ahLst/>
              <a:cxnLst/>
              <a:rect l="0" t="0" r="0" b="0"/>
              <a:pathLst>
                <a:path w="109681" h="220638">
                  <a:moveTo>
                    <a:pt x="70401" y="0"/>
                  </a:moveTo>
                  <a:lnTo>
                    <a:pt x="70401" y="0"/>
                  </a:lnTo>
                  <a:lnTo>
                    <a:pt x="66187" y="4213"/>
                  </a:lnTo>
                  <a:lnTo>
                    <a:pt x="61767" y="6281"/>
                  </a:lnTo>
                  <a:lnTo>
                    <a:pt x="59353" y="6833"/>
                  </a:lnTo>
                  <a:lnTo>
                    <a:pt x="54320" y="12150"/>
                  </a:lnTo>
                  <a:lnTo>
                    <a:pt x="40507" y="32143"/>
                  </a:lnTo>
                  <a:lnTo>
                    <a:pt x="39889" y="34657"/>
                  </a:lnTo>
                  <a:lnTo>
                    <a:pt x="38594" y="36334"/>
                  </a:lnTo>
                  <a:lnTo>
                    <a:pt x="33440" y="39575"/>
                  </a:lnTo>
                  <a:lnTo>
                    <a:pt x="22239" y="72978"/>
                  </a:lnTo>
                  <a:lnTo>
                    <a:pt x="7872" y="107705"/>
                  </a:lnTo>
                  <a:lnTo>
                    <a:pt x="723" y="136743"/>
                  </a:lnTo>
                  <a:lnTo>
                    <a:pt x="0" y="176384"/>
                  </a:lnTo>
                  <a:lnTo>
                    <a:pt x="5346" y="192001"/>
                  </a:lnTo>
                  <a:lnTo>
                    <a:pt x="10031" y="199398"/>
                  </a:lnTo>
                  <a:lnTo>
                    <a:pt x="32298" y="216810"/>
                  </a:lnTo>
                  <a:lnTo>
                    <a:pt x="40531" y="219832"/>
                  </a:lnTo>
                  <a:lnTo>
                    <a:pt x="45196" y="220637"/>
                  </a:lnTo>
                  <a:lnTo>
                    <a:pt x="55083" y="219181"/>
                  </a:lnTo>
                  <a:lnTo>
                    <a:pt x="91600" y="203549"/>
                  </a:lnTo>
                  <a:lnTo>
                    <a:pt x="97462" y="198358"/>
                  </a:lnTo>
                  <a:lnTo>
                    <a:pt x="108710" y="184125"/>
                  </a:lnTo>
                  <a:lnTo>
                    <a:pt x="109680" y="174597"/>
                  </a:lnTo>
                  <a:lnTo>
                    <a:pt x="107555" y="167850"/>
                  </a:lnTo>
                  <a:lnTo>
                    <a:pt x="103218" y="160548"/>
                  </a:lnTo>
                  <a:lnTo>
                    <a:pt x="88576" y="152073"/>
                  </a:lnTo>
                  <a:lnTo>
                    <a:pt x="86928" y="152534"/>
                  </a:lnTo>
                  <a:lnTo>
                    <a:pt x="80393" y="156516"/>
                  </a:lnTo>
                  <a:lnTo>
                    <a:pt x="75429" y="157757"/>
                  </a:lnTo>
                  <a:lnTo>
                    <a:pt x="73753" y="159852"/>
                  </a:lnTo>
                  <a:lnTo>
                    <a:pt x="68711" y="173535"/>
                  </a:lnTo>
                  <a:lnTo>
                    <a:pt x="57831" y="193165"/>
                  </a:lnTo>
                  <a:lnTo>
                    <a:pt x="55179" y="205856"/>
                  </a:lnTo>
                  <a:lnTo>
                    <a:pt x="54526" y="214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12"/>
            <p:cNvSpPr/>
            <p:nvPr>
              <p:custDataLst>
                <p:tags r:id="rId3"/>
              </p:custDataLst>
            </p:nvPr>
          </p:nvSpPr>
          <p:spPr>
            <a:xfrm>
              <a:off x="6501199" y="4976813"/>
              <a:ext cx="93258" cy="83638"/>
            </a:xfrm>
            <a:custGeom>
              <a:avLst/>
              <a:gdLst/>
              <a:ahLst/>
              <a:cxnLst/>
              <a:rect l="0" t="0" r="0" b="0"/>
              <a:pathLst>
                <a:path w="93258" h="83638">
                  <a:moveTo>
                    <a:pt x="31364" y="0"/>
                  </a:moveTo>
                  <a:lnTo>
                    <a:pt x="31364" y="0"/>
                  </a:lnTo>
                  <a:lnTo>
                    <a:pt x="31364" y="6833"/>
                  </a:lnTo>
                  <a:lnTo>
                    <a:pt x="30481" y="7201"/>
                  </a:lnTo>
                  <a:lnTo>
                    <a:pt x="27150" y="7610"/>
                  </a:lnTo>
                  <a:lnTo>
                    <a:pt x="25909" y="8601"/>
                  </a:lnTo>
                  <a:lnTo>
                    <a:pt x="24529" y="12054"/>
                  </a:lnTo>
                  <a:lnTo>
                    <a:pt x="19212" y="16528"/>
                  </a:lnTo>
                  <a:lnTo>
                    <a:pt x="0" y="31385"/>
                  </a:lnTo>
                  <a:lnTo>
                    <a:pt x="10695" y="31717"/>
                  </a:lnTo>
                  <a:lnTo>
                    <a:pt x="32949" y="24912"/>
                  </a:lnTo>
                  <a:lnTo>
                    <a:pt x="72239" y="31451"/>
                  </a:lnTo>
                  <a:lnTo>
                    <a:pt x="78340" y="33968"/>
                  </a:lnTo>
                  <a:lnTo>
                    <a:pt x="89444" y="42771"/>
                  </a:lnTo>
                  <a:lnTo>
                    <a:pt x="92454" y="47819"/>
                  </a:lnTo>
                  <a:lnTo>
                    <a:pt x="93257" y="50400"/>
                  </a:lnTo>
                  <a:lnTo>
                    <a:pt x="92911" y="53002"/>
                  </a:lnTo>
                  <a:lnTo>
                    <a:pt x="90175" y="58246"/>
                  </a:lnTo>
                  <a:lnTo>
                    <a:pt x="76163" y="74086"/>
                  </a:lnTo>
                  <a:lnTo>
                    <a:pt x="68619" y="77024"/>
                  </a:lnTo>
                  <a:lnTo>
                    <a:pt x="45154" y="83637"/>
                  </a:lnTo>
                  <a:lnTo>
                    <a:pt x="23426" y="79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13"/>
            <p:cNvSpPr/>
            <p:nvPr>
              <p:custDataLst>
                <p:tags r:id="rId4"/>
              </p:custDataLst>
            </p:nvPr>
          </p:nvSpPr>
          <p:spPr>
            <a:xfrm>
              <a:off x="6532563" y="4945062"/>
              <a:ext cx="63501" cy="23814"/>
            </a:xfrm>
            <a:custGeom>
              <a:avLst/>
              <a:gdLst/>
              <a:ahLst/>
              <a:cxnLst/>
              <a:rect l="0" t="0" r="0" b="0"/>
              <a:pathLst>
                <a:path w="63501" h="23814">
                  <a:moveTo>
                    <a:pt x="63500" y="0"/>
                  </a:moveTo>
                  <a:lnTo>
                    <a:pt x="63500" y="0"/>
                  </a:lnTo>
                  <a:lnTo>
                    <a:pt x="59286" y="0"/>
                  </a:lnTo>
                  <a:lnTo>
                    <a:pt x="54865" y="2352"/>
                  </a:lnTo>
                  <a:lnTo>
                    <a:pt x="52451" y="4214"/>
                  </a:lnTo>
                  <a:lnTo>
                    <a:pt x="45067" y="6282"/>
                  </a:lnTo>
                  <a:lnTo>
                    <a:pt x="36786" y="8084"/>
                  </a:lnTo>
                  <a:lnTo>
                    <a:pt x="26284" y="13175"/>
                  </a:lnTo>
                  <a:lnTo>
                    <a:pt x="0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14"/>
            <p:cNvSpPr/>
            <p:nvPr>
              <p:custDataLst>
                <p:tags r:id="rId5"/>
              </p:custDataLst>
            </p:nvPr>
          </p:nvSpPr>
          <p:spPr>
            <a:xfrm>
              <a:off x="6604000" y="4921250"/>
              <a:ext cx="87314" cy="277814"/>
            </a:xfrm>
            <a:custGeom>
              <a:avLst/>
              <a:gdLst/>
              <a:ahLst/>
              <a:cxnLst/>
              <a:rect l="0" t="0" r="0" b="0"/>
              <a:pathLst>
                <a:path w="87314" h="277814">
                  <a:moveTo>
                    <a:pt x="87313" y="0"/>
                  </a:moveTo>
                  <a:lnTo>
                    <a:pt x="87313" y="0"/>
                  </a:lnTo>
                  <a:lnTo>
                    <a:pt x="80976" y="7218"/>
                  </a:lnTo>
                  <a:lnTo>
                    <a:pt x="60813" y="45157"/>
                  </a:lnTo>
                  <a:lnTo>
                    <a:pt x="51143" y="77972"/>
                  </a:lnTo>
                  <a:lnTo>
                    <a:pt x="43874" y="114664"/>
                  </a:lnTo>
                  <a:lnTo>
                    <a:pt x="40239" y="136362"/>
                  </a:lnTo>
                  <a:lnTo>
                    <a:pt x="39050" y="146153"/>
                  </a:lnTo>
                  <a:lnTo>
                    <a:pt x="27873" y="181044"/>
                  </a:lnTo>
                  <a:lnTo>
                    <a:pt x="15712" y="215157"/>
                  </a:lnTo>
                  <a:lnTo>
                    <a:pt x="8961" y="242319"/>
                  </a:lnTo>
                  <a:lnTo>
                    <a:pt x="0" y="277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15"/>
            <p:cNvSpPr/>
            <p:nvPr>
              <p:custDataLst>
                <p:tags r:id="rId6"/>
              </p:custDataLst>
            </p:nvPr>
          </p:nvSpPr>
          <p:spPr>
            <a:xfrm>
              <a:off x="6667995" y="5048250"/>
              <a:ext cx="93896" cy="150653"/>
            </a:xfrm>
            <a:custGeom>
              <a:avLst/>
              <a:gdLst/>
              <a:ahLst/>
              <a:cxnLst/>
              <a:rect l="0" t="0" r="0" b="0"/>
              <a:pathLst>
                <a:path w="93896" h="150653">
                  <a:moveTo>
                    <a:pt x="63004" y="0"/>
                  </a:moveTo>
                  <a:lnTo>
                    <a:pt x="63004" y="0"/>
                  </a:lnTo>
                  <a:lnTo>
                    <a:pt x="58791" y="0"/>
                  </a:lnTo>
                  <a:lnTo>
                    <a:pt x="47743" y="4213"/>
                  </a:lnTo>
                  <a:lnTo>
                    <a:pt x="33663" y="14421"/>
                  </a:lnTo>
                  <a:lnTo>
                    <a:pt x="3268" y="44769"/>
                  </a:lnTo>
                  <a:lnTo>
                    <a:pt x="1176" y="50177"/>
                  </a:lnTo>
                  <a:lnTo>
                    <a:pt x="0" y="58181"/>
                  </a:lnTo>
                  <a:lnTo>
                    <a:pt x="2077" y="63488"/>
                  </a:lnTo>
                  <a:lnTo>
                    <a:pt x="10596" y="74081"/>
                  </a:lnTo>
                  <a:lnTo>
                    <a:pt x="17957" y="77022"/>
                  </a:lnTo>
                  <a:lnTo>
                    <a:pt x="56786" y="90285"/>
                  </a:lnTo>
                  <a:lnTo>
                    <a:pt x="84961" y="105862"/>
                  </a:lnTo>
                  <a:lnTo>
                    <a:pt x="88226" y="109380"/>
                  </a:lnTo>
                  <a:lnTo>
                    <a:pt x="93895" y="124331"/>
                  </a:lnTo>
                  <a:lnTo>
                    <a:pt x="90286" y="134637"/>
                  </a:lnTo>
                  <a:lnTo>
                    <a:pt x="83632" y="144648"/>
                  </a:lnTo>
                  <a:lnTo>
                    <a:pt x="76288" y="148073"/>
                  </a:lnTo>
                  <a:lnTo>
                    <a:pt x="52734" y="150652"/>
                  </a:lnTo>
                  <a:lnTo>
                    <a:pt x="50865" y="149823"/>
                  </a:lnTo>
                  <a:lnTo>
                    <a:pt x="49621" y="148389"/>
                  </a:lnTo>
                  <a:lnTo>
                    <a:pt x="48237" y="144444"/>
                  </a:lnTo>
                  <a:lnTo>
                    <a:pt x="47275" y="123722"/>
                  </a:lnTo>
                  <a:lnTo>
                    <a:pt x="55784" y="90812"/>
                  </a:lnTo>
                  <a:lnTo>
                    <a:pt x="68390" y="53541"/>
                  </a:lnTo>
                  <a:lnTo>
                    <a:pt x="78899" y="28117"/>
                  </a:lnTo>
                  <a:lnTo>
                    <a:pt x="86355" y="16591"/>
                  </a:lnTo>
                  <a:lnTo>
                    <a:pt x="86817" y="7939"/>
                  </a:lnTo>
                  <a:lnTo>
                    <a:pt x="86817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16"/>
            <p:cNvSpPr/>
            <p:nvPr>
              <p:custDataLst>
                <p:tags r:id="rId7"/>
              </p:custDataLst>
            </p:nvPr>
          </p:nvSpPr>
          <p:spPr>
            <a:xfrm>
              <a:off x="6873874" y="4984750"/>
              <a:ext cx="7940" cy="79376"/>
            </a:xfrm>
            <a:custGeom>
              <a:avLst/>
              <a:gdLst/>
              <a:ahLst/>
              <a:cxnLst/>
              <a:rect l="0" t="0" r="0" b="0"/>
              <a:pathLst>
                <a:path w="7940" h="79376">
                  <a:moveTo>
                    <a:pt x="0" y="0"/>
                  </a:moveTo>
                  <a:lnTo>
                    <a:pt x="0" y="0"/>
                  </a:lnTo>
                  <a:lnTo>
                    <a:pt x="0" y="36540"/>
                  </a:lnTo>
                  <a:lnTo>
                    <a:pt x="7939" y="79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17"/>
            <p:cNvSpPr/>
            <p:nvPr>
              <p:custDataLst>
                <p:tags r:id="rId8"/>
              </p:custDataLst>
            </p:nvPr>
          </p:nvSpPr>
          <p:spPr>
            <a:xfrm>
              <a:off x="6921499" y="4960938"/>
              <a:ext cx="15877" cy="79375"/>
            </a:xfrm>
            <a:custGeom>
              <a:avLst/>
              <a:gdLst/>
              <a:ahLst/>
              <a:cxnLst/>
              <a:rect l="0" t="0" r="0" b="0"/>
              <a:pathLst>
                <a:path w="15877" h="79375">
                  <a:moveTo>
                    <a:pt x="0" y="0"/>
                  </a:moveTo>
                  <a:lnTo>
                    <a:pt x="0" y="0"/>
                  </a:lnTo>
                  <a:lnTo>
                    <a:pt x="2352" y="33349"/>
                  </a:lnTo>
                  <a:lnTo>
                    <a:pt x="15876" y="793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53334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1	</a:t>
            </a:r>
            <a:endParaRPr lang="en-CA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436" y="1879887"/>
            <a:ext cx="8144297" cy="4071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MARTInkShape-18"/>
          <p:cNvSpPr/>
          <p:nvPr>
            <p:custDataLst>
              <p:tags r:id="rId1"/>
            </p:custDataLst>
          </p:nvPr>
        </p:nvSpPr>
        <p:spPr>
          <a:xfrm>
            <a:off x="2690813" y="4183583"/>
            <a:ext cx="5024437" cy="134382"/>
          </a:xfrm>
          <a:custGeom>
            <a:avLst/>
            <a:gdLst/>
            <a:ahLst/>
            <a:cxnLst/>
            <a:rect l="0" t="0" r="0" b="0"/>
            <a:pathLst>
              <a:path w="5024437" h="134382">
                <a:moveTo>
                  <a:pt x="0" y="23292"/>
                </a:moveTo>
                <a:lnTo>
                  <a:pt x="0" y="23292"/>
                </a:lnTo>
                <a:lnTo>
                  <a:pt x="4213" y="23292"/>
                </a:lnTo>
                <a:lnTo>
                  <a:pt x="22363" y="8375"/>
                </a:lnTo>
                <a:lnTo>
                  <a:pt x="25492" y="5410"/>
                </a:lnTo>
                <a:lnTo>
                  <a:pt x="33672" y="2115"/>
                </a:lnTo>
                <a:lnTo>
                  <a:pt x="53296" y="0"/>
                </a:lnTo>
                <a:lnTo>
                  <a:pt x="63668" y="4414"/>
                </a:lnTo>
                <a:lnTo>
                  <a:pt x="80486" y="17407"/>
                </a:lnTo>
                <a:lnTo>
                  <a:pt x="108808" y="51705"/>
                </a:lnTo>
                <a:lnTo>
                  <a:pt x="134980" y="87398"/>
                </a:lnTo>
                <a:lnTo>
                  <a:pt x="153176" y="108432"/>
                </a:lnTo>
                <a:lnTo>
                  <a:pt x="167738" y="118459"/>
                </a:lnTo>
                <a:lnTo>
                  <a:pt x="183029" y="122915"/>
                </a:lnTo>
                <a:lnTo>
                  <a:pt x="198645" y="120192"/>
                </a:lnTo>
                <a:lnTo>
                  <a:pt x="237270" y="100075"/>
                </a:lnTo>
                <a:lnTo>
                  <a:pt x="275195" y="76074"/>
                </a:lnTo>
                <a:lnTo>
                  <a:pt x="314803" y="49787"/>
                </a:lnTo>
                <a:lnTo>
                  <a:pt x="346561" y="37050"/>
                </a:lnTo>
                <a:lnTo>
                  <a:pt x="385041" y="32379"/>
                </a:lnTo>
                <a:lnTo>
                  <a:pt x="399259" y="31741"/>
                </a:lnTo>
                <a:lnTo>
                  <a:pt x="436315" y="44004"/>
                </a:lnTo>
                <a:lnTo>
                  <a:pt x="469806" y="58337"/>
                </a:lnTo>
                <a:lnTo>
                  <a:pt x="508370" y="80018"/>
                </a:lnTo>
                <a:lnTo>
                  <a:pt x="543805" y="94534"/>
                </a:lnTo>
                <a:lnTo>
                  <a:pt x="582290" y="106169"/>
                </a:lnTo>
                <a:lnTo>
                  <a:pt x="615507" y="103620"/>
                </a:lnTo>
                <a:lnTo>
                  <a:pt x="629864" y="101326"/>
                </a:lnTo>
                <a:lnTo>
                  <a:pt x="665473" y="87833"/>
                </a:lnTo>
                <a:lnTo>
                  <a:pt x="681176" y="81081"/>
                </a:lnTo>
                <a:lnTo>
                  <a:pt x="716661" y="57582"/>
                </a:lnTo>
                <a:lnTo>
                  <a:pt x="749621" y="34679"/>
                </a:lnTo>
                <a:lnTo>
                  <a:pt x="780917" y="23451"/>
                </a:lnTo>
                <a:lnTo>
                  <a:pt x="812877" y="17753"/>
                </a:lnTo>
                <a:lnTo>
                  <a:pt x="836646" y="18184"/>
                </a:lnTo>
                <a:lnTo>
                  <a:pt x="868979" y="27462"/>
                </a:lnTo>
                <a:lnTo>
                  <a:pt x="894827" y="37071"/>
                </a:lnTo>
                <a:lnTo>
                  <a:pt x="926866" y="58025"/>
                </a:lnTo>
                <a:lnTo>
                  <a:pt x="962233" y="83168"/>
                </a:lnTo>
                <a:lnTo>
                  <a:pt x="993424" y="99664"/>
                </a:lnTo>
                <a:lnTo>
                  <a:pt x="1027938" y="116643"/>
                </a:lnTo>
                <a:lnTo>
                  <a:pt x="1043354" y="122107"/>
                </a:lnTo>
                <a:lnTo>
                  <a:pt x="1075944" y="124302"/>
                </a:lnTo>
                <a:lnTo>
                  <a:pt x="1107452" y="119759"/>
                </a:lnTo>
                <a:lnTo>
                  <a:pt x="1146952" y="107970"/>
                </a:lnTo>
                <a:lnTo>
                  <a:pt x="1183858" y="93949"/>
                </a:lnTo>
                <a:lnTo>
                  <a:pt x="1218018" y="78623"/>
                </a:lnTo>
                <a:lnTo>
                  <a:pt x="1249600" y="65263"/>
                </a:lnTo>
                <a:lnTo>
                  <a:pt x="1282182" y="55719"/>
                </a:lnTo>
                <a:lnTo>
                  <a:pt x="1313296" y="49657"/>
                </a:lnTo>
                <a:lnTo>
                  <a:pt x="1350444" y="47861"/>
                </a:lnTo>
                <a:lnTo>
                  <a:pt x="1384675" y="49680"/>
                </a:lnTo>
                <a:lnTo>
                  <a:pt x="1419945" y="58196"/>
                </a:lnTo>
                <a:lnTo>
                  <a:pt x="1452390" y="69253"/>
                </a:lnTo>
                <a:lnTo>
                  <a:pt x="1484278" y="85157"/>
                </a:lnTo>
                <a:lnTo>
                  <a:pt x="1516055" y="97052"/>
                </a:lnTo>
                <a:lnTo>
                  <a:pt x="1547810" y="102439"/>
                </a:lnTo>
                <a:lnTo>
                  <a:pt x="1584265" y="111082"/>
                </a:lnTo>
                <a:lnTo>
                  <a:pt x="1615939" y="116331"/>
                </a:lnTo>
                <a:lnTo>
                  <a:pt x="1642081" y="115535"/>
                </a:lnTo>
                <a:lnTo>
                  <a:pt x="1673639" y="112065"/>
                </a:lnTo>
                <a:lnTo>
                  <a:pt x="1709447" y="108685"/>
                </a:lnTo>
                <a:lnTo>
                  <a:pt x="1745251" y="99642"/>
                </a:lnTo>
                <a:lnTo>
                  <a:pt x="1777802" y="89362"/>
                </a:lnTo>
                <a:lnTo>
                  <a:pt x="1809711" y="76488"/>
                </a:lnTo>
                <a:lnTo>
                  <a:pt x="1845705" y="61434"/>
                </a:lnTo>
                <a:lnTo>
                  <a:pt x="1884785" y="52722"/>
                </a:lnTo>
                <a:lnTo>
                  <a:pt x="1914535" y="49601"/>
                </a:lnTo>
                <a:lnTo>
                  <a:pt x="1953980" y="50196"/>
                </a:lnTo>
                <a:lnTo>
                  <a:pt x="1989480" y="55958"/>
                </a:lnTo>
                <a:lnTo>
                  <a:pt x="2026457" y="63251"/>
                </a:lnTo>
                <a:lnTo>
                  <a:pt x="2062655" y="73616"/>
                </a:lnTo>
                <a:lnTo>
                  <a:pt x="2099879" y="85730"/>
                </a:lnTo>
                <a:lnTo>
                  <a:pt x="2131781" y="92063"/>
                </a:lnTo>
                <a:lnTo>
                  <a:pt x="2168909" y="100539"/>
                </a:lnTo>
                <a:lnTo>
                  <a:pt x="2195154" y="105543"/>
                </a:lnTo>
                <a:lnTo>
                  <a:pt x="2222105" y="108355"/>
                </a:lnTo>
                <a:lnTo>
                  <a:pt x="2249665" y="108723"/>
                </a:lnTo>
                <a:lnTo>
                  <a:pt x="2279552" y="105946"/>
                </a:lnTo>
                <a:lnTo>
                  <a:pt x="2313487" y="103639"/>
                </a:lnTo>
                <a:lnTo>
                  <a:pt x="2348726" y="98741"/>
                </a:lnTo>
                <a:lnTo>
                  <a:pt x="2378668" y="91704"/>
                </a:lnTo>
                <a:lnTo>
                  <a:pt x="2412725" y="75606"/>
                </a:lnTo>
                <a:lnTo>
                  <a:pt x="2450183" y="59137"/>
                </a:lnTo>
                <a:lnTo>
                  <a:pt x="2485327" y="44650"/>
                </a:lnTo>
                <a:lnTo>
                  <a:pt x="2516940" y="40791"/>
                </a:lnTo>
                <a:lnTo>
                  <a:pt x="2554235" y="35434"/>
                </a:lnTo>
                <a:lnTo>
                  <a:pt x="2580573" y="36689"/>
                </a:lnTo>
                <a:lnTo>
                  <a:pt x="2612189" y="46860"/>
                </a:lnTo>
                <a:lnTo>
                  <a:pt x="2651469" y="60644"/>
                </a:lnTo>
                <a:lnTo>
                  <a:pt x="2687190" y="74438"/>
                </a:lnTo>
                <a:lnTo>
                  <a:pt x="2725703" y="88816"/>
                </a:lnTo>
                <a:lnTo>
                  <a:pt x="2762396" y="99053"/>
                </a:lnTo>
                <a:lnTo>
                  <a:pt x="2798993" y="108061"/>
                </a:lnTo>
                <a:lnTo>
                  <a:pt x="2835166" y="109851"/>
                </a:lnTo>
                <a:lnTo>
                  <a:pt x="2869109" y="108029"/>
                </a:lnTo>
                <a:lnTo>
                  <a:pt x="2904282" y="99513"/>
                </a:lnTo>
                <a:lnTo>
                  <a:pt x="2938419" y="86725"/>
                </a:lnTo>
                <a:lnTo>
                  <a:pt x="2968200" y="76482"/>
                </a:lnTo>
                <a:lnTo>
                  <a:pt x="2994894" y="68099"/>
                </a:lnTo>
                <a:lnTo>
                  <a:pt x="3021457" y="61433"/>
                </a:lnTo>
                <a:lnTo>
                  <a:pt x="3050314" y="55530"/>
                </a:lnTo>
                <a:lnTo>
                  <a:pt x="3089254" y="51953"/>
                </a:lnTo>
                <a:lnTo>
                  <a:pt x="3122253" y="56478"/>
                </a:lnTo>
                <a:lnTo>
                  <a:pt x="3155255" y="63405"/>
                </a:lnTo>
                <a:lnTo>
                  <a:pt x="3186494" y="73395"/>
                </a:lnTo>
                <a:lnTo>
                  <a:pt x="3218975" y="87526"/>
                </a:lnTo>
                <a:lnTo>
                  <a:pt x="3250058" y="100533"/>
                </a:lnTo>
                <a:lnTo>
                  <a:pt x="3287197" y="109972"/>
                </a:lnTo>
                <a:lnTo>
                  <a:pt x="3321426" y="118354"/>
                </a:lnTo>
                <a:lnTo>
                  <a:pt x="3340619" y="121986"/>
                </a:lnTo>
                <a:lnTo>
                  <a:pt x="3372141" y="119073"/>
                </a:lnTo>
                <a:lnTo>
                  <a:pt x="3409898" y="112623"/>
                </a:lnTo>
                <a:lnTo>
                  <a:pt x="3439031" y="107679"/>
                </a:lnTo>
                <a:lnTo>
                  <a:pt x="3472541" y="99938"/>
                </a:lnTo>
                <a:lnTo>
                  <a:pt x="3507567" y="89422"/>
                </a:lnTo>
                <a:lnTo>
                  <a:pt x="3539965" y="78851"/>
                </a:lnTo>
                <a:lnTo>
                  <a:pt x="3571843" y="68270"/>
                </a:lnTo>
                <a:lnTo>
                  <a:pt x="3606264" y="58570"/>
                </a:lnTo>
                <a:lnTo>
                  <a:pt x="3643800" y="56969"/>
                </a:lnTo>
                <a:lnTo>
                  <a:pt x="3675500" y="61688"/>
                </a:lnTo>
                <a:lnTo>
                  <a:pt x="3714586" y="68673"/>
                </a:lnTo>
                <a:lnTo>
                  <a:pt x="3752836" y="81286"/>
                </a:lnTo>
                <a:lnTo>
                  <a:pt x="3785871" y="96288"/>
                </a:lnTo>
                <a:lnTo>
                  <a:pt x="3818333" y="104991"/>
                </a:lnTo>
                <a:lnTo>
                  <a:pt x="3845453" y="108110"/>
                </a:lnTo>
                <a:lnTo>
                  <a:pt x="3883416" y="109865"/>
                </a:lnTo>
                <a:lnTo>
                  <a:pt x="3916125" y="108033"/>
                </a:lnTo>
                <a:lnTo>
                  <a:pt x="3949041" y="101905"/>
                </a:lnTo>
                <a:lnTo>
                  <a:pt x="3982607" y="92152"/>
                </a:lnTo>
                <a:lnTo>
                  <a:pt x="4010187" y="83001"/>
                </a:lnTo>
                <a:lnTo>
                  <a:pt x="4048741" y="68814"/>
                </a:lnTo>
                <a:lnTo>
                  <a:pt x="4086365" y="55672"/>
                </a:lnTo>
                <a:lnTo>
                  <a:pt x="4119276" y="44583"/>
                </a:lnTo>
                <a:lnTo>
                  <a:pt x="4155829" y="40236"/>
                </a:lnTo>
                <a:lnTo>
                  <a:pt x="4176855" y="40366"/>
                </a:lnTo>
                <a:lnTo>
                  <a:pt x="4215040" y="50257"/>
                </a:lnTo>
                <a:lnTo>
                  <a:pt x="4254530" y="63046"/>
                </a:lnTo>
                <a:lnTo>
                  <a:pt x="4293309" y="77099"/>
                </a:lnTo>
                <a:lnTo>
                  <a:pt x="4327041" y="96273"/>
                </a:lnTo>
                <a:lnTo>
                  <a:pt x="4359669" y="107741"/>
                </a:lnTo>
                <a:lnTo>
                  <a:pt x="4391592" y="115832"/>
                </a:lnTo>
                <a:lnTo>
                  <a:pt x="4426577" y="124115"/>
                </a:lnTo>
                <a:lnTo>
                  <a:pt x="4464824" y="123427"/>
                </a:lnTo>
                <a:lnTo>
                  <a:pt x="4502614" y="117637"/>
                </a:lnTo>
                <a:lnTo>
                  <a:pt x="4535272" y="110336"/>
                </a:lnTo>
                <a:lnTo>
                  <a:pt x="4568173" y="100235"/>
                </a:lnTo>
                <a:lnTo>
                  <a:pt x="4602993" y="85233"/>
                </a:lnTo>
                <a:lnTo>
                  <a:pt x="4637114" y="73778"/>
                </a:lnTo>
                <a:lnTo>
                  <a:pt x="4671941" y="66571"/>
                </a:lnTo>
                <a:lnTo>
                  <a:pt x="4708425" y="64926"/>
                </a:lnTo>
                <a:lnTo>
                  <a:pt x="4727883" y="67666"/>
                </a:lnTo>
                <a:lnTo>
                  <a:pt x="4767388" y="87521"/>
                </a:lnTo>
                <a:lnTo>
                  <a:pt x="4803936" y="104117"/>
                </a:lnTo>
                <a:lnTo>
                  <a:pt x="4834455" y="118971"/>
                </a:lnTo>
                <a:lnTo>
                  <a:pt x="4861136" y="129841"/>
                </a:lnTo>
                <a:lnTo>
                  <a:pt x="4894382" y="133514"/>
                </a:lnTo>
                <a:lnTo>
                  <a:pt x="4933157" y="134239"/>
                </a:lnTo>
                <a:lnTo>
                  <a:pt x="4964334" y="134381"/>
                </a:lnTo>
                <a:lnTo>
                  <a:pt x="5003941" y="130196"/>
                </a:lnTo>
                <a:lnTo>
                  <a:pt x="5024436" y="12647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MARTInkShape-19"/>
          <p:cNvSpPr/>
          <p:nvPr>
            <p:custDataLst>
              <p:tags r:id="rId2"/>
            </p:custDataLst>
          </p:nvPr>
        </p:nvSpPr>
        <p:spPr>
          <a:xfrm>
            <a:off x="1214438" y="4579938"/>
            <a:ext cx="31750" cy="47626"/>
          </a:xfrm>
          <a:custGeom>
            <a:avLst/>
            <a:gdLst/>
            <a:ahLst/>
            <a:cxnLst/>
            <a:rect l="0" t="0" r="0" b="0"/>
            <a:pathLst>
              <a:path w="31750" h="47626">
                <a:moveTo>
                  <a:pt x="23812" y="7937"/>
                </a:moveTo>
                <a:lnTo>
                  <a:pt x="23812" y="7937"/>
                </a:lnTo>
                <a:lnTo>
                  <a:pt x="23812" y="0"/>
                </a:lnTo>
                <a:lnTo>
                  <a:pt x="23812" y="4213"/>
                </a:lnTo>
                <a:lnTo>
                  <a:pt x="22930" y="5454"/>
                </a:lnTo>
                <a:lnTo>
                  <a:pt x="21460" y="6281"/>
                </a:lnTo>
                <a:lnTo>
                  <a:pt x="15971" y="7908"/>
                </a:lnTo>
                <a:lnTo>
                  <a:pt x="9049" y="7934"/>
                </a:lnTo>
                <a:lnTo>
                  <a:pt x="8678" y="8817"/>
                </a:lnTo>
                <a:lnTo>
                  <a:pt x="7937" y="30644"/>
                </a:lnTo>
                <a:lnTo>
                  <a:pt x="15866" y="39678"/>
                </a:lnTo>
                <a:lnTo>
                  <a:pt x="23803" y="39687"/>
                </a:lnTo>
                <a:lnTo>
                  <a:pt x="23812" y="47625"/>
                </a:lnTo>
                <a:lnTo>
                  <a:pt x="23812" y="43411"/>
                </a:lnTo>
                <a:lnTo>
                  <a:pt x="22930" y="42169"/>
                </a:lnTo>
                <a:lnTo>
                  <a:pt x="21460" y="41342"/>
                </a:lnTo>
                <a:lnTo>
                  <a:pt x="16978" y="40014"/>
                </a:lnTo>
                <a:lnTo>
                  <a:pt x="9137" y="32882"/>
                </a:lnTo>
                <a:lnTo>
                  <a:pt x="7968" y="24169"/>
                </a:lnTo>
                <a:lnTo>
                  <a:pt x="7937" y="4059"/>
                </a:lnTo>
                <a:lnTo>
                  <a:pt x="8819" y="2705"/>
                </a:lnTo>
                <a:lnTo>
                  <a:pt x="10289" y="1804"/>
                </a:lnTo>
                <a:lnTo>
                  <a:pt x="15846" y="9"/>
                </a:lnTo>
                <a:lnTo>
                  <a:pt x="23803" y="0"/>
                </a:lnTo>
                <a:lnTo>
                  <a:pt x="8036" y="0"/>
                </a:lnTo>
                <a:lnTo>
                  <a:pt x="7937" y="7908"/>
                </a:lnTo>
                <a:lnTo>
                  <a:pt x="3723" y="7928"/>
                </a:lnTo>
                <a:lnTo>
                  <a:pt x="2482" y="8813"/>
                </a:lnTo>
                <a:lnTo>
                  <a:pt x="1654" y="10285"/>
                </a:lnTo>
                <a:lnTo>
                  <a:pt x="1103" y="12148"/>
                </a:lnTo>
                <a:lnTo>
                  <a:pt x="1617" y="13390"/>
                </a:lnTo>
                <a:lnTo>
                  <a:pt x="2842" y="14218"/>
                </a:lnTo>
                <a:lnTo>
                  <a:pt x="6930" y="15547"/>
                </a:lnTo>
                <a:lnTo>
                  <a:pt x="7490" y="18081"/>
                </a:lnTo>
                <a:lnTo>
                  <a:pt x="7911" y="23476"/>
                </a:lnTo>
                <a:lnTo>
                  <a:pt x="13387" y="30083"/>
                </a:lnTo>
                <a:lnTo>
                  <a:pt x="15866" y="39649"/>
                </a:lnTo>
                <a:lnTo>
                  <a:pt x="22708" y="39684"/>
                </a:lnTo>
                <a:lnTo>
                  <a:pt x="23076" y="40566"/>
                </a:lnTo>
                <a:lnTo>
                  <a:pt x="23783" y="47297"/>
                </a:lnTo>
                <a:lnTo>
                  <a:pt x="31749" y="47625"/>
                </a:lnTo>
                <a:lnTo>
                  <a:pt x="11990" y="47625"/>
                </a:lnTo>
                <a:lnTo>
                  <a:pt x="10639" y="46743"/>
                </a:lnTo>
                <a:lnTo>
                  <a:pt x="9738" y="45273"/>
                </a:lnTo>
                <a:lnTo>
                  <a:pt x="7940" y="39695"/>
                </a:lnTo>
                <a:lnTo>
                  <a:pt x="7937" y="19927"/>
                </a:lnTo>
                <a:lnTo>
                  <a:pt x="8819" y="18576"/>
                </a:lnTo>
                <a:lnTo>
                  <a:pt x="10289" y="17676"/>
                </a:lnTo>
                <a:lnTo>
                  <a:pt x="14771" y="16230"/>
                </a:lnTo>
                <a:lnTo>
                  <a:pt x="15384" y="13681"/>
                </a:lnTo>
                <a:lnTo>
                  <a:pt x="15866" y="3823"/>
                </a:lnTo>
                <a:lnTo>
                  <a:pt x="16751" y="2548"/>
                </a:lnTo>
                <a:lnTo>
                  <a:pt x="18223" y="1699"/>
                </a:lnTo>
                <a:lnTo>
                  <a:pt x="23809" y="0"/>
                </a:lnTo>
                <a:lnTo>
                  <a:pt x="23812" y="0"/>
                </a:lnTo>
                <a:lnTo>
                  <a:pt x="19598" y="0"/>
                </a:lnTo>
                <a:lnTo>
                  <a:pt x="15178" y="2351"/>
                </a:lnTo>
                <a:lnTo>
                  <a:pt x="1140" y="14742"/>
                </a:lnTo>
                <a:lnTo>
                  <a:pt x="1" y="23791"/>
                </a:lnTo>
                <a:lnTo>
                  <a:pt x="0" y="23803"/>
                </a:lnTo>
                <a:lnTo>
                  <a:pt x="4213" y="28023"/>
                </a:lnTo>
                <a:lnTo>
                  <a:pt x="6282" y="32445"/>
                </a:lnTo>
                <a:lnTo>
                  <a:pt x="6834" y="34858"/>
                </a:lnTo>
                <a:lnTo>
                  <a:pt x="8083" y="36469"/>
                </a:lnTo>
                <a:lnTo>
                  <a:pt x="23812" y="4762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SMARTInkShape-Group7"/>
          <p:cNvGrpSpPr/>
          <p:nvPr/>
        </p:nvGrpSpPr>
        <p:grpSpPr>
          <a:xfrm>
            <a:off x="1198563" y="4357687"/>
            <a:ext cx="7938" cy="269877"/>
            <a:chOff x="1198563" y="4357687"/>
            <a:chExt cx="7938" cy="269877"/>
          </a:xfrm>
        </p:grpSpPr>
        <p:sp>
          <p:nvSpPr>
            <p:cNvPr id="5" name="SMARTInkShape-20"/>
            <p:cNvSpPr/>
            <p:nvPr>
              <p:custDataLst>
                <p:tags r:id="rId56"/>
              </p:custDataLst>
            </p:nvPr>
          </p:nvSpPr>
          <p:spPr>
            <a:xfrm>
              <a:off x="1198563" y="4357687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0" y="0"/>
                  </a:moveTo>
                  <a:lnTo>
                    <a:pt x="0" y="0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21"/>
            <p:cNvSpPr/>
            <p:nvPr>
              <p:custDataLst>
                <p:tags r:id="rId57"/>
              </p:custDataLst>
            </p:nvPr>
          </p:nvSpPr>
          <p:spPr>
            <a:xfrm>
              <a:off x="1206500" y="4619625"/>
              <a:ext cx="1" cy="7939"/>
            </a:xfrm>
            <a:custGeom>
              <a:avLst/>
              <a:gdLst/>
              <a:ahLst/>
              <a:cxnLst/>
              <a:rect l="0" t="0" r="0" b="0"/>
              <a:pathLst>
                <a:path w="1" h="7939">
                  <a:moveTo>
                    <a:pt x="0" y="7938"/>
                  </a:moveTo>
                  <a:lnTo>
                    <a:pt x="0" y="793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SMARTInkShape-22"/>
          <p:cNvSpPr/>
          <p:nvPr>
            <p:custDataLst>
              <p:tags r:id="rId3"/>
            </p:custDataLst>
          </p:nvPr>
        </p:nvSpPr>
        <p:spPr>
          <a:xfrm>
            <a:off x="1270000" y="4500562"/>
            <a:ext cx="7938" cy="1"/>
          </a:xfrm>
          <a:custGeom>
            <a:avLst/>
            <a:gdLst/>
            <a:ahLst/>
            <a:cxnLst/>
            <a:rect l="0" t="0" r="0" b="0"/>
            <a:pathLst>
              <a:path w="7938" h="1">
                <a:moveTo>
                  <a:pt x="0" y="0"/>
                </a:moveTo>
                <a:lnTo>
                  <a:pt x="0" y="0"/>
                </a:lnTo>
                <a:lnTo>
                  <a:pt x="7937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SMARTInkShape-Group9"/>
          <p:cNvGrpSpPr/>
          <p:nvPr/>
        </p:nvGrpSpPr>
        <p:grpSpPr>
          <a:xfrm>
            <a:off x="3960812" y="3405188"/>
            <a:ext cx="762002" cy="381000"/>
            <a:chOff x="3960812" y="3405188"/>
            <a:chExt cx="762002" cy="381000"/>
          </a:xfrm>
        </p:grpSpPr>
        <p:sp>
          <p:nvSpPr>
            <p:cNvPr id="9" name="SMARTInkShape-23"/>
            <p:cNvSpPr/>
            <p:nvPr>
              <p:custDataLst>
                <p:tags r:id="rId53"/>
              </p:custDataLst>
            </p:nvPr>
          </p:nvSpPr>
          <p:spPr>
            <a:xfrm>
              <a:off x="4548623" y="3429000"/>
              <a:ext cx="174191" cy="301452"/>
            </a:xfrm>
            <a:custGeom>
              <a:avLst/>
              <a:gdLst/>
              <a:ahLst/>
              <a:cxnLst/>
              <a:rect l="0" t="0" r="0" b="0"/>
              <a:pathLst>
                <a:path w="174191" h="301452">
                  <a:moveTo>
                    <a:pt x="63065" y="0"/>
                  </a:moveTo>
                  <a:lnTo>
                    <a:pt x="63065" y="0"/>
                  </a:lnTo>
                  <a:lnTo>
                    <a:pt x="56782" y="14917"/>
                  </a:lnTo>
                  <a:lnTo>
                    <a:pt x="48321" y="49151"/>
                  </a:lnTo>
                  <a:lnTo>
                    <a:pt x="47413" y="79644"/>
                  </a:lnTo>
                  <a:lnTo>
                    <a:pt x="47233" y="114934"/>
                  </a:lnTo>
                  <a:lnTo>
                    <a:pt x="44850" y="136066"/>
                  </a:lnTo>
                  <a:lnTo>
                    <a:pt x="39107" y="170201"/>
                  </a:lnTo>
                  <a:lnTo>
                    <a:pt x="32515" y="209342"/>
                  </a:lnTo>
                  <a:lnTo>
                    <a:pt x="22837" y="246453"/>
                  </a:lnTo>
                  <a:lnTo>
                    <a:pt x="11658" y="283766"/>
                  </a:lnTo>
                  <a:lnTo>
                    <a:pt x="0" y="301040"/>
                  </a:lnTo>
                  <a:lnTo>
                    <a:pt x="3907" y="301451"/>
                  </a:lnTo>
                  <a:lnTo>
                    <a:pt x="8256" y="299196"/>
                  </a:lnTo>
                  <a:lnTo>
                    <a:pt x="14893" y="295254"/>
                  </a:lnTo>
                  <a:lnTo>
                    <a:pt x="50932" y="284032"/>
                  </a:lnTo>
                  <a:lnTo>
                    <a:pt x="75577" y="278631"/>
                  </a:lnTo>
                  <a:lnTo>
                    <a:pt x="89213" y="277173"/>
                  </a:lnTo>
                  <a:lnTo>
                    <a:pt x="104520" y="271578"/>
                  </a:lnTo>
                  <a:lnTo>
                    <a:pt x="128481" y="270211"/>
                  </a:lnTo>
                  <a:lnTo>
                    <a:pt x="174190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24"/>
            <p:cNvSpPr/>
            <p:nvPr>
              <p:custDataLst>
                <p:tags r:id="rId54"/>
              </p:custDataLst>
            </p:nvPr>
          </p:nvSpPr>
          <p:spPr>
            <a:xfrm>
              <a:off x="4151639" y="3636808"/>
              <a:ext cx="301299" cy="149380"/>
            </a:xfrm>
            <a:custGeom>
              <a:avLst/>
              <a:gdLst/>
              <a:ahLst/>
              <a:cxnLst/>
              <a:rect l="0" t="0" r="0" b="0"/>
              <a:pathLst>
                <a:path w="301299" h="149380">
                  <a:moveTo>
                    <a:pt x="7611" y="22380"/>
                  </a:moveTo>
                  <a:lnTo>
                    <a:pt x="7611" y="22380"/>
                  </a:lnTo>
                  <a:lnTo>
                    <a:pt x="777" y="22380"/>
                  </a:lnTo>
                  <a:lnTo>
                    <a:pt x="0" y="35021"/>
                  </a:lnTo>
                  <a:lnTo>
                    <a:pt x="5999" y="72976"/>
                  </a:lnTo>
                  <a:lnTo>
                    <a:pt x="7776" y="89846"/>
                  </a:lnTo>
                  <a:lnTo>
                    <a:pt x="15016" y="117087"/>
                  </a:lnTo>
                  <a:lnTo>
                    <a:pt x="15443" y="123892"/>
                  </a:lnTo>
                  <a:lnTo>
                    <a:pt x="15517" y="120856"/>
                  </a:lnTo>
                  <a:lnTo>
                    <a:pt x="30461" y="85869"/>
                  </a:lnTo>
                  <a:lnTo>
                    <a:pt x="49565" y="48467"/>
                  </a:lnTo>
                  <a:lnTo>
                    <a:pt x="68913" y="14891"/>
                  </a:lnTo>
                  <a:lnTo>
                    <a:pt x="79247" y="5822"/>
                  </a:lnTo>
                  <a:lnTo>
                    <a:pt x="90602" y="1791"/>
                  </a:lnTo>
                  <a:lnTo>
                    <a:pt x="104468" y="0"/>
                  </a:lnTo>
                  <a:lnTo>
                    <a:pt x="110106" y="1286"/>
                  </a:lnTo>
                  <a:lnTo>
                    <a:pt x="118722" y="7419"/>
                  </a:lnTo>
                  <a:lnTo>
                    <a:pt x="140543" y="43351"/>
                  </a:lnTo>
                  <a:lnTo>
                    <a:pt x="154631" y="76849"/>
                  </a:lnTo>
                  <a:lnTo>
                    <a:pt x="158201" y="95098"/>
                  </a:lnTo>
                  <a:lnTo>
                    <a:pt x="158324" y="97914"/>
                  </a:lnTo>
                  <a:lnTo>
                    <a:pt x="158379" y="96226"/>
                  </a:lnTo>
                  <a:lnTo>
                    <a:pt x="176301" y="60885"/>
                  </a:lnTo>
                  <a:lnTo>
                    <a:pt x="203182" y="23237"/>
                  </a:lnTo>
                  <a:lnTo>
                    <a:pt x="204137" y="20305"/>
                  </a:lnTo>
                  <a:lnTo>
                    <a:pt x="205656" y="18351"/>
                  </a:lnTo>
                  <a:lnTo>
                    <a:pt x="211126" y="14718"/>
                  </a:lnTo>
                  <a:lnTo>
                    <a:pt x="212715" y="10743"/>
                  </a:lnTo>
                  <a:lnTo>
                    <a:pt x="218124" y="6037"/>
                  </a:lnTo>
                  <a:lnTo>
                    <a:pt x="222037" y="3547"/>
                  </a:lnTo>
                  <a:lnTo>
                    <a:pt x="226409" y="2768"/>
                  </a:lnTo>
                  <a:lnTo>
                    <a:pt x="235970" y="4256"/>
                  </a:lnTo>
                  <a:lnTo>
                    <a:pt x="247056" y="10052"/>
                  </a:lnTo>
                  <a:lnTo>
                    <a:pt x="270974" y="38773"/>
                  </a:lnTo>
                  <a:lnTo>
                    <a:pt x="282536" y="64619"/>
                  </a:lnTo>
                  <a:lnTo>
                    <a:pt x="295975" y="100381"/>
                  </a:lnTo>
                  <a:lnTo>
                    <a:pt x="301298" y="1493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25"/>
            <p:cNvSpPr/>
            <p:nvPr>
              <p:custDataLst>
                <p:tags r:id="rId55"/>
              </p:custDataLst>
            </p:nvPr>
          </p:nvSpPr>
          <p:spPr>
            <a:xfrm>
              <a:off x="3960812" y="3405188"/>
              <a:ext cx="23014" cy="381000"/>
            </a:xfrm>
            <a:custGeom>
              <a:avLst/>
              <a:gdLst/>
              <a:ahLst/>
              <a:cxnLst/>
              <a:rect l="0" t="0" r="0" b="0"/>
              <a:pathLst>
                <a:path w="23014" h="381000">
                  <a:moveTo>
                    <a:pt x="0" y="0"/>
                  </a:moveTo>
                  <a:lnTo>
                    <a:pt x="0" y="0"/>
                  </a:lnTo>
                  <a:lnTo>
                    <a:pt x="2352" y="34514"/>
                  </a:lnTo>
                  <a:lnTo>
                    <a:pt x="7202" y="61773"/>
                  </a:lnTo>
                  <a:lnTo>
                    <a:pt x="7841" y="98572"/>
                  </a:lnTo>
                  <a:lnTo>
                    <a:pt x="7909" y="128474"/>
                  </a:lnTo>
                  <a:lnTo>
                    <a:pt x="13387" y="167174"/>
                  </a:lnTo>
                  <a:lnTo>
                    <a:pt x="16020" y="201913"/>
                  </a:lnTo>
                  <a:lnTo>
                    <a:pt x="21112" y="235822"/>
                  </a:lnTo>
                  <a:lnTo>
                    <a:pt x="23013" y="270760"/>
                  </a:lnTo>
                  <a:lnTo>
                    <a:pt x="21303" y="302061"/>
                  </a:lnTo>
                  <a:lnTo>
                    <a:pt x="16948" y="337674"/>
                  </a:lnTo>
                  <a:lnTo>
                    <a:pt x="7938" y="3809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SMARTInkShape-Group10"/>
          <p:cNvGrpSpPr/>
          <p:nvPr/>
        </p:nvGrpSpPr>
        <p:grpSpPr>
          <a:xfrm>
            <a:off x="3468688" y="5715000"/>
            <a:ext cx="365125" cy="293147"/>
            <a:chOff x="3468688" y="5715000"/>
            <a:chExt cx="365125" cy="293147"/>
          </a:xfrm>
        </p:grpSpPr>
        <p:sp>
          <p:nvSpPr>
            <p:cNvPr id="13" name="SMARTInkShape-26"/>
            <p:cNvSpPr/>
            <p:nvPr>
              <p:custDataLst>
                <p:tags r:id="rId49"/>
              </p:custDataLst>
            </p:nvPr>
          </p:nvSpPr>
          <p:spPr>
            <a:xfrm>
              <a:off x="3714750" y="5762625"/>
              <a:ext cx="119063" cy="95251"/>
            </a:xfrm>
            <a:custGeom>
              <a:avLst/>
              <a:gdLst/>
              <a:ahLst/>
              <a:cxnLst/>
              <a:rect l="0" t="0" r="0" b="0"/>
              <a:pathLst>
                <a:path w="119063" h="95251">
                  <a:moveTo>
                    <a:pt x="119062" y="0"/>
                  </a:moveTo>
                  <a:lnTo>
                    <a:pt x="119062" y="0"/>
                  </a:lnTo>
                  <a:lnTo>
                    <a:pt x="82865" y="35315"/>
                  </a:lnTo>
                  <a:lnTo>
                    <a:pt x="44752" y="60771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27"/>
            <p:cNvSpPr/>
            <p:nvPr>
              <p:custDataLst>
                <p:tags r:id="rId50"/>
              </p:custDataLst>
            </p:nvPr>
          </p:nvSpPr>
          <p:spPr>
            <a:xfrm>
              <a:off x="3738562" y="5715000"/>
              <a:ext cx="87314" cy="255503"/>
            </a:xfrm>
            <a:custGeom>
              <a:avLst/>
              <a:gdLst/>
              <a:ahLst/>
              <a:cxnLst/>
              <a:rect l="0" t="0" r="0" b="0"/>
              <a:pathLst>
                <a:path w="87314" h="255503">
                  <a:moveTo>
                    <a:pt x="0" y="0"/>
                  </a:moveTo>
                  <a:lnTo>
                    <a:pt x="0" y="0"/>
                  </a:lnTo>
                  <a:lnTo>
                    <a:pt x="11048" y="37357"/>
                  </a:lnTo>
                  <a:lnTo>
                    <a:pt x="18659" y="75451"/>
                  </a:lnTo>
                  <a:lnTo>
                    <a:pt x="29132" y="111264"/>
                  </a:lnTo>
                  <a:lnTo>
                    <a:pt x="42337" y="150831"/>
                  </a:lnTo>
                  <a:lnTo>
                    <a:pt x="55563" y="188151"/>
                  </a:lnTo>
                  <a:lnTo>
                    <a:pt x="69674" y="222986"/>
                  </a:lnTo>
                  <a:lnTo>
                    <a:pt x="85532" y="255502"/>
                  </a:lnTo>
                  <a:lnTo>
                    <a:pt x="87313" y="2301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28"/>
            <p:cNvSpPr/>
            <p:nvPr>
              <p:custDataLst>
                <p:tags r:id="rId51"/>
              </p:custDataLst>
            </p:nvPr>
          </p:nvSpPr>
          <p:spPr>
            <a:xfrm>
              <a:off x="3644331" y="5849937"/>
              <a:ext cx="73828" cy="117239"/>
            </a:xfrm>
            <a:custGeom>
              <a:avLst/>
              <a:gdLst/>
              <a:ahLst/>
              <a:cxnLst/>
              <a:rect l="0" t="0" r="0" b="0"/>
              <a:pathLst>
                <a:path w="73828" h="117239">
                  <a:moveTo>
                    <a:pt x="22794" y="0"/>
                  </a:moveTo>
                  <a:lnTo>
                    <a:pt x="22794" y="0"/>
                  </a:lnTo>
                  <a:lnTo>
                    <a:pt x="16457" y="7219"/>
                  </a:lnTo>
                  <a:lnTo>
                    <a:pt x="4135" y="33921"/>
                  </a:lnTo>
                  <a:lnTo>
                    <a:pt x="0" y="53019"/>
                  </a:lnTo>
                  <a:lnTo>
                    <a:pt x="165" y="73036"/>
                  </a:lnTo>
                  <a:lnTo>
                    <a:pt x="5407" y="93960"/>
                  </a:lnTo>
                  <a:lnTo>
                    <a:pt x="10069" y="102909"/>
                  </a:lnTo>
                  <a:lnTo>
                    <a:pt x="19784" y="109825"/>
                  </a:lnTo>
                  <a:lnTo>
                    <a:pt x="39152" y="117238"/>
                  </a:lnTo>
                  <a:lnTo>
                    <a:pt x="50349" y="113548"/>
                  </a:lnTo>
                  <a:lnTo>
                    <a:pt x="57039" y="110095"/>
                  </a:lnTo>
                  <a:lnTo>
                    <a:pt x="61499" y="106029"/>
                  </a:lnTo>
                  <a:lnTo>
                    <a:pt x="68658" y="90996"/>
                  </a:lnTo>
                  <a:lnTo>
                    <a:pt x="73458" y="77484"/>
                  </a:lnTo>
                  <a:lnTo>
                    <a:pt x="73827" y="62660"/>
                  </a:lnTo>
                  <a:lnTo>
                    <a:pt x="71052" y="49016"/>
                  </a:lnTo>
                  <a:lnTo>
                    <a:pt x="66878" y="40012"/>
                  </a:lnTo>
                  <a:lnTo>
                    <a:pt x="51143" y="25771"/>
                  </a:lnTo>
                  <a:lnTo>
                    <a:pt x="39509" y="20273"/>
                  </a:lnTo>
                  <a:lnTo>
                    <a:pt x="6919" y="158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29"/>
            <p:cNvSpPr/>
            <p:nvPr>
              <p:custDataLst>
                <p:tags r:id="rId52"/>
              </p:custDataLst>
            </p:nvPr>
          </p:nvSpPr>
          <p:spPr>
            <a:xfrm>
              <a:off x="3468688" y="5860095"/>
              <a:ext cx="150813" cy="148052"/>
            </a:xfrm>
            <a:custGeom>
              <a:avLst/>
              <a:gdLst/>
              <a:ahLst/>
              <a:cxnLst/>
              <a:rect l="0" t="0" r="0" b="0"/>
              <a:pathLst>
                <a:path w="150813" h="148052">
                  <a:moveTo>
                    <a:pt x="0" y="5718"/>
                  </a:moveTo>
                  <a:lnTo>
                    <a:pt x="0" y="5718"/>
                  </a:lnTo>
                  <a:lnTo>
                    <a:pt x="0" y="20979"/>
                  </a:lnTo>
                  <a:lnTo>
                    <a:pt x="14916" y="54307"/>
                  </a:lnTo>
                  <a:lnTo>
                    <a:pt x="31665" y="88486"/>
                  </a:lnTo>
                  <a:lnTo>
                    <a:pt x="44086" y="123463"/>
                  </a:lnTo>
                  <a:lnTo>
                    <a:pt x="47486" y="146766"/>
                  </a:lnTo>
                  <a:lnTo>
                    <a:pt x="46651" y="147375"/>
                  </a:lnTo>
                  <a:lnTo>
                    <a:pt x="43370" y="148051"/>
                  </a:lnTo>
                  <a:lnTo>
                    <a:pt x="42142" y="146468"/>
                  </a:lnTo>
                  <a:lnTo>
                    <a:pt x="40414" y="134048"/>
                  </a:lnTo>
                  <a:lnTo>
                    <a:pt x="37479" y="103843"/>
                  </a:lnTo>
                  <a:lnTo>
                    <a:pt x="35569" y="97594"/>
                  </a:lnTo>
                  <a:lnTo>
                    <a:pt x="37095" y="67728"/>
                  </a:lnTo>
                  <a:lnTo>
                    <a:pt x="40057" y="31685"/>
                  </a:lnTo>
                  <a:lnTo>
                    <a:pt x="43673" y="18434"/>
                  </a:lnTo>
                  <a:lnTo>
                    <a:pt x="50572" y="9018"/>
                  </a:lnTo>
                  <a:lnTo>
                    <a:pt x="58636" y="2775"/>
                  </a:lnTo>
                  <a:lnTo>
                    <a:pt x="65159" y="0"/>
                  </a:lnTo>
                  <a:lnTo>
                    <a:pt x="69016" y="1024"/>
                  </a:lnTo>
                  <a:lnTo>
                    <a:pt x="78004" y="6865"/>
                  </a:lnTo>
                  <a:lnTo>
                    <a:pt x="108591" y="46202"/>
                  </a:lnTo>
                  <a:lnTo>
                    <a:pt x="126317" y="78915"/>
                  </a:lnTo>
                  <a:lnTo>
                    <a:pt x="139257" y="115311"/>
                  </a:lnTo>
                  <a:lnTo>
                    <a:pt x="150812" y="1406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SMARTInkShape-Group11"/>
          <p:cNvGrpSpPr/>
          <p:nvPr/>
        </p:nvGrpSpPr>
        <p:grpSpPr>
          <a:xfrm>
            <a:off x="4063171" y="5611812"/>
            <a:ext cx="1108742" cy="299841"/>
            <a:chOff x="4063171" y="5611812"/>
            <a:chExt cx="1108742" cy="299841"/>
          </a:xfrm>
        </p:grpSpPr>
        <p:sp>
          <p:nvSpPr>
            <p:cNvPr id="18" name="SMARTInkShape-30"/>
            <p:cNvSpPr/>
            <p:nvPr>
              <p:custDataLst>
                <p:tags r:id="rId40"/>
              </p:custDataLst>
            </p:nvPr>
          </p:nvSpPr>
          <p:spPr>
            <a:xfrm>
              <a:off x="4691062" y="5731009"/>
              <a:ext cx="230189" cy="106205"/>
            </a:xfrm>
            <a:custGeom>
              <a:avLst/>
              <a:gdLst/>
              <a:ahLst/>
              <a:cxnLst/>
              <a:rect l="0" t="0" r="0" b="0"/>
              <a:pathLst>
                <a:path w="230189" h="106205">
                  <a:moveTo>
                    <a:pt x="0" y="31616"/>
                  </a:moveTo>
                  <a:lnTo>
                    <a:pt x="0" y="31616"/>
                  </a:lnTo>
                  <a:lnTo>
                    <a:pt x="11048" y="64760"/>
                  </a:lnTo>
                  <a:lnTo>
                    <a:pt x="17591" y="92250"/>
                  </a:lnTo>
                  <a:lnTo>
                    <a:pt x="21047" y="99134"/>
                  </a:lnTo>
                  <a:lnTo>
                    <a:pt x="22993" y="106204"/>
                  </a:lnTo>
                  <a:lnTo>
                    <a:pt x="23267" y="106036"/>
                  </a:lnTo>
                  <a:lnTo>
                    <a:pt x="23449" y="105041"/>
                  </a:lnTo>
                  <a:lnTo>
                    <a:pt x="21300" y="101585"/>
                  </a:lnTo>
                  <a:lnTo>
                    <a:pt x="12733" y="87966"/>
                  </a:lnTo>
                  <a:lnTo>
                    <a:pt x="9358" y="69185"/>
                  </a:lnTo>
                  <a:lnTo>
                    <a:pt x="12572" y="51077"/>
                  </a:lnTo>
                  <a:lnTo>
                    <a:pt x="19111" y="30326"/>
                  </a:lnTo>
                  <a:lnTo>
                    <a:pt x="23323" y="24582"/>
                  </a:lnTo>
                  <a:lnTo>
                    <a:pt x="35060" y="15849"/>
                  </a:lnTo>
                  <a:lnTo>
                    <a:pt x="52330" y="10187"/>
                  </a:lnTo>
                  <a:lnTo>
                    <a:pt x="57818" y="11156"/>
                  </a:lnTo>
                  <a:lnTo>
                    <a:pt x="79298" y="20682"/>
                  </a:lnTo>
                  <a:lnTo>
                    <a:pt x="105365" y="23503"/>
                  </a:lnTo>
                  <a:lnTo>
                    <a:pt x="110917" y="21249"/>
                  </a:lnTo>
                  <a:lnTo>
                    <a:pt x="113632" y="19413"/>
                  </a:lnTo>
                  <a:lnTo>
                    <a:pt x="114561" y="17307"/>
                  </a:lnTo>
                  <a:lnTo>
                    <a:pt x="114297" y="15021"/>
                  </a:lnTo>
                  <a:lnTo>
                    <a:pt x="112535" y="10129"/>
                  </a:lnTo>
                  <a:lnTo>
                    <a:pt x="111141" y="0"/>
                  </a:lnTo>
                  <a:lnTo>
                    <a:pt x="112011" y="13448"/>
                  </a:lnTo>
                  <a:lnTo>
                    <a:pt x="119210" y="43249"/>
                  </a:lnTo>
                  <a:lnTo>
                    <a:pt x="125200" y="55113"/>
                  </a:lnTo>
                  <a:lnTo>
                    <a:pt x="125801" y="57864"/>
                  </a:lnTo>
                  <a:lnTo>
                    <a:pt x="135014" y="75701"/>
                  </a:lnTo>
                  <a:lnTo>
                    <a:pt x="136753" y="76880"/>
                  </a:lnTo>
                  <a:lnTo>
                    <a:pt x="138794" y="77668"/>
                  </a:lnTo>
                  <a:lnTo>
                    <a:pt x="157255" y="91598"/>
                  </a:lnTo>
                  <a:lnTo>
                    <a:pt x="160400" y="92771"/>
                  </a:lnTo>
                  <a:lnTo>
                    <a:pt x="163378" y="92671"/>
                  </a:lnTo>
                  <a:lnTo>
                    <a:pt x="169038" y="90208"/>
                  </a:lnTo>
                  <a:lnTo>
                    <a:pt x="177184" y="83862"/>
                  </a:lnTo>
                  <a:lnTo>
                    <a:pt x="180172" y="71887"/>
                  </a:lnTo>
                  <a:lnTo>
                    <a:pt x="182091" y="35455"/>
                  </a:lnTo>
                  <a:lnTo>
                    <a:pt x="182423" y="21581"/>
                  </a:lnTo>
                  <a:lnTo>
                    <a:pt x="180149" y="15985"/>
                  </a:lnTo>
                  <a:lnTo>
                    <a:pt x="174948" y="8282"/>
                  </a:lnTo>
                  <a:lnTo>
                    <a:pt x="190719" y="46267"/>
                  </a:lnTo>
                  <a:lnTo>
                    <a:pt x="201127" y="64202"/>
                  </a:lnTo>
                  <a:lnTo>
                    <a:pt x="230188" y="871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31"/>
            <p:cNvSpPr/>
            <p:nvPr>
              <p:custDataLst>
                <p:tags r:id="rId41"/>
              </p:custDataLst>
            </p:nvPr>
          </p:nvSpPr>
          <p:spPr>
            <a:xfrm>
              <a:off x="4488052" y="5746750"/>
              <a:ext cx="131574" cy="87314"/>
            </a:xfrm>
            <a:custGeom>
              <a:avLst/>
              <a:gdLst/>
              <a:ahLst/>
              <a:cxnLst/>
              <a:rect l="0" t="0" r="0" b="0"/>
              <a:pathLst>
                <a:path w="131574" h="87314">
                  <a:moveTo>
                    <a:pt x="4573" y="0"/>
                  </a:moveTo>
                  <a:lnTo>
                    <a:pt x="4573" y="0"/>
                  </a:lnTo>
                  <a:lnTo>
                    <a:pt x="4573" y="4213"/>
                  </a:lnTo>
                  <a:lnTo>
                    <a:pt x="0" y="20758"/>
                  </a:lnTo>
                  <a:lnTo>
                    <a:pt x="3796" y="47777"/>
                  </a:lnTo>
                  <a:lnTo>
                    <a:pt x="8931" y="56806"/>
                  </a:lnTo>
                  <a:lnTo>
                    <a:pt x="15329" y="65817"/>
                  </a:lnTo>
                  <a:lnTo>
                    <a:pt x="18173" y="72761"/>
                  </a:lnTo>
                  <a:lnTo>
                    <a:pt x="26492" y="78787"/>
                  </a:lnTo>
                  <a:lnTo>
                    <a:pt x="44964" y="85629"/>
                  </a:lnTo>
                  <a:lnTo>
                    <a:pt x="62695" y="82600"/>
                  </a:lnTo>
                  <a:lnTo>
                    <a:pt x="68016" y="78879"/>
                  </a:lnTo>
                  <a:lnTo>
                    <a:pt x="85889" y="54942"/>
                  </a:lnTo>
                  <a:lnTo>
                    <a:pt x="89221" y="46173"/>
                  </a:lnTo>
                  <a:lnTo>
                    <a:pt x="99713" y="8532"/>
                  </a:lnTo>
                  <a:lnTo>
                    <a:pt x="94346" y="20729"/>
                  </a:lnTo>
                  <a:lnTo>
                    <a:pt x="92979" y="30085"/>
                  </a:lnTo>
                  <a:lnTo>
                    <a:pt x="98438" y="55919"/>
                  </a:lnTo>
                  <a:lnTo>
                    <a:pt x="103029" y="67774"/>
                  </a:lnTo>
                  <a:lnTo>
                    <a:pt x="106370" y="71641"/>
                  </a:lnTo>
                  <a:lnTo>
                    <a:pt x="131573" y="87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32"/>
            <p:cNvSpPr/>
            <p:nvPr>
              <p:custDataLst>
                <p:tags r:id="rId42"/>
              </p:custDataLst>
            </p:nvPr>
          </p:nvSpPr>
          <p:spPr>
            <a:xfrm>
              <a:off x="4353580" y="5730875"/>
              <a:ext cx="91421" cy="131686"/>
            </a:xfrm>
            <a:custGeom>
              <a:avLst/>
              <a:gdLst/>
              <a:ahLst/>
              <a:cxnLst/>
              <a:rect l="0" t="0" r="0" b="0"/>
              <a:pathLst>
                <a:path w="91421" h="131686">
                  <a:moveTo>
                    <a:pt x="35858" y="0"/>
                  </a:moveTo>
                  <a:lnTo>
                    <a:pt x="35858" y="0"/>
                  </a:lnTo>
                  <a:lnTo>
                    <a:pt x="31644" y="0"/>
                  </a:lnTo>
                  <a:lnTo>
                    <a:pt x="27224" y="2351"/>
                  </a:lnTo>
                  <a:lnTo>
                    <a:pt x="24810" y="4213"/>
                  </a:lnTo>
                  <a:lnTo>
                    <a:pt x="22128" y="8634"/>
                  </a:lnTo>
                  <a:lnTo>
                    <a:pt x="20054" y="13539"/>
                  </a:lnTo>
                  <a:lnTo>
                    <a:pt x="14810" y="21258"/>
                  </a:lnTo>
                  <a:lnTo>
                    <a:pt x="5318" y="49171"/>
                  </a:lnTo>
                  <a:lnTo>
                    <a:pt x="0" y="88145"/>
                  </a:lnTo>
                  <a:lnTo>
                    <a:pt x="224" y="101205"/>
                  </a:lnTo>
                  <a:lnTo>
                    <a:pt x="7554" y="123963"/>
                  </a:lnTo>
                  <a:lnTo>
                    <a:pt x="10814" y="127621"/>
                  </a:lnTo>
                  <a:lnTo>
                    <a:pt x="19142" y="131685"/>
                  </a:lnTo>
                  <a:lnTo>
                    <a:pt x="31074" y="131140"/>
                  </a:lnTo>
                  <a:lnTo>
                    <a:pt x="91420" y="111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33"/>
            <p:cNvSpPr/>
            <p:nvPr>
              <p:custDataLst>
                <p:tags r:id="rId43"/>
              </p:custDataLst>
            </p:nvPr>
          </p:nvSpPr>
          <p:spPr>
            <a:xfrm>
              <a:off x="4239092" y="5730875"/>
              <a:ext cx="86847" cy="134939"/>
            </a:xfrm>
            <a:custGeom>
              <a:avLst/>
              <a:gdLst/>
              <a:ahLst/>
              <a:cxnLst/>
              <a:rect l="0" t="0" r="0" b="0"/>
              <a:pathLst>
                <a:path w="86847" h="134939">
                  <a:moveTo>
                    <a:pt x="70970" y="0"/>
                  </a:moveTo>
                  <a:lnTo>
                    <a:pt x="70970" y="0"/>
                  </a:lnTo>
                  <a:lnTo>
                    <a:pt x="62543" y="0"/>
                  </a:lnTo>
                  <a:lnTo>
                    <a:pt x="56054" y="2351"/>
                  </a:lnTo>
                  <a:lnTo>
                    <a:pt x="29797" y="25492"/>
                  </a:lnTo>
                  <a:lnTo>
                    <a:pt x="7515" y="64833"/>
                  </a:lnTo>
                  <a:lnTo>
                    <a:pt x="3080" y="75558"/>
                  </a:lnTo>
                  <a:lnTo>
                    <a:pt x="0" y="107454"/>
                  </a:lnTo>
                  <a:lnTo>
                    <a:pt x="1608" y="112205"/>
                  </a:lnTo>
                  <a:lnTo>
                    <a:pt x="8099" y="119836"/>
                  </a:lnTo>
                  <a:lnTo>
                    <a:pt x="21669" y="129091"/>
                  </a:lnTo>
                  <a:lnTo>
                    <a:pt x="86846" y="134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34"/>
            <p:cNvSpPr/>
            <p:nvPr>
              <p:custDataLst>
                <p:tags r:id="rId44"/>
              </p:custDataLst>
            </p:nvPr>
          </p:nvSpPr>
          <p:spPr>
            <a:xfrm>
              <a:off x="4063171" y="5770563"/>
              <a:ext cx="159580" cy="141090"/>
            </a:xfrm>
            <a:custGeom>
              <a:avLst/>
              <a:gdLst/>
              <a:ahLst/>
              <a:cxnLst/>
              <a:rect l="0" t="0" r="0" b="0"/>
              <a:pathLst>
                <a:path w="159580" h="141090">
                  <a:moveTo>
                    <a:pt x="111954" y="0"/>
                  </a:moveTo>
                  <a:lnTo>
                    <a:pt x="111954" y="0"/>
                  </a:lnTo>
                  <a:lnTo>
                    <a:pt x="78034" y="0"/>
                  </a:lnTo>
                  <a:lnTo>
                    <a:pt x="42583" y="14916"/>
                  </a:lnTo>
                  <a:lnTo>
                    <a:pt x="30851" y="22505"/>
                  </a:lnTo>
                  <a:lnTo>
                    <a:pt x="3595" y="56434"/>
                  </a:lnTo>
                  <a:lnTo>
                    <a:pt x="0" y="71825"/>
                  </a:lnTo>
                  <a:lnTo>
                    <a:pt x="3108" y="106531"/>
                  </a:lnTo>
                  <a:lnTo>
                    <a:pt x="4994" y="113353"/>
                  </a:lnTo>
                  <a:lnTo>
                    <a:pt x="11793" y="123287"/>
                  </a:lnTo>
                  <a:lnTo>
                    <a:pt x="21577" y="130641"/>
                  </a:lnTo>
                  <a:lnTo>
                    <a:pt x="41960" y="138857"/>
                  </a:lnTo>
                  <a:lnTo>
                    <a:pt x="57033" y="141089"/>
                  </a:lnTo>
                  <a:lnTo>
                    <a:pt x="72551" y="137376"/>
                  </a:lnTo>
                  <a:lnTo>
                    <a:pt x="93812" y="125370"/>
                  </a:lnTo>
                  <a:lnTo>
                    <a:pt x="104773" y="114810"/>
                  </a:lnTo>
                  <a:lnTo>
                    <a:pt x="115020" y="95753"/>
                  </a:lnTo>
                  <a:lnTo>
                    <a:pt x="118448" y="81973"/>
                  </a:lnTo>
                  <a:lnTo>
                    <a:pt x="119701" y="42707"/>
                  </a:lnTo>
                  <a:lnTo>
                    <a:pt x="115103" y="27506"/>
                  </a:lnTo>
                  <a:lnTo>
                    <a:pt x="107180" y="15752"/>
                  </a:lnTo>
                  <a:lnTo>
                    <a:pt x="90997" y="2247"/>
                  </a:lnTo>
                  <a:lnTo>
                    <a:pt x="90045" y="2381"/>
                  </a:lnTo>
                  <a:lnTo>
                    <a:pt x="89411" y="3350"/>
                  </a:lnTo>
                  <a:lnTo>
                    <a:pt x="88987" y="4879"/>
                  </a:lnTo>
                  <a:lnTo>
                    <a:pt x="106097" y="43433"/>
                  </a:lnTo>
                  <a:lnTo>
                    <a:pt x="159579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35"/>
            <p:cNvSpPr/>
            <p:nvPr>
              <p:custDataLst>
                <p:tags r:id="rId45"/>
              </p:custDataLst>
            </p:nvPr>
          </p:nvSpPr>
          <p:spPr>
            <a:xfrm>
              <a:off x="4984750" y="5611812"/>
              <a:ext cx="71439" cy="246064"/>
            </a:xfrm>
            <a:custGeom>
              <a:avLst/>
              <a:gdLst/>
              <a:ahLst/>
              <a:cxnLst/>
              <a:rect l="0" t="0" r="0" b="0"/>
              <a:pathLst>
                <a:path w="71439" h="246064">
                  <a:moveTo>
                    <a:pt x="0" y="0"/>
                  </a:moveTo>
                  <a:lnTo>
                    <a:pt x="0" y="0"/>
                  </a:lnTo>
                  <a:lnTo>
                    <a:pt x="0" y="4214"/>
                  </a:lnTo>
                  <a:lnTo>
                    <a:pt x="2351" y="8634"/>
                  </a:lnTo>
                  <a:lnTo>
                    <a:pt x="4213" y="11048"/>
                  </a:lnTo>
                  <a:lnTo>
                    <a:pt x="6282" y="18433"/>
                  </a:lnTo>
                  <a:lnTo>
                    <a:pt x="14075" y="54132"/>
                  </a:lnTo>
                  <a:lnTo>
                    <a:pt x="19733" y="84875"/>
                  </a:lnTo>
                  <a:lnTo>
                    <a:pt x="33916" y="124035"/>
                  </a:lnTo>
                  <a:lnTo>
                    <a:pt x="40899" y="160516"/>
                  </a:lnTo>
                  <a:lnTo>
                    <a:pt x="50510" y="197219"/>
                  </a:lnTo>
                  <a:lnTo>
                    <a:pt x="71438" y="2460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36"/>
            <p:cNvSpPr/>
            <p:nvPr>
              <p:custDataLst>
                <p:tags r:id="rId46"/>
              </p:custDataLst>
            </p:nvPr>
          </p:nvSpPr>
          <p:spPr>
            <a:xfrm>
              <a:off x="5000625" y="5683250"/>
              <a:ext cx="71439" cy="47626"/>
            </a:xfrm>
            <a:custGeom>
              <a:avLst/>
              <a:gdLst/>
              <a:ahLst/>
              <a:cxnLst/>
              <a:rect l="0" t="0" r="0" b="0"/>
              <a:pathLst>
                <a:path w="71439" h="47626">
                  <a:moveTo>
                    <a:pt x="71438" y="0"/>
                  </a:moveTo>
                  <a:lnTo>
                    <a:pt x="71438" y="0"/>
                  </a:lnTo>
                  <a:lnTo>
                    <a:pt x="60389" y="0"/>
                  </a:lnTo>
                  <a:lnTo>
                    <a:pt x="29870" y="19597"/>
                  </a:lnTo>
                  <a:lnTo>
                    <a:pt x="21213" y="26349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37"/>
            <p:cNvSpPr/>
            <p:nvPr>
              <p:custDataLst>
                <p:tags r:id="rId47"/>
              </p:custDataLst>
            </p:nvPr>
          </p:nvSpPr>
          <p:spPr>
            <a:xfrm>
              <a:off x="5087937" y="5670401"/>
              <a:ext cx="83976" cy="131912"/>
            </a:xfrm>
            <a:custGeom>
              <a:avLst/>
              <a:gdLst/>
              <a:ahLst/>
              <a:cxnLst/>
              <a:rect l="0" t="0" r="0" b="0"/>
              <a:pathLst>
                <a:path w="83976" h="131912">
                  <a:moveTo>
                    <a:pt x="0" y="76349"/>
                  </a:moveTo>
                  <a:lnTo>
                    <a:pt x="0" y="76349"/>
                  </a:lnTo>
                  <a:lnTo>
                    <a:pt x="35162" y="68265"/>
                  </a:lnTo>
                  <a:lnTo>
                    <a:pt x="53927" y="62292"/>
                  </a:lnTo>
                  <a:lnTo>
                    <a:pt x="79024" y="41717"/>
                  </a:lnTo>
                  <a:lnTo>
                    <a:pt x="83628" y="35087"/>
                  </a:lnTo>
                  <a:lnTo>
                    <a:pt x="83975" y="31201"/>
                  </a:lnTo>
                  <a:lnTo>
                    <a:pt x="80248" y="17307"/>
                  </a:lnTo>
                  <a:lnTo>
                    <a:pt x="75942" y="7186"/>
                  </a:lnTo>
                  <a:lnTo>
                    <a:pt x="71795" y="3782"/>
                  </a:lnTo>
                  <a:lnTo>
                    <a:pt x="60131" y="0"/>
                  </a:lnTo>
                  <a:lnTo>
                    <a:pt x="48480" y="670"/>
                  </a:lnTo>
                  <a:lnTo>
                    <a:pt x="37421" y="4791"/>
                  </a:lnTo>
                  <a:lnTo>
                    <a:pt x="26627" y="12501"/>
                  </a:lnTo>
                  <a:lnTo>
                    <a:pt x="14848" y="30972"/>
                  </a:lnTo>
                  <a:lnTo>
                    <a:pt x="9985" y="53203"/>
                  </a:lnTo>
                  <a:lnTo>
                    <a:pt x="12758" y="76546"/>
                  </a:lnTo>
                  <a:lnTo>
                    <a:pt x="19165" y="96006"/>
                  </a:lnTo>
                  <a:lnTo>
                    <a:pt x="30863" y="112944"/>
                  </a:lnTo>
                  <a:lnTo>
                    <a:pt x="79376" y="1319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38"/>
            <p:cNvSpPr/>
            <p:nvPr>
              <p:custDataLst>
                <p:tags r:id="rId48"/>
              </p:custDataLst>
            </p:nvPr>
          </p:nvSpPr>
          <p:spPr>
            <a:xfrm>
              <a:off x="4849813" y="5722938"/>
              <a:ext cx="15876" cy="1"/>
            </a:xfrm>
            <a:custGeom>
              <a:avLst/>
              <a:gdLst/>
              <a:ahLst/>
              <a:cxnLst/>
              <a:rect l="0" t="0" r="0" b="0"/>
              <a:pathLst>
                <a:path w="15876" h="1">
                  <a:moveTo>
                    <a:pt x="0" y="0"/>
                  </a:moveTo>
                  <a:lnTo>
                    <a:pt x="0" y="0"/>
                  </a:lnTo>
                  <a:lnTo>
                    <a:pt x="158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SMARTInkShape-Group13"/>
          <p:cNvGrpSpPr/>
          <p:nvPr/>
        </p:nvGrpSpPr>
        <p:grpSpPr>
          <a:xfrm>
            <a:off x="5572125" y="5580063"/>
            <a:ext cx="341314" cy="412750"/>
            <a:chOff x="5572125" y="5580063"/>
            <a:chExt cx="341314" cy="412750"/>
          </a:xfrm>
        </p:grpSpPr>
        <p:sp>
          <p:nvSpPr>
            <p:cNvPr id="28" name="SMARTInkShape-39"/>
            <p:cNvSpPr/>
            <p:nvPr>
              <p:custDataLst>
                <p:tags r:id="rId37"/>
              </p:custDataLst>
            </p:nvPr>
          </p:nvSpPr>
          <p:spPr>
            <a:xfrm>
              <a:off x="5572125" y="5651500"/>
              <a:ext cx="142865" cy="261939"/>
            </a:xfrm>
            <a:custGeom>
              <a:avLst/>
              <a:gdLst/>
              <a:ahLst/>
              <a:cxnLst/>
              <a:rect l="0" t="0" r="0" b="0"/>
              <a:pathLst>
                <a:path w="142865" h="261939">
                  <a:moveTo>
                    <a:pt x="0" y="0"/>
                  </a:moveTo>
                  <a:lnTo>
                    <a:pt x="0" y="0"/>
                  </a:lnTo>
                  <a:lnTo>
                    <a:pt x="4213" y="4213"/>
                  </a:lnTo>
                  <a:lnTo>
                    <a:pt x="6282" y="8634"/>
                  </a:lnTo>
                  <a:lnTo>
                    <a:pt x="8800" y="37050"/>
                  </a:lnTo>
                  <a:lnTo>
                    <a:pt x="13386" y="45863"/>
                  </a:lnTo>
                  <a:lnTo>
                    <a:pt x="19991" y="84804"/>
                  </a:lnTo>
                  <a:lnTo>
                    <a:pt x="23663" y="120723"/>
                  </a:lnTo>
                  <a:lnTo>
                    <a:pt x="24628" y="130384"/>
                  </a:lnTo>
                  <a:lnTo>
                    <a:pt x="31255" y="164379"/>
                  </a:lnTo>
                  <a:lnTo>
                    <a:pt x="31746" y="203515"/>
                  </a:lnTo>
                  <a:lnTo>
                    <a:pt x="31750" y="214278"/>
                  </a:lnTo>
                  <a:lnTo>
                    <a:pt x="24140" y="214311"/>
                  </a:lnTo>
                  <a:lnTo>
                    <a:pt x="23814" y="183599"/>
                  </a:lnTo>
                  <a:lnTo>
                    <a:pt x="26165" y="176262"/>
                  </a:lnTo>
                  <a:lnTo>
                    <a:pt x="29268" y="170061"/>
                  </a:lnTo>
                  <a:lnTo>
                    <a:pt x="39769" y="138338"/>
                  </a:lnTo>
                  <a:lnTo>
                    <a:pt x="45812" y="127149"/>
                  </a:lnTo>
                  <a:lnTo>
                    <a:pt x="46416" y="124453"/>
                  </a:lnTo>
                  <a:lnTo>
                    <a:pt x="54353" y="112702"/>
                  </a:lnTo>
                  <a:lnTo>
                    <a:pt x="59418" y="107378"/>
                  </a:lnTo>
                  <a:lnTo>
                    <a:pt x="64037" y="105050"/>
                  </a:lnTo>
                  <a:lnTo>
                    <a:pt x="66504" y="104429"/>
                  </a:lnTo>
                  <a:lnTo>
                    <a:pt x="68148" y="103134"/>
                  </a:lnTo>
                  <a:lnTo>
                    <a:pt x="69976" y="99341"/>
                  </a:lnTo>
                  <a:lnTo>
                    <a:pt x="71344" y="97977"/>
                  </a:lnTo>
                  <a:lnTo>
                    <a:pt x="75218" y="96462"/>
                  </a:lnTo>
                  <a:lnTo>
                    <a:pt x="103222" y="95259"/>
                  </a:lnTo>
                  <a:lnTo>
                    <a:pt x="105856" y="96138"/>
                  </a:lnTo>
                  <a:lnTo>
                    <a:pt x="107612" y="97605"/>
                  </a:lnTo>
                  <a:lnTo>
                    <a:pt x="114644" y="106298"/>
                  </a:lnTo>
                  <a:lnTo>
                    <a:pt x="119451" y="108980"/>
                  </a:lnTo>
                  <a:lnTo>
                    <a:pt x="121967" y="109694"/>
                  </a:lnTo>
                  <a:lnTo>
                    <a:pt x="123645" y="111054"/>
                  </a:lnTo>
                  <a:lnTo>
                    <a:pt x="139570" y="133240"/>
                  </a:lnTo>
                  <a:lnTo>
                    <a:pt x="142585" y="155375"/>
                  </a:lnTo>
                  <a:lnTo>
                    <a:pt x="142864" y="188290"/>
                  </a:lnTo>
                  <a:lnTo>
                    <a:pt x="134443" y="208072"/>
                  </a:lnTo>
                  <a:lnTo>
                    <a:pt x="124991" y="222262"/>
                  </a:lnTo>
                  <a:lnTo>
                    <a:pt x="101223" y="240414"/>
                  </a:lnTo>
                  <a:lnTo>
                    <a:pt x="55563" y="261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40"/>
            <p:cNvSpPr/>
            <p:nvPr>
              <p:custDataLst>
                <p:tags r:id="rId38"/>
              </p:custDataLst>
            </p:nvPr>
          </p:nvSpPr>
          <p:spPr>
            <a:xfrm>
              <a:off x="5699125" y="5580063"/>
              <a:ext cx="142876" cy="412750"/>
            </a:xfrm>
            <a:custGeom>
              <a:avLst/>
              <a:gdLst/>
              <a:ahLst/>
              <a:cxnLst/>
              <a:rect l="0" t="0" r="0" b="0"/>
              <a:pathLst>
                <a:path w="142876" h="412750">
                  <a:moveTo>
                    <a:pt x="142875" y="0"/>
                  </a:moveTo>
                  <a:lnTo>
                    <a:pt x="142875" y="0"/>
                  </a:lnTo>
                  <a:lnTo>
                    <a:pt x="124442" y="38445"/>
                  </a:lnTo>
                  <a:lnTo>
                    <a:pt x="109541" y="60607"/>
                  </a:lnTo>
                  <a:lnTo>
                    <a:pt x="98106" y="93763"/>
                  </a:lnTo>
                  <a:lnTo>
                    <a:pt x="85001" y="129058"/>
                  </a:lnTo>
                  <a:lnTo>
                    <a:pt x="73104" y="164063"/>
                  </a:lnTo>
                  <a:lnTo>
                    <a:pt x="66005" y="191980"/>
                  </a:lnTo>
                  <a:lnTo>
                    <a:pt x="52972" y="230723"/>
                  </a:lnTo>
                  <a:lnTo>
                    <a:pt x="42252" y="261508"/>
                  </a:lnTo>
                  <a:lnTo>
                    <a:pt x="30060" y="295128"/>
                  </a:lnTo>
                  <a:lnTo>
                    <a:pt x="20422" y="333738"/>
                  </a:lnTo>
                  <a:lnTo>
                    <a:pt x="11770" y="369179"/>
                  </a:lnTo>
                  <a:lnTo>
                    <a:pt x="0" y="4127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41"/>
            <p:cNvSpPr/>
            <p:nvPr>
              <p:custDataLst>
                <p:tags r:id="rId39"/>
              </p:custDataLst>
            </p:nvPr>
          </p:nvSpPr>
          <p:spPr>
            <a:xfrm>
              <a:off x="5810419" y="5746750"/>
              <a:ext cx="103020" cy="166176"/>
            </a:xfrm>
            <a:custGeom>
              <a:avLst/>
              <a:gdLst/>
              <a:ahLst/>
              <a:cxnLst/>
              <a:rect l="0" t="0" r="0" b="0"/>
              <a:pathLst>
                <a:path w="103020" h="166176">
                  <a:moveTo>
                    <a:pt x="103019" y="0"/>
                  </a:moveTo>
                  <a:lnTo>
                    <a:pt x="103019" y="0"/>
                  </a:lnTo>
                  <a:lnTo>
                    <a:pt x="98805" y="0"/>
                  </a:lnTo>
                  <a:lnTo>
                    <a:pt x="94384" y="2351"/>
                  </a:lnTo>
                  <a:lnTo>
                    <a:pt x="58637" y="25493"/>
                  </a:lnTo>
                  <a:lnTo>
                    <a:pt x="22011" y="64834"/>
                  </a:lnTo>
                  <a:lnTo>
                    <a:pt x="13217" y="75557"/>
                  </a:lnTo>
                  <a:lnTo>
                    <a:pt x="2736" y="99298"/>
                  </a:lnTo>
                  <a:lnTo>
                    <a:pt x="86" y="133638"/>
                  </a:lnTo>
                  <a:lnTo>
                    <a:pt x="0" y="139363"/>
                  </a:lnTo>
                  <a:lnTo>
                    <a:pt x="1708" y="144061"/>
                  </a:lnTo>
                  <a:lnTo>
                    <a:pt x="17728" y="160854"/>
                  </a:lnTo>
                  <a:lnTo>
                    <a:pt x="28070" y="164095"/>
                  </a:lnTo>
                  <a:lnTo>
                    <a:pt x="47840" y="166175"/>
                  </a:lnTo>
                  <a:lnTo>
                    <a:pt x="61583" y="162322"/>
                  </a:lnTo>
                  <a:lnTo>
                    <a:pt x="95081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SMARTInkShape-42"/>
          <p:cNvSpPr/>
          <p:nvPr>
            <p:custDataLst>
              <p:tags r:id="rId4"/>
            </p:custDataLst>
          </p:nvPr>
        </p:nvSpPr>
        <p:spPr>
          <a:xfrm>
            <a:off x="8151813" y="5484813"/>
            <a:ext cx="118151" cy="15540"/>
          </a:xfrm>
          <a:custGeom>
            <a:avLst/>
            <a:gdLst/>
            <a:ahLst/>
            <a:cxnLst/>
            <a:rect l="0" t="0" r="0" b="0"/>
            <a:pathLst>
              <a:path w="118151" h="15540">
                <a:moveTo>
                  <a:pt x="0" y="0"/>
                </a:moveTo>
                <a:lnTo>
                  <a:pt x="0" y="0"/>
                </a:lnTo>
                <a:lnTo>
                  <a:pt x="33349" y="0"/>
                </a:lnTo>
                <a:lnTo>
                  <a:pt x="56036" y="2351"/>
                </a:lnTo>
                <a:lnTo>
                  <a:pt x="69884" y="4572"/>
                </a:lnTo>
                <a:lnTo>
                  <a:pt x="108676" y="229"/>
                </a:lnTo>
                <a:lnTo>
                  <a:pt x="118150" y="19"/>
                </a:lnTo>
                <a:lnTo>
                  <a:pt x="114577" y="5"/>
                </a:lnTo>
                <a:lnTo>
                  <a:pt x="78284" y="6834"/>
                </a:lnTo>
                <a:lnTo>
                  <a:pt x="41954" y="8601"/>
                </a:lnTo>
                <a:lnTo>
                  <a:pt x="2584" y="15539"/>
                </a:lnTo>
                <a:lnTo>
                  <a:pt x="2606" y="14769"/>
                </a:lnTo>
                <a:lnTo>
                  <a:pt x="4979" y="11560"/>
                </a:lnTo>
                <a:lnTo>
                  <a:pt x="38156" y="3198"/>
                </a:lnTo>
                <a:lnTo>
                  <a:pt x="79374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Shape-43"/>
          <p:cNvSpPr/>
          <p:nvPr>
            <p:custDataLst>
              <p:tags r:id="rId5"/>
            </p:custDataLst>
          </p:nvPr>
        </p:nvSpPr>
        <p:spPr>
          <a:xfrm>
            <a:off x="6199188" y="5659437"/>
            <a:ext cx="309563" cy="205972"/>
          </a:xfrm>
          <a:custGeom>
            <a:avLst/>
            <a:gdLst/>
            <a:ahLst/>
            <a:cxnLst/>
            <a:rect l="0" t="0" r="0" b="0"/>
            <a:pathLst>
              <a:path w="309563" h="205972">
                <a:moveTo>
                  <a:pt x="0" y="0"/>
                </a:moveTo>
                <a:lnTo>
                  <a:pt x="0" y="0"/>
                </a:lnTo>
                <a:lnTo>
                  <a:pt x="11824" y="38094"/>
                </a:lnTo>
                <a:lnTo>
                  <a:pt x="26567" y="75719"/>
                </a:lnTo>
                <a:lnTo>
                  <a:pt x="42053" y="111689"/>
                </a:lnTo>
                <a:lnTo>
                  <a:pt x="56727" y="146235"/>
                </a:lnTo>
                <a:lnTo>
                  <a:pt x="63382" y="173943"/>
                </a:lnTo>
                <a:lnTo>
                  <a:pt x="59251" y="174423"/>
                </a:lnTo>
                <a:lnTo>
                  <a:pt x="58021" y="172727"/>
                </a:lnTo>
                <a:lnTo>
                  <a:pt x="56048" y="157330"/>
                </a:lnTo>
                <a:lnTo>
                  <a:pt x="56508" y="120313"/>
                </a:lnTo>
                <a:lnTo>
                  <a:pt x="63651" y="84221"/>
                </a:lnTo>
                <a:lnTo>
                  <a:pt x="67389" y="77707"/>
                </a:lnTo>
                <a:lnTo>
                  <a:pt x="71990" y="74224"/>
                </a:lnTo>
                <a:lnTo>
                  <a:pt x="74451" y="73296"/>
                </a:lnTo>
                <a:lnTo>
                  <a:pt x="81890" y="74615"/>
                </a:lnTo>
                <a:lnTo>
                  <a:pt x="91076" y="79024"/>
                </a:lnTo>
                <a:lnTo>
                  <a:pt x="101038" y="86863"/>
                </a:lnTo>
                <a:lnTo>
                  <a:pt x="121287" y="123444"/>
                </a:lnTo>
                <a:lnTo>
                  <a:pt x="148594" y="160239"/>
                </a:lnTo>
                <a:lnTo>
                  <a:pt x="173120" y="188624"/>
                </a:lnTo>
                <a:lnTo>
                  <a:pt x="180717" y="194075"/>
                </a:lnTo>
                <a:lnTo>
                  <a:pt x="183977" y="195530"/>
                </a:lnTo>
                <a:lnTo>
                  <a:pt x="192304" y="194793"/>
                </a:lnTo>
                <a:lnTo>
                  <a:pt x="196994" y="193363"/>
                </a:lnTo>
                <a:lnTo>
                  <a:pt x="204558" y="187068"/>
                </a:lnTo>
                <a:lnTo>
                  <a:pt x="228373" y="152166"/>
                </a:lnTo>
                <a:lnTo>
                  <a:pt x="249833" y="115251"/>
                </a:lnTo>
                <a:lnTo>
                  <a:pt x="253176" y="101357"/>
                </a:lnTo>
                <a:lnTo>
                  <a:pt x="252569" y="99322"/>
                </a:lnTo>
                <a:lnTo>
                  <a:pt x="251282" y="97965"/>
                </a:lnTo>
                <a:lnTo>
                  <a:pt x="247500" y="96457"/>
                </a:lnTo>
                <a:lnTo>
                  <a:pt x="235318" y="95409"/>
                </a:lnTo>
                <a:lnTo>
                  <a:pt x="232726" y="97120"/>
                </a:lnTo>
                <a:lnTo>
                  <a:pt x="227494" y="103724"/>
                </a:lnTo>
                <a:lnTo>
                  <a:pt x="211662" y="135192"/>
                </a:lnTo>
                <a:lnTo>
                  <a:pt x="211076" y="146516"/>
                </a:lnTo>
                <a:lnTo>
                  <a:pt x="215949" y="178574"/>
                </a:lnTo>
                <a:lnTo>
                  <a:pt x="233742" y="201773"/>
                </a:lnTo>
                <a:lnTo>
                  <a:pt x="240881" y="204330"/>
                </a:lnTo>
                <a:lnTo>
                  <a:pt x="259835" y="205971"/>
                </a:lnTo>
                <a:lnTo>
                  <a:pt x="275327" y="202041"/>
                </a:lnTo>
                <a:lnTo>
                  <a:pt x="283469" y="195335"/>
                </a:lnTo>
                <a:lnTo>
                  <a:pt x="309562" y="166688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SMARTInkShape-Group16"/>
          <p:cNvGrpSpPr/>
          <p:nvPr/>
        </p:nvGrpSpPr>
        <p:grpSpPr>
          <a:xfrm>
            <a:off x="6695413" y="5603875"/>
            <a:ext cx="1043650" cy="349251"/>
            <a:chOff x="6695413" y="5603875"/>
            <a:chExt cx="1043650" cy="349251"/>
          </a:xfrm>
        </p:grpSpPr>
        <p:sp>
          <p:nvSpPr>
            <p:cNvPr id="34" name="SMARTInkShape-44"/>
            <p:cNvSpPr/>
            <p:nvPr>
              <p:custDataLst>
                <p:tags r:id="rId28"/>
              </p:custDataLst>
            </p:nvPr>
          </p:nvSpPr>
          <p:spPr>
            <a:xfrm>
              <a:off x="6699250" y="5770563"/>
              <a:ext cx="47626" cy="182563"/>
            </a:xfrm>
            <a:custGeom>
              <a:avLst/>
              <a:gdLst/>
              <a:ahLst/>
              <a:cxnLst/>
              <a:rect l="0" t="0" r="0" b="0"/>
              <a:pathLst>
                <a:path w="47626" h="182563">
                  <a:moveTo>
                    <a:pt x="0" y="0"/>
                  </a:moveTo>
                  <a:lnTo>
                    <a:pt x="0" y="0"/>
                  </a:lnTo>
                  <a:lnTo>
                    <a:pt x="0" y="4212"/>
                  </a:lnTo>
                  <a:lnTo>
                    <a:pt x="13729" y="43885"/>
                  </a:lnTo>
                  <a:lnTo>
                    <a:pt x="21930" y="80254"/>
                  </a:lnTo>
                  <a:lnTo>
                    <a:pt x="31900" y="118811"/>
                  </a:lnTo>
                  <a:lnTo>
                    <a:pt x="36226" y="131298"/>
                  </a:lnTo>
                  <a:lnTo>
                    <a:pt x="47625" y="182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45"/>
            <p:cNvSpPr/>
            <p:nvPr>
              <p:custDataLst>
                <p:tags r:id="rId29"/>
              </p:custDataLst>
            </p:nvPr>
          </p:nvSpPr>
          <p:spPr>
            <a:xfrm>
              <a:off x="6695413" y="5724649"/>
              <a:ext cx="97726" cy="132587"/>
            </a:xfrm>
            <a:custGeom>
              <a:avLst/>
              <a:gdLst/>
              <a:ahLst/>
              <a:cxnLst/>
              <a:rect l="0" t="0" r="0" b="0"/>
              <a:pathLst>
                <a:path w="97726" h="132587">
                  <a:moveTo>
                    <a:pt x="11774" y="117351"/>
                  </a:moveTo>
                  <a:lnTo>
                    <a:pt x="11774" y="117351"/>
                  </a:lnTo>
                  <a:lnTo>
                    <a:pt x="726" y="91041"/>
                  </a:lnTo>
                  <a:lnTo>
                    <a:pt x="0" y="85700"/>
                  </a:lnTo>
                  <a:lnTo>
                    <a:pt x="1543" y="77414"/>
                  </a:lnTo>
                  <a:lnTo>
                    <a:pt x="20803" y="47187"/>
                  </a:lnTo>
                  <a:lnTo>
                    <a:pt x="59437" y="13159"/>
                  </a:lnTo>
                  <a:lnTo>
                    <a:pt x="73424" y="4067"/>
                  </a:lnTo>
                  <a:lnTo>
                    <a:pt x="88740" y="0"/>
                  </a:lnTo>
                  <a:lnTo>
                    <a:pt x="92187" y="312"/>
                  </a:lnTo>
                  <a:lnTo>
                    <a:pt x="94488" y="1401"/>
                  </a:lnTo>
                  <a:lnTo>
                    <a:pt x="96021" y="3010"/>
                  </a:lnTo>
                  <a:lnTo>
                    <a:pt x="97725" y="9500"/>
                  </a:lnTo>
                  <a:lnTo>
                    <a:pt x="97599" y="19146"/>
                  </a:lnTo>
                  <a:lnTo>
                    <a:pt x="87959" y="50293"/>
                  </a:lnTo>
                  <a:lnTo>
                    <a:pt x="64216" y="86177"/>
                  </a:lnTo>
                  <a:lnTo>
                    <a:pt x="30424" y="122291"/>
                  </a:lnTo>
                  <a:lnTo>
                    <a:pt x="23591" y="128366"/>
                  </a:lnTo>
                  <a:lnTo>
                    <a:pt x="13505" y="132586"/>
                  </a:lnTo>
                  <a:lnTo>
                    <a:pt x="10192" y="130589"/>
                  </a:lnTo>
                  <a:lnTo>
                    <a:pt x="5092" y="126335"/>
                  </a:lnTo>
                  <a:lnTo>
                    <a:pt x="4394" y="123402"/>
                  </a:lnTo>
                  <a:lnTo>
                    <a:pt x="3837" y="1173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46"/>
            <p:cNvSpPr/>
            <p:nvPr>
              <p:custDataLst>
                <p:tags r:id="rId30"/>
              </p:custDataLst>
            </p:nvPr>
          </p:nvSpPr>
          <p:spPr>
            <a:xfrm>
              <a:off x="6794500" y="5707147"/>
              <a:ext cx="284115" cy="109349"/>
            </a:xfrm>
            <a:custGeom>
              <a:avLst/>
              <a:gdLst/>
              <a:ahLst/>
              <a:cxnLst/>
              <a:rect l="0" t="0" r="0" b="0"/>
              <a:pathLst>
                <a:path w="284115" h="109349">
                  <a:moveTo>
                    <a:pt x="0" y="39603"/>
                  </a:moveTo>
                  <a:lnTo>
                    <a:pt x="0" y="39603"/>
                  </a:lnTo>
                  <a:lnTo>
                    <a:pt x="36093" y="55684"/>
                  </a:lnTo>
                  <a:lnTo>
                    <a:pt x="53774" y="70316"/>
                  </a:lnTo>
                  <a:lnTo>
                    <a:pt x="75588" y="99506"/>
                  </a:lnTo>
                  <a:lnTo>
                    <a:pt x="78877" y="109348"/>
                  </a:lnTo>
                  <a:lnTo>
                    <a:pt x="79042" y="109030"/>
                  </a:lnTo>
                  <a:lnTo>
                    <a:pt x="79227" y="106325"/>
                  </a:lnTo>
                  <a:lnTo>
                    <a:pt x="76958" y="102183"/>
                  </a:lnTo>
                  <a:lnTo>
                    <a:pt x="75118" y="99844"/>
                  </a:lnTo>
                  <a:lnTo>
                    <a:pt x="73073" y="92541"/>
                  </a:lnTo>
                  <a:lnTo>
                    <a:pt x="71581" y="54551"/>
                  </a:lnTo>
                  <a:lnTo>
                    <a:pt x="72338" y="22005"/>
                  </a:lnTo>
                  <a:lnTo>
                    <a:pt x="75660" y="10909"/>
                  </a:lnTo>
                  <a:lnTo>
                    <a:pt x="77780" y="7244"/>
                  </a:lnTo>
                  <a:lnTo>
                    <a:pt x="82488" y="3173"/>
                  </a:lnTo>
                  <a:lnTo>
                    <a:pt x="87519" y="1362"/>
                  </a:lnTo>
                  <a:lnTo>
                    <a:pt x="105845" y="0"/>
                  </a:lnTo>
                  <a:lnTo>
                    <a:pt x="111130" y="2305"/>
                  </a:lnTo>
                  <a:lnTo>
                    <a:pt x="136147" y="18032"/>
                  </a:lnTo>
                  <a:lnTo>
                    <a:pt x="175647" y="30340"/>
                  </a:lnTo>
                  <a:lnTo>
                    <a:pt x="184727" y="31273"/>
                  </a:lnTo>
                  <a:lnTo>
                    <a:pt x="186651" y="30521"/>
                  </a:lnTo>
                  <a:lnTo>
                    <a:pt x="187934" y="29139"/>
                  </a:lnTo>
                  <a:lnTo>
                    <a:pt x="189992" y="24797"/>
                  </a:lnTo>
                  <a:lnTo>
                    <a:pt x="186136" y="19831"/>
                  </a:lnTo>
                  <a:lnTo>
                    <a:pt x="177813" y="10251"/>
                  </a:lnTo>
                  <a:lnTo>
                    <a:pt x="175046" y="1450"/>
                  </a:lnTo>
                  <a:lnTo>
                    <a:pt x="174905" y="1821"/>
                  </a:lnTo>
                  <a:lnTo>
                    <a:pt x="174661" y="19526"/>
                  </a:lnTo>
                  <a:lnTo>
                    <a:pt x="178850" y="36496"/>
                  </a:lnTo>
                  <a:lnTo>
                    <a:pt x="203968" y="73971"/>
                  </a:lnTo>
                  <a:lnTo>
                    <a:pt x="217812" y="88984"/>
                  </a:lnTo>
                  <a:lnTo>
                    <a:pt x="227922" y="96240"/>
                  </a:lnTo>
                  <a:lnTo>
                    <a:pt x="247743" y="101069"/>
                  </a:lnTo>
                  <a:lnTo>
                    <a:pt x="257980" y="99847"/>
                  </a:lnTo>
                  <a:lnTo>
                    <a:pt x="261945" y="98286"/>
                  </a:lnTo>
                  <a:lnTo>
                    <a:pt x="268702" y="91849"/>
                  </a:lnTo>
                  <a:lnTo>
                    <a:pt x="282067" y="69152"/>
                  </a:lnTo>
                  <a:lnTo>
                    <a:pt x="284114" y="62143"/>
                  </a:lnTo>
                  <a:lnTo>
                    <a:pt x="282670" y="53737"/>
                  </a:lnTo>
                  <a:lnTo>
                    <a:pt x="278771" y="38181"/>
                  </a:lnTo>
                  <a:lnTo>
                    <a:pt x="276688" y="35127"/>
                  </a:lnTo>
                  <a:lnTo>
                    <a:pt x="269670" y="29382"/>
                  </a:lnTo>
                  <a:lnTo>
                    <a:pt x="263022" y="26241"/>
                  </a:lnTo>
                  <a:lnTo>
                    <a:pt x="251568" y="24224"/>
                  </a:lnTo>
                  <a:lnTo>
                    <a:pt x="230188" y="475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47"/>
            <p:cNvSpPr/>
            <p:nvPr>
              <p:custDataLst>
                <p:tags r:id="rId31"/>
              </p:custDataLst>
            </p:nvPr>
          </p:nvSpPr>
          <p:spPr>
            <a:xfrm>
              <a:off x="7111999" y="5627688"/>
              <a:ext cx="100911" cy="209658"/>
            </a:xfrm>
            <a:custGeom>
              <a:avLst/>
              <a:gdLst/>
              <a:ahLst/>
              <a:cxnLst/>
              <a:rect l="0" t="0" r="0" b="0"/>
              <a:pathLst>
                <a:path w="100911" h="209658">
                  <a:moveTo>
                    <a:pt x="0" y="0"/>
                  </a:moveTo>
                  <a:lnTo>
                    <a:pt x="0" y="0"/>
                  </a:lnTo>
                  <a:lnTo>
                    <a:pt x="0" y="37357"/>
                  </a:lnTo>
                  <a:lnTo>
                    <a:pt x="6283" y="76716"/>
                  </a:lnTo>
                  <a:lnTo>
                    <a:pt x="14057" y="112701"/>
                  </a:lnTo>
                  <a:lnTo>
                    <a:pt x="21625" y="146942"/>
                  </a:lnTo>
                  <a:lnTo>
                    <a:pt x="23686" y="172365"/>
                  </a:lnTo>
                  <a:lnTo>
                    <a:pt x="19562" y="165527"/>
                  </a:lnTo>
                  <a:lnTo>
                    <a:pt x="19866" y="154706"/>
                  </a:lnTo>
                  <a:lnTo>
                    <a:pt x="25819" y="117052"/>
                  </a:lnTo>
                  <a:lnTo>
                    <a:pt x="32346" y="99358"/>
                  </a:lnTo>
                  <a:lnTo>
                    <a:pt x="34793" y="95343"/>
                  </a:lnTo>
                  <a:lnTo>
                    <a:pt x="39071" y="92666"/>
                  </a:lnTo>
                  <a:lnTo>
                    <a:pt x="50879" y="89691"/>
                  </a:lnTo>
                  <a:lnTo>
                    <a:pt x="60243" y="90721"/>
                  </a:lnTo>
                  <a:lnTo>
                    <a:pt x="81868" y="102782"/>
                  </a:lnTo>
                  <a:lnTo>
                    <a:pt x="91654" y="114473"/>
                  </a:lnTo>
                  <a:lnTo>
                    <a:pt x="98062" y="128487"/>
                  </a:lnTo>
                  <a:lnTo>
                    <a:pt x="100910" y="143535"/>
                  </a:lnTo>
                  <a:lnTo>
                    <a:pt x="94086" y="171096"/>
                  </a:lnTo>
                  <a:lnTo>
                    <a:pt x="85106" y="188964"/>
                  </a:lnTo>
                  <a:lnTo>
                    <a:pt x="74867" y="196579"/>
                  </a:lnTo>
                  <a:lnTo>
                    <a:pt x="55163" y="208653"/>
                  </a:lnTo>
                  <a:lnTo>
                    <a:pt x="50005" y="209657"/>
                  </a:lnTo>
                  <a:lnTo>
                    <a:pt x="0" y="206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48"/>
            <p:cNvSpPr/>
            <p:nvPr>
              <p:custDataLst>
                <p:tags r:id="rId32"/>
              </p:custDataLst>
            </p:nvPr>
          </p:nvSpPr>
          <p:spPr>
            <a:xfrm>
              <a:off x="7294710" y="5716542"/>
              <a:ext cx="118916" cy="115060"/>
            </a:xfrm>
            <a:custGeom>
              <a:avLst/>
              <a:gdLst/>
              <a:ahLst/>
              <a:cxnLst/>
              <a:rect l="0" t="0" r="0" b="0"/>
              <a:pathLst>
                <a:path w="118916" h="115060">
                  <a:moveTo>
                    <a:pt x="71290" y="14333"/>
                  </a:moveTo>
                  <a:lnTo>
                    <a:pt x="71290" y="14333"/>
                  </a:lnTo>
                  <a:lnTo>
                    <a:pt x="64456" y="7499"/>
                  </a:lnTo>
                  <a:lnTo>
                    <a:pt x="38732" y="6493"/>
                  </a:lnTo>
                  <a:lnTo>
                    <a:pt x="25287" y="10637"/>
                  </a:lnTo>
                  <a:lnTo>
                    <a:pt x="14347" y="17452"/>
                  </a:lnTo>
                  <a:lnTo>
                    <a:pt x="5519" y="33484"/>
                  </a:lnTo>
                  <a:lnTo>
                    <a:pt x="971" y="57150"/>
                  </a:lnTo>
                  <a:lnTo>
                    <a:pt x="0" y="94120"/>
                  </a:lnTo>
                  <a:lnTo>
                    <a:pt x="2269" y="105062"/>
                  </a:lnTo>
                  <a:lnTo>
                    <a:pt x="4110" y="109215"/>
                  </a:lnTo>
                  <a:lnTo>
                    <a:pt x="7101" y="111984"/>
                  </a:lnTo>
                  <a:lnTo>
                    <a:pt x="15127" y="115059"/>
                  </a:lnTo>
                  <a:lnTo>
                    <a:pt x="18855" y="114998"/>
                  </a:lnTo>
                  <a:lnTo>
                    <a:pt x="25349" y="112578"/>
                  </a:lnTo>
                  <a:lnTo>
                    <a:pt x="38177" y="97829"/>
                  </a:lnTo>
                  <a:lnTo>
                    <a:pt x="51977" y="68260"/>
                  </a:lnTo>
                  <a:lnTo>
                    <a:pt x="63196" y="31713"/>
                  </a:lnTo>
                  <a:lnTo>
                    <a:pt x="71150" y="0"/>
                  </a:lnTo>
                  <a:lnTo>
                    <a:pt x="71249" y="7342"/>
                  </a:lnTo>
                  <a:lnTo>
                    <a:pt x="73622" y="13578"/>
                  </a:lnTo>
                  <a:lnTo>
                    <a:pt x="82334" y="33194"/>
                  </a:lnTo>
                  <a:lnTo>
                    <a:pt x="88880" y="53020"/>
                  </a:lnTo>
                  <a:lnTo>
                    <a:pt x="118915" y="619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49"/>
            <p:cNvSpPr/>
            <p:nvPr>
              <p:custDataLst>
                <p:tags r:id="rId33"/>
              </p:custDataLst>
            </p:nvPr>
          </p:nvSpPr>
          <p:spPr>
            <a:xfrm>
              <a:off x="7413951" y="5638990"/>
              <a:ext cx="101132" cy="171674"/>
            </a:xfrm>
            <a:custGeom>
              <a:avLst/>
              <a:gdLst/>
              <a:ahLst/>
              <a:cxnLst/>
              <a:rect l="0" t="0" r="0" b="0"/>
              <a:pathLst>
                <a:path w="101132" h="171674">
                  <a:moveTo>
                    <a:pt x="7611" y="4573"/>
                  </a:moveTo>
                  <a:lnTo>
                    <a:pt x="7611" y="4573"/>
                  </a:lnTo>
                  <a:lnTo>
                    <a:pt x="3397" y="4573"/>
                  </a:lnTo>
                  <a:lnTo>
                    <a:pt x="2155" y="3690"/>
                  </a:lnTo>
                  <a:lnTo>
                    <a:pt x="1328" y="2221"/>
                  </a:lnTo>
                  <a:lnTo>
                    <a:pt x="777" y="359"/>
                  </a:lnTo>
                  <a:lnTo>
                    <a:pt x="409" y="0"/>
                  </a:lnTo>
                  <a:lnTo>
                    <a:pt x="164" y="642"/>
                  </a:lnTo>
                  <a:lnTo>
                    <a:pt x="0" y="1951"/>
                  </a:lnTo>
                  <a:lnTo>
                    <a:pt x="8351" y="32482"/>
                  </a:lnTo>
                  <a:lnTo>
                    <a:pt x="18341" y="71528"/>
                  </a:lnTo>
                  <a:lnTo>
                    <a:pt x="22470" y="103182"/>
                  </a:lnTo>
                  <a:lnTo>
                    <a:pt x="23286" y="142101"/>
                  </a:lnTo>
                  <a:lnTo>
                    <a:pt x="23469" y="171673"/>
                  </a:lnTo>
                  <a:lnTo>
                    <a:pt x="23475" y="171535"/>
                  </a:lnTo>
                  <a:lnTo>
                    <a:pt x="18029" y="157758"/>
                  </a:lnTo>
                  <a:lnTo>
                    <a:pt x="17165" y="136979"/>
                  </a:lnTo>
                  <a:lnTo>
                    <a:pt x="22480" y="101198"/>
                  </a:lnTo>
                  <a:lnTo>
                    <a:pt x="27403" y="82003"/>
                  </a:lnTo>
                  <a:lnTo>
                    <a:pt x="38660" y="63772"/>
                  </a:lnTo>
                  <a:lnTo>
                    <a:pt x="50514" y="54990"/>
                  </a:lnTo>
                  <a:lnTo>
                    <a:pt x="57380" y="51413"/>
                  </a:lnTo>
                  <a:lnTo>
                    <a:pt x="69712" y="49790"/>
                  </a:lnTo>
                  <a:lnTo>
                    <a:pt x="80191" y="52010"/>
                  </a:lnTo>
                  <a:lnTo>
                    <a:pt x="87788" y="55936"/>
                  </a:lnTo>
                  <a:lnTo>
                    <a:pt x="97023" y="67319"/>
                  </a:lnTo>
                  <a:lnTo>
                    <a:pt x="101131" y="86076"/>
                  </a:lnTo>
                  <a:lnTo>
                    <a:pt x="98135" y="108390"/>
                  </a:lnTo>
                  <a:lnTo>
                    <a:pt x="87448" y="131760"/>
                  </a:lnTo>
                  <a:lnTo>
                    <a:pt x="78078" y="142826"/>
                  </a:lnTo>
                  <a:lnTo>
                    <a:pt x="73110" y="147013"/>
                  </a:lnTo>
                  <a:lnTo>
                    <a:pt x="23487" y="1553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50"/>
            <p:cNvSpPr/>
            <p:nvPr>
              <p:custDataLst>
                <p:tags r:id="rId34"/>
              </p:custDataLst>
            </p:nvPr>
          </p:nvSpPr>
          <p:spPr>
            <a:xfrm>
              <a:off x="7548562" y="5603875"/>
              <a:ext cx="47626" cy="198438"/>
            </a:xfrm>
            <a:custGeom>
              <a:avLst/>
              <a:gdLst/>
              <a:ahLst/>
              <a:cxnLst/>
              <a:rect l="0" t="0" r="0" b="0"/>
              <a:pathLst>
                <a:path w="47626" h="198438">
                  <a:moveTo>
                    <a:pt x="0" y="0"/>
                  </a:moveTo>
                  <a:lnTo>
                    <a:pt x="0" y="0"/>
                  </a:lnTo>
                  <a:lnTo>
                    <a:pt x="8634" y="21199"/>
                  </a:lnTo>
                  <a:lnTo>
                    <a:pt x="11048" y="24716"/>
                  </a:lnTo>
                  <a:lnTo>
                    <a:pt x="15803" y="56590"/>
                  </a:lnTo>
                  <a:lnTo>
                    <a:pt x="21929" y="89184"/>
                  </a:lnTo>
                  <a:lnTo>
                    <a:pt x="31901" y="124397"/>
                  </a:lnTo>
                  <a:lnTo>
                    <a:pt x="47625" y="198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51"/>
            <p:cNvSpPr/>
            <p:nvPr>
              <p:custDataLst>
                <p:tags r:id="rId35"/>
              </p:custDataLst>
            </p:nvPr>
          </p:nvSpPr>
          <p:spPr>
            <a:xfrm>
              <a:off x="7627938" y="5699125"/>
              <a:ext cx="95251" cy="97196"/>
            </a:xfrm>
            <a:custGeom>
              <a:avLst/>
              <a:gdLst/>
              <a:ahLst/>
              <a:cxnLst/>
              <a:rect l="0" t="0" r="0" b="0"/>
              <a:pathLst>
                <a:path w="95251" h="97196">
                  <a:moveTo>
                    <a:pt x="0" y="0"/>
                  </a:moveTo>
                  <a:lnTo>
                    <a:pt x="0" y="0"/>
                  </a:lnTo>
                  <a:lnTo>
                    <a:pt x="17881" y="33144"/>
                  </a:lnTo>
                  <a:lnTo>
                    <a:pt x="44205" y="69281"/>
                  </a:lnTo>
                  <a:lnTo>
                    <a:pt x="49926" y="81945"/>
                  </a:lnTo>
                  <a:lnTo>
                    <a:pt x="60113" y="91689"/>
                  </a:lnTo>
                  <a:lnTo>
                    <a:pt x="66533" y="95521"/>
                  </a:lnTo>
                  <a:lnTo>
                    <a:pt x="71695" y="97195"/>
                  </a:lnTo>
                  <a:lnTo>
                    <a:pt x="95250" y="79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52"/>
            <p:cNvSpPr/>
            <p:nvPr>
              <p:custDataLst>
                <p:tags r:id="rId36"/>
              </p:custDataLst>
            </p:nvPr>
          </p:nvSpPr>
          <p:spPr>
            <a:xfrm>
              <a:off x="7691437" y="5716854"/>
              <a:ext cx="47626" cy="236272"/>
            </a:xfrm>
            <a:custGeom>
              <a:avLst/>
              <a:gdLst/>
              <a:ahLst/>
              <a:cxnLst/>
              <a:rect l="0" t="0" r="0" b="0"/>
              <a:pathLst>
                <a:path w="47626" h="236272">
                  <a:moveTo>
                    <a:pt x="47625" y="29896"/>
                  </a:moveTo>
                  <a:lnTo>
                    <a:pt x="47625" y="29896"/>
                  </a:lnTo>
                  <a:lnTo>
                    <a:pt x="47625" y="0"/>
                  </a:lnTo>
                  <a:lnTo>
                    <a:pt x="41288" y="37141"/>
                  </a:lnTo>
                  <a:lnTo>
                    <a:pt x="34087" y="74474"/>
                  </a:lnTo>
                  <a:lnTo>
                    <a:pt x="28967" y="103507"/>
                  </a:lnTo>
                  <a:lnTo>
                    <a:pt x="25340" y="141175"/>
                  </a:lnTo>
                  <a:lnTo>
                    <a:pt x="15838" y="178892"/>
                  </a:lnTo>
                  <a:lnTo>
                    <a:pt x="0" y="2362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SMARTInkShape-Group17"/>
          <p:cNvGrpSpPr/>
          <p:nvPr/>
        </p:nvGrpSpPr>
        <p:grpSpPr>
          <a:xfrm>
            <a:off x="7961313" y="5677245"/>
            <a:ext cx="603250" cy="185564"/>
            <a:chOff x="7961313" y="5677245"/>
            <a:chExt cx="603250" cy="185564"/>
          </a:xfrm>
        </p:grpSpPr>
        <p:sp>
          <p:nvSpPr>
            <p:cNvPr id="44" name="SMARTInkShape-53"/>
            <p:cNvSpPr/>
            <p:nvPr>
              <p:custDataLst>
                <p:tags r:id="rId22"/>
              </p:custDataLst>
            </p:nvPr>
          </p:nvSpPr>
          <p:spPr>
            <a:xfrm>
              <a:off x="7977187" y="5738813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0" y="0"/>
                  </a:moveTo>
                  <a:lnTo>
                    <a:pt x="0" y="0"/>
                  </a:lnTo>
                  <a:lnTo>
                    <a:pt x="793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54"/>
            <p:cNvSpPr/>
            <p:nvPr>
              <p:custDataLst>
                <p:tags r:id="rId23"/>
              </p:custDataLst>
            </p:nvPr>
          </p:nvSpPr>
          <p:spPr>
            <a:xfrm>
              <a:off x="7961313" y="5708683"/>
              <a:ext cx="87312" cy="129836"/>
            </a:xfrm>
            <a:custGeom>
              <a:avLst/>
              <a:gdLst/>
              <a:ahLst/>
              <a:cxnLst/>
              <a:rect l="0" t="0" r="0" b="0"/>
              <a:pathLst>
                <a:path w="87312" h="129836">
                  <a:moveTo>
                    <a:pt x="7936" y="22192"/>
                  </a:moveTo>
                  <a:lnTo>
                    <a:pt x="7936" y="22192"/>
                  </a:lnTo>
                  <a:lnTo>
                    <a:pt x="7936" y="58216"/>
                  </a:lnTo>
                  <a:lnTo>
                    <a:pt x="7055" y="82401"/>
                  </a:lnTo>
                  <a:lnTo>
                    <a:pt x="734" y="111444"/>
                  </a:lnTo>
                  <a:lnTo>
                    <a:pt x="6" y="129835"/>
                  </a:lnTo>
                  <a:lnTo>
                    <a:pt x="0" y="121927"/>
                  </a:lnTo>
                  <a:lnTo>
                    <a:pt x="2351" y="117083"/>
                  </a:lnTo>
                  <a:lnTo>
                    <a:pt x="4213" y="114557"/>
                  </a:lnTo>
                  <a:lnTo>
                    <a:pt x="6834" y="98361"/>
                  </a:lnTo>
                  <a:lnTo>
                    <a:pt x="7792" y="61457"/>
                  </a:lnTo>
                  <a:lnTo>
                    <a:pt x="10246" y="40293"/>
                  </a:lnTo>
                  <a:lnTo>
                    <a:pt x="16558" y="25204"/>
                  </a:lnTo>
                  <a:lnTo>
                    <a:pt x="34435" y="3847"/>
                  </a:lnTo>
                  <a:lnTo>
                    <a:pt x="39705" y="810"/>
                  </a:lnTo>
                  <a:lnTo>
                    <a:pt x="42344" y="0"/>
                  </a:lnTo>
                  <a:lnTo>
                    <a:pt x="49982" y="1451"/>
                  </a:lnTo>
                  <a:lnTo>
                    <a:pt x="61845" y="7227"/>
                  </a:lnTo>
                  <a:lnTo>
                    <a:pt x="68057" y="12895"/>
                  </a:lnTo>
                  <a:lnTo>
                    <a:pt x="87311" y="380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55"/>
            <p:cNvSpPr/>
            <p:nvPr>
              <p:custDataLst>
                <p:tags r:id="rId24"/>
              </p:custDataLst>
            </p:nvPr>
          </p:nvSpPr>
          <p:spPr>
            <a:xfrm>
              <a:off x="8032750" y="5716349"/>
              <a:ext cx="111125" cy="115741"/>
            </a:xfrm>
            <a:custGeom>
              <a:avLst/>
              <a:gdLst/>
              <a:ahLst/>
              <a:cxnLst/>
              <a:rect l="0" t="0" r="0" b="0"/>
              <a:pathLst>
                <a:path w="111125" h="115741">
                  <a:moveTo>
                    <a:pt x="0" y="78026"/>
                  </a:moveTo>
                  <a:lnTo>
                    <a:pt x="0" y="78026"/>
                  </a:lnTo>
                  <a:lnTo>
                    <a:pt x="0" y="73812"/>
                  </a:lnTo>
                  <a:lnTo>
                    <a:pt x="881" y="72571"/>
                  </a:lnTo>
                  <a:lnTo>
                    <a:pt x="2352" y="71744"/>
                  </a:lnTo>
                  <a:lnTo>
                    <a:pt x="4214" y="71192"/>
                  </a:lnTo>
                  <a:lnTo>
                    <a:pt x="14420" y="63087"/>
                  </a:lnTo>
                  <a:lnTo>
                    <a:pt x="51971" y="25159"/>
                  </a:lnTo>
                  <a:lnTo>
                    <a:pt x="61807" y="9382"/>
                  </a:lnTo>
                  <a:lnTo>
                    <a:pt x="62998" y="3203"/>
                  </a:lnTo>
                  <a:lnTo>
                    <a:pt x="62285" y="1685"/>
                  </a:lnTo>
                  <a:lnTo>
                    <a:pt x="60925" y="674"/>
                  </a:lnTo>
                  <a:lnTo>
                    <a:pt x="59137" y="0"/>
                  </a:lnTo>
                  <a:lnTo>
                    <a:pt x="57064" y="432"/>
                  </a:lnTo>
                  <a:lnTo>
                    <a:pt x="52408" y="3264"/>
                  </a:lnTo>
                  <a:lnTo>
                    <a:pt x="34366" y="28899"/>
                  </a:lnTo>
                  <a:lnTo>
                    <a:pt x="27331" y="47301"/>
                  </a:lnTo>
                  <a:lnTo>
                    <a:pt x="24275" y="79381"/>
                  </a:lnTo>
                  <a:lnTo>
                    <a:pt x="26370" y="89799"/>
                  </a:lnTo>
                  <a:lnTo>
                    <a:pt x="28163" y="93812"/>
                  </a:lnTo>
                  <a:lnTo>
                    <a:pt x="34860" y="100623"/>
                  </a:lnTo>
                  <a:lnTo>
                    <a:pt x="49317" y="112182"/>
                  </a:lnTo>
                  <a:lnTo>
                    <a:pt x="59842" y="115254"/>
                  </a:lnTo>
                  <a:lnTo>
                    <a:pt x="72457" y="115740"/>
                  </a:lnTo>
                  <a:lnTo>
                    <a:pt x="88594" y="111053"/>
                  </a:lnTo>
                  <a:lnTo>
                    <a:pt x="111124" y="939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56"/>
            <p:cNvSpPr/>
            <p:nvPr>
              <p:custDataLst>
                <p:tags r:id="rId25"/>
              </p:custDataLst>
            </p:nvPr>
          </p:nvSpPr>
          <p:spPr>
            <a:xfrm>
              <a:off x="8139605" y="5738813"/>
              <a:ext cx="59834" cy="114406"/>
            </a:xfrm>
            <a:custGeom>
              <a:avLst/>
              <a:gdLst/>
              <a:ahLst/>
              <a:cxnLst/>
              <a:rect l="0" t="0" r="0" b="0"/>
              <a:pathLst>
                <a:path w="59834" h="114406">
                  <a:moveTo>
                    <a:pt x="36020" y="0"/>
                  </a:moveTo>
                  <a:lnTo>
                    <a:pt x="36020" y="0"/>
                  </a:lnTo>
                  <a:lnTo>
                    <a:pt x="29185" y="6833"/>
                  </a:lnTo>
                  <a:lnTo>
                    <a:pt x="12043" y="46340"/>
                  </a:lnTo>
                  <a:lnTo>
                    <a:pt x="6573" y="63118"/>
                  </a:lnTo>
                  <a:lnTo>
                    <a:pt x="4411" y="73032"/>
                  </a:lnTo>
                  <a:lnTo>
                    <a:pt x="511" y="80376"/>
                  </a:lnTo>
                  <a:lnTo>
                    <a:pt x="0" y="84452"/>
                  </a:lnTo>
                  <a:lnTo>
                    <a:pt x="1784" y="93684"/>
                  </a:lnTo>
                  <a:lnTo>
                    <a:pt x="7747" y="104585"/>
                  </a:lnTo>
                  <a:lnTo>
                    <a:pt x="19313" y="113400"/>
                  </a:lnTo>
                  <a:lnTo>
                    <a:pt x="24000" y="114405"/>
                  </a:lnTo>
                  <a:lnTo>
                    <a:pt x="59833" y="1111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57"/>
            <p:cNvSpPr/>
            <p:nvPr>
              <p:custDataLst>
                <p:tags r:id="rId26"/>
              </p:custDataLst>
            </p:nvPr>
          </p:nvSpPr>
          <p:spPr>
            <a:xfrm>
              <a:off x="8215440" y="5770740"/>
              <a:ext cx="69706" cy="78368"/>
            </a:xfrm>
            <a:custGeom>
              <a:avLst/>
              <a:gdLst/>
              <a:ahLst/>
              <a:cxnLst/>
              <a:rect l="0" t="0" r="0" b="0"/>
              <a:pathLst>
                <a:path w="69706" h="78368">
                  <a:moveTo>
                    <a:pt x="7810" y="63323"/>
                  </a:moveTo>
                  <a:lnTo>
                    <a:pt x="7810" y="63323"/>
                  </a:lnTo>
                  <a:lnTo>
                    <a:pt x="16237" y="59109"/>
                  </a:lnTo>
                  <a:lnTo>
                    <a:pt x="22726" y="49984"/>
                  </a:lnTo>
                  <a:lnTo>
                    <a:pt x="29865" y="30996"/>
                  </a:lnTo>
                  <a:lnTo>
                    <a:pt x="29569" y="27660"/>
                  </a:lnTo>
                  <a:lnTo>
                    <a:pt x="23435" y="10526"/>
                  </a:lnTo>
                  <a:lnTo>
                    <a:pt x="16934" y="1406"/>
                  </a:lnTo>
                  <a:lnTo>
                    <a:pt x="15657" y="1760"/>
                  </a:lnTo>
                  <a:lnTo>
                    <a:pt x="11885" y="4506"/>
                  </a:lnTo>
                  <a:lnTo>
                    <a:pt x="4803" y="15223"/>
                  </a:lnTo>
                  <a:lnTo>
                    <a:pt x="1334" y="29570"/>
                  </a:lnTo>
                  <a:lnTo>
                    <a:pt x="0" y="56519"/>
                  </a:lnTo>
                  <a:lnTo>
                    <a:pt x="4124" y="69735"/>
                  </a:lnTo>
                  <a:lnTo>
                    <a:pt x="6234" y="72889"/>
                  </a:lnTo>
                  <a:lnTo>
                    <a:pt x="10931" y="76393"/>
                  </a:lnTo>
                  <a:lnTo>
                    <a:pt x="22748" y="78367"/>
                  </a:lnTo>
                  <a:lnTo>
                    <a:pt x="32381" y="74124"/>
                  </a:lnTo>
                  <a:lnTo>
                    <a:pt x="48726" y="61242"/>
                  </a:lnTo>
                  <a:lnTo>
                    <a:pt x="65893" y="33804"/>
                  </a:lnTo>
                  <a:lnTo>
                    <a:pt x="69705" y="18220"/>
                  </a:lnTo>
                  <a:lnTo>
                    <a:pt x="68244" y="10057"/>
                  </a:lnTo>
                  <a:lnTo>
                    <a:pt x="66620" y="6646"/>
                  </a:lnTo>
                  <a:lnTo>
                    <a:pt x="64655" y="4371"/>
                  </a:lnTo>
                  <a:lnTo>
                    <a:pt x="60121" y="1844"/>
                  </a:lnTo>
                  <a:lnTo>
                    <a:pt x="49142" y="221"/>
                  </a:lnTo>
                  <a:lnTo>
                    <a:pt x="40585" y="0"/>
                  </a:lnTo>
                  <a:lnTo>
                    <a:pt x="36715" y="1705"/>
                  </a:lnTo>
                  <a:lnTo>
                    <a:pt x="23684" y="156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58"/>
            <p:cNvSpPr/>
            <p:nvPr>
              <p:custDataLst>
                <p:tags r:id="rId27"/>
              </p:custDataLst>
            </p:nvPr>
          </p:nvSpPr>
          <p:spPr>
            <a:xfrm>
              <a:off x="8296146" y="5677245"/>
              <a:ext cx="268417" cy="185564"/>
            </a:xfrm>
            <a:custGeom>
              <a:avLst/>
              <a:gdLst/>
              <a:ahLst/>
              <a:cxnLst/>
              <a:rect l="0" t="0" r="0" b="0"/>
              <a:pathLst>
                <a:path w="268417" h="185564">
                  <a:moveTo>
                    <a:pt x="14416" y="148880"/>
                  </a:moveTo>
                  <a:lnTo>
                    <a:pt x="14416" y="148880"/>
                  </a:lnTo>
                  <a:lnTo>
                    <a:pt x="18630" y="148880"/>
                  </a:lnTo>
                  <a:lnTo>
                    <a:pt x="19871" y="149762"/>
                  </a:lnTo>
                  <a:lnTo>
                    <a:pt x="20699" y="151231"/>
                  </a:lnTo>
                  <a:lnTo>
                    <a:pt x="22027" y="155714"/>
                  </a:lnTo>
                  <a:lnTo>
                    <a:pt x="10521" y="144964"/>
                  </a:lnTo>
                  <a:lnTo>
                    <a:pt x="3463" y="129493"/>
                  </a:lnTo>
                  <a:lnTo>
                    <a:pt x="0" y="112365"/>
                  </a:lnTo>
                  <a:lnTo>
                    <a:pt x="1541" y="103841"/>
                  </a:lnTo>
                  <a:lnTo>
                    <a:pt x="7367" y="94083"/>
                  </a:lnTo>
                  <a:lnTo>
                    <a:pt x="12165" y="89248"/>
                  </a:lnTo>
                  <a:lnTo>
                    <a:pt x="17238" y="87099"/>
                  </a:lnTo>
                  <a:lnTo>
                    <a:pt x="55816" y="85409"/>
                  </a:lnTo>
                  <a:lnTo>
                    <a:pt x="59273" y="85393"/>
                  </a:lnTo>
                  <a:lnTo>
                    <a:pt x="60196" y="86271"/>
                  </a:lnTo>
                  <a:lnTo>
                    <a:pt x="61221" y="89598"/>
                  </a:lnTo>
                  <a:lnTo>
                    <a:pt x="60613" y="90838"/>
                  </a:lnTo>
                  <a:lnTo>
                    <a:pt x="59325" y="91665"/>
                  </a:lnTo>
                  <a:lnTo>
                    <a:pt x="55134" y="92990"/>
                  </a:lnTo>
                  <a:lnTo>
                    <a:pt x="50195" y="97435"/>
                  </a:lnTo>
                  <a:lnTo>
                    <a:pt x="47957" y="104261"/>
                  </a:lnTo>
                  <a:lnTo>
                    <a:pt x="46080" y="112292"/>
                  </a:lnTo>
                  <a:lnTo>
                    <a:pt x="42307" y="118802"/>
                  </a:lnTo>
                  <a:lnTo>
                    <a:pt x="41830" y="122654"/>
                  </a:lnTo>
                  <a:lnTo>
                    <a:pt x="45421" y="142400"/>
                  </a:lnTo>
                  <a:lnTo>
                    <a:pt x="47434" y="145441"/>
                  </a:lnTo>
                  <a:lnTo>
                    <a:pt x="54373" y="151173"/>
                  </a:lnTo>
                  <a:lnTo>
                    <a:pt x="63337" y="154309"/>
                  </a:lnTo>
                  <a:lnTo>
                    <a:pt x="79251" y="156321"/>
                  </a:lnTo>
                  <a:lnTo>
                    <a:pt x="85270" y="154245"/>
                  </a:lnTo>
                  <a:lnTo>
                    <a:pt x="96322" y="145726"/>
                  </a:lnTo>
                  <a:lnTo>
                    <a:pt x="97242" y="141486"/>
                  </a:lnTo>
                  <a:lnTo>
                    <a:pt x="92382" y="115668"/>
                  </a:lnTo>
                  <a:lnTo>
                    <a:pt x="86991" y="101487"/>
                  </a:lnTo>
                  <a:lnTo>
                    <a:pt x="62318" y="63222"/>
                  </a:lnTo>
                  <a:lnTo>
                    <a:pt x="55402" y="57893"/>
                  </a:lnTo>
                  <a:lnTo>
                    <a:pt x="46707" y="53879"/>
                  </a:lnTo>
                  <a:lnTo>
                    <a:pt x="57261" y="68913"/>
                  </a:lnTo>
                  <a:lnTo>
                    <a:pt x="78681" y="106152"/>
                  </a:lnTo>
                  <a:lnTo>
                    <a:pt x="104475" y="134368"/>
                  </a:lnTo>
                  <a:lnTo>
                    <a:pt x="130846" y="151009"/>
                  </a:lnTo>
                  <a:lnTo>
                    <a:pt x="134370" y="152063"/>
                  </a:lnTo>
                  <a:lnTo>
                    <a:pt x="136719" y="151884"/>
                  </a:lnTo>
                  <a:lnTo>
                    <a:pt x="138284" y="150883"/>
                  </a:lnTo>
                  <a:lnTo>
                    <a:pt x="152189" y="126959"/>
                  </a:lnTo>
                  <a:lnTo>
                    <a:pt x="152672" y="114443"/>
                  </a:lnTo>
                  <a:lnTo>
                    <a:pt x="145795" y="89063"/>
                  </a:lnTo>
                  <a:lnTo>
                    <a:pt x="138500" y="76672"/>
                  </a:lnTo>
                  <a:lnTo>
                    <a:pt x="133359" y="72690"/>
                  </a:lnTo>
                  <a:lnTo>
                    <a:pt x="130752" y="71628"/>
                  </a:lnTo>
                  <a:lnTo>
                    <a:pt x="128133" y="71803"/>
                  </a:lnTo>
                  <a:lnTo>
                    <a:pt x="122871" y="74348"/>
                  </a:lnTo>
                  <a:lnTo>
                    <a:pt x="121116" y="77143"/>
                  </a:lnTo>
                  <a:lnTo>
                    <a:pt x="118645" y="90386"/>
                  </a:lnTo>
                  <a:lnTo>
                    <a:pt x="118795" y="110676"/>
                  </a:lnTo>
                  <a:lnTo>
                    <a:pt x="121954" y="125726"/>
                  </a:lnTo>
                  <a:lnTo>
                    <a:pt x="132906" y="144862"/>
                  </a:lnTo>
                  <a:lnTo>
                    <a:pt x="143108" y="157488"/>
                  </a:lnTo>
                  <a:lnTo>
                    <a:pt x="151282" y="161525"/>
                  </a:lnTo>
                  <a:lnTo>
                    <a:pt x="155930" y="162602"/>
                  </a:lnTo>
                  <a:lnTo>
                    <a:pt x="159912" y="162437"/>
                  </a:lnTo>
                  <a:lnTo>
                    <a:pt x="166688" y="159903"/>
                  </a:lnTo>
                  <a:lnTo>
                    <a:pt x="179673" y="149304"/>
                  </a:lnTo>
                  <a:lnTo>
                    <a:pt x="184877" y="139955"/>
                  </a:lnTo>
                  <a:lnTo>
                    <a:pt x="196081" y="100335"/>
                  </a:lnTo>
                  <a:lnTo>
                    <a:pt x="196944" y="93592"/>
                  </a:lnTo>
                  <a:lnTo>
                    <a:pt x="197853" y="111500"/>
                  </a:lnTo>
                  <a:lnTo>
                    <a:pt x="203811" y="146679"/>
                  </a:lnTo>
                  <a:lnTo>
                    <a:pt x="206778" y="159073"/>
                  </a:lnTo>
                  <a:lnTo>
                    <a:pt x="210153" y="168403"/>
                  </a:lnTo>
                  <a:lnTo>
                    <a:pt x="212935" y="181809"/>
                  </a:lnTo>
                  <a:lnTo>
                    <a:pt x="214671" y="184062"/>
                  </a:lnTo>
                  <a:lnTo>
                    <a:pt x="216712" y="185563"/>
                  </a:lnTo>
                  <a:lnTo>
                    <a:pt x="218954" y="184801"/>
                  </a:lnTo>
                  <a:lnTo>
                    <a:pt x="223797" y="179249"/>
                  </a:lnTo>
                  <a:lnTo>
                    <a:pt x="231481" y="166208"/>
                  </a:lnTo>
                  <a:lnTo>
                    <a:pt x="235984" y="130572"/>
                  </a:lnTo>
                  <a:lnTo>
                    <a:pt x="236576" y="95316"/>
                  </a:lnTo>
                  <a:lnTo>
                    <a:pt x="234297" y="68071"/>
                  </a:lnTo>
                  <a:lnTo>
                    <a:pt x="225614" y="33258"/>
                  </a:lnTo>
                  <a:lnTo>
                    <a:pt x="218006" y="15451"/>
                  </a:lnTo>
                  <a:lnTo>
                    <a:pt x="206471" y="0"/>
                  </a:lnTo>
                  <a:lnTo>
                    <a:pt x="205953" y="238"/>
                  </a:lnTo>
                  <a:lnTo>
                    <a:pt x="205376" y="2854"/>
                  </a:lnTo>
                  <a:lnTo>
                    <a:pt x="205889" y="24393"/>
                  </a:lnTo>
                  <a:lnTo>
                    <a:pt x="213569" y="56478"/>
                  </a:lnTo>
                  <a:lnTo>
                    <a:pt x="221604" y="90557"/>
                  </a:lnTo>
                  <a:lnTo>
                    <a:pt x="241448" y="129674"/>
                  </a:lnTo>
                  <a:lnTo>
                    <a:pt x="268416" y="1806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8" name="SMARTInkShape-Group18"/>
          <p:cNvGrpSpPr/>
          <p:nvPr/>
        </p:nvGrpSpPr>
        <p:grpSpPr>
          <a:xfrm>
            <a:off x="5873750" y="5984875"/>
            <a:ext cx="1635126" cy="299656"/>
            <a:chOff x="5873750" y="5984875"/>
            <a:chExt cx="1635126" cy="299656"/>
          </a:xfrm>
        </p:grpSpPr>
        <p:sp>
          <p:nvSpPr>
            <p:cNvPr id="51" name="SMARTInkShape-59"/>
            <p:cNvSpPr/>
            <p:nvPr>
              <p:custDataLst>
                <p:tags r:id="rId6"/>
              </p:custDataLst>
            </p:nvPr>
          </p:nvSpPr>
          <p:spPr>
            <a:xfrm>
              <a:off x="5897562" y="6064250"/>
              <a:ext cx="55564" cy="190501"/>
            </a:xfrm>
            <a:custGeom>
              <a:avLst/>
              <a:gdLst/>
              <a:ahLst/>
              <a:cxnLst/>
              <a:rect l="0" t="0" r="0" b="0"/>
              <a:pathLst>
                <a:path w="55564" h="190501">
                  <a:moveTo>
                    <a:pt x="0" y="0"/>
                  </a:moveTo>
                  <a:lnTo>
                    <a:pt x="0" y="0"/>
                  </a:lnTo>
                  <a:lnTo>
                    <a:pt x="0" y="15261"/>
                  </a:lnTo>
                  <a:lnTo>
                    <a:pt x="15286" y="53018"/>
                  </a:lnTo>
                  <a:lnTo>
                    <a:pt x="26729" y="88023"/>
                  </a:lnTo>
                  <a:lnTo>
                    <a:pt x="39724" y="120811"/>
                  </a:lnTo>
                  <a:lnTo>
                    <a:pt x="55563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60"/>
            <p:cNvSpPr/>
            <p:nvPr>
              <p:custDataLst>
                <p:tags r:id="rId7"/>
              </p:custDataLst>
            </p:nvPr>
          </p:nvSpPr>
          <p:spPr>
            <a:xfrm>
              <a:off x="5873750" y="6111875"/>
              <a:ext cx="111126" cy="79376"/>
            </a:xfrm>
            <a:custGeom>
              <a:avLst/>
              <a:gdLst/>
              <a:ahLst/>
              <a:cxnLst/>
              <a:rect l="0" t="0" r="0" b="0"/>
              <a:pathLst>
                <a:path w="111126" h="79376">
                  <a:moveTo>
                    <a:pt x="111125" y="0"/>
                  </a:moveTo>
                  <a:lnTo>
                    <a:pt x="111125" y="0"/>
                  </a:lnTo>
                  <a:lnTo>
                    <a:pt x="75963" y="21622"/>
                  </a:lnTo>
                  <a:lnTo>
                    <a:pt x="38530" y="49461"/>
                  </a:lnTo>
                  <a:lnTo>
                    <a:pt x="0" y="79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61"/>
            <p:cNvSpPr/>
            <p:nvPr>
              <p:custDataLst>
                <p:tags r:id="rId8"/>
              </p:custDataLst>
            </p:nvPr>
          </p:nvSpPr>
          <p:spPr>
            <a:xfrm>
              <a:off x="5976938" y="6048375"/>
              <a:ext cx="230188" cy="172586"/>
            </a:xfrm>
            <a:custGeom>
              <a:avLst/>
              <a:gdLst/>
              <a:ahLst/>
              <a:cxnLst/>
              <a:rect l="0" t="0" r="0" b="0"/>
              <a:pathLst>
                <a:path w="230188" h="172586">
                  <a:moveTo>
                    <a:pt x="0" y="0"/>
                  </a:moveTo>
                  <a:lnTo>
                    <a:pt x="0" y="0"/>
                  </a:lnTo>
                  <a:lnTo>
                    <a:pt x="13538" y="33414"/>
                  </a:lnTo>
                  <a:lnTo>
                    <a:pt x="26498" y="71656"/>
                  </a:lnTo>
                  <a:lnTo>
                    <a:pt x="46550" y="105413"/>
                  </a:lnTo>
                  <a:lnTo>
                    <a:pt x="69772" y="140762"/>
                  </a:lnTo>
                  <a:lnTo>
                    <a:pt x="69445" y="141466"/>
                  </a:lnTo>
                  <a:lnTo>
                    <a:pt x="66730" y="142249"/>
                  </a:lnTo>
                  <a:lnTo>
                    <a:pt x="65652" y="141576"/>
                  </a:lnTo>
                  <a:lnTo>
                    <a:pt x="64935" y="140245"/>
                  </a:lnTo>
                  <a:lnTo>
                    <a:pt x="63925" y="131806"/>
                  </a:lnTo>
                  <a:lnTo>
                    <a:pt x="63501" y="96843"/>
                  </a:lnTo>
                  <a:lnTo>
                    <a:pt x="64383" y="96312"/>
                  </a:lnTo>
                  <a:lnTo>
                    <a:pt x="67713" y="95721"/>
                  </a:lnTo>
                  <a:lnTo>
                    <a:pt x="72134" y="97811"/>
                  </a:lnTo>
                  <a:lnTo>
                    <a:pt x="100714" y="122837"/>
                  </a:lnTo>
                  <a:lnTo>
                    <a:pt x="117267" y="128530"/>
                  </a:lnTo>
                  <a:lnTo>
                    <a:pt x="120511" y="130665"/>
                  </a:lnTo>
                  <a:lnTo>
                    <a:pt x="133504" y="133672"/>
                  </a:lnTo>
                  <a:lnTo>
                    <a:pt x="144312" y="134562"/>
                  </a:lnTo>
                  <a:lnTo>
                    <a:pt x="150275" y="132419"/>
                  </a:lnTo>
                  <a:lnTo>
                    <a:pt x="169301" y="116269"/>
                  </a:lnTo>
                  <a:lnTo>
                    <a:pt x="170194" y="112791"/>
                  </a:lnTo>
                  <a:lnTo>
                    <a:pt x="166812" y="75034"/>
                  </a:lnTo>
                  <a:lnTo>
                    <a:pt x="166742" y="69214"/>
                  </a:lnTo>
                  <a:lnTo>
                    <a:pt x="165842" y="68191"/>
                  </a:lnTo>
                  <a:lnTo>
                    <a:pt x="164360" y="68391"/>
                  </a:lnTo>
                  <a:lnTo>
                    <a:pt x="158060" y="72887"/>
                  </a:lnTo>
                  <a:lnTo>
                    <a:pt x="155644" y="75050"/>
                  </a:lnTo>
                  <a:lnTo>
                    <a:pt x="152959" y="82156"/>
                  </a:lnTo>
                  <a:lnTo>
                    <a:pt x="151236" y="105305"/>
                  </a:lnTo>
                  <a:lnTo>
                    <a:pt x="155152" y="123414"/>
                  </a:lnTo>
                  <a:lnTo>
                    <a:pt x="169481" y="156021"/>
                  </a:lnTo>
                  <a:lnTo>
                    <a:pt x="177042" y="164298"/>
                  </a:lnTo>
                  <a:lnTo>
                    <a:pt x="185401" y="170035"/>
                  </a:lnTo>
                  <a:lnTo>
                    <a:pt x="192055" y="172585"/>
                  </a:lnTo>
                  <a:lnTo>
                    <a:pt x="230187" y="158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62"/>
            <p:cNvSpPr/>
            <p:nvPr>
              <p:custDataLst>
                <p:tags r:id="rId9"/>
              </p:custDataLst>
            </p:nvPr>
          </p:nvSpPr>
          <p:spPr>
            <a:xfrm>
              <a:off x="6302375" y="6135687"/>
              <a:ext cx="126402" cy="61985"/>
            </a:xfrm>
            <a:custGeom>
              <a:avLst/>
              <a:gdLst/>
              <a:ahLst/>
              <a:cxnLst/>
              <a:rect l="0" t="0" r="0" b="0"/>
              <a:pathLst>
                <a:path w="126402" h="61985">
                  <a:moveTo>
                    <a:pt x="0" y="0"/>
                  </a:moveTo>
                  <a:lnTo>
                    <a:pt x="0" y="0"/>
                  </a:lnTo>
                  <a:lnTo>
                    <a:pt x="6336" y="7219"/>
                  </a:lnTo>
                  <a:lnTo>
                    <a:pt x="37028" y="44869"/>
                  </a:lnTo>
                  <a:lnTo>
                    <a:pt x="55347" y="55444"/>
                  </a:lnTo>
                  <a:lnTo>
                    <a:pt x="55499" y="51314"/>
                  </a:lnTo>
                  <a:lnTo>
                    <a:pt x="57886" y="46912"/>
                  </a:lnTo>
                  <a:lnTo>
                    <a:pt x="59757" y="44504"/>
                  </a:lnTo>
                  <a:lnTo>
                    <a:pt x="64188" y="41829"/>
                  </a:lnTo>
                  <a:lnTo>
                    <a:pt x="66605" y="41115"/>
                  </a:lnTo>
                  <a:lnTo>
                    <a:pt x="73994" y="42674"/>
                  </a:lnTo>
                  <a:lnTo>
                    <a:pt x="112988" y="60089"/>
                  </a:lnTo>
                  <a:lnTo>
                    <a:pt x="120184" y="61984"/>
                  </a:lnTo>
                  <a:lnTo>
                    <a:pt x="122456" y="61608"/>
                  </a:lnTo>
                  <a:lnTo>
                    <a:pt x="123971" y="60475"/>
                  </a:lnTo>
                  <a:lnTo>
                    <a:pt x="126401" y="56533"/>
                  </a:lnTo>
                  <a:lnTo>
                    <a:pt x="120544" y="38507"/>
                  </a:lnTo>
                  <a:lnTo>
                    <a:pt x="114308" y="26794"/>
                  </a:lnTo>
                  <a:lnTo>
                    <a:pt x="11906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63"/>
            <p:cNvSpPr/>
            <p:nvPr>
              <p:custDataLst>
                <p:tags r:id="rId10"/>
              </p:custDataLst>
            </p:nvPr>
          </p:nvSpPr>
          <p:spPr>
            <a:xfrm>
              <a:off x="6461125" y="6127762"/>
              <a:ext cx="110988" cy="70974"/>
            </a:xfrm>
            <a:custGeom>
              <a:avLst/>
              <a:gdLst/>
              <a:ahLst/>
              <a:cxnLst/>
              <a:rect l="0" t="0" r="0" b="0"/>
              <a:pathLst>
                <a:path w="110988" h="70974">
                  <a:moveTo>
                    <a:pt x="0" y="47613"/>
                  </a:moveTo>
                  <a:lnTo>
                    <a:pt x="0" y="47613"/>
                  </a:lnTo>
                  <a:lnTo>
                    <a:pt x="0" y="51826"/>
                  </a:lnTo>
                  <a:lnTo>
                    <a:pt x="4704" y="56247"/>
                  </a:lnTo>
                  <a:lnTo>
                    <a:pt x="23292" y="70973"/>
                  </a:lnTo>
                  <a:lnTo>
                    <a:pt x="7710" y="52974"/>
                  </a:lnTo>
                  <a:lnTo>
                    <a:pt x="2285" y="41263"/>
                  </a:lnTo>
                  <a:lnTo>
                    <a:pt x="452" y="25192"/>
                  </a:lnTo>
                  <a:lnTo>
                    <a:pt x="2552" y="17657"/>
                  </a:lnTo>
                  <a:lnTo>
                    <a:pt x="6874" y="9848"/>
                  </a:lnTo>
                  <a:lnTo>
                    <a:pt x="16050" y="8495"/>
                  </a:lnTo>
                  <a:lnTo>
                    <a:pt x="49878" y="7940"/>
                  </a:lnTo>
                  <a:lnTo>
                    <a:pt x="55388" y="10283"/>
                  </a:lnTo>
                  <a:lnTo>
                    <a:pt x="63459" y="15834"/>
                  </a:lnTo>
                  <a:lnTo>
                    <a:pt x="63500" y="23792"/>
                  </a:lnTo>
                  <a:lnTo>
                    <a:pt x="67713" y="23798"/>
                  </a:lnTo>
                  <a:lnTo>
                    <a:pt x="72134" y="26151"/>
                  </a:lnTo>
                  <a:lnTo>
                    <a:pt x="77038" y="29254"/>
                  </a:lnTo>
                  <a:lnTo>
                    <a:pt x="87374" y="31248"/>
                  </a:lnTo>
                  <a:lnTo>
                    <a:pt x="89998" y="31411"/>
                  </a:lnTo>
                  <a:lnTo>
                    <a:pt x="95269" y="33944"/>
                  </a:lnTo>
                  <a:lnTo>
                    <a:pt x="100550" y="37128"/>
                  </a:lnTo>
                  <a:lnTo>
                    <a:pt x="110987" y="39646"/>
                  </a:lnTo>
                  <a:lnTo>
                    <a:pt x="102472" y="24755"/>
                  </a:lnTo>
                  <a:lnTo>
                    <a:pt x="98460" y="18933"/>
                  </a:lnTo>
                  <a:lnTo>
                    <a:pt x="93532" y="8009"/>
                  </a:lnTo>
                  <a:lnTo>
                    <a:pt x="88541" y="1572"/>
                  </a:lnTo>
                  <a:lnTo>
                    <a:pt x="85507" y="692"/>
                  </a:lnTo>
                  <a:lnTo>
                    <a:pt x="65036" y="0"/>
                  </a:lnTo>
                  <a:lnTo>
                    <a:pt x="64524" y="878"/>
                  </a:lnTo>
                  <a:lnTo>
                    <a:pt x="63955" y="4205"/>
                  </a:lnTo>
                  <a:lnTo>
                    <a:pt x="71438" y="158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64"/>
            <p:cNvSpPr/>
            <p:nvPr>
              <p:custDataLst>
                <p:tags r:id="rId11"/>
              </p:custDataLst>
            </p:nvPr>
          </p:nvSpPr>
          <p:spPr>
            <a:xfrm>
              <a:off x="6619875" y="6130647"/>
              <a:ext cx="119064" cy="60335"/>
            </a:xfrm>
            <a:custGeom>
              <a:avLst/>
              <a:gdLst/>
              <a:ahLst/>
              <a:cxnLst/>
              <a:rect l="0" t="0" r="0" b="0"/>
              <a:pathLst>
                <a:path w="119064" h="60335">
                  <a:moveTo>
                    <a:pt x="0" y="5040"/>
                  </a:moveTo>
                  <a:lnTo>
                    <a:pt x="0" y="5040"/>
                  </a:lnTo>
                  <a:lnTo>
                    <a:pt x="6834" y="11874"/>
                  </a:lnTo>
                  <a:lnTo>
                    <a:pt x="26567" y="50267"/>
                  </a:lnTo>
                  <a:lnTo>
                    <a:pt x="31798" y="56008"/>
                  </a:lnTo>
                  <a:lnTo>
                    <a:pt x="39226" y="60334"/>
                  </a:lnTo>
                  <a:lnTo>
                    <a:pt x="43897" y="22277"/>
                  </a:lnTo>
                  <a:lnTo>
                    <a:pt x="53225" y="3905"/>
                  </a:lnTo>
                  <a:lnTo>
                    <a:pt x="58346" y="126"/>
                  </a:lnTo>
                  <a:lnTo>
                    <a:pt x="60946" y="0"/>
                  </a:lnTo>
                  <a:lnTo>
                    <a:pt x="78309" y="8416"/>
                  </a:lnTo>
                  <a:lnTo>
                    <a:pt x="119063" y="447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65"/>
            <p:cNvSpPr/>
            <p:nvPr>
              <p:custDataLst>
                <p:tags r:id="rId12"/>
              </p:custDataLst>
            </p:nvPr>
          </p:nvSpPr>
          <p:spPr>
            <a:xfrm>
              <a:off x="6738938" y="6143625"/>
              <a:ext cx="138221" cy="140906"/>
            </a:xfrm>
            <a:custGeom>
              <a:avLst/>
              <a:gdLst/>
              <a:ahLst/>
              <a:cxnLst/>
              <a:rect l="0" t="0" r="0" b="0"/>
              <a:pathLst>
                <a:path w="138221" h="140906">
                  <a:moveTo>
                    <a:pt x="0" y="0"/>
                  </a:moveTo>
                  <a:lnTo>
                    <a:pt x="0" y="0"/>
                  </a:lnTo>
                  <a:lnTo>
                    <a:pt x="881" y="33721"/>
                  </a:lnTo>
                  <a:lnTo>
                    <a:pt x="11047" y="60765"/>
                  </a:lnTo>
                  <a:lnTo>
                    <a:pt x="16081" y="66694"/>
                  </a:lnTo>
                  <a:lnTo>
                    <a:pt x="18658" y="68275"/>
                  </a:lnTo>
                  <a:lnTo>
                    <a:pt x="30713" y="70500"/>
                  </a:lnTo>
                  <a:lnTo>
                    <a:pt x="38049" y="68669"/>
                  </a:lnTo>
                  <a:lnTo>
                    <a:pt x="41241" y="66946"/>
                  </a:lnTo>
                  <a:lnTo>
                    <a:pt x="49947" y="56093"/>
                  </a:lnTo>
                  <a:lnTo>
                    <a:pt x="53898" y="41706"/>
                  </a:lnTo>
                  <a:lnTo>
                    <a:pt x="55069" y="30486"/>
                  </a:lnTo>
                  <a:lnTo>
                    <a:pt x="52991" y="24426"/>
                  </a:lnTo>
                  <a:lnTo>
                    <a:pt x="50010" y="18794"/>
                  </a:lnTo>
                  <a:lnTo>
                    <a:pt x="47449" y="10664"/>
                  </a:lnTo>
                  <a:lnTo>
                    <a:pt x="40041" y="468"/>
                  </a:lnTo>
                  <a:lnTo>
                    <a:pt x="44005" y="4352"/>
                  </a:lnTo>
                  <a:lnTo>
                    <a:pt x="46016" y="8696"/>
                  </a:lnTo>
                  <a:lnTo>
                    <a:pt x="46552" y="11088"/>
                  </a:lnTo>
                  <a:lnTo>
                    <a:pt x="54203" y="16099"/>
                  </a:lnTo>
                  <a:lnTo>
                    <a:pt x="71034" y="26231"/>
                  </a:lnTo>
                  <a:lnTo>
                    <a:pt x="108299" y="61667"/>
                  </a:lnTo>
                  <a:lnTo>
                    <a:pt x="125135" y="88519"/>
                  </a:lnTo>
                  <a:lnTo>
                    <a:pt x="138220" y="115367"/>
                  </a:lnTo>
                  <a:lnTo>
                    <a:pt x="136983" y="125064"/>
                  </a:lnTo>
                  <a:lnTo>
                    <a:pt x="131143" y="132900"/>
                  </a:lnTo>
                  <a:lnTo>
                    <a:pt x="123549" y="138442"/>
                  </a:lnTo>
                  <a:lnTo>
                    <a:pt x="117234" y="140905"/>
                  </a:lnTo>
                  <a:lnTo>
                    <a:pt x="114315" y="140680"/>
                  </a:lnTo>
                  <a:lnTo>
                    <a:pt x="100613" y="135867"/>
                  </a:lnTo>
                  <a:lnTo>
                    <a:pt x="98825" y="134676"/>
                  </a:lnTo>
                  <a:lnTo>
                    <a:pt x="97633" y="132998"/>
                  </a:lnTo>
                  <a:lnTo>
                    <a:pt x="96309" y="128784"/>
                  </a:lnTo>
                  <a:lnTo>
                    <a:pt x="103187" y="1031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66"/>
            <p:cNvSpPr/>
            <p:nvPr>
              <p:custDataLst>
                <p:tags r:id="rId13"/>
              </p:custDataLst>
            </p:nvPr>
          </p:nvSpPr>
          <p:spPr>
            <a:xfrm>
              <a:off x="7008813" y="6111875"/>
              <a:ext cx="134938" cy="89699"/>
            </a:xfrm>
            <a:custGeom>
              <a:avLst/>
              <a:gdLst/>
              <a:ahLst/>
              <a:cxnLst/>
              <a:rect l="0" t="0" r="0" b="0"/>
              <a:pathLst>
                <a:path w="134938" h="89699">
                  <a:moveTo>
                    <a:pt x="0" y="0"/>
                  </a:moveTo>
                  <a:lnTo>
                    <a:pt x="0" y="0"/>
                  </a:lnTo>
                  <a:lnTo>
                    <a:pt x="881" y="25331"/>
                  </a:lnTo>
                  <a:lnTo>
                    <a:pt x="14420" y="63564"/>
                  </a:lnTo>
                  <a:lnTo>
                    <a:pt x="27595" y="80374"/>
                  </a:lnTo>
                  <a:lnTo>
                    <a:pt x="37547" y="88050"/>
                  </a:lnTo>
                  <a:lnTo>
                    <a:pt x="41788" y="89569"/>
                  </a:lnTo>
                  <a:lnTo>
                    <a:pt x="45497" y="89698"/>
                  </a:lnTo>
                  <a:lnTo>
                    <a:pt x="57787" y="87783"/>
                  </a:lnTo>
                  <a:lnTo>
                    <a:pt x="60573" y="84980"/>
                  </a:lnTo>
                  <a:lnTo>
                    <a:pt x="67826" y="70158"/>
                  </a:lnTo>
                  <a:lnTo>
                    <a:pt x="79265" y="32326"/>
                  </a:lnTo>
                  <a:lnTo>
                    <a:pt x="83556" y="36134"/>
                  </a:lnTo>
                  <a:lnTo>
                    <a:pt x="85642" y="40460"/>
                  </a:lnTo>
                  <a:lnTo>
                    <a:pt x="91195" y="54637"/>
                  </a:lnTo>
                  <a:lnTo>
                    <a:pt x="108562" y="76390"/>
                  </a:lnTo>
                  <a:lnTo>
                    <a:pt x="112337" y="78048"/>
                  </a:lnTo>
                  <a:lnTo>
                    <a:pt x="117733" y="79113"/>
                  </a:lnTo>
                  <a:lnTo>
                    <a:pt x="118176" y="78318"/>
                  </a:lnTo>
                  <a:lnTo>
                    <a:pt x="118667" y="75083"/>
                  </a:lnTo>
                  <a:lnTo>
                    <a:pt x="119681" y="73868"/>
                  </a:lnTo>
                  <a:lnTo>
                    <a:pt x="123159" y="72518"/>
                  </a:lnTo>
                  <a:lnTo>
                    <a:pt x="124439" y="71276"/>
                  </a:lnTo>
                  <a:lnTo>
                    <a:pt x="134937" y="55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67"/>
            <p:cNvSpPr/>
            <p:nvPr>
              <p:custDataLst>
                <p:tags r:id="rId14"/>
              </p:custDataLst>
            </p:nvPr>
          </p:nvSpPr>
          <p:spPr>
            <a:xfrm>
              <a:off x="7151688" y="6111875"/>
              <a:ext cx="31750" cy="63501"/>
            </a:xfrm>
            <a:custGeom>
              <a:avLst/>
              <a:gdLst/>
              <a:ahLst/>
              <a:cxnLst/>
              <a:rect l="0" t="0" r="0" b="0"/>
              <a:pathLst>
                <a:path w="31750" h="63501">
                  <a:moveTo>
                    <a:pt x="0" y="0"/>
                  </a:moveTo>
                  <a:lnTo>
                    <a:pt x="0" y="0"/>
                  </a:lnTo>
                  <a:lnTo>
                    <a:pt x="4212" y="4213"/>
                  </a:lnTo>
                  <a:lnTo>
                    <a:pt x="11047" y="19475"/>
                  </a:lnTo>
                  <a:lnTo>
                    <a:pt x="19664" y="52768"/>
                  </a:lnTo>
                  <a:lnTo>
                    <a:pt x="31749" y="63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68"/>
            <p:cNvSpPr/>
            <p:nvPr>
              <p:custDataLst>
                <p:tags r:id="rId15"/>
              </p:custDataLst>
            </p:nvPr>
          </p:nvSpPr>
          <p:spPr>
            <a:xfrm>
              <a:off x="7191375" y="6104105"/>
              <a:ext cx="95251" cy="63334"/>
            </a:xfrm>
            <a:custGeom>
              <a:avLst/>
              <a:gdLst/>
              <a:ahLst/>
              <a:cxnLst/>
              <a:rect l="0" t="0" r="0" b="0"/>
              <a:pathLst>
                <a:path w="95251" h="63334">
                  <a:moveTo>
                    <a:pt x="0" y="31582"/>
                  </a:moveTo>
                  <a:lnTo>
                    <a:pt x="0" y="31582"/>
                  </a:lnTo>
                  <a:lnTo>
                    <a:pt x="0" y="27369"/>
                  </a:lnTo>
                  <a:lnTo>
                    <a:pt x="2352" y="22949"/>
                  </a:lnTo>
                  <a:lnTo>
                    <a:pt x="6834" y="17138"/>
                  </a:lnTo>
                  <a:lnTo>
                    <a:pt x="9799" y="16344"/>
                  </a:lnTo>
                  <a:lnTo>
                    <a:pt x="11824" y="16131"/>
                  </a:lnTo>
                  <a:lnTo>
                    <a:pt x="13174" y="16872"/>
                  </a:lnTo>
                  <a:lnTo>
                    <a:pt x="14074" y="18248"/>
                  </a:lnTo>
                  <a:lnTo>
                    <a:pt x="14674" y="20047"/>
                  </a:lnTo>
                  <a:lnTo>
                    <a:pt x="29343" y="36973"/>
                  </a:lnTo>
                  <a:lnTo>
                    <a:pt x="37113" y="43958"/>
                  </a:lnTo>
                  <a:lnTo>
                    <a:pt x="46066" y="46997"/>
                  </a:lnTo>
                  <a:lnTo>
                    <a:pt x="46933" y="42549"/>
                  </a:lnTo>
                  <a:lnTo>
                    <a:pt x="48480" y="13016"/>
                  </a:lnTo>
                  <a:lnTo>
                    <a:pt x="55235" y="398"/>
                  </a:lnTo>
                  <a:lnTo>
                    <a:pt x="59679" y="0"/>
                  </a:lnTo>
                  <a:lnTo>
                    <a:pt x="61833" y="1708"/>
                  </a:lnTo>
                  <a:lnTo>
                    <a:pt x="74213" y="21943"/>
                  </a:lnTo>
                  <a:lnTo>
                    <a:pt x="95250" y="633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69"/>
            <p:cNvSpPr/>
            <p:nvPr>
              <p:custDataLst>
                <p:tags r:id="rId16"/>
              </p:custDataLst>
            </p:nvPr>
          </p:nvSpPr>
          <p:spPr>
            <a:xfrm>
              <a:off x="7159624" y="6097384"/>
              <a:ext cx="87315" cy="84629"/>
            </a:xfrm>
            <a:custGeom>
              <a:avLst/>
              <a:gdLst/>
              <a:ahLst/>
              <a:cxnLst/>
              <a:rect l="0" t="0" r="0" b="0"/>
              <a:pathLst>
                <a:path w="87315" h="84629">
                  <a:moveTo>
                    <a:pt x="0" y="14491"/>
                  </a:moveTo>
                  <a:lnTo>
                    <a:pt x="0" y="14491"/>
                  </a:lnTo>
                  <a:lnTo>
                    <a:pt x="0" y="18704"/>
                  </a:lnTo>
                  <a:lnTo>
                    <a:pt x="4214" y="29752"/>
                  </a:lnTo>
                  <a:lnTo>
                    <a:pt x="23874" y="66617"/>
                  </a:lnTo>
                  <a:lnTo>
                    <a:pt x="29133" y="72936"/>
                  </a:lnTo>
                  <a:lnTo>
                    <a:pt x="36169" y="77375"/>
                  </a:lnTo>
                  <a:lnTo>
                    <a:pt x="39225" y="84628"/>
                  </a:lnTo>
                  <a:lnTo>
                    <a:pt x="34142" y="73880"/>
                  </a:lnTo>
                  <a:lnTo>
                    <a:pt x="32222" y="57645"/>
                  </a:lnTo>
                  <a:lnTo>
                    <a:pt x="32694" y="28177"/>
                  </a:lnTo>
                  <a:lnTo>
                    <a:pt x="38593" y="9749"/>
                  </a:lnTo>
                  <a:lnTo>
                    <a:pt x="46426" y="0"/>
                  </a:lnTo>
                  <a:lnTo>
                    <a:pt x="47709" y="421"/>
                  </a:lnTo>
                  <a:lnTo>
                    <a:pt x="51484" y="3239"/>
                  </a:lnTo>
                  <a:lnTo>
                    <a:pt x="66254" y="28358"/>
                  </a:lnTo>
                  <a:lnTo>
                    <a:pt x="87314" y="779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70"/>
            <p:cNvSpPr/>
            <p:nvPr>
              <p:custDataLst>
                <p:tags r:id="rId17"/>
              </p:custDataLst>
            </p:nvPr>
          </p:nvSpPr>
          <p:spPr>
            <a:xfrm>
              <a:off x="7254874" y="6024563"/>
              <a:ext cx="1" cy="7938"/>
            </a:xfrm>
            <a:custGeom>
              <a:avLst/>
              <a:gdLst/>
              <a:ahLst/>
              <a:cxnLst/>
              <a:rect l="0" t="0" r="0" b="0"/>
              <a:pathLst>
                <a:path w="1" h="7938">
                  <a:moveTo>
                    <a:pt x="0" y="0"/>
                  </a:moveTo>
                  <a:lnTo>
                    <a:pt x="0" y="0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71"/>
            <p:cNvSpPr/>
            <p:nvPr>
              <p:custDataLst>
                <p:tags r:id="rId18"/>
              </p:custDataLst>
            </p:nvPr>
          </p:nvSpPr>
          <p:spPr>
            <a:xfrm>
              <a:off x="7302499" y="5984875"/>
              <a:ext cx="47626" cy="198438"/>
            </a:xfrm>
            <a:custGeom>
              <a:avLst/>
              <a:gdLst/>
              <a:ahLst/>
              <a:cxnLst/>
              <a:rect l="0" t="0" r="0" b="0"/>
              <a:pathLst>
                <a:path w="47626" h="198438">
                  <a:moveTo>
                    <a:pt x="0" y="0"/>
                  </a:moveTo>
                  <a:lnTo>
                    <a:pt x="0" y="0"/>
                  </a:lnTo>
                  <a:lnTo>
                    <a:pt x="4215" y="8428"/>
                  </a:lnTo>
                  <a:lnTo>
                    <a:pt x="9800" y="47079"/>
                  </a:lnTo>
                  <a:lnTo>
                    <a:pt x="20530" y="82667"/>
                  </a:lnTo>
                  <a:lnTo>
                    <a:pt x="24605" y="109357"/>
                  </a:lnTo>
                  <a:lnTo>
                    <a:pt x="37354" y="146366"/>
                  </a:lnTo>
                  <a:lnTo>
                    <a:pt x="47625" y="198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4" name="SMARTInkShape-72"/>
            <p:cNvSpPr/>
            <p:nvPr>
              <p:custDataLst>
                <p:tags r:id="rId19"/>
              </p:custDataLst>
            </p:nvPr>
          </p:nvSpPr>
          <p:spPr>
            <a:xfrm>
              <a:off x="7294563" y="6040437"/>
              <a:ext cx="71438" cy="55564"/>
            </a:xfrm>
            <a:custGeom>
              <a:avLst/>
              <a:gdLst/>
              <a:ahLst/>
              <a:cxnLst/>
              <a:rect l="0" t="0" r="0" b="0"/>
              <a:pathLst>
                <a:path w="71438" h="55564">
                  <a:moveTo>
                    <a:pt x="71437" y="0"/>
                  </a:moveTo>
                  <a:lnTo>
                    <a:pt x="71437" y="0"/>
                  </a:lnTo>
                  <a:lnTo>
                    <a:pt x="67223" y="0"/>
                  </a:lnTo>
                  <a:lnTo>
                    <a:pt x="51961" y="8428"/>
                  </a:lnTo>
                  <a:lnTo>
                    <a:pt x="0" y="55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5" name="SMARTInkShape-73"/>
            <p:cNvSpPr/>
            <p:nvPr>
              <p:custDataLst>
                <p:tags r:id="rId20"/>
              </p:custDataLst>
            </p:nvPr>
          </p:nvSpPr>
          <p:spPr>
            <a:xfrm>
              <a:off x="7375610" y="6000750"/>
              <a:ext cx="83584" cy="158751"/>
            </a:xfrm>
            <a:custGeom>
              <a:avLst/>
              <a:gdLst/>
              <a:ahLst/>
              <a:cxnLst/>
              <a:rect l="0" t="0" r="0" b="0"/>
              <a:pathLst>
                <a:path w="83584" h="158751">
                  <a:moveTo>
                    <a:pt x="77702" y="0"/>
                  </a:moveTo>
                  <a:lnTo>
                    <a:pt x="77702" y="0"/>
                  </a:lnTo>
                  <a:lnTo>
                    <a:pt x="73488" y="0"/>
                  </a:lnTo>
                  <a:lnTo>
                    <a:pt x="69068" y="4703"/>
                  </a:lnTo>
                  <a:lnTo>
                    <a:pt x="43115" y="41635"/>
                  </a:lnTo>
                  <a:lnTo>
                    <a:pt x="12755" y="79684"/>
                  </a:lnTo>
                  <a:lnTo>
                    <a:pt x="2092" y="92143"/>
                  </a:lnTo>
                  <a:lnTo>
                    <a:pt x="0" y="97690"/>
                  </a:lnTo>
                  <a:lnTo>
                    <a:pt x="325" y="98640"/>
                  </a:lnTo>
                  <a:lnTo>
                    <a:pt x="1423" y="98392"/>
                  </a:lnTo>
                  <a:lnTo>
                    <a:pt x="3037" y="97344"/>
                  </a:lnTo>
                  <a:lnTo>
                    <a:pt x="38608" y="89918"/>
                  </a:lnTo>
                  <a:lnTo>
                    <a:pt x="66848" y="87656"/>
                  </a:lnTo>
                  <a:lnTo>
                    <a:pt x="75229" y="89817"/>
                  </a:lnTo>
                  <a:lnTo>
                    <a:pt x="83583" y="94177"/>
                  </a:lnTo>
                  <a:lnTo>
                    <a:pt x="82374" y="99476"/>
                  </a:lnTo>
                  <a:lnTo>
                    <a:pt x="71098" y="122264"/>
                  </a:lnTo>
                  <a:lnTo>
                    <a:pt x="22139" y="158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6" name="SMARTInkShape-74"/>
            <p:cNvSpPr/>
            <p:nvPr>
              <p:custDataLst>
                <p:tags r:id="rId21"/>
              </p:custDataLst>
            </p:nvPr>
          </p:nvSpPr>
          <p:spPr>
            <a:xfrm>
              <a:off x="7500937" y="6119813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7938" y="0"/>
                  </a:moveTo>
                  <a:lnTo>
                    <a:pt x="7938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4282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Uncertainty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Uncertainty is the margin of error for a measuring tool</a:t>
            </a:r>
          </a:p>
          <a:p>
            <a:r>
              <a:rPr lang="en-US" dirty="0" smtClean="0"/>
              <a:t>It tells you how far from the actual measurement you may be.</a:t>
            </a:r>
          </a:p>
          <a:p>
            <a:r>
              <a:rPr lang="en-US" dirty="0" smtClean="0"/>
              <a:t>Uncertainty is usually half of the precision of a measuring tool</a:t>
            </a:r>
          </a:p>
          <a:p>
            <a:r>
              <a:rPr lang="en-US" dirty="0" smtClean="0"/>
              <a:t>Every tool you use to measure has uncertainty – no tool is perfectly precise.</a:t>
            </a:r>
          </a:p>
        </p:txBody>
      </p:sp>
    </p:spTree>
    <p:extLst>
      <p:ext uri="{BB962C8B-B14F-4D97-AF65-F5344CB8AC3E}">
        <p14:creationId xmlns:p14="http://schemas.microsoft.com/office/powerpoint/2010/main" val="139236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uncertainty of this ruler?</a:t>
            </a:r>
          </a:p>
          <a:p>
            <a:r>
              <a:rPr lang="en-US" dirty="0" smtClean="0"/>
              <a:t>If a pencil is measured at 7”, what is the uncertainty of that measurement?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1058255" y="4087299"/>
            <a:ext cx="6934200" cy="685800"/>
            <a:chOff x="1066800" y="3733800"/>
            <a:chExt cx="6934200" cy="685800"/>
          </a:xfrm>
        </p:grpSpPr>
        <p:sp>
          <p:nvSpPr>
            <p:cNvPr id="4" name="Rectangle 3"/>
            <p:cNvSpPr/>
            <p:nvPr/>
          </p:nvSpPr>
          <p:spPr>
            <a:xfrm>
              <a:off x="1143000" y="3733800"/>
              <a:ext cx="6858000" cy="685800"/>
            </a:xfrm>
            <a:prstGeom prst="rect">
              <a:avLst/>
            </a:prstGeom>
            <a:gradFill>
              <a:gsLst>
                <a:gs pos="0">
                  <a:srgbClr val="FFCC00"/>
                </a:gs>
                <a:gs pos="50000">
                  <a:srgbClr val="FFFF00"/>
                </a:gs>
                <a:gs pos="100000">
                  <a:srgbClr val="FFCC00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905000" y="3733800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143000" y="3733800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667000" y="3733800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429000" y="3733800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191000" y="3733800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953000" y="3733800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715000" y="3733800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6477000" y="3733800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7239000" y="3733800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8001000" y="3733800"/>
              <a:ext cx="0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1714500" y="40502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476500" y="40502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238500" y="40502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000500" y="40502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4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762500" y="40502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524500" y="40502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6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286500" y="40502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7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048500" y="40502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8</a:t>
              </a:r>
            </a:p>
          </p:txBody>
        </p:sp>
        <p:sp>
          <p:nvSpPr>
            <p:cNvPr id="30" name="Trapezoid 29"/>
            <p:cNvSpPr/>
            <p:nvPr/>
          </p:nvSpPr>
          <p:spPr>
            <a:xfrm rot="5400000">
              <a:off x="952500" y="3882283"/>
              <a:ext cx="609600" cy="381000"/>
            </a:xfrm>
            <a:prstGeom prst="trapezoid">
              <a:avLst>
                <a:gd name="adj" fmla="val 45187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1181100" y="4000500"/>
              <a:ext cx="152400" cy="15240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 descr="image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265220">
            <a:off x="1909235" y="1086601"/>
            <a:ext cx="3403441" cy="4942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image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265220">
            <a:off x="1952895" y="1117082"/>
            <a:ext cx="3765533" cy="5468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MARTInkShape-75"/>
          <p:cNvSpPr/>
          <p:nvPr>
            <p:custDataLst>
              <p:tags r:id="rId1"/>
            </p:custDataLst>
          </p:nvPr>
        </p:nvSpPr>
        <p:spPr>
          <a:xfrm>
            <a:off x="5595938" y="3516313"/>
            <a:ext cx="7938" cy="7938"/>
          </a:xfrm>
          <a:custGeom>
            <a:avLst/>
            <a:gdLst/>
            <a:ahLst/>
            <a:cxnLst/>
            <a:rect l="0" t="0" r="0" b="0"/>
            <a:pathLst>
              <a:path w="7938" h="7938">
                <a:moveTo>
                  <a:pt x="0" y="7937"/>
                </a:moveTo>
                <a:lnTo>
                  <a:pt x="0" y="7937"/>
                </a:lnTo>
                <a:lnTo>
                  <a:pt x="0" y="3723"/>
                </a:lnTo>
                <a:lnTo>
                  <a:pt x="881" y="2482"/>
                </a:lnTo>
                <a:lnTo>
                  <a:pt x="7937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SMARTInkShape-Group25"/>
          <p:cNvGrpSpPr/>
          <p:nvPr/>
        </p:nvGrpSpPr>
        <p:grpSpPr>
          <a:xfrm>
            <a:off x="7310438" y="3111500"/>
            <a:ext cx="404812" cy="365126"/>
            <a:chOff x="7310438" y="3111500"/>
            <a:chExt cx="404812" cy="365126"/>
          </a:xfrm>
        </p:grpSpPr>
        <p:sp>
          <p:nvSpPr>
            <p:cNvPr id="7" name="SMARTInkShape-76"/>
            <p:cNvSpPr/>
            <p:nvPr>
              <p:custDataLst>
                <p:tags r:id="rId2"/>
              </p:custDataLst>
            </p:nvPr>
          </p:nvSpPr>
          <p:spPr>
            <a:xfrm>
              <a:off x="7691437" y="3111500"/>
              <a:ext cx="23813" cy="95251"/>
            </a:xfrm>
            <a:custGeom>
              <a:avLst/>
              <a:gdLst/>
              <a:ahLst/>
              <a:cxnLst/>
              <a:rect l="0" t="0" r="0" b="0"/>
              <a:pathLst>
                <a:path w="23813" h="95251">
                  <a:moveTo>
                    <a:pt x="0" y="0"/>
                  </a:moveTo>
                  <a:lnTo>
                    <a:pt x="0" y="0"/>
                  </a:lnTo>
                  <a:lnTo>
                    <a:pt x="4214" y="4214"/>
                  </a:lnTo>
                  <a:lnTo>
                    <a:pt x="6283" y="10986"/>
                  </a:lnTo>
                  <a:lnTo>
                    <a:pt x="14075" y="50168"/>
                  </a:lnTo>
                  <a:lnTo>
                    <a:pt x="23812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77"/>
            <p:cNvSpPr/>
            <p:nvPr>
              <p:custDataLst>
                <p:tags r:id="rId3"/>
              </p:custDataLst>
            </p:nvPr>
          </p:nvSpPr>
          <p:spPr>
            <a:xfrm>
              <a:off x="7635874" y="3111500"/>
              <a:ext cx="15877" cy="79376"/>
            </a:xfrm>
            <a:custGeom>
              <a:avLst/>
              <a:gdLst/>
              <a:ahLst/>
              <a:cxnLst/>
              <a:rect l="0" t="0" r="0" b="0"/>
              <a:pathLst>
                <a:path w="15877" h="79376">
                  <a:moveTo>
                    <a:pt x="0" y="0"/>
                  </a:moveTo>
                  <a:lnTo>
                    <a:pt x="0" y="0"/>
                  </a:lnTo>
                  <a:lnTo>
                    <a:pt x="4214" y="4214"/>
                  </a:lnTo>
                  <a:lnTo>
                    <a:pt x="6835" y="19475"/>
                  </a:lnTo>
                  <a:lnTo>
                    <a:pt x="15876" y="79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78"/>
            <p:cNvSpPr/>
            <p:nvPr>
              <p:custDataLst>
                <p:tags r:id="rId4"/>
              </p:custDataLst>
            </p:nvPr>
          </p:nvSpPr>
          <p:spPr>
            <a:xfrm>
              <a:off x="7310438" y="3317875"/>
              <a:ext cx="182562" cy="23813"/>
            </a:xfrm>
            <a:custGeom>
              <a:avLst/>
              <a:gdLst/>
              <a:ahLst/>
              <a:cxnLst/>
              <a:rect l="0" t="0" r="0" b="0"/>
              <a:pathLst>
                <a:path w="182562" h="23813">
                  <a:moveTo>
                    <a:pt x="182561" y="0"/>
                  </a:moveTo>
                  <a:lnTo>
                    <a:pt x="182561" y="0"/>
                  </a:lnTo>
                  <a:lnTo>
                    <a:pt x="144116" y="0"/>
                  </a:lnTo>
                  <a:lnTo>
                    <a:pt x="104788" y="5455"/>
                  </a:lnTo>
                  <a:lnTo>
                    <a:pt x="69401" y="7447"/>
                  </a:lnTo>
                  <a:lnTo>
                    <a:pt x="37128" y="7840"/>
                  </a:lnTo>
                  <a:lnTo>
                    <a:pt x="0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79"/>
            <p:cNvSpPr/>
            <p:nvPr>
              <p:custDataLst>
                <p:tags r:id="rId5"/>
              </p:custDataLst>
            </p:nvPr>
          </p:nvSpPr>
          <p:spPr>
            <a:xfrm>
              <a:off x="7389813" y="3351762"/>
              <a:ext cx="150812" cy="124864"/>
            </a:xfrm>
            <a:custGeom>
              <a:avLst/>
              <a:gdLst/>
              <a:ahLst/>
              <a:cxnLst/>
              <a:rect l="0" t="0" r="0" b="0"/>
              <a:pathLst>
                <a:path w="150812" h="124864">
                  <a:moveTo>
                    <a:pt x="0" y="45488"/>
                  </a:moveTo>
                  <a:lnTo>
                    <a:pt x="0" y="45488"/>
                  </a:lnTo>
                  <a:lnTo>
                    <a:pt x="0" y="38654"/>
                  </a:lnTo>
                  <a:lnTo>
                    <a:pt x="881" y="38286"/>
                  </a:lnTo>
                  <a:lnTo>
                    <a:pt x="4213" y="37877"/>
                  </a:lnTo>
                  <a:lnTo>
                    <a:pt x="5455" y="36887"/>
                  </a:lnTo>
                  <a:lnTo>
                    <a:pt x="18888" y="14686"/>
                  </a:lnTo>
                  <a:lnTo>
                    <a:pt x="26327" y="7398"/>
                  </a:lnTo>
                  <a:lnTo>
                    <a:pt x="30780" y="4220"/>
                  </a:lnTo>
                  <a:lnTo>
                    <a:pt x="42784" y="688"/>
                  </a:lnTo>
                  <a:lnTo>
                    <a:pt x="56057" y="0"/>
                  </a:lnTo>
                  <a:lnTo>
                    <a:pt x="94342" y="10630"/>
                  </a:lnTo>
                  <a:lnTo>
                    <a:pt x="106642" y="13699"/>
                  </a:lnTo>
                  <a:lnTo>
                    <a:pt x="112953" y="17542"/>
                  </a:lnTo>
                  <a:lnTo>
                    <a:pt x="129574" y="50242"/>
                  </a:lnTo>
                  <a:lnTo>
                    <a:pt x="130202" y="63476"/>
                  </a:lnTo>
                  <a:lnTo>
                    <a:pt x="126658" y="77295"/>
                  </a:lnTo>
                  <a:lnTo>
                    <a:pt x="110011" y="100539"/>
                  </a:lnTo>
                  <a:lnTo>
                    <a:pt x="99164" y="110524"/>
                  </a:lnTo>
                  <a:lnTo>
                    <a:pt x="79065" y="120222"/>
                  </a:lnTo>
                  <a:lnTo>
                    <a:pt x="40610" y="124456"/>
                  </a:lnTo>
                  <a:lnTo>
                    <a:pt x="27417" y="123860"/>
                  </a:lnTo>
                  <a:lnTo>
                    <a:pt x="17771" y="120595"/>
                  </a:lnTo>
                  <a:lnTo>
                    <a:pt x="9955" y="113853"/>
                  </a:lnTo>
                  <a:lnTo>
                    <a:pt x="6637" y="109585"/>
                  </a:lnTo>
                  <a:lnTo>
                    <a:pt x="5306" y="105858"/>
                  </a:lnTo>
                  <a:lnTo>
                    <a:pt x="5302" y="102492"/>
                  </a:lnTo>
                  <a:lnTo>
                    <a:pt x="18830" y="71566"/>
                  </a:lnTo>
                  <a:lnTo>
                    <a:pt x="23136" y="68165"/>
                  </a:lnTo>
                  <a:lnTo>
                    <a:pt x="40956" y="63378"/>
                  </a:lnTo>
                  <a:lnTo>
                    <a:pt x="58682" y="62842"/>
                  </a:lnTo>
                  <a:lnTo>
                    <a:pt x="78535" y="67877"/>
                  </a:lnTo>
                  <a:lnTo>
                    <a:pt x="101302" y="80044"/>
                  </a:lnTo>
                  <a:lnTo>
                    <a:pt x="150811" y="1248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80"/>
            <p:cNvSpPr/>
            <p:nvPr>
              <p:custDataLst>
                <p:tags r:id="rId6"/>
              </p:custDataLst>
            </p:nvPr>
          </p:nvSpPr>
          <p:spPr>
            <a:xfrm>
              <a:off x="7381874" y="3143250"/>
              <a:ext cx="23814" cy="182564"/>
            </a:xfrm>
            <a:custGeom>
              <a:avLst/>
              <a:gdLst/>
              <a:ahLst/>
              <a:cxnLst/>
              <a:rect l="0" t="0" r="0" b="0"/>
              <a:pathLst>
                <a:path w="23814" h="182564">
                  <a:moveTo>
                    <a:pt x="0" y="0"/>
                  </a:moveTo>
                  <a:lnTo>
                    <a:pt x="0" y="0"/>
                  </a:lnTo>
                  <a:lnTo>
                    <a:pt x="0" y="34797"/>
                  </a:lnTo>
                  <a:lnTo>
                    <a:pt x="2353" y="57994"/>
                  </a:lnTo>
                  <a:lnTo>
                    <a:pt x="11825" y="97599"/>
                  </a:lnTo>
                  <a:lnTo>
                    <a:pt x="15075" y="128346"/>
                  </a:lnTo>
                  <a:lnTo>
                    <a:pt x="23813" y="182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7028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Uncertainty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Write uncertainty using “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±</m:t>
                    </m:r>
                  </m:oMath>
                </a14:m>
                <a:r>
                  <a:rPr lang="en-US" dirty="0" smtClean="0"/>
                  <a:t> notation”</a:t>
                </a:r>
              </a:p>
              <a:p>
                <a:endParaRPr lang="en-US" dirty="0" smtClean="0"/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𝑚𝑒𝑎𝑠𝑢𝑟𝑒𝑑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𝑣𝑎𝑙𝑢𝑒</m:t>
                      </m:r>
                      <m:r>
                        <a:rPr lang="en-US" b="0" i="1" smtClean="0">
                          <a:latin typeface="Cambria Math"/>
                        </a:rPr>
                        <m:t>±</m:t>
                      </m:r>
                      <m:r>
                        <a:rPr lang="en-US" b="0" i="1" smtClean="0">
                          <a:latin typeface="Cambria Math"/>
                        </a:rPr>
                        <m:t>𝑢𝑛𝑐𝑒𝑟𝑡𝑎𝑖𝑛𝑡𝑦</m:t>
                      </m:r>
                    </m:oMath>
                  </m:oMathPara>
                </a14:m>
                <a:endParaRPr lang="en-US" dirty="0"/>
              </a:p>
              <a:p>
                <a:pPr marL="6858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3"/>
                <a:stretch>
                  <a:fillRect l="-742" t="-13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1962150" y="2924175"/>
            <a:ext cx="2705100" cy="400050"/>
          </a:xfrm>
          <a:prstGeom prst="rect">
            <a:avLst/>
          </a:prstGeom>
          <a:solidFill>
            <a:srgbClr val="C00000">
              <a:alpha val="4000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48250" y="2924175"/>
            <a:ext cx="2143125" cy="400050"/>
          </a:xfrm>
          <a:prstGeom prst="rect">
            <a:avLst/>
          </a:prstGeom>
          <a:solidFill>
            <a:srgbClr val="00B050">
              <a:alpha val="40000"/>
            </a:srgb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95425" y="3798331"/>
            <a:ext cx="26384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is the value you measure and record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543550" y="3798331"/>
            <a:ext cx="26384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is the uncertainty of the measuring tool</a:t>
            </a:r>
            <a:endParaRPr lang="en-US" sz="2400" dirty="0"/>
          </a:p>
        </p:txBody>
      </p:sp>
      <p:cxnSp>
        <p:nvCxnSpPr>
          <p:cNvPr id="10" name="Straight Arrow Connector 9"/>
          <p:cNvCxnSpPr>
            <a:stCxn id="7" idx="0"/>
            <a:endCxn id="4" idx="2"/>
          </p:cNvCxnSpPr>
          <p:nvPr/>
        </p:nvCxnSpPr>
        <p:spPr>
          <a:xfrm flipV="1">
            <a:off x="2814638" y="3324225"/>
            <a:ext cx="500062" cy="47410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6" idx="2"/>
          </p:cNvCxnSpPr>
          <p:nvPr/>
        </p:nvCxnSpPr>
        <p:spPr>
          <a:xfrm flipH="1" flipV="1">
            <a:off x="6119813" y="3324225"/>
            <a:ext cx="742949" cy="47410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9" name="SMARTInkShape-Group29"/>
          <p:cNvGrpSpPr/>
          <p:nvPr/>
        </p:nvGrpSpPr>
        <p:grpSpPr>
          <a:xfrm>
            <a:off x="4270375" y="4968875"/>
            <a:ext cx="452439" cy="467030"/>
            <a:chOff x="4270375" y="4968875"/>
            <a:chExt cx="452439" cy="467030"/>
          </a:xfrm>
        </p:grpSpPr>
        <p:sp>
          <p:nvSpPr>
            <p:cNvPr id="24" name="SMARTInkShape-92"/>
            <p:cNvSpPr/>
            <p:nvPr>
              <p:custDataLst>
                <p:tags r:id="rId7"/>
              </p:custDataLst>
            </p:nvPr>
          </p:nvSpPr>
          <p:spPr>
            <a:xfrm>
              <a:off x="4699000" y="4968875"/>
              <a:ext cx="23814" cy="87314"/>
            </a:xfrm>
            <a:custGeom>
              <a:avLst/>
              <a:gdLst/>
              <a:ahLst/>
              <a:cxnLst/>
              <a:rect l="0" t="0" r="0" b="0"/>
              <a:pathLst>
                <a:path w="23814" h="87314">
                  <a:moveTo>
                    <a:pt x="0" y="0"/>
                  </a:moveTo>
                  <a:lnTo>
                    <a:pt x="0" y="0"/>
                  </a:lnTo>
                  <a:lnTo>
                    <a:pt x="7610" y="0"/>
                  </a:lnTo>
                  <a:lnTo>
                    <a:pt x="23813" y="87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93"/>
            <p:cNvSpPr/>
            <p:nvPr>
              <p:custDataLst>
                <p:tags r:id="rId8"/>
              </p:custDataLst>
            </p:nvPr>
          </p:nvSpPr>
          <p:spPr>
            <a:xfrm>
              <a:off x="4635500" y="4992687"/>
              <a:ext cx="31751" cy="87314"/>
            </a:xfrm>
            <a:custGeom>
              <a:avLst/>
              <a:gdLst/>
              <a:ahLst/>
              <a:cxnLst/>
              <a:rect l="0" t="0" r="0" b="0"/>
              <a:pathLst>
                <a:path w="31751" h="87314">
                  <a:moveTo>
                    <a:pt x="0" y="0"/>
                  </a:moveTo>
                  <a:lnTo>
                    <a:pt x="0" y="0"/>
                  </a:lnTo>
                  <a:lnTo>
                    <a:pt x="882" y="25331"/>
                  </a:lnTo>
                  <a:lnTo>
                    <a:pt x="14420" y="63564"/>
                  </a:lnTo>
                  <a:lnTo>
                    <a:pt x="31750" y="87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94"/>
            <p:cNvSpPr/>
            <p:nvPr>
              <p:custDataLst>
                <p:tags r:id="rId9"/>
              </p:custDataLst>
            </p:nvPr>
          </p:nvSpPr>
          <p:spPr>
            <a:xfrm>
              <a:off x="4358819" y="5231928"/>
              <a:ext cx="157620" cy="203977"/>
            </a:xfrm>
            <a:custGeom>
              <a:avLst/>
              <a:gdLst/>
              <a:ahLst/>
              <a:cxnLst/>
              <a:rect l="0" t="0" r="0" b="0"/>
              <a:pathLst>
                <a:path w="157620" h="203977">
                  <a:moveTo>
                    <a:pt x="14744" y="70322"/>
                  </a:moveTo>
                  <a:lnTo>
                    <a:pt x="14744" y="70322"/>
                  </a:lnTo>
                  <a:lnTo>
                    <a:pt x="10530" y="70322"/>
                  </a:lnTo>
                  <a:lnTo>
                    <a:pt x="9288" y="69440"/>
                  </a:lnTo>
                  <a:lnTo>
                    <a:pt x="8461" y="67970"/>
                  </a:lnTo>
                  <a:lnTo>
                    <a:pt x="0" y="36988"/>
                  </a:lnTo>
                  <a:lnTo>
                    <a:pt x="3417" y="24090"/>
                  </a:lnTo>
                  <a:lnTo>
                    <a:pt x="10015" y="13310"/>
                  </a:lnTo>
                  <a:lnTo>
                    <a:pt x="25984" y="4532"/>
                  </a:lnTo>
                  <a:lnTo>
                    <a:pt x="48746" y="0"/>
                  </a:lnTo>
                  <a:lnTo>
                    <a:pt x="65780" y="97"/>
                  </a:lnTo>
                  <a:lnTo>
                    <a:pt x="85428" y="5319"/>
                  </a:lnTo>
                  <a:lnTo>
                    <a:pt x="94078" y="9975"/>
                  </a:lnTo>
                  <a:lnTo>
                    <a:pt x="103905" y="21769"/>
                  </a:lnTo>
                  <a:lnTo>
                    <a:pt x="115128" y="53349"/>
                  </a:lnTo>
                  <a:lnTo>
                    <a:pt x="124280" y="85563"/>
                  </a:lnTo>
                  <a:lnTo>
                    <a:pt x="117024" y="118908"/>
                  </a:lnTo>
                  <a:lnTo>
                    <a:pt x="109155" y="151424"/>
                  </a:lnTo>
                  <a:lnTo>
                    <a:pt x="83879" y="183129"/>
                  </a:lnTo>
                  <a:lnTo>
                    <a:pt x="76926" y="190426"/>
                  </a:lnTo>
                  <a:lnTo>
                    <a:pt x="68544" y="194257"/>
                  </a:lnTo>
                  <a:lnTo>
                    <a:pt x="37375" y="203976"/>
                  </a:lnTo>
                  <a:lnTo>
                    <a:pt x="34241" y="203522"/>
                  </a:lnTo>
                  <a:lnTo>
                    <a:pt x="28407" y="200666"/>
                  </a:lnTo>
                  <a:lnTo>
                    <a:pt x="20163" y="189885"/>
                  </a:lnTo>
                  <a:lnTo>
                    <a:pt x="16350" y="179734"/>
                  </a:lnTo>
                  <a:lnTo>
                    <a:pt x="17808" y="171573"/>
                  </a:lnTo>
                  <a:lnTo>
                    <a:pt x="19433" y="166925"/>
                  </a:lnTo>
                  <a:lnTo>
                    <a:pt x="21397" y="163828"/>
                  </a:lnTo>
                  <a:lnTo>
                    <a:pt x="23589" y="161763"/>
                  </a:lnTo>
                  <a:lnTo>
                    <a:pt x="48089" y="144208"/>
                  </a:lnTo>
                  <a:lnTo>
                    <a:pt x="77644" y="143125"/>
                  </a:lnTo>
                  <a:lnTo>
                    <a:pt x="113639" y="152871"/>
                  </a:lnTo>
                  <a:lnTo>
                    <a:pt x="157619" y="1735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95"/>
            <p:cNvSpPr/>
            <p:nvPr>
              <p:custDataLst>
                <p:tags r:id="rId10"/>
              </p:custDataLst>
            </p:nvPr>
          </p:nvSpPr>
          <p:spPr>
            <a:xfrm>
              <a:off x="4270375" y="5167313"/>
              <a:ext cx="206376" cy="39688"/>
            </a:xfrm>
            <a:custGeom>
              <a:avLst/>
              <a:gdLst/>
              <a:ahLst/>
              <a:cxnLst/>
              <a:rect l="0" t="0" r="0" b="0"/>
              <a:pathLst>
                <a:path w="206376" h="39688">
                  <a:moveTo>
                    <a:pt x="206375" y="0"/>
                  </a:moveTo>
                  <a:lnTo>
                    <a:pt x="206375" y="0"/>
                  </a:lnTo>
                  <a:lnTo>
                    <a:pt x="192819" y="881"/>
                  </a:lnTo>
                  <a:lnTo>
                    <a:pt x="158010" y="6833"/>
                  </a:lnTo>
                  <a:lnTo>
                    <a:pt x="118965" y="16426"/>
                  </a:lnTo>
                  <a:lnTo>
                    <a:pt x="91506" y="22353"/>
                  </a:lnTo>
                  <a:lnTo>
                    <a:pt x="55069" y="25972"/>
                  </a:lnTo>
                  <a:lnTo>
                    <a:pt x="0" y="39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96"/>
            <p:cNvSpPr/>
            <p:nvPr>
              <p:custDataLst>
                <p:tags r:id="rId11"/>
              </p:custDataLst>
            </p:nvPr>
          </p:nvSpPr>
          <p:spPr>
            <a:xfrm>
              <a:off x="4325938" y="5024438"/>
              <a:ext cx="15876" cy="150813"/>
            </a:xfrm>
            <a:custGeom>
              <a:avLst/>
              <a:gdLst/>
              <a:ahLst/>
              <a:cxnLst/>
              <a:rect l="0" t="0" r="0" b="0"/>
              <a:pathLst>
                <a:path w="15876" h="150813">
                  <a:moveTo>
                    <a:pt x="0" y="0"/>
                  </a:moveTo>
                  <a:lnTo>
                    <a:pt x="0" y="0"/>
                  </a:lnTo>
                  <a:lnTo>
                    <a:pt x="881" y="35314"/>
                  </a:lnTo>
                  <a:lnTo>
                    <a:pt x="6833" y="65188"/>
                  </a:lnTo>
                  <a:lnTo>
                    <a:pt x="7840" y="102845"/>
                  </a:lnTo>
                  <a:lnTo>
                    <a:pt x="15875" y="150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SMARTInkShape-Group30"/>
          <p:cNvGrpSpPr/>
          <p:nvPr/>
        </p:nvGrpSpPr>
        <p:grpSpPr>
          <a:xfrm>
            <a:off x="3825875" y="5159375"/>
            <a:ext cx="214314" cy="261938"/>
            <a:chOff x="3825875" y="5159375"/>
            <a:chExt cx="214314" cy="261938"/>
          </a:xfrm>
        </p:grpSpPr>
        <p:sp>
          <p:nvSpPr>
            <p:cNvPr id="30" name="SMARTInkShape-97"/>
            <p:cNvSpPr/>
            <p:nvPr>
              <p:custDataLst>
                <p:tags r:id="rId4"/>
              </p:custDataLst>
            </p:nvPr>
          </p:nvSpPr>
          <p:spPr>
            <a:xfrm>
              <a:off x="3825875" y="5397500"/>
              <a:ext cx="214314" cy="23813"/>
            </a:xfrm>
            <a:custGeom>
              <a:avLst/>
              <a:gdLst/>
              <a:ahLst/>
              <a:cxnLst/>
              <a:rect l="0" t="0" r="0" b="0"/>
              <a:pathLst>
                <a:path w="214314" h="23813">
                  <a:moveTo>
                    <a:pt x="214313" y="0"/>
                  </a:moveTo>
                  <a:lnTo>
                    <a:pt x="214313" y="0"/>
                  </a:lnTo>
                  <a:lnTo>
                    <a:pt x="178997" y="0"/>
                  </a:lnTo>
                  <a:lnTo>
                    <a:pt x="144909" y="4213"/>
                  </a:lnTo>
                  <a:lnTo>
                    <a:pt x="110645" y="8083"/>
                  </a:lnTo>
                  <a:lnTo>
                    <a:pt x="73172" y="14075"/>
                  </a:lnTo>
                  <a:lnTo>
                    <a:pt x="33742" y="21092"/>
                  </a:lnTo>
                  <a:lnTo>
                    <a:pt x="0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98"/>
            <p:cNvSpPr/>
            <p:nvPr>
              <p:custDataLst>
                <p:tags r:id="rId5"/>
              </p:custDataLst>
            </p:nvPr>
          </p:nvSpPr>
          <p:spPr>
            <a:xfrm>
              <a:off x="3849688" y="5214938"/>
              <a:ext cx="166688" cy="31751"/>
            </a:xfrm>
            <a:custGeom>
              <a:avLst/>
              <a:gdLst/>
              <a:ahLst/>
              <a:cxnLst/>
              <a:rect l="0" t="0" r="0" b="0"/>
              <a:pathLst>
                <a:path w="166688" h="31751">
                  <a:moveTo>
                    <a:pt x="166687" y="0"/>
                  </a:moveTo>
                  <a:lnTo>
                    <a:pt x="166687" y="0"/>
                  </a:lnTo>
                  <a:lnTo>
                    <a:pt x="162473" y="0"/>
                  </a:lnTo>
                  <a:lnTo>
                    <a:pt x="131008" y="7201"/>
                  </a:lnTo>
                  <a:lnTo>
                    <a:pt x="94732" y="7840"/>
                  </a:lnTo>
                  <a:lnTo>
                    <a:pt x="61776" y="16558"/>
                  </a:lnTo>
                  <a:lnTo>
                    <a:pt x="35377" y="22856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99"/>
            <p:cNvSpPr/>
            <p:nvPr>
              <p:custDataLst>
                <p:tags r:id="rId6"/>
              </p:custDataLst>
            </p:nvPr>
          </p:nvSpPr>
          <p:spPr>
            <a:xfrm>
              <a:off x="3913187" y="5159375"/>
              <a:ext cx="15876" cy="142876"/>
            </a:xfrm>
            <a:custGeom>
              <a:avLst/>
              <a:gdLst/>
              <a:ahLst/>
              <a:cxnLst/>
              <a:rect l="0" t="0" r="0" b="0"/>
              <a:pathLst>
                <a:path w="15876" h="142876">
                  <a:moveTo>
                    <a:pt x="0" y="0"/>
                  </a:moveTo>
                  <a:lnTo>
                    <a:pt x="0" y="0"/>
                  </a:lnTo>
                  <a:lnTo>
                    <a:pt x="882" y="35314"/>
                  </a:lnTo>
                  <a:lnTo>
                    <a:pt x="6834" y="65189"/>
                  </a:lnTo>
                  <a:lnTo>
                    <a:pt x="12055" y="104439"/>
                  </a:lnTo>
                  <a:lnTo>
                    <a:pt x="15875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SMARTInkShape-Group31"/>
          <p:cNvGrpSpPr/>
          <p:nvPr/>
        </p:nvGrpSpPr>
        <p:grpSpPr>
          <a:xfrm>
            <a:off x="3270250" y="5191125"/>
            <a:ext cx="365126" cy="404814"/>
            <a:chOff x="3270250" y="5191125"/>
            <a:chExt cx="365126" cy="404814"/>
          </a:xfrm>
        </p:grpSpPr>
        <p:sp>
          <p:nvSpPr>
            <p:cNvPr id="34" name="SMARTInkShape-100"/>
            <p:cNvSpPr/>
            <p:nvPr>
              <p:custDataLst>
                <p:tags r:id="rId1"/>
              </p:custDataLst>
            </p:nvPr>
          </p:nvSpPr>
          <p:spPr>
            <a:xfrm>
              <a:off x="3635375" y="5199063"/>
              <a:ext cx="1" cy="71438"/>
            </a:xfrm>
            <a:custGeom>
              <a:avLst/>
              <a:gdLst/>
              <a:ahLst/>
              <a:cxnLst/>
              <a:rect l="0" t="0" r="0" b="0"/>
              <a:pathLst>
                <a:path w="1" h="71438">
                  <a:moveTo>
                    <a:pt x="0" y="0"/>
                  </a:moveTo>
                  <a:lnTo>
                    <a:pt x="0" y="0"/>
                  </a:lnTo>
                  <a:lnTo>
                    <a:pt x="0" y="34926"/>
                  </a:lnTo>
                  <a:lnTo>
                    <a:pt x="0" y="71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101"/>
            <p:cNvSpPr/>
            <p:nvPr>
              <p:custDataLst>
                <p:tags r:id="rId2"/>
              </p:custDataLst>
            </p:nvPr>
          </p:nvSpPr>
          <p:spPr>
            <a:xfrm>
              <a:off x="3579812" y="5191125"/>
              <a:ext cx="15877" cy="71439"/>
            </a:xfrm>
            <a:custGeom>
              <a:avLst/>
              <a:gdLst/>
              <a:ahLst/>
              <a:cxnLst/>
              <a:rect l="0" t="0" r="0" b="0"/>
              <a:pathLst>
                <a:path w="15877" h="71439">
                  <a:moveTo>
                    <a:pt x="15876" y="0"/>
                  </a:moveTo>
                  <a:lnTo>
                    <a:pt x="15876" y="0"/>
                  </a:lnTo>
                  <a:lnTo>
                    <a:pt x="11661" y="0"/>
                  </a:lnTo>
                  <a:lnTo>
                    <a:pt x="10420" y="882"/>
                  </a:lnTo>
                  <a:lnTo>
                    <a:pt x="9593" y="2352"/>
                  </a:lnTo>
                  <a:lnTo>
                    <a:pt x="8156" y="8084"/>
                  </a:lnTo>
                  <a:lnTo>
                    <a:pt x="7056" y="30275"/>
                  </a:lnTo>
                  <a:lnTo>
                    <a:pt x="1104" y="49205"/>
                  </a:lnTo>
                  <a:lnTo>
                    <a:pt x="0" y="71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102"/>
            <p:cNvSpPr/>
            <p:nvPr>
              <p:custDataLst>
                <p:tags r:id="rId3"/>
              </p:custDataLst>
            </p:nvPr>
          </p:nvSpPr>
          <p:spPr>
            <a:xfrm>
              <a:off x="3270250" y="5230814"/>
              <a:ext cx="206005" cy="365125"/>
            </a:xfrm>
            <a:custGeom>
              <a:avLst/>
              <a:gdLst/>
              <a:ahLst/>
              <a:cxnLst/>
              <a:rect l="0" t="0" r="0" b="0"/>
              <a:pathLst>
                <a:path w="206005" h="365125">
                  <a:moveTo>
                    <a:pt x="7938" y="15874"/>
                  </a:moveTo>
                  <a:lnTo>
                    <a:pt x="7938" y="15874"/>
                  </a:lnTo>
                  <a:lnTo>
                    <a:pt x="9" y="15874"/>
                  </a:lnTo>
                  <a:lnTo>
                    <a:pt x="14444" y="15874"/>
                  </a:lnTo>
                  <a:lnTo>
                    <a:pt x="21929" y="10418"/>
                  </a:lnTo>
                  <a:lnTo>
                    <a:pt x="29330" y="8671"/>
                  </a:lnTo>
                  <a:lnTo>
                    <a:pt x="65579" y="7955"/>
                  </a:lnTo>
                  <a:lnTo>
                    <a:pt x="100881" y="7936"/>
                  </a:lnTo>
                  <a:lnTo>
                    <a:pt x="137603" y="7936"/>
                  </a:lnTo>
                  <a:lnTo>
                    <a:pt x="152583" y="7054"/>
                  </a:lnTo>
                  <a:lnTo>
                    <a:pt x="168344" y="1654"/>
                  </a:lnTo>
                  <a:lnTo>
                    <a:pt x="206004" y="0"/>
                  </a:lnTo>
                  <a:lnTo>
                    <a:pt x="199508" y="6832"/>
                  </a:lnTo>
                  <a:lnTo>
                    <a:pt x="198755" y="11823"/>
                  </a:lnTo>
                  <a:lnTo>
                    <a:pt x="174921" y="47878"/>
                  </a:lnTo>
                  <a:lnTo>
                    <a:pt x="156424" y="85679"/>
                  </a:lnTo>
                  <a:lnTo>
                    <a:pt x="144538" y="105054"/>
                  </a:lnTo>
                  <a:lnTo>
                    <a:pt x="124794" y="138410"/>
                  </a:lnTo>
                  <a:lnTo>
                    <a:pt x="102015" y="174199"/>
                  </a:lnTo>
                  <a:lnTo>
                    <a:pt x="95490" y="192234"/>
                  </a:lnTo>
                  <a:lnTo>
                    <a:pt x="69230" y="229388"/>
                  </a:lnTo>
                  <a:lnTo>
                    <a:pt x="56172" y="249562"/>
                  </a:lnTo>
                  <a:lnTo>
                    <a:pt x="37077" y="283947"/>
                  </a:lnTo>
                  <a:lnTo>
                    <a:pt x="19405" y="321058"/>
                  </a:lnTo>
                  <a:lnTo>
                    <a:pt x="15157" y="331097"/>
                  </a:lnTo>
                  <a:lnTo>
                    <a:pt x="0" y="3651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28874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/>
              <a:t>Jessica is organizing a</a:t>
            </a:r>
            <a:r>
              <a:rPr lang="en-CA" dirty="0" smtClean="0"/>
              <a:t> </a:t>
            </a:r>
            <a:r>
              <a:rPr lang="en-CA" dirty="0"/>
              <a:t>track and field championship.  In the 100m dash she must record the result in the </a:t>
            </a:r>
            <a:r>
              <a:rPr lang="en-CA" dirty="0" smtClean="0"/>
              <a:t>form: 		measurement </a:t>
            </a:r>
            <a:r>
              <a:rPr lang="en-CA" dirty="0"/>
              <a:t>± uncertainty.</a:t>
            </a:r>
          </a:p>
          <a:p>
            <a:endParaRPr lang="en-CA" dirty="0"/>
          </a:p>
          <a:p>
            <a:r>
              <a:rPr lang="en-CA" dirty="0"/>
              <a:t>The winner’s time is recorded as </a:t>
            </a:r>
          </a:p>
          <a:p>
            <a:pPr marL="68580" indent="0">
              <a:buNone/>
            </a:pPr>
            <a:r>
              <a:rPr lang="en-CA" dirty="0" smtClean="0"/>
              <a:t>					11.4±0.05 </a:t>
            </a:r>
            <a:r>
              <a:rPr lang="en-CA" dirty="0"/>
              <a:t>sec</a:t>
            </a:r>
          </a:p>
          <a:p>
            <a:r>
              <a:rPr lang="en-CA" dirty="0"/>
              <a:t>Identify </a:t>
            </a:r>
            <a:r>
              <a:rPr lang="en-CA" dirty="0" smtClean="0"/>
              <a:t>the: </a:t>
            </a:r>
            <a:endParaRPr lang="en-CA" dirty="0"/>
          </a:p>
          <a:p>
            <a:pPr marL="68580" indent="0">
              <a:buNone/>
            </a:pPr>
            <a:r>
              <a:rPr lang="en-CA" dirty="0" smtClean="0"/>
              <a:t>	Minimum time</a:t>
            </a:r>
            <a:endParaRPr lang="en-CA" dirty="0"/>
          </a:p>
          <a:p>
            <a:endParaRPr lang="en-CA" dirty="0"/>
          </a:p>
          <a:p>
            <a:pPr marL="68580" indent="0">
              <a:buNone/>
            </a:pPr>
            <a:r>
              <a:rPr lang="en-CA" dirty="0" smtClean="0"/>
              <a:t>	Maximum time</a:t>
            </a:r>
            <a:endParaRPr lang="en-CA" dirty="0"/>
          </a:p>
          <a:p>
            <a:endParaRPr lang="en-CA" dirty="0"/>
          </a:p>
          <a:p>
            <a:endParaRPr lang="en-CA" dirty="0"/>
          </a:p>
          <a:p>
            <a:pPr marL="68580" indent="0">
              <a:buNone/>
            </a:pPr>
            <a:endParaRPr lang="en-CA" dirty="0"/>
          </a:p>
          <a:p>
            <a:endParaRPr lang="en-CA" dirty="0"/>
          </a:p>
        </p:txBody>
      </p:sp>
      <p:grpSp>
        <p:nvGrpSpPr>
          <p:cNvPr id="17" name="SMARTInkShape-Group32"/>
          <p:cNvGrpSpPr/>
          <p:nvPr/>
        </p:nvGrpSpPr>
        <p:grpSpPr>
          <a:xfrm>
            <a:off x="4254500" y="4929188"/>
            <a:ext cx="1881188" cy="325438"/>
            <a:chOff x="4254500" y="4929188"/>
            <a:chExt cx="1881188" cy="325438"/>
          </a:xfrm>
        </p:grpSpPr>
        <p:sp>
          <p:nvSpPr>
            <p:cNvPr id="4" name="SMARTInkShape-103"/>
            <p:cNvSpPr/>
            <p:nvPr>
              <p:custDataLst>
                <p:tags r:id="rId35"/>
              </p:custDataLst>
            </p:nvPr>
          </p:nvSpPr>
          <p:spPr>
            <a:xfrm>
              <a:off x="5984875" y="5056188"/>
              <a:ext cx="150813" cy="15876"/>
            </a:xfrm>
            <a:custGeom>
              <a:avLst/>
              <a:gdLst/>
              <a:ahLst/>
              <a:cxnLst/>
              <a:rect l="0" t="0" r="0" b="0"/>
              <a:pathLst>
                <a:path w="150813" h="15876">
                  <a:moveTo>
                    <a:pt x="150812" y="0"/>
                  </a:moveTo>
                  <a:lnTo>
                    <a:pt x="150812" y="0"/>
                  </a:lnTo>
                  <a:lnTo>
                    <a:pt x="116275" y="0"/>
                  </a:lnTo>
                  <a:lnTo>
                    <a:pt x="80392" y="4212"/>
                  </a:lnTo>
                  <a:lnTo>
                    <a:pt x="47436" y="6833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104"/>
            <p:cNvSpPr/>
            <p:nvPr>
              <p:custDataLst>
                <p:tags r:id="rId36"/>
              </p:custDataLst>
            </p:nvPr>
          </p:nvSpPr>
          <p:spPr>
            <a:xfrm>
              <a:off x="5699125" y="4929188"/>
              <a:ext cx="111126" cy="15875"/>
            </a:xfrm>
            <a:custGeom>
              <a:avLst/>
              <a:gdLst/>
              <a:ahLst/>
              <a:cxnLst/>
              <a:rect l="0" t="0" r="0" b="0"/>
              <a:pathLst>
                <a:path w="111126" h="15875">
                  <a:moveTo>
                    <a:pt x="111125" y="0"/>
                  </a:moveTo>
                  <a:lnTo>
                    <a:pt x="111125" y="0"/>
                  </a:lnTo>
                  <a:lnTo>
                    <a:pt x="72680" y="0"/>
                  </a:lnTo>
                  <a:lnTo>
                    <a:pt x="35115" y="5454"/>
                  </a:lnTo>
                  <a:lnTo>
                    <a:pt x="0" y="158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105"/>
            <p:cNvSpPr/>
            <p:nvPr>
              <p:custDataLst>
                <p:tags r:id="rId37"/>
              </p:custDataLst>
            </p:nvPr>
          </p:nvSpPr>
          <p:spPr>
            <a:xfrm>
              <a:off x="5334000" y="5087937"/>
              <a:ext cx="7939" cy="7939"/>
            </a:xfrm>
            <a:custGeom>
              <a:avLst/>
              <a:gdLst/>
              <a:ahLst/>
              <a:cxnLst/>
              <a:rect l="0" t="0" r="0" b="0"/>
              <a:pathLst>
                <a:path w="7939" h="7939">
                  <a:moveTo>
                    <a:pt x="7938" y="7938"/>
                  </a:moveTo>
                  <a:lnTo>
                    <a:pt x="7938" y="793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106"/>
            <p:cNvSpPr/>
            <p:nvPr>
              <p:custDataLst>
                <p:tags r:id="rId38"/>
              </p:custDataLst>
            </p:nvPr>
          </p:nvSpPr>
          <p:spPr>
            <a:xfrm>
              <a:off x="5405808" y="4937125"/>
              <a:ext cx="156211" cy="185417"/>
            </a:xfrm>
            <a:custGeom>
              <a:avLst/>
              <a:gdLst/>
              <a:ahLst/>
              <a:cxnLst/>
              <a:rect l="0" t="0" r="0" b="0"/>
              <a:pathLst>
                <a:path w="156211" h="185417">
                  <a:moveTo>
                    <a:pt x="63129" y="0"/>
                  </a:moveTo>
                  <a:lnTo>
                    <a:pt x="63129" y="0"/>
                  </a:lnTo>
                  <a:lnTo>
                    <a:pt x="58916" y="0"/>
                  </a:lnTo>
                  <a:lnTo>
                    <a:pt x="47868" y="4213"/>
                  </a:lnTo>
                  <a:lnTo>
                    <a:pt x="33423" y="19475"/>
                  </a:lnTo>
                  <a:lnTo>
                    <a:pt x="16122" y="49754"/>
                  </a:lnTo>
                  <a:lnTo>
                    <a:pt x="5966" y="82872"/>
                  </a:lnTo>
                  <a:lnTo>
                    <a:pt x="1507" y="106575"/>
                  </a:lnTo>
                  <a:lnTo>
                    <a:pt x="0" y="137762"/>
                  </a:lnTo>
                  <a:lnTo>
                    <a:pt x="8167" y="159587"/>
                  </a:lnTo>
                  <a:lnTo>
                    <a:pt x="16946" y="170293"/>
                  </a:lnTo>
                  <a:lnTo>
                    <a:pt x="27610" y="177991"/>
                  </a:lnTo>
                  <a:lnTo>
                    <a:pt x="41169" y="184353"/>
                  </a:lnTo>
                  <a:lnTo>
                    <a:pt x="56016" y="185416"/>
                  </a:lnTo>
                  <a:lnTo>
                    <a:pt x="71433" y="182066"/>
                  </a:lnTo>
                  <a:lnTo>
                    <a:pt x="102376" y="164848"/>
                  </a:lnTo>
                  <a:lnTo>
                    <a:pt x="131887" y="136602"/>
                  </a:lnTo>
                  <a:lnTo>
                    <a:pt x="148606" y="109886"/>
                  </a:lnTo>
                  <a:lnTo>
                    <a:pt x="155484" y="86945"/>
                  </a:lnTo>
                  <a:lnTo>
                    <a:pt x="156210" y="72156"/>
                  </a:lnTo>
                  <a:lnTo>
                    <a:pt x="153593" y="59704"/>
                  </a:lnTo>
                  <a:lnTo>
                    <a:pt x="142947" y="42776"/>
                  </a:lnTo>
                  <a:lnTo>
                    <a:pt x="112119" y="18285"/>
                  </a:lnTo>
                  <a:lnTo>
                    <a:pt x="100777" y="12536"/>
                  </a:lnTo>
                  <a:lnTo>
                    <a:pt x="63129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107"/>
            <p:cNvSpPr/>
            <p:nvPr>
              <p:custDataLst>
                <p:tags r:id="rId39"/>
              </p:custDataLst>
            </p:nvPr>
          </p:nvSpPr>
          <p:spPr>
            <a:xfrm>
              <a:off x="5653161" y="4960938"/>
              <a:ext cx="130335" cy="161268"/>
            </a:xfrm>
            <a:custGeom>
              <a:avLst/>
              <a:gdLst/>
              <a:ahLst/>
              <a:cxnLst/>
              <a:rect l="0" t="0" r="0" b="0"/>
              <a:pathLst>
                <a:path w="130335" h="161268">
                  <a:moveTo>
                    <a:pt x="45964" y="0"/>
                  </a:moveTo>
                  <a:lnTo>
                    <a:pt x="45964" y="0"/>
                  </a:lnTo>
                  <a:lnTo>
                    <a:pt x="34916" y="0"/>
                  </a:lnTo>
                  <a:lnTo>
                    <a:pt x="23091" y="4212"/>
                  </a:lnTo>
                  <a:lnTo>
                    <a:pt x="6748" y="16081"/>
                  </a:lnTo>
                  <a:lnTo>
                    <a:pt x="0" y="22284"/>
                  </a:lnTo>
                  <a:lnTo>
                    <a:pt x="328" y="23676"/>
                  </a:lnTo>
                  <a:lnTo>
                    <a:pt x="3045" y="27573"/>
                  </a:lnTo>
                  <a:lnTo>
                    <a:pt x="13746" y="34726"/>
                  </a:lnTo>
                  <a:lnTo>
                    <a:pt x="47723" y="47679"/>
                  </a:lnTo>
                  <a:lnTo>
                    <a:pt x="85883" y="65510"/>
                  </a:lnTo>
                  <a:lnTo>
                    <a:pt x="118380" y="89143"/>
                  </a:lnTo>
                  <a:lnTo>
                    <a:pt x="126655" y="97827"/>
                  </a:lnTo>
                  <a:lnTo>
                    <a:pt x="130334" y="104627"/>
                  </a:lnTo>
                  <a:lnTo>
                    <a:pt x="129617" y="112940"/>
                  </a:lnTo>
                  <a:lnTo>
                    <a:pt x="128190" y="117626"/>
                  </a:lnTo>
                  <a:lnTo>
                    <a:pt x="119551" y="127537"/>
                  </a:lnTo>
                  <a:lnTo>
                    <a:pt x="96660" y="144059"/>
                  </a:lnTo>
                  <a:lnTo>
                    <a:pt x="57687" y="161267"/>
                  </a:lnTo>
                  <a:lnTo>
                    <a:pt x="14214" y="158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108"/>
            <p:cNvSpPr/>
            <p:nvPr>
              <p:custDataLst>
                <p:tags r:id="rId40"/>
              </p:custDataLst>
            </p:nvPr>
          </p:nvSpPr>
          <p:spPr>
            <a:xfrm>
              <a:off x="5072559" y="4960938"/>
              <a:ext cx="172400" cy="179537"/>
            </a:xfrm>
            <a:custGeom>
              <a:avLst/>
              <a:gdLst/>
              <a:ahLst/>
              <a:cxnLst/>
              <a:rect l="0" t="0" r="0" b="0"/>
              <a:pathLst>
                <a:path w="172400" h="179537">
                  <a:moveTo>
                    <a:pt x="70941" y="7937"/>
                  </a:moveTo>
                  <a:lnTo>
                    <a:pt x="70941" y="7937"/>
                  </a:lnTo>
                  <a:lnTo>
                    <a:pt x="58267" y="8819"/>
                  </a:lnTo>
                  <a:lnTo>
                    <a:pt x="48845" y="12150"/>
                  </a:lnTo>
                  <a:lnTo>
                    <a:pt x="41130" y="18922"/>
                  </a:lnTo>
                  <a:lnTo>
                    <a:pt x="17203" y="50243"/>
                  </a:lnTo>
                  <a:lnTo>
                    <a:pt x="3271" y="85892"/>
                  </a:lnTo>
                  <a:lnTo>
                    <a:pt x="0" y="113376"/>
                  </a:lnTo>
                  <a:lnTo>
                    <a:pt x="5938" y="147010"/>
                  </a:lnTo>
                  <a:lnTo>
                    <a:pt x="13953" y="162228"/>
                  </a:lnTo>
                  <a:lnTo>
                    <a:pt x="22388" y="172348"/>
                  </a:lnTo>
                  <a:lnTo>
                    <a:pt x="34368" y="178022"/>
                  </a:lnTo>
                  <a:lnTo>
                    <a:pt x="41268" y="179536"/>
                  </a:lnTo>
                  <a:lnTo>
                    <a:pt x="58340" y="176513"/>
                  </a:lnTo>
                  <a:lnTo>
                    <a:pt x="93832" y="164414"/>
                  </a:lnTo>
                  <a:lnTo>
                    <a:pt x="128629" y="143985"/>
                  </a:lnTo>
                  <a:lnTo>
                    <a:pt x="159053" y="117849"/>
                  </a:lnTo>
                  <a:lnTo>
                    <a:pt x="168290" y="104689"/>
                  </a:lnTo>
                  <a:lnTo>
                    <a:pt x="172399" y="81191"/>
                  </a:lnTo>
                  <a:lnTo>
                    <a:pt x="169402" y="60314"/>
                  </a:lnTo>
                  <a:lnTo>
                    <a:pt x="158714" y="42957"/>
                  </a:lnTo>
                  <a:lnTo>
                    <a:pt x="151697" y="36731"/>
                  </a:lnTo>
                  <a:lnTo>
                    <a:pt x="140436" y="28522"/>
                  </a:lnTo>
                  <a:lnTo>
                    <a:pt x="120828" y="14159"/>
                  </a:lnTo>
                  <a:lnTo>
                    <a:pt x="4712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109"/>
            <p:cNvSpPr/>
            <p:nvPr>
              <p:custDataLst>
                <p:tags r:id="rId41"/>
              </p:custDataLst>
            </p:nvPr>
          </p:nvSpPr>
          <p:spPr>
            <a:xfrm>
              <a:off x="4254500" y="5048250"/>
              <a:ext cx="7938" cy="206376"/>
            </a:xfrm>
            <a:custGeom>
              <a:avLst/>
              <a:gdLst/>
              <a:ahLst/>
              <a:cxnLst/>
              <a:rect l="0" t="0" r="0" b="0"/>
              <a:pathLst>
                <a:path w="7938" h="206376">
                  <a:moveTo>
                    <a:pt x="0" y="0"/>
                  </a:moveTo>
                  <a:lnTo>
                    <a:pt x="0" y="0"/>
                  </a:lnTo>
                  <a:lnTo>
                    <a:pt x="0" y="33350"/>
                  </a:lnTo>
                  <a:lnTo>
                    <a:pt x="0" y="68030"/>
                  </a:lnTo>
                  <a:lnTo>
                    <a:pt x="0" y="103396"/>
                  </a:lnTo>
                  <a:lnTo>
                    <a:pt x="0" y="141086"/>
                  </a:lnTo>
                  <a:lnTo>
                    <a:pt x="882" y="180563"/>
                  </a:lnTo>
                  <a:lnTo>
                    <a:pt x="7937" y="206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110"/>
            <p:cNvSpPr/>
            <p:nvPr>
              <p:custDataLst>
                <p:tags r:id="rId42"/>
              </p:custDataLst>
            </p:nvPr>
          </p:nvSpPr>
          <p:spPr>
            <a:xfrm>
              <a:off x="5984875" y="4976813"/>
              <a:ext cx="127001" cy="23813"/>
            </a:xfrm>
            <a:custGeom>
              <a:avLst/>
              <a:gdLst/>
              <a:ahLst/>
              <a:cxnLst/>
              <a:rect l="0" t="0" r="0" b="0"/>
              <a:pathLst>
                <a:path w="127001" h="23813">
                  <a:moveTo>
                    <a:pt x="127000" y="0"/>
                  </a:moveTo>
                  <a:lnTo>
                    <a:pt x="127000" y="0"/>
                  </a:lnTo>
                  <a:lnTo>
                    <a:pt x="94814" y="2351"/>
                  </a:lnTo>
                  <a:lnTo>
                    <a:pt x="60959" y="8083"/>
                  </a:lnTo>
                  <a:lnTo>
                    <a:pt x="28896" y="16426"/>
                  </a:lnTo>
                  <a:lnTo>
                    <a:pt x="0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111"/>
            <p:cNvSpPr/>
            <p:nvPr>
              <p:custDataLst>
                <p:tags r:id="rId43"/>
              </p:custDataLst>
            </p:nvPr>
          </p:nvSpPr>
          <p:spPr>
            <a:xfrm>
              <a:off x="4849813" y="5087937"/>
              <a:ext cx="119063" cy="7939"/>
            </a:xfrm>
            <a:custGeom>
              <a:avLst/>
              <a:gdLst/>
              <a:ahLst/>
              <a:cxnLst/>
              <a:rect l="0" t="0" r="0" b="0"/>
              <a:pathLst>
                <a:path w="119063" h="7939">
                  <a:moveTo>
                    <a:pt x="119062" y="0"/>
                  </a:moveTo>
                  <a:lnTo>
                    <a:pt x="119062" y="0"/>
                  </a:lnTo>
                  <a:lnTo>
                    <a:pt x="83382" y="0"/>
                  </a:lnTo>
                  <a:lnTo>
                    <a:pt x="43915" y="0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12"/>
            <p:cNvSpPr/>
            <p:nvPr>
              <p:custDataLst>
                <p:tags r:id="rId44"/>
              </p:custDataLst>
            </p:nvPr>
          </p:nvSpPr>
          <p:spPr>
            <a:xfrm>
              <a:off x="4341813" y="5040312"/>
              <a:ext cx="7938" cy="182564"/>
            </a:xfrm>
            <a:custGeom>
              <a:avLst/>
              <a:gdLst/>
              <a:ahLst/>
              <a:cxnLst/>
              <a:rect l="0" t="0" r="0" b="0"/>
              <a:pathLst>
                <a:path w="7938" h="182564">
                  <a:moveTo>
                    <a:pt x="0" y="0"/>
                  </a:moveTo>
                  <a:lnTo>
                    <a:pt x="0" y="0"/>
                  </a:lnTo>
                  <a:lnTo>
                    <a:pt x="0" y="33350"/>
                  </a:lnTo>
                  <a:lnTo>
                    <a:pt x="0" y="68030"/>
                  </a:lnTo>
                  <a:lnTo>
                    <a:pt x="0" y="98454"/>
                  </a:lnTo>
                  <a:lnTo>
                    <a:pt x="4213" y="129811"/>
                  </a:lnTo>
                  <a:lnTo>
                    <a:pt x="7937" y="182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13"/>
            <p:cNvSpPr/>
            <p:nvPr>
              <p:custDataLst>
                <p:tags r:id="rId45"/>
              </p:custDataLst>
            </p:nvPr>
          </p:nvSpPr>
          <p:spPr>
            <a:xfrm>
              <a:off x="4549299" y="5016500"/>
              <a:ext cx="133827" cy="87314"/>
            </a:xfrm>
            <a:custGeom>
              <a:avLst/>
              <a:gdLst/>
              <a:ahLst/>
              <a:cxnLst/>
              <a:rect l="0" t="0" r="0" b="0"/>
              <a:pathLst>
                <a:path w="133827" h="87314">
                  <a:moveTo>
                    <a:pt x="22701" y="0"/>
                  </a:moveTo>
                  <a:lnTo>
                    <a:pt x="22701" y="0"/>
                  </a:lnTo>
                  <a:lnTo>
                    <a:pt x="18487" y="4213"/>
                  </a:lnTo>
                  <a:lnTo>
                    <a:pt x="16419" y="10985"/>
                  </a:lnTo>
                  <a:lnTo>
                    <a:pt x="14100" y="28460"/>
                  </a:lnTo>
                  <a:lnTo>
                    <a:pt x="8524" y="39560"/>
                  </a:lnTo>
                  <a:lnTo>
                    <a:pt x="557" y="77719"/>
                  </a:lnTo>
                  <a:lnTo>
                    <a:pt x="0" y="80917"/>
                  </a:lnTo>
                  <a:lnTo>
                    <a:pt x="511" y="83049"/>
                  </a:lnTo>
                  <a:lnTo>
                    <a:pt x="1734" y="84470"/>
                  </a:lnTo>
                  <a:lnTo>
                    <a:pt x="5820" y="86751"/>
                  </a:lnTo>
                  <a:lnTo>
                    <a:pt x="41928" y="86398"/>
                  </a:lnTo>
                  <a:lnTo>
                    <a:pt x="81040" y="80108"/>
                  </a:lnTo>
                  <a:lnTo>
                    <a:pt x="109888" y="79471"/>
                  </a:lnTo>
                  <a:lnTo>
                    <a:pt x="133826" y="87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14"/>
            <p:cNvSpPr/>
            <p:nvPr>
              <p:custDataLst>
                <p:tags r:id="rId46"/>
              </p:custDataLst>
            </p:nvPr>
          </p:nvSpPr>
          <p:spPr>
            <a:xfrm>
              <a:off x="4437063" y="5199063"/>
              <a:ext cx="1" cy="7938"/>
            </a:xfrm>
            <a:custGeom>
              <a:avLst/>
              <a:gdLst/>
              <a:ahLst/>
              <a:cxnLst/>
              <a:rect l="0" t="0" r="0" b="0"/>
              <a:pathLst>
                <a:path w="1" h="7938">
                  <a:moveTo>
                    <a:pt x="0" y="0"/>
                  </a:moveTo>
                  <a:lnTo>
                    <a:pt x="0" y="0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15"/>
            <p:cNvSpPr/>
            <p:nvPr>
              <p:custDataLst>
                <p:tags r:id="rId47"/>
              </p:custDataLst>
            </p:nvPr>
          </p:nvSpPr>
          <p:spPr>
            <a:xfrm>
              <a:off x="4702724" y="4984750"/>
              <a:ext cx="4215" cy="206376"/>
            </a:xfrm>
            <a:custGeom>
              <a:avLst/>
              <a:gdLst/>
              <a:ahLst/>
              <a:cxnLst/>
              <a:rect l="0" t="0" r="0" b="0"/>
              <a:pathLst>
                <a:path w="4215" h="206376">
                  <a:moveTo>
                    <a:pt x="4214" y="0"/>
                  </a:moveTo>
                  <a:lnTo>
                    <a:pt x="4214" y="0"/>
                  </a:lnTo>
                  <a:lnTo>
                    <a:pt x="4214" y="32550"/>
                  </a:lnTo>
                  <a:lnTo>
                    <a:pt x="4214" y="72118"/>
                  </a:lnTo>
                  <a:lnTo>
                    <a:pt x="4214" y="105740"/>
                  </a:lnTo>
                  <a:lnTo>
                    <a:pt x="4214" y="138928"/>
                  </a:lnTo>
                  <a:lnTo>
                    <a:pt x="0" y="173845"/>
                  </a:lnTo>
                  <a:lnTo>
                    <a:pt x="4214" y="206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SMARTInkShape-Group33"/>
          <p:cNvGrpSpPr/>
          <p:nvPr/>
        </p:nvGrpSpPr>
        <p:grpSpPr>
          <a:xfrm>
            <a:off x="6461125" y="4849813"/>
            <a:ext cx="1254125" cy="333375"/>
            <a:chOff x="6461125" y="4849813"/>
            <a:chExt cx="1254125" cy="333375"/>
          </a:xfrm>
        </p:grpSpPr>
        <p:sp>
          <p:nvSpPr>
            <p:cNvPr id="18" name="SMARTInkShape-116"/>
            <p:cNvSpPr/>
            <p:nvPr>
              <p:custDataLst>
                <p:tags r:id="rId26"/>
              </p:custDataLst>
            </p:nvPr>
          </p:nvSpPr>
          <p:spPr>
            <a:xfrm>
              <a:off x="6596063" y="4881563"/>
              <a:ext cx="23813" cy="246063"/>
            </a:xfrm>
            <a:custGeom>
              <a:avLst/>
              <a:gdLst/>
              <a:ahLst/>
              <a:cxnLst/>
              <a:rect l="0" t="0" r="0" b="0"/>
              <a:pathLst>
                <a:path w="23813" h="246063">
                  <a:moveTo>
                    <a:pt x="0" y="0"/>
                  </a:moveTo>
                  <a:lnTo>
                    <a:pt x="0" y="0"/>
                  </a:lnTo>
                  <a:lnTo>
                    <a:pt x="0" y="32549"/>
                  </a:lnTo>
                  <a:lnTo>
                    <a:pt x="0" y="72117"/>
                  </a:lnTo>
                  <a:lnTo>
                    <a:pt x="0" y="105477"/>
                  </a:lnTo>
                  <a:lnTo>
                    <a:pt x="881" y="140844"/>
                  </a:lnTo>
                  <a:lnTo>
                    <a:pt x="6281" y="176575"/>
                  </a:lnTo>
                  <a:lnTo>
                    <a:pt x="9798" y="202249"/>
                  </a:lnTo>
                  <a:lnTo>
                    <a:pt x="23812" y="246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17"/>
            <p:cNvSpPr/>
            <p:nvPr>
              <p:custDataLst>
                <p:tags r:id="rId27"/>
              </p:custDataLst>
            </p:nvPr>
          </p:nvSpPr>
          <p:spPr>
            <a:xfrm>
              <a:off x="6675438" y="5119688"/>
              <a:ext cx="7937" cy="1"/>
            </a:xfrm>
            <a:custGeom>
              <a:avLst/>
              <a:gdLst/>
              <a:ahLst/>
              <a:cxnLst/>
              <a:rect l="0" t="0" r="0" b="0"/>
              <a:pathLst>
                <a:path w="7937" h="1">
                  <a:moveTo>
                    <a:pt x="7936" y="0"/>
                  </a:moveTo>
                  <a:lnTo>
                    <a:pt x="7936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18"/>
            <p:cNvSpPr/>
            <p:nvPr>
              <p:custDataLst>
                <p:tags r:id="rId28"/>
              </p:custDataLst>
            </p:nvPr>
          </p:nvSpPr>
          <p:spPr>
            <a:xfrm>
              <a:off x="6461125" y="4881563"/>
              <a:ext cx="47626" cy="293688"/>
            </a:xfrm>
            <a:custGeom>
              <a:avLst/>
              <a:gdLst/>
              <a:ahLst/>
              <a:cxnLst/>
              <a:rect l="0" t="0" r="0" b="0"/>
              <a:pathLst>
                <a:path w="47626" h="293688">
                  <a:moveTo>
                    <a:pt x="0" y="0"/>
                  </a:moveTo>
                  <a:lnTo>
                    <a:pt x="0" y="0"/>
                  </a:lnTo>
                  <a:lnTo>
                    <a:pt x="882" y="13555"/>
                  </a:lnTo>
                  <a:lnTo>
                    <a:pt x="11047" y="48364"/>
                  </a:lnTo>
                  <a:lnTo>
                    <a:pt x="17591" y="85831"/>
                  </a:lnTo>
                  <a:lnTo>
                    <a:pt x="21969" y="123326"/>
                  </a:lnTo>
                  <a:lnTo>
                    <a:pt x="23266" y="158543"/>
                  </a:lnTo>
                  <a:lnTo>
                    <a:pt x="27918" y="190459"/>
                  </a:lnTo>
                  <a:lnTo>
                    <a:pt x="31875" y="223122"/>
                  </a:lnTo>
                  <a:lnTo>
                    <a:pt x="38484" y="260342"/>
                  </a:lnTo>
                  <a:lnTo>
                    <a:pt x="47625" y="293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19"/>
            <p:cNvSpPr/>
            <p:nvPr>
              <p:custDataLst>
                <p:tags r:id="rId29"/>
              </p:custDataLst>
            </p:nvPr>
          </p:nvSpPr>
          <p:spPr>
            <a:xfrm>
              <a:off x="6740041" y="4849955"/>
              <a:ext cx="187684" cy="285608"/>
            </a:xfrm>
            <a:custGeom>
              <a:avLst/>
              <a:gdLst/>
              <a:ahLst/>
              <a:cxnLst/>
              <a:rect l="0" t="0" r="0" b="0"/>
              <a:pathLst>
                <a:path w="187684" h="285608">
                  <a:moveTo>
                    <a:pt x="6834" y="31608"/>
                  </a:moveTo>
                  <a:lnTo>
                    <a:pt x="6834" y="31608"/>
                  </a:lnTo>
                  <a:lnTo>
                    <a:pt x="0" y="31608"/>
                  </a:lnTo>
                  <a:lnTo>
                    <a:pt x="3437" y="31608"/>
                  </a:lnTo>
                  <a:lnTo>
                    <a:pt x="39679" y="13725"/>
                  </a:lnTo>
                  <a:lnTo>
                    <a:pt x="77877" y="1481"/>
                  </a:lnTo>
                  <a:lnTo>
                    <a:pt x="117028" y="0"/>
                  </a:lnTo>
                  <a:lnTo>
                    <a:pt x="131695" y="4113"/>
                  </a:lnTo>
                  <a:lnTo>
                    <a:pt x="139645" y="10863"/>
                  </a:lnTo>
                  <a:lnTo>
                    <a:pt x="143000" y="15131"/>
                  </a:lnTo>
                  <a:lnTo>
                    <a:pt x="144354" y="18859"/>
                  </a:lnTo>
                  <a:lnTo>
                    <a:pt x="144375" y="22227"/>
                  </a:lnTo>
                  <a:lnTo>
                    <a:pt x="141165" y="30084"/>
                  </a:lnTo>
                  <a:lnTo>
                    <a:pt x="120250" y="60066"/>
                  </a:lnTo>
                  <a:lnTo>
                    <a:pt x="91715" y="90458"/>
                  </a:lnTo>
                  <a:lnTo>
                    <a:pt x="88655" y="96862"/>
                  </a:lnTo>
                  <a:lnTo>
                    <a:pt x="89603" y="99805"/>
                  </a:lnTo>
                  <a:lnTo>
                    <a:pt x="95361" y="105426"/>
                  </a:lnTo>
                  <a:lnTo>
                    <a:pt x="103800" y="108513"/>
                  </a:lnTo>
                  <a:lnTo>
                    <a:pt x="140266" y="119399"/>
                  </a:lnTo>
                  <a:lnTo>
                    <a:pt x="151686" y="125306"/>
                  </a:lnTo>
                  <a:lnTo>
                    <a:pt x="171037" y="138767"/>
                  </a:lnTo>
                  <a:lnTo>
                    <a:pt x="174511" y="140089"/>
                  </a:lnTo>
                  <a:lnTo>
                    <a:pt x="180723" y="146261"/>
                  </a:lnTo>
                  <a:lnTo>
                    <a:pt x="183615" y="150377"/>
                  </a:lnTo>
                  <a:lnTo>
                    <a:pt x="187683" y="168809"/>
                  </a:lnTo>
                  <a:lnTo>
                    <a:pt x="184675" y="191028"/>
                  </a:lnTo>
                  <a:lnTo>
                    <a:pt x="170693" y="220159"/>
                  </a:lnTo>
                  <a:lnTo>
                    <a:pt x="132456" y="255539"/>
                  </a:lnTo>
                  <a:lnTo>
                    <a:pt x="121756" y="264306"/>
                  </a:lnTo>
                  <a:lnTo>
                    <a:pt x="78272" y="2856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20"/>
            <p:cNvSpPr/>
            <p:nvPr>
              <p:custDataLst>
                <p:tags r:id="rId30"/>
              </p:custDataLst>
            </p:nvPr>
          </p:nvSpPr>
          <p:spPr>
            <a:xfrm>
              <a:off x="7017558" y="4865688"/>
              <a:ext cx="152569" cy="254001"/>
            </a:xfrm>
            <a:custGeom>
              <a:avLst/>
              <a:gdLst/>
              <a:ahLst/>
              <a:cxnLst/>
              <a:rect l="0" t="0" r="0" b="0"/>
              <a:pathLst>
                <a:path w="152569" h="254001">
                  <a:moveTo>
                    <a:pt x="70629" y="0"/>
                  </a:moveTo>
                  <a:lnTo>
                    <a:pt x="70629" y="0"/>
                  </a:lnTo>
                  <a:lnTo>
                    <a:pt x="55327" y="881"/>
                  </a:lnTo>
                  <a:lnTo>
                    <a:pt x="38462" y="6336"/>
                  </a:lnTo>
                  <a:lnTo>
                    <a:pt x="23966" y="13729"/>
                  </a:lnTo>
                  <a:lnTo>
                    <a:pt x="8397" y="19664"/>
                  </a:lnTo>
                  <a:lnTo>
                    <a:pt x="5329" y="21929"/>
                  </a:lnTo>
                  <a:lnTo>
                    <a:pt x="1920" y="26796"/>
                  </a:lnTo>
                  <a:lnTo>
                    <a:pt x="0" y="38710"/>
                  </a:lnTo>
                  <a:lnTo>
                    <a:pt x="1494" y="42563"/>
                  </a:lnTo>
                  <a:lnTo>
                    <a:pt x="7859" y="49196"/>
                  </a:lnTo>
                  <a:lnTo>
                    <a:pt x="43364" y="70264"/>
                  </a:lnTo>
                  <a:lnTo>
                    <a:pt x="80300" y="90633"/>
                  </a:lnTo>
                  <a:lnTo>
                    <a:pt x="110055" y="105573"/>
                  </a:lnTo>
                  <a:lnTo>
                    <a:pt x="143970" y="137877"/>
                  </a:lnTo>
                  <a:lnTo>
                    <a:pt x="151144" y="148296"/>
                  </a:lnTo>
                  <a:lnTo>
                    <a:pt x="152568" y="161159"/>
                  </a:lnTo>
                  <a:lnTo>
                    <a:pt x="150511" y="182548"/>
                  </a:lnTo>
                  <a:lnTo>
                    <a:pt x="141727" y="200785"/>
                  </a:lnTo>
                  <a:lnTo>
                    <a:pt x="127954" y="218731"/>
                  </a:lnTo>
                  <a:lnTo>
                    <a:pt x="113158" y="227447"/>
                  </a:lnTo>
                  <a:lnTo>
                    <a:pt x="79128" y="240229"/>
                  </a:lnTo>
                  <a:lnTo>
                    <a:pt x="38880" y="254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21"/>
            <p:cNvSpPr/>
            <p:nvPr>
              <p:custDataLst>
                <p:tags r:id="rId31"/>
              </p:custDataLst>
            </p:nvPr>
          </p:nvSpPr>
          <p:spPr>
            <a:xfrm>
              <a:off x="7064374" y="4849813"/>
              <a:ext cx="134940" cy="15876"/>
            </a:xfrm>
            <a:custGeom>
              <a:avLst/>
              <a:gdLst/>
              <a:ahLst/>
              <a:cxnLst/>
              <a:rect l="0" t="0" r="0" b="0"/>
              <a:pathLst>
                <a:path w="134940" h="15876">
                  <a:moveTo>
                    <a:pt x="134939" y="0"/>
                  </a:moveTo>
                  <a:lnTo>
                    <a:pt x="134939" y="0"/>
                  </a:lnTo>
                  <a:lnTo>
                    <a:pt x="96933" y="0"/>
                  </a:lnTo>
                  <a:lnTo>
                    <a:pt x="57725" y="2351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22"/>
            <p:cNvSpPr/>
            <p:nvPr>
              <p:custDataLst>
                <p:tags r:id="rId32"/>
              </p:custDataLst>
            </p:nvPr>
          </p:nvSpPr>
          <p:spPr>
            <a:xfrm>
              <a:off x="7298470" y="4969328"/>
              <a:ext cx="143964" cy="213860"/>
            </a:xfrm>
            <a:custGeom>
              <a:avLst/>
              <a:gdLst/>
              <a:ahLst/>
              <a:cxnLst/>
              <a:rect l="0" t="0" r="0" b="0"/>
              <a:pathLst>
                <a:path w="143964" h="213860">
                  <a:moveTo>
                    <a:pt x="107217" y="23359"/>
                  </a:moveTo>
                  <a:lnTo>
                    <a:pt x="107217" y="23359"/>
                  </a:lnTo>
                  <a:lnTo>
                    <a:pt x="111431" y="19146"/>
                  </a:lnTo>
                  <a:lnTo>
                    <a:pt x="113500" y="14726"/>
                  </a:lnTo>
                  <a:lnTo>
                    <a:pt x="114051" y="12312"/>
                  </a:lnTo>
                  <a:lnTo>
                    <a:pt x="112655" y="9820"/>
                  </a:lnTo>
                  <a:lnTo>
                    <a:pt x="106400" y="4700"/>
                  </a:lnTo>
                  <a:lnTo>
                    <a:pt x="97741" y="1837"/>
                  </a:lnTo>
                  <a:lnTo>
                    <a:pt x="73596" y="0"/>
                  </a:lnTo>
                  <a:lnTo>
                    <a:pt x="51100" y="3894"/>
                  </a:lnTo>
                  <a:lnTo>
                    <a:pt x="36105" y="10634"/>
                  </a:lnTo>
                  <a:lnTo>
                    <a:pt x="26077" y="18217"/>
                  </a:lnTo>
                  <a:lnTo>
                    <a:pt x="13306" y="34477"/>
                  </a:lnTo>
                  <a:lnTo>
                    <a:pt x="8153" y="46233"/>
                  </a:lnTo>
                  <a:lnTo>
                    <a:pt x="0" y="73507"/>
                  </a:lnTo>
                  <a:lnTo>
                    <a:pt x="4029" y="110669"/>
                  </a:lnTo>
                  <a:lnTo>
                    <a:pt x="22986" y="110672"/>
                  </a:lnTo>
                  <a:lnTo>
                    <a:pt x="28036" y="113023"/>
                  </a:lnTo>
                  <a:lnTo>
                    <a:pt x="30617" y="114885"/>
                  </a:lnTo>
                  <a:lnTo>
                    <a:pt x="42677" y="117506"/>
                  </a:lnTo>
                  <a:lnTo>
                    <a:pt x="76376" y="120816"/>
                  </a:lnTo>
                  <a:lnTo>
                    <a:pt x="113510" y="132128"/>
                  </a:lnTo>
                  <a:lnTo>
                    <a:pt x="127211" y="140743"/>
                  </a:lnTo>
                  <a:lnTo>
                    <a:pt x="140285" y="153193"/>
                  </a:lnTo>
                  <a:lnTo>
                    <a:pt x="143963" y="159850"/>
                  </a:lnTo>
                  <a:lnTo>
                    <a:pt x="143245" y="168100"/>
                  </a:lnTo>
                  <a:lnTo>
                    <a:pt x="141819" y="172771"/>
                  </a:lnTo>
                  <a:lnTo>
                    <a:pt x="133179" y="182663"/>
                  </a:lnTo>
                  <a:lnTo>
                    <a:pt x="110288" y="199172"/>
                  </a:lnTo>
                  <a:lnTo>
                    <a:pt x="77870" y="210044"/>
                  </a:lnTo>
                  <a:lnTo>
                    <a:pt x="19905" y="2138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123"/>
            <p:cNvSpPr/>
            <p:nvPr>
              <p:custDataLst>
                <p:tags r:id="rId33"/>
              </p:custDataLst>
            </p:nvPr>
          </p:nvSpPr>
          <p:spPr>
            <a:xfrm>
              <a:off x="7481130" y="4978918"/>
              <a:ext cx="107120" cy="137854"/>
            </a:xfrm>
            <a:custGeom>
              <a:avLst/>
              <a:gdLst/>
              <a:ahLst/>
              <a:cxnLst/>
              <a:rect l="0" t="0" r="0" b="0"/>
              <a:pathLst>
                <a:path w="107120" h="137854">
                  <a:moveTo>
                    <a:pt x="11869" y="77270"/>
                  </a:moveTo>
                  <a:lnTo>
                    <a:pt x="11869" y="77270"/>
                  </a:lnTo>
                  <a:lnTo>
                    <a:pt x="16083" y="73056"/>
                  </a:lnTo>
                  <a:lnTo>
                    <a:pt x="52989" y="60843"/>
                  </a:lnTo>
                  <a:lnTo>
                    <a:pt x="67857" y="50941"/>
                  </a:lnTo>
                  <a:lnTo>
                    <a:pt x="81081" y="36837"/>
                  </a:lnTo>
                  <a:lnTo>
                    <a:pt x="87610" y="28431"/>
                  </a:lnTo>
                  <a:lnTo>
                    <a:pt x="93450" y="24696"/>
                  </a:lnTo>
                  <a:lnTo>
                    <a:pt x="94480" y="21935"/>
                  </a:lnTo>
                  <a:lnTo>
                    <a:pt x="93270" y="14165"/>
                  </a:lnTo>
                  <a:lnTo>
                    <a:pt x="87631" y="4086"/>
                  </a:lnTo>
                  <a:lnTo>
                    <a:pt x="78174" y="647"/>
                  </a:lnTo>
                  <a:lnTo>
                    <a:pt x="65150" y="0"/>
                  </a:lnTo>
                  <a:lnTo>
                    <a:pt x="37583" y="6770"/>
                  </a:lnTo>
                  <a:lnTo>
                    <a:pt x="25944" y="12423"/>
                  </a:lnTo>
                  <a:lnTo>
                    <a:pt x="14891" y="20814"/>
                  </a:lnTo>
                  <a:lnTo>
                    <a:pt x="8803" y="32776"/>
                  </a:lnTo>
                  <a:lnTo>
                    <a:pt x="0" y="68862"/>
                  </a:lnTo>
                  <a:lnTo>
                    <a:pt x="1596" y="81176"/>
                  </a:lnTo>
                  <a:lnTo>
                    <a:pt x="15263" y="108027"/>
                  </a:lnTo>
                  <a:lnTo>
                    <a:pt x="26300" y="121268"/>
                  </a:lnTo>
                  <a:lnTo>
                    <a:pt x="38568" y="130927"/>
                  </a:lnTo>
                  <a:lnTo>
                    <a:pt x="52840" y="136395"/>
                  </a:lnTo>
                  <a:lnTo>
                    <a:pt x="60350" y="137853"/>
                  </a:lnTo>
                  <a:lnTo>
                    <a:pt x="67120" y="137061"/>
                  </a:lnTo>
                  <a:lnTo>
                    <a:pt x="107119" y="1169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124"/>
            <p:cNvSpPr/>
            <p:nvPr>
              <p:custDataLst>
                <p:tags r:id="rId34"/>
              </p:custDataLst>
            </p:nvPr>
          </p:nvSpPr>
          <p:spPr>
            <a:xfrm>
              <a:off x="7581919" y="4978340"/>
              <a:ext cx="133331" cy="125474"/>
            </a:xfrm>
            <a:custGeom>
              <a:avLst/>
              <a:gdLst/>
              <a:ahLst/>
              <a:cxnLst/>
              <a:rect l="0" t="0" r="0" b="0"/>
              <a:pathLst>
                <a:path w="133331" h="125474">
                  <a:moveTo>
                    <a:pt x="93644" y="22285"/>
                  </a:moveTo>
                  <a:lnTo>
                    <a:pt x="93644" y="22285"/>
                  </a:lnTo>
                  <a:lnTo>
                    <a:pt x="93644" y="18071"/>
                  </a:lnTo>
                  <a:lnTo>
                    <a:pt x="91291" y="13651"/>
                  </a:lnTo>
                  <a:lnTo>
                    <a:pt x="82595" y="3626"/>
                  </a:lnTo>
                  <a:lnTo>
                    <a:pt x="77562" y="763"/>
                  </a:lnTo>
                  <a:lnTo>
                    <a:pt x="74985" y="0"/>
                  </a:lnTo>
                  <a:lnTo>
                    <a:pt x="67418" y="3855"/>
                  </a:lnTo>
                  <a:lnTo>
                    <a:pt x="28285" y="32931"/>
                  </a:lnTo>
                  <a:lnTo>
                    <a:pt x="12075" y="48403"/>
                  </a:lnTo>
                  <a:lnTo>
                    <a:pt x="3819" y="65008"/>
                  </a:lnTo>
                  <a:lnTo>
                    <a:pt x="0" y="82470"/>
                  </a:lnTo>
                  <a:lnTo>
                    <a:pt x="1459" y="93425"/>
                  </a:lnTo>
                  <a:lnTo>
                    <a:pt x="3083" y="98816"/>
                  </a:lnTo>
                  <a:lnTo>
                    <a:pt x="6812" y="103292"/>
                  </a:lnTo>
                  <a:lnTo>
                    <a:pt x="34976" y="119699"/>
                  </a:lnTo>
                  <a:lnTo>
                    <a:pt x="72876" y="124331"/>
                  </a:lnTo>
                  <a:lnTo>
                    <a:pt x="133330" y="1254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SMARTInkShape-Group34"/>
          <p:cNvGrpSpPr/>
          <p:nvPr/>
        </p:nvGrpSpPr>
        <p:grpSpPr>
          <a:xfrm>
            <a:off x="4294187" y="5659437"/>
            <a:ext cx="515939" cy="428626"/>
            <a:chOff x="4294187" y="5659437"/>
            <a:chExt cx="515939" cy="428626"/>
          </a:xfrm>
        </p:grpSpPr>
        <p:sp>
          <p:nvSpPr>
            <p:cNvPr id="28" name="SMARTInkShape-125"/>
            <p:cNvSpPr/>
            <p:nvPr>
              <p:custDataLst>
                <p:tags r:id="rId21"/>
              </p:custDataLst>
            </p:nvPr>
          </p:nvSpPr>
          <p:spPr>
            <a:xfrm>
              <a:off x="4794986" y="5659437"/>
              <a:ext cx="15140" cy="285751"/>
            </a:xfrm>
            <a:custGeom>
              <a:avLst/>
              <a:gdLst/>
              <a:ahLst/>
              <a:cxnLst/>
              <a:rect l="0" t="0" r="0" b="0"/>
              <a:pathLst>
                <a:path w="15140" h="285751">
                  <a:moveTo>
                    <a:pt x="7202" y="0"/>
                  </a:moveTo>
                  <a:lnTo>
                    <a:pt x="7202" y="0"/>
                  </a:lnTo>
                  <a:lnTo>
                    <a:pt x="2988" y="8428"/>
                  </a:lnTo>
                  <a:lnTo>
                    <a:pt x="0" y="39752"/>
                  </a:lnTo>
                  <a:lnTo>
                    <a:pt x="364" y="70477"/>
                  </a:lnTo>
                  <a:lnTo>
                    <a:pt x="4784" y="104470"/>
                  </a:lnTo>
                  <a:lnTo>
                    <a:pt x="6724" y="140156"/>
                  </a:lnTo>
                  <a:lnTo>
                    <a:pt x="9412" y="171468"/>
                  </a:lnTo>
                  <a:lnTo>
                    <a:pt x="14008" y="209965"/>
                  </a:lnTo>
                  <a:lnTo>
                    <a:pt x="14915" y="246086"/>
                  </a:lnTo>
                  <a:lnTo>
                    <a:pt x="15139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126"/>
            <p:cNvSpPr/>
            <p:nvPr>
              <p:custDataLst>
                <p:tags r:id="rId22"/>
              </p:custDataLst>
            </p:nvPr>
          </p:nvSpPr>
          <p:spPr>
            <a:xfrm>
              <a:off x="4635952" y="5715000"/>
              <a:ext cx="134487" cy="115277"/>
            </a:xfrm>
            <a:custGeom>
              <a:avLst/>
              <a:gdLst/>
              <a:ahLst/>
              <a:cxnLst/>
              <a:rect l="0" t="0" r="0" b="0"/>
              <a:pathLst>
                <a:path w="134487" h="115277">
                  <a:moveTo>
                    <a:pt x="23361" y="0"/>
                  </a:moveTo>
                  <a:lnTo>
                    <a:pt x="23361" y="0"/>
                  </a:lnTo>
                  <a:lnTo>
                    <a:pt x="22478" y="20757"/>
                  </a:lnTo>
                  <a:lnTo>
                    <a:pt x="9821" y="58474"/>
                  </a:lnTo>
                  <a:lnTo>
                    <a:pt x="1075" y="91419"/>
                  </a:lnTo>
                  <a:lnTo>
                    <a:pt x="0" y="103914"/>
                  </a:lnTo>
                  <a:lnTo>
                    <a:pt x="731" y="106318"/>
                  </a:lnTo>
                  <a:lnTo>
                    <a:pt x="2100" y="107920"/>
                  </a:lnTo>
                  <a:lnTo>
                    <a:pt x="10635" y="114705"/>
                  </a:lnTo>
                  <a:lnTo>
                    <a:pt x="14877" y="115276"/>
                  </a:lnTo>
                  <a:lnTo>
                    <a:pt x="53392" y="111339"/>
                  </a:lnTo>
                  <a:lnTo>
                    <a:pt x="91610" y="111153"/>
                  </a:lnTo>
                  <a:lnTo>
                    <a:pt x="134486" y="111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127"/>
            <p:cNvSpPr/>
            <p:nvPr>
              <p:custDataLst>
                <p:tags r:id="rId23"/>
              </p:custDataLst>
            </p:nvPr>
          </p:nvSpPr>
          <p:spPr>
            <a:xfrm>
              <a:off x="4579938" y="5961063"/>
              <a:ext cx="1" cy="7938"/>
            </a:xfrm>
            <a:custGeom>
              <a:avLst/>
              <a:gdLst/>
              <a:ahLst/>
              <a:cxnLst/>
              <a:rect l="0" t="0" r="0" b="0"/>
              <a:pathLst>
                <a:path w="1" h="7938">
                  <a:moveTo>
                    <a:pt x="0" y="0"/>
                  </a:moveTo>
                  <a:lnTo>
                    <a:pt x="0" y="0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128"/>
            <p:cNvSpPr/>
            <p:nvPr>
              <p:custDataLst>
                <p:tags r:id="rId24"/>
              </p:custDataLst>
            </p:nvPr>
          </p:nvSpPr>
          <p:spPr>
            <a:xfrm>
              <a:off x="4413250" y="5764831"/>
              <a:ext cx="31751" cy="259733"/>
            </a:xfrm>
            <a:custGeom>
              <a:avLst/>
              <a:gdLst/>
              <a:ahLst/>
              <a:cxnLst/>
              <a:rect l="0" t="0" r="0" b="0"/>
              <a:pathLst>
                <a:path w="31751" h="259733">
                  <a:moveTo>
                    <a:pt x="0" y="13669"/>
                  </a:moveTo>
                  <a:lnTo>
                    <a:pt x="0" y="13669"/>
                  </a:lnTo>
                  <a:lnTo>
                    <a:pt x="13669" y="0"/>
                  </a:lnTo>
                  <a:lnTo>
                    <a:pt x="14404" y="1029"/>
                  </a:lnTo>
                  <a:lnTo>
                    <a:pt x="15745" y="37675"/>
                  </a:lnTo>
                  <a:lnTo>
                    <a:pt x="15837" y="67427"/>
                  </a:lnTo>
                  <a:lnTo>
                    <a:pt x="15867" y="104382"/>
                  </a:lnTo>
                  <a:lnTo>
                    <a:pt x="20087" y="137617"/>
                  </a:lnTo>
                  <a:lnTo>
                    <a:pt x="23076" y="176389"/>
                  </a:lnTo>
                  <a:lnTo>
                    <a:pt x="27929" y="212804"/>
                  </a:lnTo>
                  <a:lnTo>
                    <a:pt x="31750" y="2597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129"/>
            <p:cNvSpPr/>
            <p:nvPr>
              <p:custDataLst>
                <p:tags r:id="rId25"/>
              </p:custDataLst>
            </p:nvPr>
          </p:nvSpPr>
          <p:spPr>
            <a:xfrm>
              <a:off x="4294187" y="5802312"/>
              <a:ext cx="39689" cy="285751"/>
            </a:xfrm>
            <a:custGeom>
              <a:avLst/>
              <a:gdLst/>
              <a:ahLst/>
              <a:cxnLst/>
              <a:rect l="0" t="0" r="0" b="0"/>
              <a:pathLst>
                <a:path w="39689" h="285751">
                  <a:moveTo>
                    <a:pt x="0" y="0"/>
                  </a:moveTo>
                  <a:lnTo>
                    <a:pt x="0" y="0"/>
                  </a:lnTo>
                  <a:lnTo>
                    <a:pt x="0" y="35702"/>
                  </a:lnTo>
                  <a:lnTo>
                    <a:pt x="0" y="70650"/>
                  </a:lnTo>
                  <a:lnTo>
                    <a:pt x="5455" y="107605"/>
                  </a:lnTo>
                  <a:lnTo>
                    <a:pt x="9799" y="133720"/>
                  </a:lnTo>
                  <a:lnTo>
                    <a:pt x="14075" y="150452"/>
                  </a:lnTo>
                  <a:lnTo>
                    <a:pt x="21975" y="189898"/>
                  </a:lnTo>
                  <a:lnTo>
                    <a:pt x="29559" y="225887"/>
                  </a:lnTo>
                  <a:lnTo>
                    <a:pt x="39688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SMARTInkShape-Group35"/>
          <p:cNvGrpSpPr/>
          <p:nvPr/>
        </p:nvGrpSpPr>
        <p:grpSpPr>
          <a:xfrm>
            <a:off x="5080000" y="5619750"/>
            <a:ext cx="1079501" cy="285751"/>
            <a:chOff x="5080000" y="5619750"/>
            <a:chExt cx="1079501" cy="285751"/>
          </a:xfrm>
        </p:grpSpPr>
        <p:sp>
          <p:nvSpPr>
            <p:cNvPr id="34" name="SMARTInkShape-130"/>
            <p:cNvSpPr/>
            <p:nvPr>
              <p:custDataLst>
                <p:tags r:id="rId12"/>
              </p:custDataLst>
            </p:nvPr>
          </p:nvSpPr>
          <p:spPr>
            <a:xfrm>
              <a:off x="6048375" y="5699125"/>
              <a:ext cx="87313" cy="1"/>
            </a:xfrm>
            <a:custGeom>
              <a:avLst/>
              <a:gdLst/>
              <a:ahLst/>
              <a:cxnLst/>
              <a:rect l="0" t="0" r="0" b="0"/>
              <a:pathLst>
                <a:path w="87313" h="1">
                  <a:moveTo>
                    <a:pt x="87312" y="0"/>
                  </a:moveTo>
                  <a:lnTo>
                    <a:pt x="87312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131"/>
            <p:cNvSpPr/>
            <p:nvPr>
              <p:custDataLst>
                <p:tags r:id="rId13"/>
              </p:custDataLst>
            </p:nvPr>
          </p:nvSpPr>
          <p:spPr>
            <a:xfrm>
              <a:off x="6080125" y="5651500"/>
              <a:ext cx="79376" cy="15876"/>
            </a:xfrm>
            <a:custGeom>
              <a:avLst/>
              <a:gdLst/>
              <a:ahLst/>
              <a:cxnLst/>
              <a:rect l="0" t="0" r="0" b="0"/>
              <a:pathLst>
                <a:path w="79376" h="15876">
                  <a:moveTo>
                    <a:pt x="79375" y="0"/>
                  </a:moveTo>
                  <a:lnTo>
                    <a:pt x="79375" y="0"/>
                  </a:lnTo>
                  <a:lnTo>
                    <a:pt x="51780" y="882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132"/>
            <p:cNvSpPr/>
            <p:nvPr>
              <p:custDataLst>
                <p:tags r:id="rId14"/>
              </p:custDataLst>
            </p:nvPr>
          </p:nvSpPr>
          <p:spPr>
            <a:xfrm>
              <a:off x="5889625" y="5619750"/>
              <a:ext cx="79376" cy="31751"/>
            </a:xfrm>
            <a:custGeom>
              <a:avLst/>
              <a:gdLst/>
              <a:ahLst/>
              <a:cxnLst/>
              <a:rect l="0" t="0" r="0" b="0"/>
              <a:pathLst>
                <a:path w="79376" h="31751">
                  <a:moveTo>
                    <a:pt x="79375" y="0"/>
                  </a:moveTo>
                  <a:lnTo>
                    <a:pt x="79375" y="0"/>
                  </a:lnTo>
                  <a:lnTo>
                    <a:pt x="57279" y="0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133"/>
            <p:cNvSpPr/>
            <p:nvPr>
              <p:custDataLst>
                <p:tags r:id="rId15"/>
              </p:custDataLst>
            </p:nvPr>
          </p:nvSpPr>
          <p:spPr>
            <a:xfrm>
              <a:off x="5834592" y="5635625"/>
              <a:ext cx="116274" cy="198439"/>
            </a:xfrm>
            <a:custGeom>
              <a:avLst/>
              <a:gdLst/>
              <a:ahLst/>
              <a:cxnLst/>
              <a:rect l="0" t="0" r="0" b="0"/>
              <a:pathLst>
                <a:path w="116274" h="198439">
                  <a:moveTo>
                    <a:pt x="39158" y="0"/>
                  </a:moveTo>
                  <a:lnTo>
                    <a:pt x="39158" y="0"/>
                  </a:lnTo>
                  <a:lnTo>
                    <a:pt x="8524" y="32986"/>
                  </a:lnTo>
                  <a:lnTo>
                    <a:pt x="2153" y="45639"/>
                  </a:lnTo>
                  <a:lnTo>
                    <a:pt x="0" y="57815"/>
                  </a:lnTo>
                  <a:lnTo>
                    <a:pt x="2058" y="63325"/>
                  </a:lnTo>
                  <a:lnTo>
                    <a:pt x="3841" y="66030"/>
                  </a:lnTo>
                  <a:lnTo>
                    <a:pt x="6794" y="67832"/>
                  </a:lnTo>
                  <a:lnTo>
                    <a:pt x="21855" y="73077"/>
                  </a:lnTo>
                  <a:lnTo>
                    <a:pt x="24976" y="75176"/>
                  </a:lnTo>
                  <a:lnTo>
                    <a:pt x="63815" y="83220"/>
                  </a:lnTo>
                  <a:lnTo>
                    <a:pt x="99621" y="98001"/>
                  </a:lnTo>
                  <a:lnTo>
                    <a:pt x="108070" y="105586"/>
                  </a:lnTo>
                  <a:lnTo>
                    <a:pt x="111557" y="110078"/>
                  </a:lnTo>
                  <a:lnTo>
                    <a:pt x="115432" y="122125"/>
                  </a:lnTo>
                  <a:lnTo>
                    <a:pt x="116273" y="135417"/>
                  </a:lnTo>
                  <a:lnTo>
                    <a:pt x="113706" y="147203"/>
                  </a:lnTo>
                  <a:lnTo>
                    <a:pt x="104923" y="158322"/>
                  </a:lnTo>
                  <a:lnTo>
                    <a:pt x="81939" y="175618"/>
                  </a:lnTo>
                  <a:lnTo>
                    <a:pt x="54957" y="186646"/>
                  </a:lnTo>
                  <a:lnTo>
                    <a:pt x="23283" y="198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134"/>
            <p:cNvSpPr/>
            <p:nvPr>
              <p:custDataLst>
                <p:tags r:id="rId16"/>
              </p:custDataLst>
            </p:nvPr>
          </p:nvSpPr>
          <p:spPr>
            <a:xfrm>
              <a:off x="5637397" y="5659437"/>
              <a:ext cx="139734" cy="164511"/>
            </a:xfrm>
            <a:custGeom>
              <a:avLst/>
              <a:gdLst/>
              <a:ahLst/>
              <a:cxnLst/>
              <a:rect l="0" t="0" r="0" b="0"/>
              <a:pathLst>
                <a:path w="139734" h="164511">
                  <a:moveTo>
                    <a:pt x="37916" y="0"/>
                  </a:moveTo>
                  <a:lnTo>
                    <a:pt x="37916" y="0"/>
                  </a:lnTo>
                  <a:lnTo>
                    <a:pt x="33702" y="0"/>
                  </a:lnTo>
                  <a:lnTo>
                    <a:pt x="29281" y="2352"/>
                  </a:lnTo>
                  <a:lnTo>
                    <a:pt x="15043" y="11048"/>
                  </a:lnTo>
                  <a:lnTo>
                    <a:pt x="12083" y="15303"/>
                  </a:lnTo>
                  <a:lnTo>
                    <a:pt x="2731" y="48596"/>
                  </a:lnTo>
                  <a:lnTo>
                    <a:pt x="0" y="85022"/>
                  </a:lnTo>
                  <a:lnTo>
                    <a:pt x="5710" y="110446"/>
                  </a:lnTo>
                  <a:lnTo>
                    <a:pt x="23755" y="146510"/>
                  </a:lnTo>
                  <a:lnTo>
                    <a:pt x="36619" y="155661"/>
                  </a:lnTo>
                  <a:lnTo>
                    <a:pt x="58992" y="163421"/>
                  </a:lnTo>
                  <a:lnTo>
                    <a:pt x="65196" y="164510"/>
                  </a:lnTo>
                  <a:lnTo>
                    <a:pt x="71095" y="163472"/>
                  </a:lnTo>
                  <a:lnTo>
                    <a:pt x="86944" y="154465"/>
                  </a:lnTo>
                  <a:lnTo>
                    <a:pt x="112703" y="130453"/>
                  </a:lnTo>
                  <a:lnTo>
                    <a:pt x="128600" y="107005"/>
                  </a:lnTo>
                  <a:lnTo>
                    <a:pt x="139733" y="71222"/>
                  </a:lnTo>
                  <a:lnTo>
                    <a:pt x="138142" y="62228"/>
                  </a:lnTo>
                  <a:lnTo>
                    <a:pt x="129935" y="37869"/>
                  </a:lnTo>
                  <a:lnTo>
                    <a:pt x="126603" y="33183"/>
                  </a:lnTo>
                  <a:lnTo>
                    <a:pt x="122616" y="30060"/>
                  </a:lnTo>
                  <a:lnTo>
                    <a:pt x="89129" y="12282"/>
                  </a:lnTo>
                  <a:lnTo>
                    <a:pt x="86170" y="12598"/>
                  </a:lnTo>
                  <a:lnTo>
                    <a:pt x="79646" y="14418"/>
                  </a:lnTo>
                  <a:lnTo>
                    <a:pt x="61728" y="158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135"/>
            <p:cNvSpPr/>
            <p:nvPr>
              <p:custDataLst>
                <p:tags r:id="rId17"/>
              </p:custDataLst>
            </p:nvPr>
          </p:nvSpPr>
          <p:spPr>
            <a:xfrm>
              <a:off x="5556577" y="5842000"/>
              <a:ext cx="15549" cy="15549"/>
            </a:xfrm>
            <a:custGeom>
              <a:avLst/>
              <a:gdLst/>
              <a:ahLst/>
              <a:cxnLst/>
              <a:rect l="0" t="0" r="0" b="0"/>
              <a:pathLst>
                <a:path w="15549" h="15549">
                  <a:moveTo>
                    <a:pt x="7610" y="7937"/>
                  </a:moveTo>
                  <a:lnTo>
                    <a:pt x="7610" y="7937"/>
                  </a:lnTo>
                  <a:lnTo>
                    <a:pt x="0" y="15548"/>
                  </a:lnTo>
                  <a:lnTo>
                    <a:pt x="1554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136"/>
            <p:cNvSpPr/>
            <p:nvPr>
              <p:custDataLst>
                <p:tags r:id="rId18"/>
              </p:custDataLst>
            </p:nvPr>
          </p:nvSpPr>
          <p:spPr>
            <a:xfrm>
              <a:off x="5303627" y="5659437"/>
              <a:ext cx="155348" cy="181290"/>
            </a:xfrm>
            <a:custGeom>
              <a:avLst/>
              <a:gdLst/>
              <a:ahLst/>
              <a:cxnLst/>
              <a:rect l="0" t="0" r="0" b="0"/>
              <a:pathLst>
                <a:path w="155348" h="181290">
                  <a:moveTo>
                    <a:pt x="77998" y="0"/>
                  </a:moveTo>
                  <a:lnTo>
                    <a:pt x="77998" y="0"/>
                  </a:lnTo>
                  <a:lnTo>
                    <a:pt x="73784" y="0"/>
                  </a:lnTo>
                  <a:lnTo>
                    <a:pt x="62736" y="4214"/>
                  </a:lnTo>
                  <a:lnTo>
                    <a:pt x="27609" y="34797"/>
                  </a:lnTo>
                  <a:lnTo>
                    <a:pt x="13580" y="50390"/>
                  </a:lnTo>
                  <a:lnTo>
                    <a:pt x="3271" y="80959"/>
                  </a:lnTo>
                  <a:lnTo>
                    <a:pt x="0" y="107871"/>
                  </a:lnTo>
                  <a:lnTo>
                    <a:pt x="3245" y="133973"/>
                  </a:lnTo>
                  <a:lnTo>
                    <a:pt x="9792" y="150037"/>
                  </a:lnTo>
                  <a:lnTo>
                    <a:pt x="21531" y="164595"/>
                  </a:lnTo>
                  <a:lnTo>
                    <a:pt x="40394" y="175867"/>
                  </a:lnTo>
                  <a:lnTo>
                    <a:pt x="54313" y="180579"/>
                  </a:lnTo>
                  <a:lnTo>
                    <a:pt x="79591" y="181289"/>
                  </a:lnTo>
                  <a:lnTo>
                    <a:pt x="113681" y="171463"/>
                  </a:lnTo>
                  <a:lnTo>
                    <a:pt x="130512" y="163889"/>
                  </a:lnTo>
                  <a:lnTo>
                    <a:pt x="138968" y="153979"/>
                  </a:lnTo>
                  <a:lnTo>
                    <a:pt x="153512" y="123889"/>
                  </a:lnTo>
                  <a:lnTo>
                    <a:pt x="155347" y="100502"/>
                  </a:lnTo>
                  <a:lnTo>
                    <a:pt x="150697" y="68193"/>
                  </a:lnTo>
                  <a:lnTo>
                    <a:pt x="138669" y="28644"/>
                  </a:lnTo>
                  <a:lnTo>
                    <a:pt x="128776" y="19199"/>
                  </a:lnTo>
                  <a:lnTo>
                    <a:pt x="113033" y="11275"/>
                  </a:lnTo>
                  <a:lnTo>
                    <a:pt x="109293" y="10162"/>
                  </a:lnTo>
                  <a:lnTo>
                    <a:pt x="91387" y="12810"/>
                  </a:lnTo>
                  <a:lnTo>
                    <a:pt x="77751" y="19181"/>
                  </a:lnTo>
                  <a:lnTo>
                    <a:pt x="38311" y="396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137"/>
            <p:cNvSpPr/>
            <p:nvPr>
              <p:custDataLst>
                <p:tags r:id="rId19"/>
              </p:custDataLst>
            </p:nvPr>
          </p:nvSpPr>
          <p:spPr>
            <a:xfrm>
              <a:off x="5080000" y="5762625"/>
              <a:ext cx="134939" cy="71439"/>
            </a:xfrm>
            <a:custGeom>
              <a:avLst/>
              <a:gdLst/>
              <a:ahLst/>
              <a:cxnLst/>
              <a:rect l="0" t="0" r="0" b="0"/>
              <a:pathLst>
                <a:path w="134939" h="71439">
                  <a:moveTo>
                    <a:pt x="134938" y="0"/>
                  </a:moveTo>
                  <a:lnTo>
                    <a:pt x="134938" y="0"/>
                  </a:lnTo>
                  <a:lnTo>
                    <a:pt x="100422" y="16081"/>
                  </a:lnTo>
                  <a:lnTo>
                    <a:pt x="83259" y="23873"/>
                  </a:lnTo>
                  <a:lnTo>
                    <a:pt x="44221" y="42044"/>
                  </a:lnTo>
                  <a:lnTo>
                    <a:pt x="0" y="71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138"/>
            <p:cNvSpPr/>
            <p:nvPr>
              <p:custDataLst>
                <p:tags r:id="rId20"/>
              </p:custDataLst>
            </p:nvPr>
          </p:nvSpPr>
          <p:spPr>
            <a:xfrm>
              <a:off x="5095972" y="5699125"/>
              <a:ext cx="47529" cy="206376"/>
            </a:xfrm>
            <a:custGeom>
              <a:avLst/>
              <a:gdLst/>
              <a:ahLst/>
              <a:cxnLst/>
              <a:rect l="0" t="0" r="0" b="0"/>
              <a:pathLst>
                <a:path w="47529" h="206376">
                  <a:moveTo>
                    <a:pt x="7841" y="0"/>
                  </a:moveTo>
                  <a:lnTo>
                    <a:pt x="7841" y="0"/>
                  </a:lnTo>
                  <a:lnTo>
                    <a:pt x="3627" y="4213"/>
                  </a:lnTo>
                  <a:lnTo>
                    <a:pt x="1558" y="8634"/>
                  </a:lnTo>
                  <a:lnTo>
                    <a:pt x="0" y="40167"/>
                  </a:lnTo>
                  <a:lnTo>
                    <a:pt x="6198" y="72546"/>
                  </a:lnTo>
                  <a:lnTo>
                    <a:pt x="11730" y="107620"/>
                  </a:lnTo>
                  <a:lnTo>
                    <a:pt x="21315" y="141300"/>
                  </a:lnTo>
                  <a:lnTo>
                    <a:pt x="36966" y="177782"/>
                  </a:lnTo>
                  <a:lnTo>
                    <a:pt x="47528" y="206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SMARTInkShape-Group36"/>
          <p:cNvGrpSpPr/>
          <p:nvPr/>
        </p:nvGrpSpPr>
        <p:grpSpPr>
          <a:xfrm>
            <a:off x="6405563" y="5468937"/>
            <a:ext cx="1127126" cy="381001"/>
            <a:chOff x="6405563" y="5468937"/>
            <a:chExt cx="1127126" cy="381001"/>
          </a:xfrm>
        </p:grpSpPr>
        <p:sp>
          <p:nvSpPr>
            <p:cNvPr id="44" name="SMARTInkShape-139"/>
            <p:cNvSpPr/>
            <p:nvPr>
              <p:custDataLst>
                <p:tags r:id="rId2"/>
              </p:custDataLst>
            </p:nvPr>
          </p:nvSpPr>
          <p:spPr>
            <a:xfrm>
              <a:off x="6826249" y="5516562"/>
              <a:ext cx="7940" cy="261939"/>
            </a:xfrm>
            <a:custGeom>
              <a:avLst/>
              <a:gdLst/>
              <a:ahLst/>
              <a:cxnLst/>
              <a:rect l="0" t="0" r="0" b="0"/>
              <a:pathLst>
                <a:path w="7940" h="261939">
                  <a:moveTo>
                    <a:pt x="7939" y="0"/>
                  </a:moveTo>
                  <a:lnTo>
                    <a:pt x="7939" y="0"/>
                  </a:lnTo>
                  <a:lnTo>
                    <a:pt x="3725" y="4214"/>
                  </a:lnTo>
                  <a:lnTo>
                    <a:pt x="1105" y="19475"/>
                  </a:lnTo>
                  <a:lnTo>
                    <a:pt x="146" y="57615"/>
                  </a:lnTo>
                  <a:lnTo>
                    <a:pt x="29" y="89776"/>
                  </a:lnTo>
                  <a:lnTo>
                    <a:pt x="7" y="122228"/>
                  </a:lnTo>
                  <a:lnTo>
                    <a:pt x="3" y="155083"/>
                  </a:lnTo>
                  <a:lnTo>
                    <a:pt x="0" y="193532"/>
                  </a:lnTo>
                  <a:lnTo>
                    <a:pt x="0" y="261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140"/>
            <p:cNvSpPr/>
            <p:nvPr>
              <p:custDataLst>
                <p:tags r:id="rId3"/>
              </p:custDataLst>
            </p:nvPr>
          </p:nvSpPr>
          <p:spPr>
            <a:xfrm>
              <a:off x="6906086" y="5548313"/>
              <a:ext cx="165714" cy="170260"/>
            </a:xfrm>
            <a:custGeom>
              <a:avLst/>
              <a:gdLst/>
              <a:ahLst/>
              <a:cxnLst/>
              <a:rect l="0" t="0" r="0" b="0"/>
              <a:pathLst>
                <a:path w="165714" h="170260">
                  <a:moveTo>
                    <a:pt x="31289" y="0"/>
                  </a:moveTo>
                  <a:lnTo>
                    <a:pt x="31289" y="0"/>
                  </a:lnTo>
                  <a:lnTo>
                    <a:pt x="15207" y="18432"/>
                  </a:lnTo>
                  <a:lnTo>
                    <a:pt x="0" y="39129"/>
                  </a:lnTo>
                  <a:lnTo>
                    <a:pt x="38435" y="26997"/>
                  </a:lnTo>
                  <a:lnTo>
                    <a:pt x="63686" y="25637"/>
                  </a:lnTo>
                  <a:lnTo>
                    <a:pt x="101103" y="30770"/>
                  </a:lnTo>
                  <a:lnTo>
                    <a:pt x="120472" y="35673"/>
                  </a:lnTo>
                  <a:lnTo>
                    <a:pt x="143502" y="50685"/>
                  </a:lnTo>
                  <a:lnTo>
                    <a:pt x="154398" y="61074"/>
                  </a:lnTo>
                  <a:lnTo>
                    <a:pt x="160381" y="70065"/>
                  </a:lnTo>
                  <a:lnTo>
                    <a:pt x="165072" y="101119"/>
                  </a:lnTo>
                  <a:lnTo>
                    <a:pt x="165713" y="114321"/>
                  </a:lnTo>
                  <a:lnTo>
                    <a:pt x="161294" y="126068"/>
                  </a:lnTo>
                  <a:lnTo>
                    <a:pt x="148299" y="143769"/>
                  </a:lnTo>
                  <a:lnTo>
                    <a:pt x="113355" y="164801"/>
                  </a:lnTo>
                  <a:lnTo>
                    <a:pt x="99513" y="170259"/>
                  </a:lnTo>
                  <a:lnTo>
                    <a:pt x="47164" y="166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141"/>
            <p:cNvSpPr/>
            <p:nvPr>
              <p:custDataLst>
                <p:tags r:id="rId4"/>
              </p:custDataLst>
            </p:nvPr>
          </p:nvSpPr>
          <p:spPr>
            <a:xfrm>
              <a:off x="6969124" y="5468937"/>
              <a:ext cx="111127" cy="55564"/>
            </a:xfrm>
            <a:custGeom>
              <a:avLst/>
              <a:gdLst/>
              <a:ahLst/>
              <a:cxnLst/>
              <a:rect l="0" t="0" r="0" b="0"/>
              <a:pathLst>
                <a:path w="111127" h="55564">
                  <a:moveTo>
                    <a:pt x="111126" y="0"/>
                  </a:moveTo>
                  <a:lnTo>
                    <a:pt x="111126" y="0"/>
                  </a:lnTo>
                  <a:lnTo>
                    <a:pt x="106912" y="0"/>
                  </a:lnTo>
                  <a:lnTo>
                    <a:pt x="102492" y="2352"/>
                  </a:lnTo>
                  <a:lnTo>
                    <a:pt x="95823" y="6337"/>
                  </a:lnTo>
                  <a:lnTo>
                    <a:pt x="62531" y="18659"/>
                  </a:lnTo>
                  <a:lnTo>
                    <a:pt x="28389" y="38051"/>
                  </a:lnTo>
                  <a:lnTo>
                    <a:pt x="0" y="55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142"/>
            <p:cNvSpPr/>
            <p:nvPr>
              <p:custDataLst>
                <p:tags r:id="rId5"/>
              </p:custDataLst>
            </p:nvPr>
          </p:nvSpPr>
          <p:spPr>
            <a:xfrm>
              <a:off x="7239043" y="5524500"/>
              <a:ext cx="109271" cy="182563"/>
            </a:xfrm>
            <a:custGeom>
              <a:avLst/>
              <a:gdLst/>
              <a:ahLst/>
              <a:cxnLst/>
              <a:rect l="0" t="0" r="0" b="0"/>
              <a:pathLst>
                <a:path w="109271" h="182563">
                  <a:moveTo>
                    <a:pt x="79332" y="0"/>
                  </a:moveTo>
                  <a:lnTo>
                    <a:pt x="79332" y="0"/>
                  </a:lnTo>
                  <a:lnTo>
                    <a:pt x="71721" y="0"/>
                  </a:lnTo>
                  <a:lnTo>
                    <a:pt x="71491" y="4213"/>
                  </a:lnTo>
                  <a:lnTo>
                    <a:pt x="70577" y="5454"/>
                  </a:lnTo>
                  <a:lnTo>
                    <a:pt x="63316" y="8601"/>
                  </a:lnTo>
                  <a:lnTo>
                    <a:pt x="25142" y="38648"/>
                  </a:lnTo>
                  <a:lnTo>
                    <a:pt x="17618" y="43635"/>
                  </a:lnTo>
                  <a:lnTo>
                    <a:pt x="11334" y="46733"/>
                  </a:lnTo>
                  <a:lnTo>
                    <a:pt x="5602" y="51050"/>
                  </a:lnTo>
                  <a:lnTo>
                    <a:pt x="2465" y="55909"/>
                  </a:lnTo>
                  <a:lnTo>
                    <a:pt x="0" y="63368"/>
                  </a:lnTo>
                  <a:lnTo>
                    <a:pt x="4184" y="63461"/>
                  </a:lnTo>
                  <a:lnTo>
                    <a:pt x="5420" y="64356"/>
                  </a:lnTo>
                  <a:lnTo>
                    <a:pt x="6795" y="67702"/>
                  </a:lnTo>
                  <a:lnTo>
                    <a:pt x="20209" y="74544"/>
                  </a:lnTo>
                  <a:lnTo>
                    <a:pt x="59628" y="89998"/>
                  </a:lnTo>
                  <a:lnTo>
                    <a:pt x="95078" y="112671"/>
                  </a:lnTo>
                  <a:lnTo>
                    <a:pt x="104968" y="125596"/>
                  </a:lnTo>
                  <a:lnTo>
                    <a:pt x="109270" y="136383"/>
                  </a:lnTo>
                  <a:lnTo>
                    <a:pt x="108109" y="140311"/>
                  </a:lnTo>
                  <a:lnTo>
                    <a:pt x="102117" y="149379"/>
                  </a:lnTo>
                  <a:lnTo>
                    <a:pt x="88827" y="160187"/>
                  </a:lnTo>
                  <a:lnTo>
                    <a:pt x="54680" y="174465"/>
                  </a:lnTo>
                  <a:lnTo>
                    <a:pt x="7895" y="182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143"/>
            <p:cNvSpPr/>
            <p:nvPr>
              <p:custDataLst>
                <p:tags r:id="rId6"/>
              </p:custDataLst>
            </p:nvPr>
          </p:nvSpPr>
          <p:spPr>
            <a:xfrm>
              <a:off x="7367672" y="5549094"/>
              <a:ext cx="117392" cy="108540"/>
            </a:xfrm>
            <a:custGeom>
              <a:avLst/>
              <a:gdLst/>
              <a:ahLst/>
              <a:cxnLst/>
              <a:rect l="0" t="0" r="0" b="0"/>
              <a:pathLst>
                <a:path w="117392" h="108540">
                  <a:moveTo>
                    <a:pt x="22141" y="70656"/>
                  </a:moveTo>
                  <a:lnTo>
                    <a:pt x="22141" y="70656"/>
                  </a:lnTo>
                  <a:lnTo>
                    <a:pt x="60493" y="32303"/>
                  </a:lnTo>
                  <a:lnTo>
                    <a:pt x="61234" y="29209"/>
                  </a:lnTo>
                  <a:lnTo>
                    <a:pt x="61711" y="20037"/>
                  </a:lnTo>
                  <a:lnTo>
                    <a:pt x="57579" y="8131"/>
                  </a:lnTo>
                  <a:lnTo>
                    <a:pt x="54586" y="5160"/>
                  </a:lnTo>
                  <a:lnTo>
                    <a:pt x="46555" y="1859"/>
                  </a:lnTo>
                  <a:lnTo>
                    <a:pt x="36332" y="0"/>
                  </a:lnTo>
                  <a:lnTo>
                    <a:pt x="23504" y="3664"/>
                  </a:lnTo>
                  <a:lnTo>
                    <a:pt x="12745" y="10334"/>
                  </a:lnTo>
                  <a:lnTo>
                    <a:pt x="3971" y="26324"/>
                  </a:lnTo>
                  <a:lnTo>
                    <a:pt x="0" y="43605"/>
                  </a:lnTo>
                  <a:lnTo>
                    <a:pt x="1422" y="54517"/>
                  </a:lnTo>
                  <a:lnTo>
                    <a:pt x="9534" y="72929"/>
                  </a:lnTo>
                  <a:lnTo>
                    <a:pt x="23864" y="94428"/>
                  </a:lnTo>
                  <a:lnTo>
                    <a:pt x="40877" y="104255"/>
                  </a:lnTo>
                  <a:lnTo>
                    <a:pt x="54248" y="108539"/>
                  </a:lnTo>
                  <a:lnTo>
                    <a:pt x="72223" y="105595"/>
                  </a:lnTo>
                  <a:lnTo>
                    <a:pt x="91091" y="95817"/>
                  </a:lnTo>
                  <a:lnTo>
                    <a:pt x="117391" y="785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144"/>
            <p:cNvSpPr/>
            <p:nvPr>
              <p:custDataLst>
                <p:tags r:id="rId7"/>
              </p:custDataLst>
            </p:nvPr>
          </p:nvSpPr>
          <p:spPr>
            <a:xfrm>
              <a:off x="7469334" y="5527864"/>
              <a:ext cx="63355" cy="139512"/>
            </a:xfrm>
            <a:custGeom>
              <a:avLst/>
              <a:gdLst/>
              <a:ahLst/>
              <a:cxnLst/>
              <a:rect l="0" t="0" r="0" b="0"/>
              <a:pathLst>
                <a:path w="63355" h="139512">
                  <a:moveTo>
                    <a:pt x="63354" y="4574"/>
                  </a:moveTo>
                  <a:lnTo>
                    <a:pt x="63354" y="4574"/>
                  </a:lnTo>
                  <a:lnTo>
                    <a:pt x="59139" y="360"/>
                  </a:lnTo>
                  <a:lnTo>
                    <a:pt x="56133" y="0"/>
                  </a:lnTo>
                  <a:lnTo>
                    <a:pt x="48092" y="1952"/>
                  </a:lnTo>
                  <a:lnTo>
                    <a:pt x="37860" y="8010"/>
                  </a:lnTo>
                  <a:lnTo>
                    <a:pt x="21048" y="24296"/>
                  </a:lnTo>
                  <a:lnTo>
                    <a:pt x="8319" y="46850"/>
                  </a:lnTo>
                  <a:lnTo>
                    <a:pt x="2361" y="68841"/>
                  </a:lnTo>
                  <a:lnTo>
                    <a:pt x="0" y="105798"/>
                  </a:lnTo>
                  <a:lnTo>
                    <a:pt x="2270" y="113650"/>
                  </a:lnTo>
                  <a:lnTo>
                    <a:pt x="4111" y="116979"/>
                  </a:lnTo>
                  <a:lnTo>
                    <a:pt x="13211" y="123029"/>
                  </a:lnTo>
                  <a:lnTo>
                    <a:pt x="55415" y="1395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145"/>
            <p:cNvSpPr/>
            <p:nvPr>
              <p:custDataLst>
                <p:tags r:id="rId8"/>
              </p:custDataLst>
            </p:nvPr>
          </p:nvSpPr>
          <p:spPr>
            <a:xfrm>
              <a:off x="6699279" y="5532438"/>
              <a:ext cx="119035" cy="118989"/>
            </a:xfrm>
            <a:custGeom>
              <a:avLst/>
              <a:gdLst/>
              <a:ahLst/>
              <a:cxnLst/>
              <a:rect l="0" t="0" r="0" b="0"/>
              <a:pathLst>
                <a:path w="119035" h="118989">
                  <a:moveTo>
                    <a:pt x="15846" y="0"/>
                  </a:moveTo>
                  <a:lnTo>
                    <a:pt x="15846" y="0"/>
                  </a:lnTo>
                  <a:lnTo>
                    <a:pt x="11632" y="8427"/>
                  </a:lnTo>
                  <a:lnTo>
                    <a:pt x="8399" y="40797"/>
                  </a:lnTo>
                  <a:lnTo>
                    <a:pt x="5702" y="61476"/>
                  </a:lnTo>
                  <a:lnTo>
                    <a:pt x="1103" y="84266"/>
                  </a:lnTo>
                  <a:lnTo>
                    <a:pt x="0" y="116242"/>
                  </a:lnTo>
                  <a:lnTo>
                    <a:pt x="873" y="117182"/>
                  </a:lnTo>
                  <a:lnTo>
                    <a:pt x="4193" y="118226"/>
                  </a:lnTo>
                  <a:lnTo>
                    <a:pt x="29678" y="118988"/>
                  </a:lnTo>
                  <a:lnTo>
                    <a:pt x="61895" y="110418"/>
                  </a:lnTo>
                  <a:lnTo>
                    <a:pt x="80113" y="104615"/>
                  </a:lnTo>
                  <a:lnTo>
                    <a:pt x="119034" y="1031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146"/>
            <p:cNvSpPr/>
            <p:nvPr>
              <p:custDataLst>
                <p:tags r:id="rId9"/>
              </p:custDataLst>
            </p:nvPr>
          </p:nvSpPr>
          <p:spPr>
            <a:xfrm>
              <a:off x="6631177" y="5770563"/>
              <a:ext cx="4573" cy="31357"/>
            </a:xfrm>
            <a:custGeom>
              <a:avLst/>
              <a:gdLst/>
              <a:ahLst/>
              <a:cxnLst/>
              <a:rect l="0" t="0" r="0" b="0"/>
              <a:pathLst>
                <a:path w="4573" h="31357">
                  <a:moveTo>
                    <a:pt x="4572" y="0"/>
                  </a:moveTo>
                  <a:lnTo>
                    <a:pt x="4572" y="0"/>
                  </a:lnTo>
                  <a:lnTo>
                    <a:pt x="359" y="4212"/>
                  </a:lnTo>
                  <a:lnTo>
                    <a:pt x="0" y="7218"/>
                  </a:lnTo>
                  <a:lnTo>
                    <a:pt x="4553" y="31356"/>
                  </a:lnTo>
                  <a:lnTo>
                    <a:pt x="4572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147"/>
            <p:cNvSpPr/>
            <p:nvPr>
              <p:custDataLst>
                <p:tags r:id="rId10"/>
              </p:custDataLst>
            </p:nvPr>
          </p:nvSpPr>
          <p:spPr>
            <a:xfrm>
              <a:off x="6516687" y="5580063"/>
              <a:ext cx="23813" cy="230188"/>
            </a:xfrm>
            <a:custGeom>
              <a:avLst/>
              <a:gdLst/>
              <a:ahLst/>
              <a:cxnLst/>
              <a:rect l="0" t="0" r="0" b="0"/>
              <a:pathLst>
                <a:path w="23813" h="230188">
                  <a:moveTo>
                    <a:pt x="0" y="0"/>
                  </a:moveTo>
                  <a:lnTo>
                    <a:pt x="0" y="0"/>
                  </a:lnTo>
                  <a:lnTo>
                    <a:pt x="0" y="32549"/>
                  </a:lnTo>
                  <a:lnTo>
                    <a:pt x="0" y="67414"/>
                  </a:lnTo>
                  <a:lnTo>
                    <a:pt x="0" y="100236"/>
                  </a:lnTo>
                  <a:lnTo>
                    <a:pt x="5455" y="138927"/>
                  </a:lnTo>
                  <a:lnTo>
                    <a:pt x="11825" y="175324"/>
                  </a:lnTo>
                  <a:lnTo>
                    <a:pt x="23812" y="2301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148"/>
            <p:cNvSpPr/>
            <p:nvPr>
              <p:custDataLst>
                <p:tags r:id="rId11"/>
              </p:custDataLst>
            </p:nvPr>
          </p:nvSpPr>
          <p:spPr>
            <a:xfrm>
              <a:off x="6405563" y="5595938"/>
              <a:ext cx="31751" cy="254000"/>
            </a:xfrm>
            <a:custGeom>
              <a:avLst/>
              <a:gdLst/>
              <a:ahLst/>
              <a:cxnLst/>
              <a:rect l="0" t="0" r="0" b="0"/>
              <a:pathLst>
                <a:path w="31751" h="254000">
                  <a:moveTo>
                    <a:pt x="0" y="0"/>
                  </a:moveTo>
                  <a:lnTo>
                    <a:pt x="0" y="0"/>
                  </a:lnTo>
                  <a:lnTo>
                    <a:pt x="0" y="38133"/>
                  </a:lnTo>
                  <a:lnTo>
                    <a:pt x="6281" y="77591"/>
                  </a:lnTo>
                  <a:lnTo>
                    <a:pt x="11824" y="117142"/>
                  </a:lnTo>
                  <a:lnTo>
                    <a:pt x="18888" y="150733"/>
                  </a:lnTo>
                  <a:lnTo>
                    <a:pt x="22353" y="184401"/>
                  </a:lnTo>
                  <a:lnTo>
                    <a:pt x="24406" y="216472"/>
                  </a:lnTo>
                  <a:lnTo>
                    <a:pt x="31750" y="2539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" name="SMARTInkShape-149"/>
          <p:cNvSpPr/>
          <p:nvPr>
            <p:custDataLst>
              <p:tags r:id="rId1"/>
            </p:custDataLst>
          </p:nvPr>
        </p:nvSpPr>
        <p:spPr>
          <a:xfrm>
            <a:off x="7334249" y="5540375"/>
            <a:ext cx="7940" cy="15876"/>
          </a:xfrm>
          <a:custGeom>
            <a:avLst/>
            <a:gdLst/>
            <a:ahLst/>
            <a:cxnLst/>
            <a:rect l="0" t="0" r="0" b="0"/>
            <a:pathLst>
              <a:path w="7940" h="15876">
                <a:moveTo>
                  <a:pt x="0" y="15875"/>
                </a:moveTo>
                <a:lnTo>
                  <a:pt x="0" y="15875"/>
                </a:lnTo>
                <a:lnTo>
                  <a:pt x="4215" y="11661"/>
                </a:lnTo>
                <a:lnTo>
                  <a:pt x="7939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46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ue Hexagons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Hexagons</Template>
  <TotalTime>6257</TotalTime>
  <Words>247</Words>
  <Application>Microsoft Office PowerPoint</Application>
  <PresentationFormat>On-screen Show (4:3)</PresentationFormat>
  <Paragraphs>80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Cambria Math</vt:lpstr>
      <vt:lpstr>Century Gothic</vt:lpstr>
      <vt:lpstr>Wingdings 2</vt:lpstr>
      <vt:lpstr>Blue Hexagons</vt:lpstr>
      <vt:lpstr>Accuracy and Precision</vt:lpstr>
      <vt:lpstr>Accuracy and Precision</vt:lpstr>
      <vt:lpstr>Accuracy</vt:lpstr>
      <vt:lpstr>Precision</vt:lpstr>
      <vt:lpstr>Example 1 </vt:lpstr>
      <vt:lpstr>Uncertainty</vt:lpstr>
      <vt:lpstr>Example</vt:lpstr>
      <vt:lpstr>Writing Uncertainty</vt:lpstr>
      <vt:lpstr>Example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Accuracy and Precision</dc:title>
  <dc:creator>Shaewyn</dc:creator>
  <cp:lastModifiedBy>Kim Stevenson</cp:lastModifiedBy>
  <cp:revision>41</cp:revision>
  <cp:lastPrinted>2017-02-09T19:44:51Z</cp:lastPrinted>
  <dcterms:created xsi:type="dcterms:W3CDTF">2006-08-16T00:00:00Z</dcterms:created>
  <dcterms:modified xsi:type="dcterms:W3CDTF">2018-09-13T14:28:56Z</dcterms:modified>
</cp:coreProperties>
</file>