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0" r:id="rId2"/>
    <p:sldId id="264" r:id="rId3"/>
    <p:sldId id="265" r:id="rId4"/>
    <p:sldId id="266" r:id="rId5"/>
    <p:sldId id="284" r:id="rId6"/>
    <p:sldId id="285" r:id="rId7"/>
    <p:sldId id="286" r:id="rId8"/>
    <p:sldId id="287" r:id="rId9"/>
    <p:sldId id="288" r:id="rId10"/>
    <p:sldId id="289" r:id="rId11"/>
    <p:sldId id="309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7943" autoAdjust="0"/>
  </p:normalViewPr>
  <p:slideViewPr>
    <p:cSldViewPr snapToGrid="0">
      <p:cViewPr varScale="1">
        <p:scale>
          <a:sx n="66" d="100"/>
          <a:sy n="66" d="100"/>
        </p:scale>
        <p:origin x="36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1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978B9A-CB92-46A8-9E5D-69A07A22BB92}" type="datetimeFigureOut">
              <a:rPr lang="en-CA" smtClean="0"/>
              <a:t>2017-12-05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E7B2165-D056-49BC-8AD8-4935367F4B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708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905000"/>
            <a:ext cx="4005072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905000"/>
            <a:ext cx="4041648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905000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800"/>
            <a:ext cx="4004377" cy="3962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38800" y="190500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590800"/>
            <a:ext cx="4041648" cy="3962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778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60" y="1905000"/>
            <a:ext cx="8220040" cy="4614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84648" y="6486937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17" Type="http://schemas.openxmlformats.org/officeDocument/2006/relationships/tags" Target="../tags/tag351.xml"/><Relationship Id="rId21" Type="http://schemas.openxmlformats.org/officeDocument/2006/relationships/tags" Target="../tags/tag255.xml"/><Relationship Id="rId42" Type="http://schemas.openxmlformats.org/officeDocument/2006/relationships/tags" Target="../tags/tag276.xml"/><Relationship Id="rId47" Type="http://schemas.openxmlformats.org/officeDocument/2006/relationships/tags" Target="../tags/tag281.xml"/><Relationship Id="rId63" Type="http://schemas.openxmlformats.org/officeDocument/2006/relationships/tags" Target="../tags/tag297.xml"/><Relationship Id="rId68" Type="http://schemas.openxmlformats.org/officeDocument/2006/relationships/tags" Target="../tags/tag302.xml"/><Relationship Id="rId84" Type="http://schemas.openxmlformats.org/officeDocument/2006/relationships/tags" Target="../tags/tag318.xml"/><Relationship Id="rId89" Type="http://schemas.openxmlformats.org/officeDocument/2006/relationships/tags" Target="../tags/tag323.xml"/><Relationship Id="rId112" Type="http://schemas.openxmlformats.org/officeDocument/2006/relationships/tags" Target="../tags/tag346.xml"/><Relationship Id="rId16" Type="http://schemas.openxmlformats.org/officeDocument/2006/relationships/tags" Target="../tags/tag250.xml"/><Relationship Id="rId107" Type="http://schemas.openxmlformats.org/officeDocument/2006/relationships/tags" Target="../tags/tag341.xml"/><Relationship Id="rId11" Type="http://schemas.openxmlformats.org/officeDocument/2006/relationships/tags" Target="../tags/tag245.xml"/><Relationship Id="rId32" Type="http://schemas.openxmlformats.org/officeDocument/2006/relationships/tags" Target="../tags/tag266.xml"/><Relationship Id="rId37" Type="http://schemas.openxmlformats.org/officeDocument/2006/relationships/tags" Target="../tags/tag271.xml"/><Relationship Id="rId53" Type="http://schemas.openxmlformats.org/officeDocument/2006/relationships/tags" Target="../tags/tag287.xml"/><Relationship Id="rId58" Type="http://schemas.openxmlformats.org/officeDocument/2006/relationships/tags" Target="../tags/tag292.xml"/><Relationship Id="rId74" Type="http://schemas.openxmlformats.org/officeDocument/2006/relationships/tags" Target="../tags/tag308.xml"/><Relationship Id="rId79" Type="http://schemas.openxmlformats.org/officeDocument/2006/relationships/tags" Target="../tags/tag313.xml"/><Relationship Id="rId102" Type="http://schemas.openxmlformats.org/officeDocument/2006/relationships/tags" Target="../tags/tag336.xml"/><Relationship Id="rId123" Type="http://schemas.openxmlformats.org/officeDocument/2006/relationships/tags" Target="../tags/tag357.xml"/><Relationship Id="rId128" Type="http://schemas.openxmlformats.org/officeDocument/2006/relationships/slideLayout" Target="../slideLayouts/slideLayout2.xml"/><Relationship Id="rId5" Type="http://schemas.openxmlformats.org/officeDocument/2006/relationships/tags" Target="../tags/tag239.xml"/><Relationship Id="rId90" Type="http://schemas.openxmlformats.org/officeDocument/2006/relationships/tags" Target="../tags/tag324.xml"/><Relationship Id="rId95" Type="http://schemas.openxmlformats.org/officeDocument/2006/relationships/tags" Target="../tags/tag329.xml"/><Relationship Id="rId22" Type="http://schemas.openxmlformats.org/officeDocument/2006/relationships/tags" Target="../tags/tag256.xml"/><Relationship Id="rId27" Type="http://schemas.openxmlformats.org/officeDocument/2006/relationships/tags" Target="../tags/tag261.xml"/><Relationship Id="rId43" Type="http://schemas.openxmlformats.org/officeDocument/2006/relationships/tags" Target="../tags/tag277.xml"/><Relationship Id="rId48" Type="http://schemas.openxmlformats.org/officeDocument/2006/relationships/tags" Target="../tags/tag282.xml"/><Relationship Id="rId64" Type="http://schemas.openxmlformats.org/officeDocument/2006/relationships/tags" Target="../tags/tag298.xml"/><Relationship Id="rId69" Type="http://schemas.openxmlformats.org/officeDocument/2006/relationships/tags" Target="../tags/tag303.xml"/><Relationship Id="rId113" Type="http://schemas.openxmlformats.org/officeDocument/2006/relationships/tags" Target="../tags/tag347.xml"/><Relationship Id="rId118" Type="http://schemas.openxmlformats.org/officeDocument/2006/relationships/tags" Target="../tags/tag352.xml"/><Relationship Id="rId80" Type="http://schemas.openxmlformats.org/officeDocument/2006/relationships/tags" Target="../tags/tag314.xml"/><Relationship Id="rId85" Type="http://schemas.openxmlformats.org/officeDocument/2006/relationships/tags" Target="../tags/tag319.xml"/><Relationship Id="rId12" Type="http://schemas.openxmlformats.org/officeDocument/2006/relationships/tags" Target="../tags/tag246.xml"/><Relationship Id="rId17" Type="http://schemas.openxmlformats.org/officeDocument/2006/relationships/tags" Target="../tags/tag251.xml"/><Relationship Id="rId33" Type="http://schemas.openxmlformats.org/officeDocument/2006/relationships/tags" Target="../tags/tag267.xml"/><Relationship Id="rId38" Type="http://schemas.openxmlformats.org/officeDocument/2006/relationships/tags" Target="../tags/tag272.xml"/><Relationship Id="rId59" Type="http://schemas.openxmlformats.org/officeDocument/2006/relationships/tags" Target="../tags/tag293.xml"/><Relationship Id="rId103" Type="http://schemas.openxmlformats.org/officeDocument/2006/relationships/tags" Target="../tags/tag337.xml"/><Relationship Id="rId108" Type="http://schemas.openxmlformats.org/officeDocument/2006/relationships/tags" Target="../tags/tag342.xml"/><Relationship Id="rId124" Type="http://schemas.openxmlformats.org/officeDocument/2006/relationships/tags" Target="../tags/tag358.xml"/><Relationship Id="rId129" Type="http://schemas.openxmlformats.org/officeDocument/2006/relationships/oleObject" Target="../embeddings/oleObject7.bin"/><Relationship Id="rId54" Type="http://schemas.openxmlformats.org/officeDocument/2006/relationships/tags" Target="../tags/tag288.xml"/><Relationship Id="rId70" Type="http://schemas.openxmlformats.org/officeDocument/2006/relationships/tags" Target="../tags/tag304.xml"/><Relationship Id="rId75" Type="http://schemas.openxmlformats.org/officeDocument/2006/relationships/tags" Target="../tags/tag309.xml"/><Relationship Id="rId91" Type="http://schemas.openxmlformats.org/officeDocument/2006/relationships/tags" Target="../tags/tag325.xml"/><Relationship Id="rId96" Type="http://schemas.openxmlformats.org/officeDocument/2006/relationships/tags" Target="../tags/tag330.xml"/><Relationship Id="rId1" Type="http://schemas.openxmlformats.org/officeDocument/2006/relationships/vmlDrawing" Target="../drawings/vmlDrawing7.vml"/><Relationship Id="rId6" Type="http://schemas.openxmlformats.org/officeDocument/2006/relationships/tags" Target="../tags/tag240.xml"/><Relationship Id="rId23" Type="http://schemas.openxmlformats.org/officeDocument/2006/relationships/tags" Target="../tags/tag257.xml"/><Relationship Id="rId28" Type="http://schemas.openxmlformats.org/officeDocument/2006/relationships/tags" Target="../tags/tag262.xml"/><Relationship Id="rId49" Type="http://schemas.openxmlformats.org/officeDocument/2006/relationships/tags" Target="../tags/tag283.xml"/><Relationship Id="rId114" Type="http://schemas.openxmlformats.org/officeDocument/2006/relationships/tags" Target="../tags/tag348.xml"/><Relationship Id="rId119" Type="http://schemas.openxmlformats.org/officeDocument/2006/relationships/tags" Target="../tags/tag353.xml"/><Relationship Id="rId44" Type="http://schemas.openxmlformats.org/officeDocument/2006/relationships/tags" Target="../tags/tag278.xml"/><Relationship Id="rId60" Type="http://schemas.openxmlformats.org/officeDocument/2006/relationships/tags" Target="../tags/tag294.xml"/><Relationship Id="rId65" Type="http://schemas.openxmlformats.org/officeDocument/2006/relationships/tags" Target="../tags/tag299.xml"/><Relationship Id="rId81" Type="http://schemas.openxmlformats.org/officeDocument/2006/relationships/tags" Target="../tags/tag315.xml"/><Relationship Id="rId86" Type="http://schemas.openxmlformats.org/officeDocument/2006/relationships/tags" Target="../tags/tag320.xml"/><Relationship Id="rId130" Type="http://schemas.openxmlformats.org/officeDocument/2006/relationships/image" Target="../media/image8.wmf"/><Relationship Id="rId13" Type="http://schemas.openxmlformats.org/officeDocument/2006/relationships/tags" Target="../tags/tag247.xml"/><Relationship Id="rId18" Type="http://schemas.openxmlformats.org/officeDocument/2006/relationships/tags" Target="../tags/tag252.xml"/><Relationship Id="rId39" Type="http://schemas.openxmlformats.org/officeDocument/2006/relationships/tags" Target="../tags/tag273.xml"/><Relationship Id="rId109" Type="http://schemas.openxmlformats.org/officeDocument/2006/relationships/tags" Target="../tags/tag343.xml"/><Relationship Id="rId34" Type="http://schemas.openxmlformats.org/officeDocument/2006/relationships/tags" Target="../tags/tag268.xml"/><Relationship Id="rId50" Type="http://schemas.openxmlformats.org/officeDocument/2006/relationships/tags" Target="../tags/tag284.xml"/><Relationship Id="rId55" Type="http://schemas.openxmlformats.org/officeDocument/2006/relationships/tags" Target="../tags/tag289.xml"/><Relationship Id="rId76" Type="http://schemas.openxmlformats.org/officeDocument/2006/relationships/tags" Target="../tags/tag310.xml"/><Relationship Id="rId97" Type="http://schemas.openxmlformats.org/officeDocument/2006/relationships/tags" Target="../tags/tag331.xml"/><Relationship Id="rId104" Type="http://schemas.openxmlformats.org/officeDocument/2006/relationships/tags" Target="../tags/tag338.xml"/><Relationship Id="rId120" Type="http://schemas.openxmlformats.org/officeDocument/2006/relationships/tags" Target="../tags/tag354.xml"/><Relationship Id="rId125" Type="http://schemas.openxmlformats.org/officeDocument/2006/relationships/tags" Target="../tags/tag359.xml"/><Relationship Id="rId7" Type="http://schemas.openxmlformats.org/officeDocument/2006/relationships/tags" Target="../tags/tag241.xml"/><Relationship Id="rId71" Type="http://schemas.openxmlformats.org/officeDocument/2006/relationships/tags" Target="../tags/tag305.xml"/><Relationship Id="rId92" Type="http://schemas.openxmlformats.org/officeDocument/2006/relationships/tags" Target="../tags/tag326.xml"/><Relationship Id="rId2" Type="http://schemas.openxmlformats.org/officeDocument/2006/relationships/tags" Target="../tags/tag236.xml"/><Relationship Id="rId29" Type="http://schemas.openxmlformats.org/officeDocument/2006/relationships/tags" Target="../tags/tag263.xml"/><Relationship Id="rId24" Type="http://schemas.openxmlformats.org/officeDocument/2006/relationships/tags" Target="../tags/tag258.xml"/><Relationship Id="rId40" Type="http://schemas.openxmlformats.org/officeDocument/2006/relationships/tags" Target="../tags/tag274.xml"/><Relationship Id="rId45" Type="http://schemas.openxmlformats.org/officeDocument/2006/relationships/tags" Target="../tags/tag279.xml"/><Relationship Id="rId66" Type="http://schemas.openxmlformats.org/officeDocument/2006/relationships/tags" Target="../tags/tag300.xml"/><Relationship Id="rId87" Type="http://schemas.openxmlformats.org/officeDocument/2006/relationships/tags" Target="../tags/tag321.xml"/><Relationship Id="rId110" Type="http://schemas.openxmlformats.org/officeDocument/2006/relationships/tags" Target="../tags/tag344.xml"/><Relationship Id="rId115" Type="http://schemas.openxmlformats.org/officeDocument/2006/relationships/tags" Target="../tags/tag349.xml"/><Relationship Id="rId61" Type="http://schemas.openxmlformats.org/officeDocument/2006/relationships/tags" Target="../tags/tag295.xml"/><Relationship Id="rId82" Type="http://schemas.openxmlformats.org/officeDocument/2006/relationships/tags" Target="../tags/tag316.xml"/><Relationship Id="rId19" Type="http://schemas.openxmlformats.org/officeDocument/2006/relationships/tags" Target="../tags/tag253.xml"/><Relationship Id="rId14" Type="http://schemas.openxmlformats.org/officeDocument/2006/relationships/tags" Target="../tags/tag248.xml"/><Relationship Id="rId30" Type="http://schemas.openxmlformats.org/officeDocument/2006/relationships/tags" Target="../tags/tag264.xml"/><Relationship Id="rId35" Type="http://schemas.openxmlformats.org/officeDocument/2006/relationships/tags" Target="../tags/tag269.xml"/><Relationship Id="rId56" Type="http://schemas.openxmlformats.org/officeDocument/2006/relationships/tags" Target="../tags/tag290.xml"/><Relationship Id="rId77" Type="http://schemas.openxmlformats.org/officeDocument/2006/relationships/tags" Target="../tags/tag311.xml"/><Relationship Id="rId100" Type="http://schemas.openxmlformats.org/officeDocument/2006/relationships/tags" Target="../tags/tag334.xml"/><Relationship Id="rId105" Type="http://schemas.openxmlformats.org/officeDocument/2006/relationships/tags" Target="../tags/tag339.xml"/><Relationship Id="rId126" Type="http://schemas.openxmlformats.org/officeDocument/2006/relationships/tags" Target="../tags/tag360.xml"/><Relationship Id="rId8" Type="http://schemas.openxmlformats.org/officeDocument/2006/relationships/tags" Target="../tags/tag242.xml"/><Relationship Id="rId51" Type="http://schemas.openxmlformats.org/officeDocument/2006/relationships/tags" Target="../tags/tag285.xml"/><Relationship Id="rId72" Type="http://schemas.openxmlformats.org/officeDocument/2006/relationships/tags" Target="../tags/tag306.xml"/><Relationship Id="rId93" Type="http://schemas.openxmlformats.org/officeDocument/2006/relationships/tags" Target="../tags/tag327.xml"/><Relationship Id="rId98" Type="http://schemas.openxmlformats.org/officeDocument/2006/relationships/tags" Target="../tags/tag332.xml"/><Relationship Id="rId121" Type="http://schemas.openxmlformats.org/officeDocument/2006/relationships/tags" Target="../tags/tag355.xml"/><Relationship Id="rId3" Type="http://schemas.openxmlformats.org/officeDocument/2006/relationships/tags" Target="../tags/tag237.xml"/><Relationship Id="rId25" Type="http://schemas.openxmlformats.org/officeDocument/2006/relationships/tags" Target="../tags/tag259.xml"/><Relationship Id="rId46" Type="http://schemas.openxmlformats.org/officeDocument/2006/relationships/tags" Target="../tags/tag280.xml"/><Relationship Id="rId67" Type="http://schemas.openxmlformats.org/officeDocument/2006/relationships/tags" Target="../tags/tag301.xml"/><Relationship Id="rId116" Type="http://schemas.openxmlformats.org/officeDocument/2006/relationships/tags" Target="../tags/tag350.xml"/><Relationship Id="rId20" Type="http://schemas.openxmlformats.org/officeDocument/2006/relationships/tags" Target="../tags/tag254.xml"/><Relationship Id="rId41" Type="http://schemas.openxmlformats.org/officeDocument/2006/relationships/tags" Target="../tags/tag275.xml"/><Relationship Id="rId62" Type="http://schemas.openxmlformats.org/officeDocument/2006/relationships/tags" Target="../tags/tag296.xml"/><Relationship Id="rId83" Type="http://schemas.openxmlformats.org/officeDocument/2006/relationships/tags" Target="../tags/tag317.xml"/><Relationship Id="rId88" Type="http://schemas.openxmlformats.org/officeDocument/2006/relationships/tags" Target="../tags/tag322.xml"/><Relationship Id="rId111" Type="http://schemas.openxmlformats.org/officeDocument/2006/relationships/tags" Target="../tags/tag345.xml"/><Relationship Id="rId15" Type="http://schemas.openxmlformats.org/officeDocument/2006/relationships/tags" Target="../tags/tag249.xml"/><Relationship Id="rId36" Type="http://schemas.openxmlformats.org/officeDocument/2006/relationships/tags" Target="../tags/tag270.xml"/><Relationship Id="rId57" Type="http://schemas.openxmlformats.org/officeDocument/2006/relationships/tags" Target="../tags/tag291.xml"/><Relationship Id="rId106" Type="http://schemas.openxmlformats.org/officeDocument/2006/relationships/tags" Target="../tags/tag340.xml"/><Relationship Id="rId127" Type="http://schemas.openxmlformats.org/officeDocument/2006/relationships/tags" Target="../tags/tag361.xml"/><Relationship Id="rId10" Type="http://schemas.openxmlformats.org/officeDocument/2006/relationships/tags" Target="../tags/tag244.xml"/><Relationship Id="rId31" Type="http://schemas.openxmlformats.org/officeDocument/2006/relationships/tags" Target="../tags/tag265.xml"/><Relationship Id="rId52" Type="http://schemas.openxmlformats.org/officeDocument/2006/relationships/tags" Target="../tags/tag286.xml"/><Relationship Id="rId73" Type="http://schemas.openxmlformats.org/officeDocument/2006/relationships/tags" Target="../tags/tag307.xml"/><Relationship Id="rId78" Type="http://schemas.openxmlformats.org/officeDocument/2006/relationships/tags" Target="../tags/tag312.xml"/><Relationship Id="rId94" Type="http://schemas.openxmlformats.org/officeDocument/2006/relationships/tags" Target="../tags/tag328.xml"/><Relationship Id="rId99" Type="http://schemas.openxmlformats.org/officeDocument/2006/relationships/tags" Target="../tags/tag333.xml"/><Relationship Id="rId101" Type="http://schemas.openxmlformats.org/officeDocument/2006/relationships/tags" Target="../tags/tag335.xml"/><Relationship Id="rId122" Type="http://schemas.openxmlformats.org/officeDocument/2006/relationships/tags" Target="../tags/tag356.xml"/><Relationship Id="rId4" Type="http://schemas.openxmlformats.org/officeDocument/2006/relationships/tags" Target="../tags/tag238.xml"/><Relationship Id="rId9" Type="http://schemas.openxmlformats.org/officeDocument/2006/relationships/tags" Target="../tags/tag243.xml"/><Relationship Id="rId26" Type="http://schemas.openxmlformats.org/officeDocument/2006/relationships/tags" Target="../tags/tag260.xml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tags" Target="../tags/tag387.xml"/><Relationship Id="rId21" Type="http://schemas.openxmlformats.org/officeDocument/2006/relationships/tags" Target="../tags/tag382.xml"/><Relationship Id="rId42" Type="http://schemas.openxmlformats.org/officeDocument/2006/relationships/tags" Target="../tags/tag403.xml"/><Relationship Id="rId47" Type="http://schemas.openxmlformats.org/officeDocument/2006/relationships/tags" Target="../tags/tag408.xml"/><Relationship Id="rId63" Type="http://schemas.openxmlformats.org/officeDocument/2006/relationships/tags" Target="../tags/tag424.xml"/><Relationship Id="rId68" Type="http://schemas.openxmlformats.org/officeDocument/2006/relationships/tags" Target="../tags/tag429.xml"/><Relationship Id="rId84" Type="http://schemas.openxmlformats.org/officeDocument/2006/relationships/tags" Target="../tags/tag445.xml"/><Relationship Id="rId89" Type="http://schemas.openxmlformats.org/officeDocument/2006/relationships/tags" Target="../tags/tag450.xml"/><Relationship Id="rId16" Type="http://schemas.openxmlformats.org/officeDocument/2006/relationships/tags" Target="../tags/tag377.xml"/><Relationship Id="rId11" Type="http://schemas.openxmlformats.org/officeDocument/2006/relationships/tags" Target="../tags/tag372.xml"/><Relationship Id="rId32" Type="http://schemas.openxmlformats.org/officeDocument/2006/relationships/tags" Target="../tags/tag393.xml"/><Relationship Id="rId37" Type="http://schemas.openxmlformats.org/officeDocument/2006/relationships/tags" Target="../tags/tag398.xml"/><Relationship Id="rId53" Type="http://schemas.openxmlformats.org/officeDocument/2006/relationships/tags" Target="../tags/tag414.xml"/><Relationship Id="rId58" Type="http://schemas.openxmlformats.org/officeDocument/2006/relationships/tags" Target="../tags/tag419.xml"/><Relationship Id="rId74" Type="http://schemas.openxmlformats.org/officeDocument/2006/relationships/tags" Target="../tags/tag435.xml"/><Relationship Id="rId79" Type="http://schemas.openxmlformats.org/officeDocument/2006/relationships/tags" Target="../tags/tag440.xml"/><Relationship Id="rId5" Type="http://schemas.openxmlformats.org/officeDocument/2006/relationships/tags" Target="../tags/tag366.xml"/><Relationship Id="rId90" Type="http://schemas.openxmlformats.org/officeDocument/2006/relationships/tags" Target="../tags/tag451.xml"/><Relationship Id="rId95" Type="http://schemas.openxmlformats.org/officeDocument/2006/relationships/tags" Target="../tags/tag456.xml"/><Relationship Id="rId22" Type="http://schemas.openxmlformats.org/officeDocument/2006/relationships/tags" Target="../tags/tag383.xml"/><Relationship Id="rId27" Type="http://schemas.openxmlformats.org/officeDocument/2006/relationships/tags" Target="../tags/tag388.xml"/><Relationship Id="rId43" Type="http://schemas.openxmlformats.org/officeDocument/2006/relationships/tags" Target="../tags/tag404.xml"/><Relationship Id="rId48" Type="http://schemas.openxmlformats.org/officeDocument/2006/relationships/tags" Target="../tags/tag409.xml"/><Relationship Id="rId64" Type="http://schemas.openxmlformats.org/officeDocument/2006/relationships/tags" Target="../tags/tag425.xml"/><Relationship Id="rId69" Type="http://schemas.openxmlformats.org/officeDocument/2006/relationships/tags" Target="../tags/tag430.xml"/><Relationship Id="rId80" Type="http://schemas.openxmlformats.org/officeDocument/2006/relationships/tags" Target="../tags/tag441.xml"/><Relationship Id="rId85" Type="http://schemas.openxmlformats.org/officeDocument/2006/relationships/tags" Target="../tags/tag446.xml"/><Relationship Id="rId3" Type="http://schemas.openxmlformats.org/officeDocument/2006/relationships/tags" Target="../tags/tag364.xml"/><Relationship Id="rId12" Type="http://schemas.openxmlformats.org/officeDocument/2006/relationships/tags" Target="../tags/tag373.xml"/><Relationship Id="rId17" Type="http://schemas.openxmlformats.org/officeDocument/2006/relationships/tags" Target="../tags/tag378.xml"/><Relationship Id="rId25" Type="http://schemas.openxmlformats.org/officeDocument/2006/relationships/tags" Target="../tags/tag386.xml"/><Relationship Id="rId33" Type="http://schemas.openxmlformats.org/officeDocument/2006/relationships/tags" Target="../tags/tag394.xml"/><Relationship Id="rId38" Type="http://schemas.openxmlformats.org/officeDocument/2006/relationships/tags" Target="../tags/tag399.xml"/><Relationship Id="rId46" Type="http://schemas.openxmlformats.org/officeDocument/2006/relationships/tags" Target="../tags/tag407.xml"/><Relationship Id="rId59" Type="http://schemas.openxmlformats.org/officeDocument/2006/relationships/tags" Target="../tags/tag420.xml"/><Relationship Id="rId67" Type="http://schemas.openxmlformats.org/officeDocument/2006/relationships/tags" Target="../tags/tag428.xml"/><Relationship Id="rId20" Type="http://schemas.openxmlformats.org/officeDocument/2006/relationships/tags" Target="../tags/tag381.xml"/><Relationship Id="rId41" Type="http://schemas.openxmlformats.org/officeDocument/2006/relationships/tags" Target="../tags/tag402.xml"/><Relationship Id="rId54" Type="http://schemas.openxmlformats.org/officeDocument/2006/relationships/tags" Target="../tags/tag415.xml"/><Relationship Id="rId62" Type="http://schemas.openxmlformats.org/officeDocument/2006/relationships/tags" Target="../tags/tag423.xml"/><Relationship Id="rId70" Type="http://schemas.openxmlformats.org/officeDocument/2006/relationships/tags" Target="../tags/tag431.xml"/><Relationship Id="rId75" Type="http://schemas.openxmlformats.org/officeDocument/2006/relationships/tags" Target="../tags/tag436.xml"/><Relationship Id="rId83" Type="http://schemas.openxmlformats.org/officeDocument/2006/relationships/tags" Target="../tags/tag444.xml"/><Relationship Id="rId88" Type="http://schemas.openxmlformats.org/officeDocument/2006/relationships/tags" Target="../tags/tag449.xml"/><Relationship Id="rId91" Type="http://schemas.openxmlformats.org/officeDocument/2006/relationships/tags" Target="../tags/tag452.xml"/><Relationship Id="rId96" Type="http://schemas.openxmlformats.org/officeDocument/2006/relationships/slideLayout" Target="../slideLayouts/slideLayout2.xml"/><Relationship Id="rId1" Type="http://schemas.openxmlformats.org/officeDocument/2006/relationships/tags" Target="../tags/tag362.xml"/><Relationship Id="rId6" Type="http://schemas.openxmlformats.org/officeDocument/2006/relationships/tags" Target="../tags/tag367.xml"/><Relationship Id="rId15" Type="http://schemas.openxmlformats.org/officeDocument/2006/relationships/tags" Target="../tags/tag376.xml"/><Relationship Id="rId23" Type="http://schemas.openxmlformats.org/officeDocument/2006/relationships/tags" Target="../tags/tag384.xml"/><Relationship Id="rId28" Type="http://schemas.openxmlformats.org/officeDocument/2006/relationships/tags" Target="../tags/tag389.xml"/><Relationship Id="rId36" Type="http://schemas.openxmlformats.org/officeDocument/2006/relationships/tags" Target="../tags/tag397.xml"/><Relationship Id="rId49" Type="http://schemas.openxmlformats.org/officeDocument/2006/relationships/tags" Target="../tags/tag410.xml"/><Relationship Id="rId57" Type="http://schemas.openxmlformats.org/officeDocument/2006/relationships/tags" Target="../tags/tag418.xml"/><Relationship Id="rId10" Type="http://schemas.openxmlformats.org/officeDocument/2006/relationships/tags" Target="../tags/tag371.xml"/><Relationship Id="rId31" Type="http://schemas.openxmlformats.org/officeDocument/2006/relationships/tags" Target="../tags/tag392.xml"/><Relationship Id="rId44" Type="http://schemas.openxmlformats.org/officeDocument/2006/relationships/tags" Target="../tags/tag405.xml"/><Relationship Id="rId52" Type="http://schemas.openxmlformats.org/officeDocument/2006/relationships/tags" Target="../tags/tag413.xml"/><Relationship Id="rId60" Type="http://schemas.openxmlformats.org/officeDocument/2006/relationships/tags" Target="../tags/tag421.xml"/><Relationship Id="rId65" Type="http://schemas.openxmlformats.org/officeDocument/2006/relationships/tags" Target="../tags/tag426.xml"/><Relationship Id="rId73" Type="http://schemas.openxmlformats.org/officeDocument/2006/relationships/tags" Target="../tags/tag434.xml"/><Relationship Id="rId78" Type="http://schemas.openxmlformats.org/officeDocument/2006/relationships/tags" Target="../tags/tag439.xml"/><Relationship Id="rId81" Type="http://schemas.openxmlformats.org/officeDocument/2006/relationships/tags" Target="../tags/tag442.xml"/><Relationship Id="rId86" Type="http://schemas.openxmlformats.org/officeDocument/2006/relationships/tags" Target="../tags/tag447.xml"/><Relationship Id="rId94" Type="http://schemas.openxmlformats.org/officeDocument/2006/relationships/tags" Target="../tags/tag455.xml"/><Relationship Id="rId4" Type="http://schemas.openxmlformats.org/officeDocument/2006/relationships/tags" Target="../tags/tag365.xml"/><Relationship Id="rId9" Type="http://schemas.openxmlformats.org/officeDocument/2006/relationships/tags" Target="../tags/tag370.xml"/><Relationship Id="rId13" Type="http://schemas.openxmlformats.org/officeDocument/2006/relationships/tags" Target="../tags/tag374.xml"/><Relationship Id="rId18" Type="http://schemas.openxmlformats.org/officeDocument/2006/relationships/tags" Target="../tags/tag379.xml"/><Relationship Id="rId39" Type="http://schemas.openxmlformats.org/officeDocument/2006/relationships/tags" Target="../tags/tag400.xml"/><Relationship Id="rId34" Type="http://schemas.openxmlformats.org/officeDocument/2006/relationships/tags" Target="../tags/tag395.xml"/><Relationship Id="rId50" Type="http://schemas.openxmlformats.org/officeDocument/2006/relationships/tags" Target="../tags/tag411.xml"/><Relationship Id="rId55" Type="http://schemas.openxmlformats.org/officeDocument/2006/relationships/tags" Target="../tags/tag416.xml"/><Relationship Id="rId76" Type="http://schemas.openxmlformats.org/officeDocument/2006/relationships/tags" Target="../tags/tag437.xml"/><Relationship Id="rId97" Type="http://schemas.openxmlformats.org/officeDocument/2006/relationships/image" Target="../media/image9.png"/><Relationship Id="rId7" Type="http://schemas.openxmlformats.org/officeDocument/2006/relationships/tags" Target="../tags/tag368.xml"/><Relationship Id="rId71" Type="http://schemas.openxmlformats.org/officeDocument/2006/relationships/tags" Target="../tags/tag432.xml"/><Relationship Id="rId92" Type="http://schemas.openxmlformats.org/officeDocument/2006/relationships/tags" Target="../tags/tag453.xml"/><Relationship Id="rId2" Type="http://schemas.openxmlformats.org/officeDocument/2006/relationships/tags" Target="../tags/tag363.xml"/><Relationship Id="rId29" Type="http://schemas.openxmlformats.org/officeDocument/2006/relationships/tags" Target="../tags/tag390.xml"/><Relationship Id="rId24" Type="http://schemas.openxmlformats.org/officeDocument/2006/relationships/tags" Target="../tags/tag385.xml"/><Relationship Id="rId40" Type="http://schemas.openxmlformats.org/officeDocument/2006/relationships/tags" Target="../tags/tag401.xml"/><Relationship Id="rId45" Type="http://schemas.openxmlformats.org/officeDocument/2006/relationships/tags" Target="../tags/tag406.xml"/><Relationship Id="rId66" Type="http://schemas.openxmlformats.org/officeDocument/2006/relationships/tags" Target="../tags/tag427.xml"/><Relationship Id="rId87" Type="http://schemas.openxmlformats.org/officeDocument/2006/relationships/tags" Target="../tags/tag448.xml"/><Relationship Id="rId61" Type="http://schemas.openxmlformats.org/officeDocument/2006/relationships/tags" Target="../tags/tag422.xml"/><Relationship Id="rId82" Type="http://schemas.openxmlformats.org/officeDocument/2006/relationships/tags" Target="../tags/tag443.xml"/><Relationship Id="rId19" Type="http://schemas.openxmlformats.org/officeDocument/2006/relationships/tags" Target="../tags/tag380.xml"/><Relationship Id="rId14" Type="http://schemas.openxmlformats.org/officeDocument/2006/relationships/tags" Target="../tags/tag375.xml"/><Relationship Id="rId30" Type="http://schemas.openxmlformats.org/officeDocument/2006/relationships/tags" Target="../tags/tag391.xml"/><Relationship Id="rId35" Type="http://schemas.openxmlformats.org/officeDocument/2006/relationships/tags" Target="../tags/tag396.xml"/><Relationship Id="rId56" Type="http://schemas.openxmlformats.org/officeDocument/2006/relationships/tags" Target="../tags/tag417.xml"/><Relationship Id="rId77" Type="http://schemas.openxmlformats.org/officeDocument/2006/relationships/tags" Target="../tags/tag438.xml"/><Relationship Id="rId8" Type="http://schemas.openxmlformats.org/officeDocument/2006/relationships/tags" Target="../tags/tag369.xml"/><Relationship Id="rId51" Type="http://schemas.openxmlformats.org/officeDocument/2006/relationships/tags" Target="../tags/tag412.xml"/><Relationship Id="rId72" Type="http://schemas.openxmlformats.org/officeDocument/2006/relationships/tags" Target="../tags/tag433.xml"/><Relationship Id="rId93" Type="http://schemas.openxmlformats.org/officeDocument/2006/relationships/tags" Target="../tags/tag45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13" Type="http://schemas.openxmlformats.org/officeDocument/2006/relationships/tags" Target="../tags/tag12.xml"/><Relationship Id="rId18" Type="http://schemas.openxmlformats.org/officeDocument/2006/relationships/tags" Target="../tags/tag17.xml"/><Relationship Id="rId3" Type="http://schemas.openxmlformats.org/officeDocument/2006/relationships/tags" Target="../tags/tag2.xml"/><Relationship Id="rId21" Type="http://schemas.openxmlformats.org/officeDocument/2006/relationships/tags" Target="../tags/tag20.xml"/><Relationship Id="rId7" Type="http://schemas.openxmlformats.org/officeDocument/2006/relationships/tags" Target="../tags/tag6.xml"/><Relationship Id="rId12" Type="http://schemas.openxmlformats.org/officeDocument/2006/relationships/tags" Target="../tags/tag11.xml"/><Relationship Id="rId17" Type="http://schemas.openxmlformats.org/officeDocument/2006/relationships/tags" Target="../tags/tag16.xml"/><Relationship Id="rId2" Type="http://schemas.openxmlformats.org/officeDocument/2006/relationships/tags" Target="../tags/tag1.xml"/><Relationship Id="rId16" Type="http://schemas.openxmlformats.org/officeDocument/2006/relationships/tags" Target="../tags/tag15.xml"/><Relationship Id="rId20" Type="http://schemas.openxmlformats.org/officeDocument/2006/relationships/tags" Target="../tags/tag19.xml"/><Relationship Id="rId1" Type="http://schemas.openxmlformats.org/officeDocument/2006/relationships/vmlDrawing" Target="../drawings/vmlDrawing2.vml"/><Relationship Id="rId6" Type="http://schemas.openxmlformats.org/officeDocument/2006/relationships/tags" Target="../tags/tag5.xml"/><Relationship Id="rId11" Type="http://schemas.openxmlformats.org/officeDocument/2006/relationships/tags" Target="../tags/tag10.xml"/><Relationship Id="rId24" Type="http://schemas.openxmlformats.org/officeDocument/2006/relationships/image" Target="../media/image3.wmf"/><Relationship Id="rId5" Type="http://schemas.openxmlformats.org/officeDocument/2006/relationships/tags" Target="../tags/tag4.xml"/><Relationship Id="rId15" Type="http://schemas.openxmlformats.org/officeDocument/2006/relationships/tags" Target="../tags/tag14.xml"/><Relationship Id="rId23" Type="http://schemas.openxmlformats.org/officeDocument/2006/relationships/oleObject" Target="../embeddings/oleObject2.bin"/><Relationship Id="rId10" Type="http://schemas.openxmlformats.org/officeDocument/2006/relationships/tags" Target="../tags/tag9.xml"/><Relationship Id="rId19" Type="http://schemas.openxmlformats.org/officeDocument/2006/relationships/tags" Target="../tags/tag18.xml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tags" Target="../tags/tag13.xml"/><Relationship Id="rId2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tags" Target="../tags/tag47.xml"/><Relationship Id="rId21" Type="http://schemas.openxmlformats.org/officeDocument/2006/relationships/tags" Target="../tags/tag42.xml"/><Relationship Id="rId42" Type="http://schemas.openxmlformats.org/officeDocument/2006/relationships/tags" Target="../tags/tag63.xml"/><Relationship Id="rId47" Type="http://schemas.openxmlformats.org/officeDocument/2006/relationships/tags" Target="../tags/tag68.xml"/><Relationship Id="rId63" Type="http://schemas.openxmlformats.org/officeDocument/2006/relationships/tags" Target="../tags/tag84.xml"/><Relationship Id="rId68" Type="http://schemas.openxmlformats.org/officeDocument/2006/relationships/tags" Target="../tags/tag89.xml"/><Relationship Id="rId84" Type="http://schemas.openxmlformats.org/officeDocument/2006/relationships/tags" Target="../tags/tag105.xml"/><Relationship Id="rId89" Type="http://schemas.openxmlformats.org/officeDocument/2006/relationships/tags" Target="../tags/tag110.xml"/><Relationship Id="rId16" Type="http://schemas.openxmlformats.org/officeDocument/2006/relationships/tags" Target="../tags/tag37.xml"/><Relationship Id="rId11" Type="http://schemas.openxmlformats.org/officeDocument/2006/relationships/tags" Target="../tags/tag32.xml"/><Relationship Id="rId32" Type="http://schemas.openxmlformats.org/officeDocument/2006/relationships/tags" Target="../tags/tag53.xml"/><Relationship Id="rId37" Type="http://schemas.openxmlformats.org/officeDocument/2006/relationships/tags" Target="../tags/tag58.xml"/><Relationship Id="rId53" Type="http://schemas.openxmlformats.org/officeDocument/2006/relationships/tags" Target="../tags/tag74.xml"/><Relationship Id="rId58" Type="http://schemas.openxmlformats.org/officeDocument/2006/relationships/tags" Target="../tags/tag79.xml"/><Relationship Id="rId74" Type="http://schemas.openxmlformats.org/officeDocument/2006/relationships/tags" Target="../tags/tag95.xml"/><Relationship Id="rId79" Type="http://schemas.openxmlformats.org/officeDocument/2006/relationships/tags" Target="../tags/tag100.xml"/><Relationship Id="rId5" Type="http://schemas.openxmlformats.org/officeDocument/2006/relationships/tags" Target="../tags/tag26.xml"/><Relationship Id="rId90" Type="http://schemas.openxmlformats.org/officeDocument/2006/relationships/tags" Target="../tags/tag111.xml"/><Relationship Id="rId22" Type="http://schemas.openxmlformats.org/officeDocument/2006/relationships/tags" Target="../tags/tag43.xml"/><Relationship Id="rId27" Type="http://schemas.openxmlformats.org/officeDocument/2006/relationships/tags" Target="../tags/tag48.xml"/><Relationship Id="rId43" Type="http://schemas.openxmlformats.org/officeDocument/2006/relationships/tags" Target="../tags/tag64.xml"/><Relationship Id="rId48" Type="http://schemas.openxmlformats.org/officeDocument/2006/relationships/tags" Target="../tags/tag69.xml"/><Relationship Id="rId64" Type="http://schemas.openxmlformats.org/officeDocument/2006/relationships/tags" Target="../tags/tag85.xml"/><Relationship Id="rId69" Type="http://schemas.openxmlformats.org/officeDocument/2006/relationships/tags" Target="../tags/tag90.xml"/><Relationship Id="rId8" Type="http://schemas.openxmlformats.org/officeDocument/2006/relationships/tags" Target="../tags/tag29.xml"/><Relationship Id="rId51" Type="http://schemas.openxmlformats.org/officeDocument/2006/relationships/tags" Target="../tags/tag72.xml"/><Relationship Id="rId72" Type="http://schemas.openxmlformats.org/officeDocument/2006/relationships/tags" Target="../tags/tag93.xml"/><Relationship Id="rId80" Type="http://schemas.openxmlformats.org/officeDocument/2006/relationships/tags" Target="../tags/tag101.xml"/><Relationship Id="rId85" Type="http://schemas.openxmlformats.org/officeDocument/2006/relationships/tags" Target="../tags/tag106.xml"/><Relationship Id="rId93" Type="http://schemas.openxmlformats.org/officeDocument/2006/relationships/oleObject" Target="../embeddings/oleObject5.bin"/><Relationship Id="rId3" Type="http://schemas.openxmlformats.org/officeDocument/2006/relationships/tags" Target="../tags/tag24.xml"/><Relationship Id="rId12" Type="http://schemas.openxmlformats.org/officeDocument/2006/relationships/tags" Target="../tags/tag33.xml"/><Relationship Id="rId17" Type="http://schemas.openxmlformats.org/officeDocument/2006/relationships/tags" Target="../tags/tag38.xml"/><Relationship Id="rId25" Type="http://schemas.openxmlformats.org/officeDocument/2006/relationships/tags" Target="../tags/tag46.xml"/><Relationship Id="rId33" Type="http://schemas.openxmlformats.org/officeDocument/2006/relationships/tags" Target="../tags/tag54.xml"/><Relationship Id="rId38" Type="http://schemas.openxmlformats.org/officeDocument/2006/relationships/tags" Target="../tags/tag59.xml"/><Relationship Id="rId46" Type="http://schemas.openxmlformats.org/officeDocument/2006/relationships/tags" Target="../tags/tag67.xml"/><Relationship Id="rId59" Type="http://schemas.openxmlformats.org/officeDocument/2006/relationships/tags" Target="../tags/tag80.xml"/><Relationship Id="rId67" Type="http://schemas.openxmlformats.org/officeDocument/2006/relationships/tags" Target="../tags/tag88.xml"/><Relationship Id="rId20" Type="http://schemas.openxmlformats.org/officeDocument/2006/relationships/tags" Target="../tags/tag41.xml"/><Relationship Id="rId41" Type="http://schemas.openxmlformats.org/officeDocument/2006/relationships/tags" Target="../tags/tag62.xml"/><Relationship Id="rId54" Type="http://schemas.openxmlformats.org/officeDocument/2006/relationships/tags" Target="../tags/tag75.xml"/><Relationship Id="rId62" Type="http://schemas.openxmlformats.org/officeDocument/2006/relationships/tags" Target="../tags/tag83.xml"/><Relationship Id="rId70" Type="http://schemas.openxmlformats.org/officeDocument/2006/relationships/tags" Target="../tags/tag91.xml"/><Relationship Id="rId75" Type="http://schemas.openxmlformats.org/officeDocument/2006/relationships/tags" Target="../tags/tag96.xml"/><Relationship Id="rId83" Type="http://schemas.openxmlformats.org/officeDocument/2006/relationships/tags" Target="../tags/tag104.xml"/><Relationship Id="rId88" Type="http://schemas.openxmlformats.org/officeDocument/2006/relationships/tags" Target="../tags/tag109.xml"/><Relationship Id="rId91" Type="http://schemas.openxmlformats.org/officeDocument/2006/relationships/tags" Target="../tags/tag112.xml"/><Relationship Id="rId1" Type="http://schemas.openxmlformats.org/officeDocument/2006/relationships/vmlDrawing" Target="../drawings/vmlDrawing5.vml"/><Relationship Id="rId6" Type="http://schemas.openxmlformats.org/officeDocument/2006/relationships/tags" Target="../tags/tag27.xml"/><Relationship Id="rId15" Type="http://schemas.openxmlformats.org/officeDocument/2006/relationships/tags" Target="../tags/tag36.xml"/><Relationship Id="rId23" Type="http://schemas.openxmlformats.org/officeDocument/2006/relationships/tags" Target="../tags/tag44.xml"/><Relationship Id="rId28" Type="http://schemas.openxmlformats.org/officeDocument/2006/relationships/tags" Target="../tags/tag49.xml"/><Relationship Id="rId36" Type="http://schemas.openxmlformats.org/officeDocument/2006/relationships/tags" Target="../tags/tag57.xml"/><Relationship Id="rId49" Type="http://schemas.openxmlformats.org/officeDocument/2006/relationships/tags" Target="../tags/tag70.xml"/><Relationship Id="rId57" Type="http://schemas.openxmlformats.org/officeDocument/2006/relationships/tags" Target="../tags/tag78.xml"/><Relationship Id="rId10" Type="http://schemas.openxmlformats.org/officeDocument/2006/relationships/tags" Target="../tags/tag31.xml"/><Relationship Id="rId31" Type="http://schemas.openxmlformats.org/officeDocument/2006/relationships/tags" Target="../tags/tag52.xml"/><Relationship Id="rId44" Type="http://schemas.openxmlformats.org/officeDocument/2006/relationships/tags" Target="../tags/tag65.xml"/><Relationship Id="rId52" Type="http://schemas.openxmlformats.org/officeDocument/2006/relationships/tags" Target="../tags/tag73.xml"/><Relationship Id="rId60" Type="http://schemas.openxmlformats.org/officeDocument/2006/relationships/tags" Target="../tags/tag81.xml"/><Relationship Id="rId65" Type="http://schemas.openxmlformats.org/officeDocument/2006/relationships/tags" Target="../tags/tag86.xml"/><Relationship Id="rId73" Type="http://schemas.openxmlformats.org/officeDocument/2006/relationships/tags" Target="../tags/tag94.xml"/><Relationship Id="rId78" Type="http://schemas.openxmlformats.org/officeDocument/2006/relationships/tags" Target="../tags/tag99.xml"/><Relationship Id="rId81" Type="http://schemas.openxmlformats.org/officeDocument/2006/relationships/tags" Target="../tags/tag102.xml"/><Relationship Id="rId86" Type="http://schemas.openxmlformats.org/officeDocument/2006/relationships/tags" Target="../tags/tag107.xml"/><Relationship Id="rId94" Type="http://schemas.openxmlformats.org/officeDocument/2006/relationships/image" Target="../media/image6.wmf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3" Type="http://schemas.openxmlformats.org/officeDocument/2006/relationships/tags" Target="../tags/tag34.xml"/><Relationship Id="rId18" Type="http://schemas.openxmlformats.org/officeDocument/2006/relationships/tags" Target="../tags/tag39.xml"/><Relationship Id="rId39" Type="http://schemas.openxmlformats.org/officeDocument/2006/relationships/tags" Target="../tags/tag60.xml"/><Relationship Id="rId34" Type="http://schemas.openxmlformats.org/officeDocument/2006/relationships/tags" Target="../tags/tag55.xml"/><Relationship Id="rId50" Type="http://schemas.openxmlformats.org/officeDocument/2006/relationships/tags" Target="../tags/tag71.xml"/><Relationship Id="rId55" Type="http://schemas.openxmlformats.org/officeDocument/2006/relationships/tags" Target="../tags/tag76.xml"/><Relationship Id="rId76" Type="http://schemas.openxmlformats.org/officeDocument/2006/relationships/tags" Target="../tags/tag97.xml"/><Relationship Id="rId7" Type="http://schemas.openxmlformats.org/officeDocument/2006/relationships/tags" Target="../tags/tag28.xml"/><Relationship Id="rId71" Type="http://schemas.openxmlformats.org/officeDocument/2006/relationships/tags" Target="../tags/tag92.xml"/><Relationship Id="rId92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29" Type="http://schemas.openxmlformats.org/officeDocument/2006/relationships/tags" Target="../tags/tag50.xml"/><Relationship Id="rId24" Type="http://schemas.openxmlformats.org/officeDocument/2006/relationships/tags" Target="../tags/tag45.xml"/><Relationship Id="rId40" Type="http://schemas.openxmlformats.org/officeDocument/2006/relationships/tags" Target="../tags/tag61.xml"/><Relationship Id="rId45" Type="http://schemas.openxmlformats.org/officeDocument/2006/relationships/tags" Target="../tags/tag66.xml"/><Relationship Id="rId66" Type="http://schemas.openxmlformats.org/officeDocument/2006/relationships/tags" Target="../tags/tag87.xml"/><Relationship Id="rId87" Type="http://schemas.openxmlformats.org/officeDocument/2006/relationships/tags" Target="../tags/tag108.xml"/><Relationship Id="rId61" Type="http://schemas.openxmlformats.org/officeDocument/2006/relationships/tags" Target="../tags/tag82.xml"/><Relationship Id="rId82" Type="http://schemas.openxmlformats.org/officeDocument/2006/relationships/tags" Target="../tags/tag103.xml"/><Relationship Id="rId19" Type="http://schemas.openxmlformats.org/officeDocument/2006/relationships/tags" Target="../tags/tag40.xml"/><Relationship Id="rId14" Type="http://schemas.openxmlformats.org/officeDocument/2006/relationships/tags" Target="../tags/tag35.xml"/><Relationship Id="rId30" Type="http://schemas.openxmlformats.org/officeDocument/2006/relationships/tags" Target="../tags/tag51.xml"/><Relationship Id="rId35" Type="http://schemas.openxmlformats.org/officeDocument/2006/relationships/tags" Target="../tags/tag56.xml"/><Relationship Id="rId56" Type="http://schemas.openxmlformats.org/officeDocument/2006/relationships/tags" Target="../tags/tag77.xml"/><Relationship Id="rId77" Type="http://schemas.openxmlformats.org/officeDocument/2006/relationships/tags" Target="../tags/tag98.xml"/></Relationships>
</file>

<file path=ppt/slides/_rels/slide9.xml.rels><?xml version="1.0" encoding="UTF-8" standalone="yes"?>
<Relationships xmlns="http://schemas.openxmlformats.org/package/2006/relationships"><Relationship Id="rId26" Type="http://schemas.openxmlformats.org/officeDocument/2006/relationships/tags" Target="../tags/tag137.xml"/><Relationship Id="rId117" Type="http://schemas.openxmlformats.org/officeDocument/2006/relationships/tags" Target="../tags/tag228.xml"/><Relationship Id="rId21" Type="http://schemas.openxmlformats.org/officeDocument/2006/relationships/tags" Target="../tags/tag132.xml"/><Relationship Id="rId42" Type="http://schemas.openxmlformats.org/officeDocument/2006/relationships/tags" Target="../tags/tag153.xml"/><Relationship Id="rId47" Type="http://schemas.openxmlformats.org/officeDocument/2006/relationships/tags" Target="../tags/tag158.xml"/><Relationship Id="rId63" Type="http://schemas.openxmlformats.org/officeDocument/2006/relationships/tags" Target="../tags/tag174.xml"/><Relationship Id="rId68" Type="http://schemas.openxmlformats.org/officeDocument/2006/relationships/tags" Target="../tags/tag179.xml"/><Relationship Id="rId84" Type="http://schemas.openxmlformats.org/officeDocument/2006/relationships/tags" Target="../tags/tag195.xml"/><Relationship Id="rId89" Type="http://schemas.openxmlformats.org/officeDocument/2006/relationships/tags" Target="../tags/tag200.xml"/><Relationship Id="rId112" Type="http://schemas.openxmlformats.org/officeDocument/2006/relationships/tags" Target="../tags/tag223.xml"/><Relationship Id="rId16" Type="http://schemas.openxmlformats.org/officeDocument/2006/relationships/tags" Target="../tags/tag127.xml"/><Relationship Id="rId107" Type="http://schemas.openxmlformats.org/officeDocument/2006/relationships/tags" Target="../tags/tag218.xml"/><Relationship Id="rId11" Type="http://schemas.openxmlformats.org/officeDocument/2006/relationships/tags" Target="../tags/tag122.xml"/><Relationship Id="rId32" Type="http://schemas.openxmlformats.org/officeDocument/2006/relationships/tags" Target="../tags/tag143.xml"/><Relationship Id="rId37" Type="http://schemas.openxmlformats.org/officeDocument/2006/relationships/tags" Target="../tags/tag148.xml"/><Relationship Id="rId53" Type="http://schemas.openxmlformats.org/officeDocument/2006/relationships/tags" Target="../tags/tag164.xml"/><Relationship Id="rId58" Type="http://schemas.openxmlformats.org/officeDocument/2006/relationships/tags" Target="../tags/tag169.xml"/><Relationship Id="rId74" Type="http://schemas.openxmlformats.org/officeDocument/2006/relationships/tags" Target="../tags/tag185.xml"/><Relationship Id="rId79" Type="http://schemas.openxmlformats.org/officeDocument/2006/relationships/tags" Target="../tags/tag190.xml"/><Relationship Id="rId102" Type="http://schemas.openxmlformats.org/officeDocument/2006/relationships/tags" Target="../tags/tag213.xml"/><Relationship Id="rId123" Type="http://schemas.openxmlformats.org/officeDocument/2006/relationships/tags" Target="../tags/tag234.xml"/><Relationship Id="rId5" Type="http://schemas.openxmlformats.org/officeDocument/2006/relationships/tags" Target="../tags/tag116.xml"/><Relationship Id="rId90" Type="http://schemas.openxmlformats.org/officeDocument/2006/relationships/tags" Target="../tags/tag201.xml"/><Relationship Id="rId95" Type="http://schemas.openxmlformats.org/officeDocument/2006/relationships/tags" Target="../tags/tag206.xml"/><Relationship Id="rId22" Type="http://schemas.openxmlformats.org/officeDocument/2006/relationships/tags" Target="../tags/tag133.xml"/><Relationship Id="rId27" Type="http://schemas.openxmlformats.org/officeDocument/2006/relationships/tags" Target="../tags/tag138.xml"/><Relationship Id="rId43" Type="http://schemas.openxmlformats.org/officeDocument/2006/relationships/tags" Target="../tags/tag154.xml"/><Relationship Id="rId48" Type="http://schemas.openxmlformats.org/officeDocument/2006/relationships/tags" Target="../tags/tag159.xml"/><Relationship Id="rId64" Type="http://schemas.openxmlformats.org/officeDocument/2006/relationships/tags" Target="../tags/tag175.xml"/><Relationship Id="rId69" Type="http://schemas.openxmlformats.org/officeDocument/2006/relationships/tags" Target="../tags/tag180.xml"/><Relationship Id="rId113" Type="http://schemas.openxmlformats.org/officeDocument/2006/relationships/tags" Target="../tags/tag224.xml"/><Relationship Id="rId118" Type="http://schemas.openxmlformats.org/officeDocument/2006/relationships/tags" Target="../tags/tag229.xml"/><Relationship Id="rId80" Type="http://schemas.openxmlformats.org/officeDocument/2006/relationships/tags" Target="../tags/tag191.xml"/><Relationship Id="rId85" Type="http://schemas.openxmlformats.org/officeDocument/2006/relationships/tags" Target="../tags/tag196.xml"/><Relationship Id="rId12" Type="http://schemas.openxmlformats.org/officeDocument/2006/relationships/tags" Target="../tags/tag123.xml"/><Relationship Id="rId17" Type="http://schemas.openxmlformats.org/officeDocument/2006/relationships/tags" Target="../tags/tag128.xml"/><Relationship Id="rId33" Type="http://schemas.openxmlformats.org/officeDocument/2006/relationships/tags" Target="../tags/tag144.xml"/><Relationship Id="rId38" Type="http://schemas.openxmlformats.org/officeDocument/2006/relationships/tags" Target="../tags/tag149.xml"/><Relationship Id="rId59" Type="http://schemas.openxmlformats.org/officeDocument/2006/relationships/tags" Target="../tags/tag170.xml"/><Relationship Id="rId103" Type="http://schemas.openxmlformats.org/officeDocument/2006/relationships/tags" Target="../tags/tag214.xml"/><Relationship Id="rId108" Type="http://schemas.openxmlformats.org/officeDocument/2006/relationships/tags" Target="../tags/tag219.xml"/><Relationship Id="rId124" Type="http://schemas.openxmlformats.org/officeDocument/2006/relationships/tags" Target="../tags/tag235.xml"/><Relationship Id="rId54" Type="http://schemas.openxmlformats.org/officeDocument/2006/relationships/tags" Target="../tags/tag165.xml"/><Relationship Id="rId70" Type="http://schemas.openxmlformats.org/officeDocument/2006/relationships/tags" Target="../tags/tag181.xml"/><Relationship Id="rId75" Type="http://schemas.openxmlformats.org/officeDocument/2006/relationships/tags" Target="../tags/tag186.xml"/><Relationship Id="rId91" Type="http://schemas.openxmlformats.org/officeDocument/2006/relationships/tags" Target="../tags/tag202.xml"/><Relationship Id="rId96" Type="http://schemas.openxmlformats.org/officeDocument/2006/relationships/tags" Target="../tags/tag207.xml"/><Relationship Id="rId1" Type="http://schemas.openxmlformats.org/officeDocument/2006/relationships/vmlDrawing" Target="../drawings/vmlDrawing6.vml"/><Relationship Id="rId6" Type="http://schemas.openxmlformats.org/officeDocument/2006/relationships/tags" Target="../tags/tag117.xml"/><Relationship Id="rId23" Type="http://schemas.openxmlformats.org/officeDocument/2006/relationships/tags" Target="../tags/tag134.xml"/><Relationship Id="rId28" Type="http://schemas.openxmlformats.org/officeDocument/2006/relationships/tags" Target="../tags/tag139.xml"/><Relationship Id="rId49" Type="http://schemas.openxmlformats.org/officeDocument/2006/relationships/tags" Target="../tags/tag160.xml"/><Relationship Id="rId114" Type="http://schemas.openxmlformats.org/officeDocument/2006/relationships/tags" Target="../tags/tag225.xml"/><Relationship Id="rId119" Type="http://schemas.openxmlformats.org/officeDocument/2006/relationships/tags" Target="../tags/tag230.xml"/><Relationship Id="rId44" Type="http://schemas.openxmlformats.org/officeDocument/2006/relationships/tags" Target="../tags/tag155.xml"/><Relationship Id="rId60" Type="http://schemas.openxmlformats.org/officeDocument/2006/relationships/tags" Target="../tags/tag171.xml"/><Relationship Id="rId65" Type="http://schemas.openxmlformats.org/officeDocument/2006/relationships/tags" Target="../tags/tag176.xml"/><Relationship Id="rId81" Type="http://schemas.openxmlformats.org/officeDocument/2006/relationships/tags" Target="../tags/tag192.xml"/><Relationship Id="rId86" Type="http://schemas.openxmlformats.org/officeDocument/2006/relationships/tags" Target="../tags/tag197.xml"/><Relationship Id="rId13" Type="http://schemas.openxmlformats.org/officeDocument/2006/relationships/tags" Target="../tags/tag124.xml"/><Relationship Id="rId18" Type="http://schemas.openxmlformats.org/officeDocument/2006/relationships/tags" Target="../tags/tag129.xml"/><Relationship Id="rId39" Type="http://schemas.openxmlformats.org/officeDocument/2006/relationships/tags" Target="../tags/tag150.xml"/><Relationship Id="rId109" Type="http://schemas.openxmlformats.org/officeDocument/2006/relationships/tags" Target="../tags/tag220.xml"/><Relationship Id="rId34" Type="http://schemas.openxmlformats.org/officeDocument/2006/relationships/tags" Target="../tags/tag145.xml"/><Relationship Id="rId50" Type="http://schemas.openxmlformats.org/officeDocument/2006/relationships/tags" Target="../tags/tag161.xml"/><Relationship Id="rId55" Type="http://schemas.openxmlformats.org/officeDocument/2006/relationships/tags" Target="../tags/tag166.xml"/><Relationship Id="rId76" Type="http://schemas.openxmlformats.org/officeDocument/2006/relationships/tags" Target="../tags/tag187.xml"/><Relationship Id="rId97" Type="http://schemas.openxmlformats.org/officeDocument/2006/relationships/tags" Target="../tags/tag208.xml"/><Relationship Id="rId104" Type="http://schemas.openxmlformats.org/officeDocument/2006/relationships/tags" Target="../tags/tag215.xml"/><Relationship Id="rId120" Type="http://schemas.openxmlformats.org/officeDocument/2006/relationships/tags" Target="../tags/tag231.xml"/><Relationship Id="rId125" Type="http://schemas.openxmlformats.org/officeDocument/2006/relationships/slideLayout" Target="../slideLayouts/slideLayout2.xml"/><Relationship Id="rId7" Type="http://schemas.openxmlformats.org/officeDocument/2006/relationships/tags" Target="../tags/tag118.xml"/><Relationship Id="rId71" Type="http://schemas.openxmlformats.org/officeDocument/2006/relationships/tags" Target="../tags/tag182.xml"/><Relationship Id="rId92" Type="http://schemas.openxmlformats.org/officeDocument/2006/relationships/tags" Target="../tags/tag203.xml"/><Relationship Id="rId2" Type="http://schemas.openxmlformats.org/officeDocument/2006/relationships/tags" Target="../tags/tag113.xml"/><Relationship Id="rId29" Type="http://schemas.openxmlformats.org/officeDocument/2006/relationships/tags" Target="../tags/tag140.xml"/><Relationship Id="rId24" Type="http://schemas.openxmlformats.org/officeDocument/2006/relationships/tags" Target="../tags/tag135.xml"/><Relationship Id="rId40" Type="http://schemas.openxmlformats.org/officeDocument/2006/relationships/tags" Target="../tags/tag151.xml"/><Relationship Id="rId45" Type="http://schemas.openxmlformats.org/officeDocument/2006/relationships/tags" Target="../tags/tag156.xml"/><Relationship Id="rId66" Type="http://schemas.openxmlformats.org/officeDocument/2006/relationships/tags" Target="../tags/tag177.xml"/><Relationship Id="rId87" Type="http://schemas.openxmlformats.org/officeDocument/2006/relationships/tags" Target="../tags/tag198.xml"/><Relationship Id="rId110" Type="http://schemas.openxmlformats.org/officeDocument/2006/relationships/tags" Target="../tags/tag221.xml"/><Relationship Id="rId115" Type="http://schemas.openxmlformats.org/officeDocument/2006/relationships/tags" Target="../tags/tag226.xml"/><Relationship Id="rId61" Type="http://schemas.openxmlformats.org/officeDocument/2006/relationships/tags" Target="../tags/tag172.xml"/><Relationship Id="rId82" Type="http://schemas.openxmlformats.org/officeDocument/2006/relationships/tags" Target="../tags/tag193.xml"/><Relationship Id="rId19" Type="http://schemas.openxmlformats.org/officeDocument/2006/relationships/tags" Target="../tags/tag130.xml"/><Relationship Id="rId14" Type="http://schemas.openxmlformats.org/officeDocument/2006/relationships/tags" Target="../tags/tag125.xml"/><Relationship Id="rId30" Type="http://schemas.openxmlformats.org/officeDocument/2006/relationships/tags" Target="../tags/tag141.xml"/><Relationship Id="rId35" Type="http://schemas.openxmlformats.org/officeDocument/2006/relationships/tags" Target="../tags/tag146.xml"/><Relationship Id="rId56" Type="http://schemas.openxmlformats.org/officeDocument/2006/relationships/tags" Target="../tags/tag167.xml"/><Relationship Id="rId77" Type="http://schemas.openxmlformats.org/officeDocument/2006/relationships/tags" Target="../tags/tag188.xml"/><Relationship Id="rId100" Type="http://schemas.openxmlformats.org/officeDocument/2006/relationships/tags" Target="../tags/tag211.xml"/><Relationship Id="rId105" Type="http://schemas.openxmlformats.org/officeDocument/2006/relationships/tags" Target="../tags/tag216.xml"/><Relationship Id="rId126" Type="http://schemas.openxmlformats.org/officeDocument/2006/relationships/oleObject" Target="../embeddings/oleObject6.bin"/><Relationship Id="rId8" Type="http://schemas.openxmlformats.org/officeDocument/2006/relationships/tags" Target="../tags/tag119.xml"/><Relationship Id="rId51" Type="http://schemas.openxmlformats.org/officeDocument/2006/relationships/tags" Target="../tags/tag162.xml"/><Relationship Id="rId72" Type="http://schemas.openxmlformats.org/officeDocument/2006/relationships/tags" Target="../tags/tag183.xml"/><Relationship Id="rId93" Type="http://schemas.openxmlformats.org/officeDocument/2006/relationships/tags" Target="../tags/tag204.xml"/><Relationship Id="rId98" Type="http://schemas.openxmlformats.org/officeDocument/2006/relationships/tags" Target="../tags/tag209.xml"/><Relationship Id="rId121" Type="http://schemas.openxmlformats.org/officeDocument/2006/relationships/tags" Target="../tags/tag232.xml"/><Relationship Id="rId3" Type="http://schemas.openxmlformats.org/officeDocument/2006/relationships/tags" Target="../tags/tag114.xml"/><Relationship Id="rId25" Type="http://schemas.openxmlformats.org/officeDocument/2006/relationships/tags" Target="../tags/tag136.xml"/><Relationship Id="rId46" Type="http://schemas.openxmlformats.org/officeDocument/2006/relationships/tags" Target="../tags/tag157.xml"/><Relationship Id="rId67" Type="http://schemas.openxmlformats.org/officeDocument/2006/relationships/tags" Target="../tags/tag178.xml"/><Relationship Id="rId116" Type="http://schemas.openxmlformats.org/officeDocument/2006/relationships/tags" Target="../tags/tag227.xml"/><Relationship Id="rId20" Type="http://schemas.openxmlformats.org/officeDocument/2006/relationships/tags" Target="../tags/tag131.xml"/><Relationship Id="rId41" Type="http://schemas.openxmlformats.org/officeDocument/2006/relationships/tags" Target="../tags/tag152.xml"/><Relationship Id="rId62" Type="http://schemas.openxmlformats.org/officeDocument/2006/relationships/tags" Target="../tags/tag173.xml"/><Relationship Id="rId83" Type="http://schemas.openxmlformats.org/officeDocument/2006/relationships/tags" Target="../tags/tag194.xml"/><Relationship Id="rId88" Type="http://schemas.openxmlformats.org/officeDocument/2006/relationships/tags" Target="../tags/tag199.xml"/><Relationship Id="rId111" Type="http://schemas.openxmlformats.org/officeDocument/2006/relationships/tags" Target="../tags/tag222.xml"/><Relationship Id="rId15" Type="http://schemas.openxmlformats.org/officeDocument/2006/relationships/tags" Target="../tags/tag126.xml"/><Relationship Id="rId36" Type="http://schemas.openxmlformats.org/officeDocument/2006/relationships/tags" Target="../tags/tag147.xml"/><Relationship Id="rId57" Type="http://schemas.openxmlformats.org/officeDocument/2006/relationships/tags" Target="../tags/tag168.xml"/><Relationship Id="rId106" Type="http://schemas.openxmlformats.org/officeDocument/2006/relationships/tags" Target="../tags/tag217.xml"/><Relationship Id="rId127" Type="http://schemas.openxmlformats.org/officeDocument/2006/relationships/image" Target="../media/image7.wmf"/><Relationship Id="rId10" Type="http://schemas.openxmlformats.org/officeDocument/2006/relationships/tags" Target="../tags/tag121.xml"/><Relationship Id="rId31" Type="http://schemas.openxmlformats.org/officeDocument/2006/relationships/tags" Target="../tags/tag142.xml"/><Relationship Id="rId52" Type="http://schemas.openxmlformats.org/officeDocument/2006/relationships/tags" Target="../tags/tag163.xml"/><Relationship Id="rId73" Type="http://schemas.openxmlformats.org/officeDocument/2006/relationships/tags" Target="../tags/tag184.xml"/><Relationship Id="rId78" Type="http://schemas.openxmlformats.org/officeDocument/2006/relationships/tags" Target="../tags/tag189.xml"/><Relationship Id="rId94" Type="http://schemas.openxmlformats.org/officeDocument/2006/relationships/tags" Target="../tags/tag205.xml"/><Relationship Id="rId99" Type="http://schemas.openxmlformats.org/officeDocument/2006/relationships/tags" Target="../tags/tag210.xml"/><Relationship Id="rId101" Type="http://schemas.openxmlformats.org/officeDocument/2006/relationships/tags" Target="../tags/tag212.xml"/><Relationship Id="rId122" Type="http://schemas.openxmlformats.org/officeDocument/2006/relationships/tags" Target="../tags/tag233.xml"/><Relationship Id="rId4" Type="http://schemas.openxmlformats.org/officeDocument/2006/relationships/tags" Target="../tags/tag115.xml"/><Relationship Id="rId9" Type="http://schemas.openxmlformats.org/officeDocument/2006/relationships/tags" Target="../tags/tag1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Sine Law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Grade 12 Essential Math</a:t>
            </a:r>
          </a:p>
          <a:p>
            <a:r>
              <a:rPr lang="en-CA" dirty="0" smtClean="0"/>
              <a:t>Geometry and Trigonometry Unit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47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Find the missing side: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186780"/>
              </p:ext>
            </p:extLst>
          </p:nvPr>
        </p:nvGraphicFramePr>
        <p:xfrm>
          <a:off x="5502275" y="1092200"/>
          <a:ext cx="1993900" cy="505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FX Draw 4" r:id="rId129" imgW="1143360" imgH="2894400" progId="FXDraw3.Document">
                  <p:embed/>
                </p:oleObj>
              </mc:Choice>
              <mc:Fallback>
                <p:oleObj name="FX Draw 4" r:id="rId129" imgW="1143360" imgH="2894400" progId="FXDraw3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0"/>
                      <a:stretch>
                        <a:fillRect/>
                      </a:stretch>
                    </p:blipFill>
                    <p:spPr>
                      <a:xfrm>
                        <a:off x="5502275" y="1092200"/>
                        <a:ext cx="1993900" cy="5051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MARTInkShape-236"/>
          <p:cNvSpPr/>
          <p:nvPr>
            <p:custDataLst>
              <p:tags r:id="rId2"/>
            </p:custDataLst>
          </p:nvPr>
        </p:nvSpPr>
        <p:spPr>
          <a:xfrm>
            <a:off x="5754687" y="4897932"/>
            <a:ext cx="507634" cy="404181"/>
          </a:xfrm>
          <a:custGeom>
            <a:avLst/>
            <a:gdLst/>
            <a:ahLst/>
            <a:cxnLst/>
            <a:rect l="0" t="0" r="0" b="0"/>
            <a:pathLst>
              <a:path w="507634" h="404181">
                <a:moveTo>
                  <a:pt x="7938" y="237630"/>
                </a:moveTo>
                <a:lnTo>
                  <a:pt x="7938" y="237630"/>
                </a:lnTo>
                <a:lnTo>
                  <a:pt x="1104" y="230796"/>
                </a:lnTo>
                <a:lnTo>
                  <a:pt x="97" y="222955"/>
                </a:lnTo>
                <a:lnTo>
                  <a:pt x="0" y="187260"/>
                </a:lnTo>
                <a:lnTo>
                  <a:pt x="2352" y="182023"/>
                </a:lnTo>
                <a:lnTo>
                  <a:pt x="31769" y="144035"/>
                </a:lnTo>
                <a:lnTo>
                  <a:pt x="60855" y="106093"/>
                </a:lnTo>
                <a:lnTo>
                  <a:pt x="69674" y="97625"/>
                </a:lnTo>
                <a:lnTo>
                  <a:pt x="109297" y="64771"/>
                </a:lnTo>
                <a:lnTo>
                  <a:pt x="122735" y="53141"/>
                </a:lnTo>
                <a:lnTo>
                  <a:pt x="162158" y="33748"/>
                </a:lnTo>
                <a:lnTo>
                  <a:pt x="193214" y="18895"/>
                </a:lnTo>
                <a:lnTo>
                  <a:pt x="230192" y="9303"/>
                </a:lnTo>
                <a:lnTo>
                  <a:pt x="267948" y="6634"/>
                </a:lnTo>
                <a:lnTo>
                  <a:pt x="305287" y="0"/>
                </a:lnTo>
                <a:lnTo>
                  <a:pt x="318246" y="607"/>
                </a:lnTo>
                <a:lnTo>
                  <a:pt x="354725" y="6965"/>
                </a:lnTo>
                <a:lnTo>
                  <a:pt x="362266" y="8113"/>
                </a:lnTo>
                <a:lnTo>
                  <a:pt x="397018" y="17230"/>
                </a:lnTo>
                <a:lnTo>
                  <a:pt x="410441" y="23866"/>
                </a:lnTo>
                <a:lnTo>
                  <a:pt x="446302" y="47144"/>
                </a:lnTo>
                <a:lnTo>
                  <a:pt x="464859" y="60361"/>
                </a:lnTo>
                <a:lnTo>
                  <a:pt x="494762" y="89464"/>
                </a:lnTo>
                <a:lnTo>
                  <a:pt x="497707" y="97107"/>
                </a:lnTo>
                <a:lnTo>
                  <a:pt x="499898" y="105502"/>
                </a:lnTo>
                <a:lnTo>
                  <a:pt x="505207" y="116068"/>
                </a:lnTo>
                <a:lnTo>
                  <a:pt x="507633" y="135889"/>
                </a:lnTo>
                <a:lnTo>
                  <a:pt x="496167" y="172695"/>
                </a:lnTo>
                <a:lnTo>
                  <a:pt x="473572" y="211530"/>
                </a:lnTo>
                <a:lnTo>
                  <a:pt x="465947" y="219562"/>
                </a:lnTo>
                <a:lnTo>
                  <a:pt x="457559" y="226954"/>
                </a:lnTo>
                <a:lnTo>
                  <a:pt x="424134" y="265756"/>
                </a:lnTo>
                <a:lnTo>
                  <a:pt x="387090" y="300623"/>
                </a:lnTo>
                <a:lnTo>
                  <a:pt x="348712" y="324929"/>
                </a:lnTo>
                <a:lnTo>
                  <a:pt x="312178" y="343463"/>
                </a:lnTo>
                <a:lnTo>
                  <a:pt x="276241" y="366173"/>
                </a:lnTo>
                <a:lnTo>
                  <a:pt x="236884" y="383054"/>
                </a:lnTo>
                <a:lnTo>
                  <a:pt x="200626" y="396367"/>
                </a:lnTo>
                <a:lnTo>
                  <a:pt x="183211" y="401962"/>
                </a:lnTo>
                <a:lnTo>
                  <a:pt x="152393" y="404180"/>
                </a:lnTo>
                <a:lnTo>
                  <a:pt x="122692" y="396225"/>
                </a:lnTo>
                <a:lnTo>
                  <a:pt x="105038" y="383787"/>
                </a:lnTo>
                <a:lnTo>
                  <a:pt x="93348" y="380595"/>
                </a:lnTo>
                <a:lnTo>
                  <a:pt x="91337" y="378802"/>
                </a:lnTo>
                <a:lnTo>
                  <a:pt x="89995" y="376723"/>
                </a:lnTo>
                <a:lnTo>
                  <a:pt x="76933" y="367052"/>
                </a:lnTo>
                <a:lnTo>
                  <a:pt x="49944" y="332879"/>
                </a:lnTo>
                <a:lnTo>
                  <a:pt x="47774" y="327589"/>
                </a:lnTo>
                <a:lnTo>
                  <a:pt x="42475" y="319651"/>
                </a:lnTo>
                <a:lnTo>
                  <a:pt x="39632" y="311713"/>
                </a:lnTo>
                <a:lnTo>
                  <a:pt x="34477" y="303776"/>
                </a:lnTo>
                <a:lnTo>
                  <a:pt x="32559" y="295838"/>
                </a:lnTo>
                <a:lnTo>
                  <a:pt x="31752" y="256151"/>
                </a:lnTo>
                <a:lnTo>
                  <a:pt x="31751" y="234984"/>
                </a:lnTo>
                <a:lnTo>
                  <a:pt x="32632" y="233220"/>
                </a:lnTo>
                <a:lnTo>
                  <a:pt x="34102" y="232044"/>
                </a:lnTo>
                <a:lnTo>
                  <a:pt x="35964" y="231261"/>
                </a:lnTo>
                <a:lnTo>
                  <a:pt x="37205" y="229856"/>
                </a:lnTo>
                <a:lnTo>
                  <a:pt x="39361" y="222996"/>
                </a:lnTo>
                <a:lnTo>
                  <a:pt x="39591" y="217910"/>
                </a:lnTo>
                <a:lnTo>
                  <a:pt x="40505" y="216545"/>
                </a:lnTo>
                <a:lnTo>
                  <a:pt x="41997" y="215636"/>
                </a:lnTo>
                <a:lnTo>
                  <a:pt x="43873" y="215030"/>
                </a:lnTo>
                <a:lnTo>
                  <a:pt x="45124" y="213745"/>
                </a:lnTo>
                <a:lnTo>
                  <a:pt x="46514" y="209963"/>
                </a:lnTo>
                <a:lnTo>
                  <a:pt x="47767" y="208602"/>
                </a:lnTo>
                <a:lnTo>
                  <a:pt x="55645" y="205237"/>
                </a:lnTo>
                <a:lnTo>
                  <a:pt x="63501" y="19794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SMARTInkShape-Group54"/>
          <p:cNvGrpSpPr/>
          <p:nvPr/>
        </p:nvGrpSpPr>
        <p:grpSpPr>
          <a:xfrm>
            <a:off x="6310313" y="2683683"/>
            <a:ext cx="746053" cy="752147"/>
            <a:chOff x="6310313" y="2683683"/>
            <a:chExt cx="746053" cy="752147"/>
          </a:xfrm>
        </p:grpSpPr>
        <p:sp>
          <p:nvSpPr>
            <p:cNvPr id="6" name="SMARTInkShape-237"/>
            <p:cNvSpPr/>
            <p:nvPr>
              <p:custDataLst>
                <p:tags r:id="rId126"/>
              </p:custDataLst>
            </p:nvPr>
          </p:nvSpPr>
          <p:spPr>
            <a:xfrm>
              <a:off x="6310313" y="2683683"/>
              <a:ext cx="746053" cy="752147"/>
            </a:xfrm>
            <a:custGeom>
              <a:avLst/>
              <a:gdLst/>
              <a:ahLst/>
              <a:cxnLst/>
              <a:rect l="0" t="0" r="0" b="0"/>
              <a:pathLst>
                <a:path w="746053" h="752147">
                  <a:moveTo>
                    <a:pt x="111124" y="78567"/>
                  </a:moveTo>
                  <a:lnTo>
                    <a:pt x="111124" y="78567"/>
                  </a:lnTo>
                  <a:lnTo>
                    <a:pt x="111124" y="67519"/>
                  </a:lnTo>
                  <a:lnTo>
                    <a:pt x="113476" y="62485"/>
                  </a:lnTo>
                  <a:lnTo>
                    <a:pt x="145533" y="28295"/>
                  </a:lnTo>
                  <a:lnTo>
                    <a:pt x="157675" y="20358"/>
                  </a:lnTo>
                  <a:lnTo>
                    <a:pt x="196936" y="8370"/>
                  </a:lnTo>
                  <a:lnTo>
                    <a:pt x="232900" y="0"/>
                  </a:lnTo>
                  <a:lnTo>
                    <a:pt x="248728" y="313"/>
                  </a:lnTo>
                  <a:lnTo>
                    <a:pt x="285915" y="6415"/>
                  </a:lnTo>
                  <a:lnTo>
                    <a:pt x="318741" y="11249"/>
                  </a:lnTo>
                  <a:lnTo>
                    <a:pt x="354998" y="16916"/>
                  </a:lnTo>
                  <a:lnTo>
                    <a:pt x="389694" y="28540"/>
                  </a:lnTo>
                  <a:lnTo>
                    <a:pt x="424510" y="41557"/>
                  </a:lnTo>
                  <a:lnTo>
                    <a:pt x="458526" y="57110"/>
                  </a:lnTo>
                  <a:lnTo>
                    <a:pt x="492927" y="81523"/>
                  </a:lnTo>
                  <a:lnTo>
                    <a:pt x="527703" y="107712"/>
                  </a:lnTo>
                  <a:lnTo>
                    <a:pt x="565001" y="139425"/>
                  </a:lnTo>
                  <a:lnTo>
                    <a:pt x="604480" y="178006"/>
                  </a:lnTo>
                  <a:lnTo>
                    <a:pt x="639934" y="217596"/>
                  </a:lnTo>
                  <a:lnTo>
                    <a:pt x="666702" y="253731"/>
                  </a:lnTo>
                  <a:lnTo>
                    <a:pt x="686865" y="292069"/>
                  </a:lnTo>
                  <a:lnTo>
                    <a:pt x="705221" y="325742"/>
                  </a:lnTo>
                  <a:lnTo>
                    <a:pt x="721804" y="364463"/>
                  </a:lnTo>
                  <a:lnTo>
                    <a:pt x="727747" y="388173"/>
                  </a:lnTo>
                  <a:lnTo>
                    <a:pt x="735375" y="427823"/>
                  </a:lnTo>
                  <a:lnTo>
                    <a:pt x="742030" y="467505"/>
                  </a:lnTo>
                  <a:lnTo>
                    <a:pt x="745585" y="507192"/>
                  </a:lnTo>
                  <a:lnTo>
                    <a:pt x="746052" y="541424"/>
                  </a:lnTo>
                  <a:lnTo>
                    <a:pt x="743758" y="571182"/>
                  </a:lnTo>
                  <a:lnTo>
                    <a:pt x="736324" y="609726"/>
                  </a:lnTo>
                  <a:lnTo>
                    <a:pt x="719556" y="647383"/>
                  </a:lnTo>
                  <a:lnTo>
                    <a:pt x="688482" y="683579"/>
                  </a:lnTo>
                  <a:lnTo>
                    <a:pt x="658303" y="711705"/>
                  </a:lnTo>
                  <a:lnTo>
                    <a:pt x="620734" y="729278"/>
                  </a:lnTo>
                  <a:lnTo>
                    <a:pt x="591996" y="741768"/>
                  </a:lnTo>
                  <a:lnTo>
                    <a:pt x="553732" y="745887"/>
                  </a:lnTo>
                  <a:lnTo>
                    <a:pt x="522406" y="752110"/>
                  </a:lnTo>
                  <a:lnTo>
                    <a:pt x="491834" y="752146"/>
                  </a:lnTo>
                  <a:lnTo>
                    <a:pt x="452399" y="746391"/>
                  </a:lnTo>
                  <a:lnTo>
                    <a:pt x="412744" y="739176"/>
                  </a:lnTo>
                  <a:lnTo>
                    <a:pt x="373061" y="731279"/>
                  </a:lnTo>
                  <a:lnTo>
                    <a:pt x="350131" y="723029"/>
                  </a:lnTo>
                  <a:lnTo>
                    <a:pt x="316396" y="704056"/>
                  </a:lnTo>
                  <a:lnTo>
                    <a:pt x="280019" y="687544"/>
                  </a:lnTo>
                  <a:lnTo>
                    <a:pt x="245307" y="663005"/>
                  </a:lnTo>
                  <a:lnTo>
                    <a:pt x="206275" y="636799"/>
                  </a:lnTo>
                  <a:lnTo>
                    <a:pt x="172956" y="604092"/>
                  </a:lnTo>
                  <a:lnTo>
                    <a:pt x="135599" y="575319"/>
                  </a:lnTo>
                  <a:lnTo>
                    <a:pt x="100831" y="536169"/>
                  </a:lnTo>
                  <a:lnTo>
                    <a:pt x="74121" y="498889"/>
                  </a:lnTo>
                  <a:lnTo>
                    <a:pt x="49981" y="465801"/>
                  </a:lnTo>
                  <a:lnTo>
                    <a:pt x="34705" y="427592"/>
                  </a:lnTo>
                  <a:lnTo>
                    <a:pt x="21207" y="388100"/>
                  </a:lnTo>
                  <a:lnTo>
                    <a:pt x="7943" y="348438"/>
                  </a:lnTo>
                  <a:lnTo>
                    <a:pt x="1568" y="316691"/>
                  </a:lnTo>
                  <a:lnTo>
                    <a:pt x="206" y="277004"/>
                  </a:lnTo>
                  <a:lnTo>
                    <a:pt x="26" y="237317"/>
                  </a:lnTo>
                  <a:lnTo>
                    <a:pt x="3" y="201843"/>
                  </a:lnTo>
                  <a:lnTo>
                    <a:pt x="0" y="180651"/>
                  </a:lnTo>
                  <a:lnTo>
                    <a:pt x="4703" y="167741"/>
                  </a:lnTo>
                  <a:lnTo>
                    <a:pt x="23528" y="131941"/>
                  </a:lnTo>
                  <a:lnTo>
                    <a:pt x="29859" y="118164"/>
                  </a:lnTo>
                  <a:lnTo>
                    <a:pt x="63698" y="78717"/>
                  </a:lnTo>
                  <a:lnTo>
                    <a:pt x="90866" y="53010"/>
                  </a:lnTo>
                  <a:lnTo>
                    <a:pt x="128911" y="28444"/>
                  </a:lnTo>
                  <a:lnTo>
                    <a:pt x="139902" y="21601"/>
                  </a:lnTo>
                  <a:lnTo>
                    <a:pt x="175278" y="13576"/>
                  </a:lnTo>
                  <a:lnTo>
                    <a:pt x="208943" y="7978"/>
                  </a:lnTo>
                  <a:lnTo>
                    <a:pt x="246400" y="7241"/>
                  </a:lnTo>
                  <a:lnTo>
                    <a:pt x="285794" y="9496"/>
                  </a:lnTo>
                  <a:lnTo>
                    <a:pt x="321722" y="18180"/>
                  </a:lnTo>
                  <a:lnTo>
                    <a:pt x="341312" y="230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38"/>
            <p:cNvSpPr/>
            <p:nvPr>
              <p:custDataLst>
                <p:tags r:id="rId127"/>
              </p:custDataLst>
            </p:nvPr>
          </p:nvSpPr>
          <p:spPr>
            <a:xfrm>
              <a:off x="6413500" y="2809875"/>
              <a:ext cx="15876" cy="7938"/>
            </a:xfrm>
            <a:custGeom>
              <a:avLst/>
              <a:gdLst/>
              <a:ahLst/>
              <a:cxnLst/>
              <a:rect l="0" t="0" r="0" b="0"/>
              <a:pathLst>
                <a:path w="15876" h="7938">
                  <a:moveTo>
                    <a:pt x="15875" y="0"/>
                  </a:moveTo>
                  <a:lnTo>
                    <a:pt x="15875" y="0"/>
                  </a:lnTo>
                  <a:lnTo>
                    <a:pt x="11661" y="4214"/>
                  </a:lnTo>
                  <a:lnTo>
                    <a:pt x="7241" y="6283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SMARTInkShape-Group55"/>
          <p:cNvGrpSpPr/>
          <p:nvPr/>
        </p:nvGrpSpPr>
        <p:grpSpPr>
          <a:xfrm>
            <a:off x="1150946" y="2763356"/>
            <a:ext cx="633857" cy="308419"/>
            <a:chOff x="1150946" y="2763356"/>
            <a:chExt cx="633857" cy="308419"/>
          </a:xfrm>
        </p:grpSpPr>
        <p:sp>
          <p:nvSpPr>
            <p:cNvPr id="9" name="SMARTInkShape-239"/>
            <p:cNvSpPr/>
            <p:nvPr>
              <p:custDataLst>
                <p:tags r:id="rId123"/>
              </p:custDataLst>
            </p:nvPr>
          </p:nvSpPr>
          <p:spPr>
            <a:xfrm>
              <a:off x="1587547" y="2794098"/>
              <a:ext cx="197256" cy="277677"/>
            </a:xfrm>
            <a:custGeom>
              <a:avLst/>
              <a:gdLst/>
              <a:ahLst/>
              <a:cxnLst/>
              <a:rect l="0" t="0" r="0" b="0"/>
              <a:pathLst>
                <a:path w="197256" h="277677">
                  <a:moveTo>
                    <a:pt x="39641" y="7840"/>
                  </a:moveTo>
                  <a:lnTo>
                    <a:pt x="39641" y="7840"/>
                  </a:lnTo>
                  <a:lnTo>
                    <a:pt x="35427" y="7840"/>
                  </a:lnTo>
                  <a:lnTo>
                    <a:pt x="34185" y="8721"/>
                  </a:lnTo>
                  <a:lnTo>
                    <a:pt x="33358" y="10191"/>
                  </a:lnTo>
                  <a:lnTo>
                    <a:pt x="32806" y="12053"/>
                  </a:lnTo>
                  <a:lnTo>
                    <a:pt x="24966" y="22284"/>
                  </a:lnTo>
                  <a:lnTo>
                    <a:pt x="18548" y="29769"/>
                  </a:lnTo>
                  <a:lnTo>
                    <a:pt x="15752" y="37169"/>
                  </a:lnTo>
                  <a:lnTo>
                    <a:pt x="10612" y="45830"/>
                  </a:lnTo>
                  <a:lnTo>
                    <a:pt x="7815" y="58293"/>
                  </a:lnTo>
                  <a:lnTo>
                    <a:pt x="2674" y="68846"/>
                  </a:lnTo>
                  <a:lnTo>
                    <a:pt x="0" y="105283"/>
                  </a:lnTo>
                  <a:lnTo>
                    <a:pt x="837" y="137424"/>
                  </a:lnTo>
                  <a:lnTo>
                    <a:pt x="6236" y="152532"/>
                  </a:lnTo>
                  <a:lnTo>
                    <a:pt x="8555" y="176530"/>
                  </a:lnTo>
                  <a:lnTo>
                    <a:pt x="14130" y="192104"/>
                  </a:lnTo>
                  <a:lnTo>
                    <a:pt x="15955" y="200860"/>
                  </a:lnTo>
                  <a:lnTo>
                    <a:pt x="21961" y="213667"/>
                  </a:lnTo>
                  <a:lnTo>
                    <a:pt x="27623" y="228903"/>
                  </a:lnTo>
                  <a:lnTo>
                    <a:pt x="37448" y="245460"/>
                  </a:lnTo>
                  <a:lnTo>
                    <a:pt x="39548" y="251032"/>
                  </a:lnTo>
                  <a:lnTo>
                    <a:pt x="43421" y="256448"/>
                  </a:lnTo>
                  <a:lnTo>
                    <a:pt x="48082" y="259443"/>
                  </a:lnTo>
                  <a:lnTo>
                    <a:pt x="53094" y="261657"/>
                  </a:lnTo>
                  <a:lnTo>
                    <a:pt x="58261" y="265580"/>
                  </a:lnTo>
                  <a:lnTo>
                    <a:pt x="61145" y="270263"/>
                  </a:lnTo>
                  <a:lnTo>
                    <a:pt x="61915" y="272747"/>
                  </a:lnTo>
                  <a:lnTo>
                    <a:pt x="64192" y="274403"/>
                  </a:lnTo>
                  <a:lnTo>
                    <a:pt x="76986" y="277278"/>
                  </a:lnTo>
                  <a:lnTo>
                    <a:pt x="97004" y="277676"/>
                  </a:lnTo>
                  <a:lnTo>
                    <a:pt x="102765" y="275345"/>
                  </a:lnTo>
                  <a:lnTo>
                    <a:pt x="108265" y="272252"/>
                  </a:lnTo>
                  <a:lnTo>
                    <a:pt x="116320" y="269628"/>
                  </a:lnTo>
                  <a:lnTo>
                    <a:pt x="145473" y="243286"/>
                  </a:lnTo>
                  <a:lnTo>
                    <a:pt x="177224" y="203728"/>
                  </a:lnTo>
                  <a:lnTo>
                    <a:pt x="180164" y="198382"/>
                  </a:lnTo>
                  <a:lnTo>
                    <a:pt x="189901" y="164729"/>
                  </a:lnTo>
                  <a:lnTo>
                    <a:pt x="191090" y="156061"/>
                  </a:lnTo>
                  <a:lnTo>
                    <a:pt x="196687" y="140959"/>
                  </a:lnTo>
                  <a:lnTo>
                    <a:pt x="197255" y="136273"/>
                  </a:lnTo>
                  <a:lnTo>
                    <a:pt x="195534" y="128715"/>
                  </a:lnTo>
                  <a:lnTo>
                    <a:pt x="192711" y="121534"/>
                  </a:lnTo>
                  <a:lnTo>
                    <a:pt x="190240" y="108457"/>
                  </a:lnTo>
                  <a:lnTo>
                    <a:pt x="184303" y="95689"/>
                  </a:lnTo>
                  <a:lnTo>
                    <a:pt x="178655" y="80461"/>
                  </a:lnTo>
                  <a:lnTo>
                    <a:pt x="166480" y="63906"/>
                  </a:lnTo>
                  <a:lnTo>
                    <a:pt x="142824" y="35672"/>
                  </a:lnTo>
                  <a:lnTo>
                    <a:pt x="134889" y="30491"/>
                  </a:lnTo>
                  <a:lnTo>
                    <a:pt x="113724" y="11322"/>
                  </a:lnTo>
                  <a:lnTo>
                    <a:pt x="105786" y="8871"/>
                  </a:lnTo>
                  <a:lnTo>
                    <a:pt x="96771" y="7975"/>
                  </a:lnTo>
                  <a:lnTo>
                    <a:pt x="89176" y="2411"/>
                  </a:lnTo>
                  <a:lnTo>
                    <a:pt x="84293" y="1017"/>
                  </a:lnTo>
                  <a:lnTo>
                    <a:pt x="66095" y="0"/>
                  </a:lnTo>
                  <a:lnTo>
                    <a:pt x="62275" y="2297"/>
                  </a:lnTo>
                  <a:lnTo>
                    <a:pt x="57638" y="5376"/>
                  </a:lnTo>
                  <a:lnTo>
                    <a:pt x="31703" y="157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40"/>
            <p:cNvSpPr/>
            <p:nvPr>
              <p:custDataLst>
                <p:tags r:id="rId124"/>
              </p:custDataLst>
            </p:nvPr>
          </p:nvSpPr>
          <p:spPr>
            <a:xfrm>
              <a:off x="1309691" y="2763356"/>
              <a:ext cx="182560" cy="300519"/>
            </a:xfrm>
            <a:custGeom>
              <a:avLst/>
              <a:gdLst/>
              <a:ahLst/>
              <a:cxnLst/>
              <a:rect l="0" t="0" r="0" b="0"/>
              <a:pathLst>
                <a:path w="182560" h="300519">
                  <a:moveTo>
                    <a:pt x="150809" y="14769"/>
                  </a:moveTo>
                  <a:lnTo>
                    <a:pt x="150809" y="14769"/>
                  </a:lnTo>
                  <a:lnTo>
                    <a:pt x="150809" y="10555"/>
                  </a:lnTo>
                  <a:lnTo>
                    <a:pt x="149927" y="9314"/>
                  </a:lnTo>
                  <a:lnTo>
                    <a:pt x="148457" y="8486"/>
                  </a:lnTo>
                  <a:lnTo>
                    <a:pt x="142725" y="7049"/>
                  </a:lnTo>
                  <a:lnTo>
                    <a:pt x="136134" y="6860"/>
                  </a:lnTo>
                  <a:lnTo>
                    <a:pt x="128834" y="1382"/>
                  </a:lnTo>
                  <a:lnTo>
                    <a:pt x="123991" y="0"/>
                  </a:lnTo>
                  <a:lnTo>
                    <a:pt x="121465" y="513"/>
                  </a:lnTo>
                  <a:lnTo>
                    <a:pt x="111074" y="5322"/>
                  </a:lnTo>
                  <a:lnTo>
                    <a:pt x="73415" y="6814"/>
                  </a:lnTo>
                  <a:lnTo>
                    <a:pt x="59870" y="7708"/>
                  </a:lnTo>
                  <a:lnTo>
                    <a:pt x="32386" y="14278"/>
                  </a:lnTo>
                  <a:lnTo>
                    <a:pt x="29527" y="14442"/>
                  </a:lnTo>
                  <a:lnTo>
                    <a:pt x="23998" y="16975"/>
                  </a:lnTo>
                  <a:lnTo>
                    <a:pt x="18601" y="20159"/>
                  </a:lnTo>
                  <a:lnTo>
                    <a:pt x="10605" y="22834"/>
                  </a:lnTo>
                  <a:lnTo>
                    <a:pt x="1568" y="29441"/>
                  </a:lnTo>
                  <a:lnTo>
                    <a:pt x="695" y="32461"/>
                  </a:lnTo>
                  <a:lnTo>
                    <a:pt x="0" y="52995"/>
                  </a:lnTo>
                  <a:lnTo>
                    <a:pt x="34404" y="88861"/>
                  </a:lnTo>
                  <a:lnTo>
                    <a:pt x="60116" y="108256"/>
                  </a:lnTo>
                  <a:lnTo>
                    <a:pt x="69452" y="120766"/>
                  </a:lnTo>
                  <a:lnTo>
                    <a:pt x="105770" y="152451"/>
                  </a:lnTo>
                  <a:lnTo>
                    <a:pt x="144383" y="190907"/>
                  </a:lnTo>
                  <a:lnTo>
                    <a:pt x="169300" y="227647"/>
                  </a:lnTo>
                  <a:lnTo>
                    <a:pt x="180696" y="255087"/>
                  </a:lnTo>
                  <a:lnTo>
                    <a:pt x="182527" y="280356"/>
                  </a:lnTo>
                  <a:lnTo>
                    <a:pt x="180193" y="285090"/>
                  </a:lnTo>
                  <a:lnTo>
                    <a:pt x="177098" y="290134"/>
                  </a:lnTo>
                  <a:lnTo>
                    <a:pt x="175722" y="295315"/>
                  </a:lnTo>
                  <a:lnTo>
                    <a:pt x="174473" y="297050"/>
                  </a:lnTo>
                  <a:lnTo>
                    <a:pt x="172759" y="298206"/>
                  </a:lnTo>
                  <a:lnTo>
                    <a:pt x="166132" y="299834"/>
                  </a:lnTo>
                  <a:lnTo>
                    <a:pt x="131952" y="300518"/>
                  </a:lnTo>
                  <a:lnTo>
                    <a:pt x="130300" y="299637"/>
                  </a:lnTo>
                  <a:lnTo>
                    <a:pt x="129199" y="298167"/>
                  </a:lnTo>
                  <a:lnTo>
                    <a:pt x="127093" y="294182"/>
                  </a:lnTo>
                  <a:lnTo>
                    <a:pt x="113847" y="278589"/>
                  </a:lnTo>
                  <a:lnTo>
                    <a:pt x="111929" y="271189"/>
                  </a:lnTo>
                  <a:lnTo>
                    <a:pt x="111128" y="231579"/>
                  </a:lnTo>
                  <a:lnTo>
                    <a:pt x="112005" y="218552"/>
                  </a:lnTo>
                  <a:lnTo>
                    <a:pt x="117404" y="203450"/>
                  </a:lnTo>
                  <a:lnTo>
                    <a:pt x="121266" y="179642"/>
                  </a:lnTo>
                  <a:lnTo>
                    <a:pt x="127650" y="167395"/>
                  </a:lnTo>
                  <a:lnTo>
                    <a:pt x="147307" y="139030"/>
                  </a:lnTo>
                  <a:lnTo>
                    <a:pt x="156838" y="115371"/>
                  </a:lnTo>
                  <a:lnTo>
                    <a:pt x="172313" y="94302"/>
                  </a:lnTo>
                  <a:lnTo>
                    <a:pt x="175199" y="80936"/>
                  </a:lnTo>
                  <a:lnTo>
                    <a:pt x="180844" y="70336"/>
                  </a:lnTo>
                  <a:lnTo>
                    <a:pt x="182558" y="31109"/>
                  </a:lnTo>
                  <a:lnTo>
                    <a:pt x="182559" y="23045"/>
                  </a:lnTo>
                  <a:lnTo>
                    <a:pt x="174949" y="15104"/>
                  </a:lnTo>
                  <a:lnTo>
                    <a:pt x="174622" y="68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41"/>
            <p:cNvSpPr/>
            <p:nvPr>
              <p:custDataLst>
                <p:tags r:id="rId125"/>
              </p:custDataLst>
            </p:nvPr>
          </p:nvSpPr>
          <p:spPr>
            <a:xfrm>
              <a:off x="1150946" y="2778125"/>
              <a:ext cx="23805" cy="269876"/>
            </a:xfrm>
            <a:custGeom>
              <a:avLst/>
              <a:gdLst/>
              <a:ahLst/>
              <a:cxnLst/>
              <a:rect l="0" t="0" r="0" b="0"/>
              <a:pathLst>
                <a:path w="23805" h="269876">
                  <a:moveTo>
                    <a:pt x="7929" y="0"/>
                  </a:moveTo>
                  <a:lnTo>
                    <a:pt x="7929" y="0"/>
                  </a:lnTo>
                  <a:lnTo>
                    <a:pt x="20" y="0"/>
                  </a:lnTo>
                  <a:lnTo>
                    <a:pt x="0" y="4214"/>
                  </a:lnTo>
                  <a:lnTo>
                    <a:pt x="879" y="5455"/>
                  </a:lnTo>
                  <a:lnTo>
                    <a:pt x="2347" y="6282"/>
                  </a:lnTo>
                  <a:lnTo>
                    <a:pt x="4208" y="6834"/>
                  </a:lnTo>
                  <a:lnTo>
                    <a:pt x="5448" y="8084"/>
                  </a:lnTo>
                  <a:lnTo>
                    <a:pt x="6826" y="11824"/>
                  </a:lnTo>
                  <a:lnTo>
                    <a:pt x="8792" y="37063"/>
                  </a:lnTo>
                  <a:lnTo>
                    <a:pt x="14208" y="47629"/>
                  </a:lnTo>
                  <a:lnTo>
                    <a:pt x="20051" y="85908"/>
                  </a:lnTo>
                  <a:lnTo>
                    <a:pt x="23063" y="100624"/>
                  </a:lnTo>
                  <a:lnTo>
                    <a:pt x="23761" y="135097"/>
                  </a:lnTo>
                  <a:lnTo>
                    <a:pt x="23802" y="170075"/>
                  </a:lnTo>
                  <a:lnTo>
                    <a:pt x="23804" y="208893"/>
                  </a:lnTo>
                  <a:lnTo>
                    <a:pt x="23804" y="248349"/>
                  </a:lnTo>
                  <a:lnTo>
                    <a:pt x="23804" y="269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SMARTInkShape-Group56"/>
          <p:cNvGrpSpPr/>
          <p:nvPr/>
        </p:nvGrpSpPr>
        <p:grpSpPr>
          <a:xfrm>
            <a:off x="1912938" y="2787175"/>
            <a:ext cx="1538740" cy="332164"/>
            <a:chOff x="1912938" y="2787175"/>
            <a:chExt cx="1538740" cy="332164"/>
          </a:xfrm>
        </p:grpSpPr>
        <p:sp>
          <p:nvSpPr>
            <p:cNvPr id="13" name="SMARTInkShape-242"/>
            <p:cNvSpPr/>
            <p:nvPr>
              <p:custDataLst>
                <p:tags r:id="rId116"/>
              </p:custDataLst>
            </p:nvPr>
          </p:nvSpPr>
          <p:spPr>
            <a:xfrm>
              <a:off x="3262313" y="2826077"/>
              <a:ext cx="189365" cy="237799"/>
            </a:xfrm>
            <a:custGeom>
              <a:avLst/>
              <a:gdLst/>
              <a:ahLst/>
              <a:cxnLst/>
              <a:rect l="0" t="0" r="0" b="0"/>
              <a:pathLst>
                <a:path w="189365" h="237799">
                  <a:moveTo>
                    <a:pt x="0" y="7611"/>
                  </a:moveTo>
                  <a:lnTo>
                    <a:pt x="0" y="7611"/>
                  </a:lnTo>
                  <a:lnTo>
                    <a:pt x="7934" y="7611"/>
                  </a:lnTo>
                  <a:lnTo>
                    <a:pt x="7937" y="0"/>
                  </a:lnTo>
                  <a:lnTo>
                    <a:pt x="7937" y="3984"/>
                  </a:lnTo>
                  <a:lnTo>
                    <a:pt x="8819" y="5192"/>
                  </a:lnTo>
                  <a:lnTo>
                    <a:pt x="12151" y="6536"/>
                  </a:lnTo>
                  <a:lnTo>
                    <a:pt x="50300" y="7610"/>
                  </a:lnTo>
                  <a:lnTo>
                    <a:pt x="55575" y="9962"/>
                  </a:lnTo>
                  <a:lnTo>
                    <a:pt x="58216" y="11824"/>
                  </a:lnTo>
                  <a:lnTo>
                    <a:pt x="70361" y="14444"/>
                  </a:lnTo>
                  <a:lnTo>
                    <a:pt x="110018" y="15539"/>
                  </a:lnTo>
                  <a:lnTo>
                    <a:pt x="145618" y="16430"/>
                  </a:lnTo>
                  <a:lnTo>
                    <a:pt x="161060" y="22382"/>
                  </a:lnTo>
                  <a:lnTo>
                    <a:pt x="173027" y="23388"/>
                  </a:lnTo>
                  <a:lnTo>
                    <a:pt x="181318" y="30311"/>
                  </a:lnTo>
                  <a:lnTo>
                    <a:pt x="182009" y="33280"/>
                  </a:lnTo>
                  <a:lnTo>
                    <a:pt x="182193" y="35307"/>
                  </a:lnTo>
                  <a:lnTo>
                    <a:pt x="183198" y="36658"/>
                  </a:lnTo>
                  <a:lnTo>
                    <a:pt x="186667" y="38160"/>
                  </a:lnTo>
                  <a:lnTo>
                    <a:pt x="187944" y="39442"/>
                  </a:lnTo>
                  <a:lnTo>
                    <a:pt x="189364" y="43218"/>
                  </a:lnTo>
                  <a:lnTo>
                    <a:pt x="188860" y="45460"/>
                  </a:lnTo>
                  <a:lnTo>
                    <a:pt x="184067" y="55395"/>
                  </a:lnTo>
                  <a:lnTo>
                    <a:pt x="181878" y="68486"/>
                  </a:lnTo>
                  <a:lnTo>
                    <a:pt x="176319" y="79052"/>
                  </a:lnTo>
                  <a:lnTo>
                    <a:pt x="175754" y="81697"/>
                  </a:lnTo>
                  <a:lnTo>
                    <a:pt x="162829" y="105506"/>
                  </a:lnTo>
                  <a:lnTo>
                    <a:pt x="140197" y="129319"/>
                  </a:lnTo>
                  <a:lnTo>
                    <a:pt x="137274" y="136962"/>
                  </a:lnTo>
                  <a:lnTo>
                    <a:pt x="135094" y="145357"/>
                  </a:lnTo>
                  <a:lnTo>
                    <a:pt x="128859" y="157932"/>
                  </a:lnTo>
                  <a:lnTo>
                    <a:pt x="126944" y="163496"/>
                  </a:lnTo>
                  <a:lnTo>
                    <a:pt x="121789" y="171587"/>
                  </a:lnTo>
                  <a:lnTo>
                    <a:pt x="118988" y="179570"/>
                  </a:lnTo>
                  <a:lnTo>
                    <a:pt x="105380" y="198110"/>
                  </a:lnTo>
                  <a:lnTo>
                    <a:pt x="104649" y="200756"/>
                  </a:lnTo>
                  <a:lnTo>
                    <a:pt x="103280" y="202520"/>
                  </a:lnTo>
                  <a:lnTo>
                    <a:pt x="98021" y="205884"/>
                  </a:lnTo>
                  <a:lnTo>
                    <a:pt x="95614" y="212745"/>
                  </a:lnTo>
                  <a:lnTo>
                    <a:pt x="95358" y="217831"/>
                  </a:lnTo>
                  <a:lnTo>
                    <a:pt x="94439" y="219195"/>
                  </a:lnTo>
                  <a:lnTo>
                    <a:pt x="92945" y="220104"/>
                  </a:lnTo>
                  <a:lnTo>
                    <a:pt x="88425" y="221563"/>
                  </a:lnTo>
                  <a:lnTo>
                    <a:pt x="87807" y="224115"/>
                  </a:lnTo>
                  <a:lnTo>
                    <a:pt x="87312" y="2377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43"/>
            <p:cNvSpPr/>
            <p:nvPr>
              <p:custDataLst>
                <p:tags r:id="rId117"/>
              </p:custDataLst>
            </p:nvPr>
          </p:nvSpPr>
          <p:spPr>
            <a:xfrm>
              <a:off x="3016279" y="2787175"/>
              <a:ext cx="150785" cy="276701"/>
            </a:xfrm>
            <a:custGeom>
              <a:avLst/>
              <a:gdLst/>
              <a:ahLst/>
              <a:cxnLst/>
              <a:rect l="0" t="0" r="0" b="0"/>
              <a:pathLst>
                <a:path w="150785" h="276701">
                  <a:moveTo>
                    <a:pt x="119034" y="70325"/>
                  </a:moveTo>
                  <a:lnTo>
                    <a:pt x="119034" y="70325"/>
                  </a:lnTo>
                  <a:lnTo>
                    <a:pt x="125868" y="63491"/>
                  </a:lnTo>
                  <a:lnTo>
                    <a:pt x="126644" y="58501"/>
                  </a:lnTo>
                  <a:lnTo>
                    <a:pt x="126874" y="51437"/>
                  </a:lnTo>
                  <a:lnTo>
                    <a:pt x="127788" y="49795"/>
                  </a:lnTo>
                  <a:lnTo>
                    <a:pt x="129280" y="48701"/>
                  </a:lnTo>
                  <a:lnTo>
                    <a:pt x="131156" y="47971"/>
                  </a:lnTo>
                  <a:lnTo>
                    <a:pt x="132407" y="46603"/>
                  </a:lnTo>
                  <a:lnTo>
                    <a:pt x="133796" y="42731"/>
                  </a:lnTo>
                  <a:lnTo>
                    <a:pt x="133285" y="41346"/>
                  </a:lnTo>
                  <a:lnTo>
                    <a:pt x="132063" y="40422"/>
                  </a:lnTo>
                  <a:lnTo>
                    <a:pt x="130366" y="39806"/>
                  </a:lnTo>
                  <a:lnTo>
                    <a:pt x="129234" y="38514"/>
                  </a:lnTo>
                  <a:lnTo>
                    <a:pt x="127269" y="31849"/>
                  </a:lnTo>
                  <a:lnTo>
                    <a:pt x="127059" y="26783"/>
                  </a:lnTo>
                  <a:lnTo>
                    <a:pt x="124659" y="22162"/>
                  </a:lnTo>
                  <a:lnTo>
                    <a:pt x="122783" y="19696"/>
                  </a:lnTo>
                  <a:lnTo>
                    <a:pt x="118348" y="16955"/>
                  </a:lnTo>
                  <a:lnTo>
                    <a:pt x="113437" y="14855"/>
                  </a:lnTo>
                  <a:lnTo>
                    <a:pt x="104686" y="8057"/>
                  </a:lnTo>
                  <a:lnTo>
                    <a:pt x="99397" y="7190"/>
                  </a:lnTo>
                  <a:lnTo>
                    <a:pt x="92245" y="6933"/>
                  </a:lnTo>
                  <a:lnTo>
                    <a:pt x="87136" y="4521"/>
                  </a:lnTo>
                  <a:lnTo>
                    <a:pt x="81926" y="1391"/>
                  </a:lnTo>
                  <a:lnTo>
                    <a:pt x="76671" y="0"/>
                  </a:lnTo>
                  <a:lnTo>
                    <a:pt x="74035" y="511"/>
                  </a:lnTo>
                  <a:lnTo>
                    <a:pt x="63467" y="5316"/>
                  </a:lnTo>
                  <a:lnTo>
                    <a:pt x="42304" y="7648"/>
                  </a:lnTo>
                  <a:lnTo>
                    <a:pt x="31721" y="15448"/>
                  </a:lnTo>
                  <a:lnTo>
                    <a:pt x="26429" y="19477"/>
                  </a:lnTo>
                  <a:lnTo>
                    <a:pt x="15846" y="24415"/>
                  </a:lnTo>
                  <a:lnTo>
                    <a:pt x="13200" y="26489"/>
                  </a:lnTo>
                  <a:lnTo>
                    <a:pt x="10260" y="31146"/>
                  </a:lnTo>
                  <a:lnTo>
                    <a:pt x="7336" y="43934"/>
                  </a:lnTo>
                  <a:lnTo>
                    <a:pt x="2545" y="51824"/>
                  </a:lnTo>
                  <a:lnTo>
                    <a:pt x="310" y="60822"/>
                  </a:lnTo>
                  <a:lnTo>
                    <a:pt x="0" y="73298"/>
                  </a:lnTo>
                  <a:lnTo>
                    <a:pt x="872" y="74953"/>
                  </a:lnTo>
                  <a:lnTo>
                    <a:pt x="2336" y="76056"/>
                  </a:lnTo>
                  <a:lnTo>
                    <a:pt x="6314" y="78163"/>
                  </a:lnTo>
                  <a:lnTo>
                    <a:pt x="11022" y="82040"/>
                  </a:lnTo>
                  <a:lnTo>
                    <a:pt x="13702" y="86703"/>
                  </a:lnTo>
                  <a:lnTo>
                    <a:pt x="14417" y="89181"/>
                  </a:lnTo>
                  <a:lnTo>
                    <a:pt x="15775" y="90833"/>
                  </a:lnTo>
                  <a:lnTo>
                    <a:pt x="31871" y="100226"/>
                  </a:lnTo>
                  <a:lnTo>
                    <a:pt x="34467" y="100843"/>
                  </a:lnTo>
                  <a:lnTo>
                    <a:pt x="47609" y="108195"/>
                  </a:lnTo>
                  <a:lnTo>
                    <a:pt x="80889" y="109981"/>
                  </a:lnTo>
                  <a:lnTo>
                    <a:pt x="86793" y="107647"/>
                  </a:lnTo>
                  <a:lnTo>
                    <a:pt x="92357" y="104551"/>
                  </a:lnTo>
                  <a:lnTo>
                    <a:pt x="103116" y="102564"/>
                  </a:lnTo>
                  <a:lnTo>
                    <a:pt x="105775" y="102401"/>
                  </a:lnTo>
                  <a:lnTo>
                    <a:pt x="111083" y="99868"/>
                  </a:lnTo>
                  <a:lnTo>
                    <a:pt x="116382" y="96684"/>
                  </a:lnTo>
                  <a:lnTo>
                    <a:pt x="124323" y="94010"/>
                  </a:lnTo>
                  <a:lnTo>
                    <a:pt x="129616" y="90259"/>
                  </a:lnTo>
                  <a:lnTo>
                    <a:pt x="132557" y="85653"/>
                  </a:lnTo>
                  <a:lnTo>
                    <a:pt x="133340" y="83189"/>
                  </a:lnTo>
                  <a:lnTo>
                    <a:pt x="134745" y="81547"/>
                  </a:lnTo>
                  <a:lnTo>
                    <a:pt x="138658" y="79722"/>
                  </a:lnTo>
                  <a:lnTo>
                    <a:pt x="140054" y="78353"/>
                  </a:lnTo>
                  <a:lnTo>
                    <a:pt x="141605" y="74481"/>
                  </a:lnTo>
                  <a:lnTo>
                    <a:pt x="142900" y="73096"/>
                  </a:lnTo>
                  <a:lnTo>
                    <a:pt x="146692" y="71556"/>
                  </a:lnTo>
                  <a:lnTo>
                    <a:pt x="148056" y="70264"/>
                  </a:lnTo>
                  <a:lnTo>
                    <a:pt x="150779" y="62401"/>
                  </a:lnTo>
                  <a:lnTo>
                    <a:pt x="150784" y="62388"/>
                  </a:lnTo>
                  <a:lnTo>
                    <a:pt x="150784" y="100468"/>
                  </a:lnTo>
                  <a:lnTo>
                    <a:pt x="149901" y="107534"/>
                  </a:lnTo>
                  <a:lnTo>
                    <a:pt x="143581" y="130381"/>
                  </a:lnTo>
                  <a:lnTo>
                    <a:pt x="142865" y="168510"/>
                  </a:lnTo>
                  <a:lnTo>
                    <a:pt x="142847" y="207769"/>
                  </a:lnTo>
                  <a:lnTo>
                    <a:pt x="141964" y="239749"/>
                  </a:lnTo>
                  <a:lnTo>
                    <a:pt x="135644" y="252500"/>
                  </a:lnTo>
                  <a:lnTo>
                    <a:pt x="134908" y="276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44"/>
            <p:cNvSpPr/>
            <p:nvPr>
              <p:custDataLst>
                <p:tags r:id="rId118"/>
              </p:custDataLst>
            </p:nvPr>
          </p:nvSpPr>
          <p:spPr>
            <a:xfrm>
              <a:off x="2762250" y="2960687"/>
              <a:ext cx="119064" cy="7939"/>
            </a:xfrm>
            <a:custGeom>
              <a:avLst/>
              <a:gdLst/>
              <a:ahLst/>
              <a:cxnLst/>
              <a:rect l="0" t="0" r="0" b="0"/>
              <a:pathLst>
                <a:path w="119064" h="7939">
                  <a:moveTo>
                    <a:pt x="119063" y="7938"/>
                  </a:moveTo>
                  <a:lnTo>
                    <a:pt x="119063" y="7938"/>
                  </a:lnTo>
                  <a:lnTo>
                    <a:pt x="119063" y="1104"/>
                  </a:lnTo>
                  <a:lnTo>
                    <a:pt x="118180" y="736"/>
                  </a:lnTo>
                  <a:lnTo>
                    <a:pt x="80534" y="1"/>
                  </a:lnTo>
                  <a:lnTo>
                    <a:pt x="45282" y="0"/>
                  </a:lnTo>
                  <a:lnTo>
                    <a:pt x="10310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45"/>
            <p:cNvSpPr/>
            <p:nvPr>
              <p:custDataLst>
                <p:tags r:id="rId119"/>
              </p:custDataLst>
            </p:nvPr>
          </p:nvSpPr>
          <p:spPr>
            <a:xfrm>
              <a:off x="2501448" y="2825779"/>
              <a:ext cx="125865" cy="269847"/>
            </a:xfrm>
            <a:custGeom>
              <a:avLst/>
              <a:gdLst/>
              <a:ahLst/>
              <a:cxnLst/>
              <a:rect l="0" t="0" r="0" b="0"/>
              <a:pathLst>
                <a:path w="125865" h="269847">
                  <a:moveTo>
                    <a:pt x="94115" y="31721"/>
                  </a:moveTo>
                  <a:lnTo>
                    <a:pt x="94115" y="31721"/>
                  </a:lnTo>
                  <a:lnTo>
                    <a:pt x="94115" y="27507"/>
                  </a:lnTo>
                  <a:lnTo>
                    <a:pt x="94996" y="26266"/>
                  </a:lnTo>
                  <a:lnTo>
                    <a:pt x="96466" y="25438"/>
                  </a:lnTo>
                  <a:lnTo>
                    <a:pt x="100948" y="24110"/>
                  </a:lnTo>
                  <a:lnTo>
                    <a:pt x="101561" y="21577"/>
                  </a:lnTo>
                  <a:lnTo>
                    <a:pt x="102023" y="16181"/>
                  </a:lnTo>
                  <a:lnTo>
                    <a:pt x="95215" y="9041"/>
                  </a:lnTo>
                  <a:lnTo>
                    <a:pt x="87995" y="7250"/>
                  </a:lnTo>
                  <a:lnTo>
                    <a:pt x="79698" y="1104"/>
                  </a:lnTo>
                  <a:lnTo>
                    <a:pt x="74458" y="306"/>
                  </a:lnTo>
                  <a:lnTo>
                    <a:pt x="56998" y="0"/>
                  </a:lnTo>
                  <a:lnTo>
                    <a:pt x="32439" y="7582"/>
                  </a:lnTo>
                  <a:lnTo>
                    <a:pt x="10964" y="27571"/>
                  </a:lnTo>
                  <a:lnTo>
                    <a:pt x="8652" y="32228"/>
                  </a:lnTo>
                  <a:lnTo>
                    <a:pt x="7167" y="38191"/>
                  </a:lnTo>
                  <a:lnTo>
                    <a:pt x="1419" y="45705"/>
                  </a:lnTo>
                  <a:lnTo>
                    <a:pt x="0" y="50577"/>
                  </a:lnTo>
                  <a:lnTo>
                    <a:pt x="503" y="53111"/>
                  </a:lnTo>
                  <a:lnTo>
                    <a:pt x="5297" y="63515"/>
                  </a:lnTo>
                  <a:lnTo>
                    <a:pt x="7625" y="77437"/>
                  </a:lnTo>
                  <a:lnTo>
                    <a:pt x="13628" y="85812"/>
                  </a:lnTo>
                  <a:lnTo>
                    <a:pt x="16598" y="86629"/>
                  </a:lnTo>
                  <a:lnTo>
                    <a:pt x="25690" y="87154"/>
                  </a:lnTo>
                  <a:lnTo>
                    <a:pt x="30777" y="89578"/>
                  </a:lnTo>
                  <a:lnTo>
                    <a:pt x="33369" y="91459"/>
                  </a:lnTo>
                  <a:lnTo>
                    <a:pt x="35096" y="91831"/>
                  </a:lnTo>
                  <a:lnTo>
                    <a:pt x="36248" y="91197"/>
                  </a:lnTo>
                  <a:lnTo>
                    <a:pt x="37016" y="89892"/>
                  </a:lnTo>
                  <a:lnTo>
                    <a:pt x="38410" y="89023"/>
                  </a:lnTo>
                  <a:lnTo>
                    <a:pt x="44586" y="87799"/>
                  </a:lnTo>
                  <a:lnTo>
                    <a:pt x="65039" y="87303"/>
                  </a:lnTo>
                  <a:lnTo>
                    <a:pt x="66793" y="86415"/>
                  </a:lnTo>
                  <a:lnTo>
                    <a:pt x="67963" y="84940"/>
                  </a:lnTo>
                  <a:lnTo>
                    <a:pt x="70144" y="80951"/>
                  </a:lnTo>
                  <a:lnTo>
                    <a:pt x="74054" y="76237"/>
                  </a:lnTo>
                  <a:lnTo>
                    <a:pt x="78731" y="73555"/>
                  </a:lnTo>
                  <a:lnTo>
                    <a:pt x="83750" y="71480"/>
                  </a:lnTo>
                  <a:lnTo>
                    <a:pt x="88920" y="67619"/>
                  </a:lnTo>
                  <a:lnTo>
                    <a:pt x="91806" y="62963"/>
                  </a:lnTo>
                  <a:lnTo>
                    <a:pt x="92575" y="60486"/>
                  </a:lnTo>
                  <a:lnTo>
                    <a:pt x="93970" y="58835"/>
                  </a:lnTo>
                  <a:lnTo>
                    <a:pt x="97872" y="57001"/>
                  </a:lnTo>
                  <a:lnTo>
                    <a:pt x="99265" y="55630"/>
                  </a:lnTo>
                  <a:lnTo>
                    <a:pt x="108777" y="41127"/>
                  </a:lnTo>
                  <a:lnTo>
                    <a:pt x="111802" y="40311"/>
                  </a:lnTo>
                  <a:lnTo>
                    <a:pt x="113844" y="40094"/>
                  </a:lnTo>
                  <a:lnTo>
                    <a:pt x="115205" y="39066"/>
                  </a:lnTo>
                  <a:lnTo>
                    <a:pt x="117921" y="31740"/>
                  </a:lnTo>
                  <a:lnTo>
                    <a:pt x="117924" y="31730"/>
                  </a:lnTo>
                  <a:lnTo>
                    <a:pt x="117926" y="35937"/>
                  </a:lnTo>
                  <a:lnTo>
                    <a:pt x="118808" y="37177"/>
                  </a:lnTo>
                  <a:lnTo>
                    <a:pt x="120278" y="38005"/>
                  </a:lnTo>
                  <a:lnTo>
                    <a:pt x="122141" y="38556"/>
                  </a:lnTo>
                  <a:lnTo>
                    <a:pt x="123382" y="39805"/>
                  </a:lnTo>
                  <a:lnTo>
                    <a:pt x="124761" y="43546"/>
                  </a:lnTo>
                  <a:lnTo>
                    <a:pt x="125858" y="82161"/>
                  </a:lnTo>
                  <a:lnTo>
                    <a:pt x="125864" y="121043"/>
                  </a:lnTo>
                  <a:lnTo>
                    <a:pt x="124982" y="132172"/>
                  </a:lnTo>
                  <a:lnTo>
                    <a:pt x="116066" y="166808"/>
                  </a:lnTo>
                  <a:lnTo>
                    <a:pt x="103865" y="204488"/>
                  </a:lnTo>
                  <a:lnTo>
                    <a:pt x="100237" y="216085"/>
                  </a:lnTo>
                  <a:lnTo>
                    <a:pt x="95928" y="228341"/>
                  </a:lnTo>
                  <a:lnTo>
                    <a:pt x="95324" y="231592"/>
                  </a:lnTo>
                  <a:lnTo>
                    <a:pt x="94039" y="233760"/>
                  </a:lnTo>
                  <a:lnTo>
                    <a:pt x="92300" y="235205"/>
                  </a:lnTo>
                  <a:lnTo>
                    <a:pt x="90259" y="236169"/>
                  </a:lnTo>
                  <a:lnTo>
                    <a:pt x="88898" y="237694"/>
                  </a:lnTo>
                  <a:lnTo>
                    <a:pt x="84362" y="246476"/>
                  </a:lnTo>
                  <a:lnTo>
                    <a:pt x="79449" y="252491"/>
                  </a:lnTo>
                  <a:lnTo>
                    <a:pt x="78249" y="261800"/>
                  </a:lnTo>
                  <a:lnTo>
                    <a:pt x="78239" y="2698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46"/>
            <p:cNvSpPr/>
            <p:nvPr>
              <p:custDataLst>
                <p:tags r:id="rId120"/>
              </p:custDataLst>
            </p:nvPr>
          </p:nvSpPr>
          <p:spPr>
            <a:xfrm>
              <a:off x="2286000" y="2849563"/>
              <a:ext cx="142876" cy="7938"/>
            </a:xfrm>
            <a:custGeom>
              <a:avLst/>
              <a:gdLst/>
              <a:ahLst/>
              <a:cxnLst/>
              <a:rect l="0" t="0" r="0" b="0"/>
              <a:pathLst>
                <a:path w="142876" h="7938">
                  <a:moveTo>
                    <a:pt x="142875" y="7937"/>
                  </a:moveTo>
                  <a:lnTo>
                    <a:pt x="142875" y="7937"/>
                  </a:lnTo>
                  <a:lnTo>
                    <a:pt x="142875" y="1103"/>
                  </a:lnTo>
                  <a:lnTo>
                    <a:pt x="141993" y="735"/>
                  </a:lnTo>
                  <a:lnTo>
                    <a:pt x="103140" y="0"/>
                  </a:lnTo>
                  <a:lnTo>
                    <a:pt x="64904" y="0"/>
                  </a:lnTo>
                  <a:lnTo>
                    <a:pt x="26115" y="7446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47"/>
            <p:cNvSpPr/>
            <p:nvPr>
              <p:custDataLst>
                <p:tags r:id="rId121"/>
              </p:custDataLst>
            </p:nvPr>
          </p:nvSpPr>
          <p:spPr>
            <a:xfrm>
              <a:off x="2198794" y="2857500"/>
              <a:ext cx="182350" cy="261839"/>
            </a:xfrm>
            <a:custGeom>
              <a:avLst/>
              <a:gdLst/>
              <a:ahLst/>
              <a:cxnLst/>
              <a:rect l="0" t="0" r="0" b="0"/>
              <a:pathLst>
                <a:path w="182350" h="261839">
                  <a:moveTo>
                    <a:pt x="79269" y="0"/>
                  </a:moveTo>
                  <a:lnTo>
                    <a:pt x="79269" y="0"/>
                  </a:lnTo>
                  <a:lnTo>
                    <a:pt x="75055" y="0"/>
                  </a:lnTo>
                  <a:lnTo>
                    <a:pt x="70634" y="2352"/>
                  </a:lnTo>
                  <a:lnTo>
                    <a:pt x="65730" y="5455"/>
                  </a:lnTo>
                  <a:lnTo>
                    <a:pt x="58010" y="8084"/>
                  </a:lnTo>
                  <a:lnTo>
                    <a:pt x="39576" y="21624"/>
                  </a:lnTo>
                  <a:lnTo>
                    <a:pt x="34287" y="23722"/>
                  </a:lnTo>
                  <a:lnTo>
                    <a:pt x="26351" y="28979"/>
                  </a:lnTo>
                  <a:lnTo>
                    <a:pt x="21060" y="30518"/>
                  </a:lnTo>
                  <a:lnTo>
                    <a:pt x="19296" y="31811"/>
                  </a:lnTo>
                  <a:lnTo>
                    <a:pt x="18120" y="33555"/>
                  </a:lnTo>
                  <a:lnTo>
                    <a:pt x="15932" y="37844"/>
                  </a:lnTo>
                  <a:lnTo>
                    <a:pt x="1106" y="54331"/>
                  </a:lnTo>
                  <a:lnTo>
                    <a:pt x="0" y="62288"/>
                  </a:lnTo>
                  <a:lnTo>
                    <a:pt x="4139" y="67355"/>
                  </a:lnTo>
                  <a:lnTo>
                    <a:pt x="8542" y="69623"/>
                  </a:lnTo>
                  <a:lnTo>
                    <a:pt x="10951" y="70228"/>
                  </a:lnTo>
                  <a:lnTo>
                    <a:pt x="12556" y="71513"/>
                  </a:lnTo>
                  <a:lnTo>
                    <a:pt x="14341" y="75292"/>
                  </a:lnTo>
                  <a:lnTo>
                    <a:pt x="19838" y="79912"/>
                  </a:lnTo>
                  <a:lnTo>
                    <a:pt x="27278" y="84024"/>
                  </a:lnTo>
                  <a:lnTo>
                    <a:pt x="50176" y="93361"/>
                  </a:lnTo>
                  <a:lnTo>
                    <a:pt x="60849" y="99884"/>
                  </a:lnTo>
                  <a:lnTo>
                    <a:pt x="77459" y="104887"/>
                  </a:lnTo>
                  <a:lnTo>
                    <a:pt x="116763" y="127044"/>
                  </a:lnTo>
                  <a:lnTo>
                    <a:pt x="153490" y="156104"/>
                  </a:lnTo>
                  <a:lnTo>
                    <a:pt x="160174" y="161396"/>
                  </a:lnTo>
                  <a:lnTo>
                    <a:pt x="163734" y="169039"/>
                  </a:lnTo>
                  <a:lnTo>
                    <a:pt x="166197" y="177434"/>
                  </a:lnTo>
                  <a:lnTo>
                    <a:pt x="172613" y="190009"/>
                  </a:lnTo>
                  <a:lnTo>
                    <a:pt x="174554" y="195574"/>
                  </a:lnTo>
                  <a:lnTo>
                    <a:pt x="179722" y="203664"/>
                  </a:lnTo>
                  <a:lnTo>
                    <a:pt x="181646" y="211647"/>
                  </a:lnTo>
                  <a:lnTo>
                    <a:pt x="182349" y="224893"/>
                  </a:lnTo>
                  <a:lnTo>
                    <a:pt x="180057" y="230187"/>
                  </a:lnTo>
                  <a:lnTo>
                    <a:pt x="162790" y="249812"/>
                  </a:lnTo>
                  <a:lnTo>
                    <a:pt x="158135" y="252139"/>
                  </a:lnTo>
                  <a:lnTo>
                    <a:pt x="145347" y="254637"/>
                  </a:lnTo>
                  <a:lnTo>
                    <a:pt x="134818" y="260234"/>
                  </a:lnTo>
                  <a:lnTo>
                    <a:pt x="112095" y="261838"/>
                  </a:lnTo>
                  <a:lnTo>
                    <a:pt x="104736" y="259541"/>
                  </a:lnTo>
                  <a:lnTo>
                    <a:pt x="97643" y="256463"/>
                  </a:lnTo>
                  <a:lnTo>
                    <a:pt x="63393" y="254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48"/>
            <p:cNvSpPr/>
            <p:nvPr>
              <p:custDataLst>
                <p:tags r:id="rId122"/>
              </p:custDataLst>
            </p:nvPr>
          </p:nvSpPr>
          <p:spPr>
            <a:xfrm>
              <a:off x="1912938" y="2960690"/>
              <a:ext cx="166688" cy="23811"/>
            </a:xfrm>
            <a:custGeom>
              <a:avLst/>
              <a:gdLst/>
              <a:ahLst/>
              <a:cxnLst/>
              <a:rect l="0" t="0" r="0" b="0"/>
              <a:pathLst>
                <a:path w="166688" h="23811">
                  <a:moveTo>
                    <a:pt x="166687" y="7935"/>
                  </a:moveTo>
                  <a:lnTo>
                    <a:pt x="166687" y="7935"/>
                  </a:lnTo>
                  <a:lnTo>
                    <a:pt x="166687" y="6"/>
                  </a:lnTo>
                  <a:lnTo>
                    <a:pt x="162473" y="0"/>
                  </a:lnTo>
                  <a:lnTo>
                    <a:pt x="161232" y="881"/>
                  </a:lnTo>
                  <a:lnTo>
                    <a:pt x="160404" y="2350"/>
                  </a:lnTo>
                  <a:lnTo>
                    <a:pt x="159853" y="4212"/>
                  </a:lnTo>
                  <a:lnTo>
                    <a:pt x="158603" y="5453"/>
                  </a:lnTo>
                  <a:lnTo>
                    <a:pt x="154863" y="6832"/>
                  </a:lnTo>
                  <a:lnTo>
                    <a:pt x="124633" y="10274"/>
                  </a:lnTo>
                  <a:lnTo>
                    <a:pt x="109579" y="14766"/>
                  </a:lnTo>
                  <a:lnTo>
                    <a:pt x="72870" y="15844"/>
                  </a:lnTo>
                  <a:lnTo>
                    <a:pt x="35201" y="15872"/>
                  </a:lnTo>
                  <a:lnTo>
                    <a:pt x="29462" y="15873"/>
                  </a:lnTo>
                  <a:lnTo>
                    <a:pt x="23971" y="18224"/>
                  </a:lnTo>
                  <a:lnTo>
                    <a:pt x="21272" y="20086"/>
                  </a:lnTo>
                  <a:lnTo>
                    <a:pt x="0" y="238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SMARTInkShape-Group57"/>
          <p:cNvGrpSpPr/>
          <p:nvPr/>
        </p:nvGrpSpPr>
        <p:grpSpPr>
          <a:xfrm>
            <a:off x="3651250" y="2873375"/>
            <a:ext cx="94924" cy="95222"/>
            <a:chOff x="3651250" y="2873375"/>
            <a:chExt cx="94924" cy="95222"/>
          </a:xfrm>
        </p:grpSpPr>
        <p:sp>
          <p:nvSpPr>
            <p:cNvPr id="21" name="SMARTInkShape-249"/>
            <p:cNvSpPr/>
            <p:nvPr>
              <p:custDataLst>
                <p:tags r:id="rId114"/>
              </p:custDataLst>
            </p:nvPr>
          </p:nvSpPr>
          <p:spPr>
            <a:xfrm>
              <a:off x="3651250" y="2960687"/>
              <a:ext cx="94924" cy="7910"/>
            </a:xfrm>
            <a:custGeom>
              <a:avLst/>
              <a:gdLst/>
              <a:ahLst/>
              <a:cxnLst/>
              <a:rect l="0" t="0" r="0" b="0"/>
              <a:pathLst>
                <a:path w="94924" h="7910">
                  <a:moveTo>
                    <a:pt x="87312" y="0"/>
                  </a:moveTo>
                  <a:lnTo>
                    <a:pt x="87312" y="0"/>
                  </a:lnTo>
                  <a:lnTo>
                    <a:pt x="94923" y="0"/>
                  </a:lnTo>
                  <a:lnTo>
                    <a:pt x="87631" y="0"/>
                  </a:lnTo>
                  <a:lnTo>
                    <a:pt x="81038" y="5455"/>
                  </a:lnTo>
                  <a:lnTo>
                    <a:pt x="73792" y="7202"/>
                  </a:lnTo>
                  <a:lnTo>
                    <a:pt x="52905" y="7909"/>
                  </a:lnTo>
                  <a:lnTo>
                    <a:pt x="47620" y="5573"/>
                  </a:lnTo>
                  <a:lnTo>
                    <a:pt x="42331" y="2477"/>
                  </a:lnTo>
                  <a:lnTo>
                    <a:pt x="33513" y="73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50"/>
            <p:cNvSpPr/>
            <p:nvPr>
              <p:custDataLst>
                <p:tags r:id="rId115"/>
              </p:custDataLst>
            </p:nvPr>
          </p:nvSpPr>
          <p:spPr>
            <a:xfrm>
              <a:off x="3651250" y="2873375"/>
              <a:ext cx="79376" cy="15876"/>
            </a:xfrm>
            <a:custGeom>
              <a:avLst/>
              <a:gdLst/>
              <a:ahLst/>
              <a:cxnLst/>
              <a:rect l="0" t="0" r="0" b="0"/>
              <a:pathLst>
                <a:path w="79376" h="15876">
                  <a:moveTo>
                    <a:pt x="79375" y="15875"/>
                  </a:moveTo>
                  <a:lnTo>
                    <a:pt x="79375" y="15875"/>
                  </a:lnTo>
                  <a:lnTo>
                    <a:pt x="79375" y="8265"/>
                  </a:lnTo>
                  <a:lnTo>
                    <a:pt x="59642" y="7938"/>
                  </a:lnTo>
                  <a:lnTo>
                    <a:pt x="55023" y="5586"/>
                  </a:lnTo>
                  <a:lnTo>
                    <a:pt x="50031" y="2483"/>
                  </a:lnTo>
                  <a:lnTo>
                    <a:pt x="41223" y="32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SMARTInkShape-Group58"/>
          <p:cNvGrpSpPr/>
          <p:nvPr/>
        </p:nvGrpSpPr>
        <p:grpSpPr>
          <a:xfrm>
            <a:off x="4008437" y="2738447"/>
            <a:ext cx="722304" cy="341304"/>
            <a:chOff x="4008437" y="2738447"/>
            <a:chExt cx="722304" cy="341304"/>
          </a:xfrm>
        </p:grpSpPr>
        <p:sp>
          <p:nvSpPr>
            <p:cNvPr id="24" name="SMARTInkShape-251"/>
            <p:cNvSpPr/>
            <p:nvPr>
              <p:custDataLst>
                <p:tags r:id="rId110"/>
              </p:custDataLst>
            </p:nvPr>
          </p:nvSpPr>
          <p:spPr>
            <a:xfrm>
              <a:off x="4651481" y="2738447"/>
              <a:ext cx="79260" cy="95239"/>
            </a:xfrm>
            <a:custGeom>
              <a:avLst/>
              <a:gdLst/>
              <a:ahLst/>
              <a:cxnLst/>
              <a:rect l="0" t="0" r="0" b="0"/>
              <a:pathLst>
                <a:path w="79260" h="95239">
                  <a:moveTo>
                    <a:pt x="47519" y="15866"/>
                  </a:moveTo>
                  <a:lnTo>
                    <a:pt x="47519" y="15866"/>
                  </a:lnTo>
                  <a:lnTo>
                    <a:pt x="47519" y="96"/>
                  </a:lnTo>
                  <a:lnTo>
                    <a:pt x="40685" y="0"/>
                  </a:lnTo>
                  <a:lnTo>
                    <a:pt x="20701" y="18879"/>
                  </a:lnTo>
                  <a:lnTo>
                    <a:pt x="17961" y="23966"/>
                  </a:lnTo>
                  <a:lnTo>
                    <a:pt x="15861" y="29168"/>
                  </a:lnTo>
                  <a:lnTo>
                    <a:pt x="10602" y="37054"/>
                  </a:lnTo>
                  <a:lnTo>
                    <a:pt x="7771" y="44976"/>
                  </a:lnTo>
                  <a:lnTo>
                    <a:pt x="2619" y="52909"/>
                  </a:lnTo>
                  <a:lnTo>
                    <a:pt x="701" y="60845"/>
                  </a:lnTo>
                  <a:lnTo>
                    <a:pt x="0" y="74074"/>
                  </a:lnTo>
                  <a:lnTo>
                    <a:pt x="2292" y="79365"/>
                  </a:lnTo>
                  <a:lnTo>
                    <a:pt x="6737" y="85735"/>
                  </a:lnTo>
                  <a:lnTo>
                    <a:pt x="7507" y="91052"/>
                  </a:lnTo>
                  <a:lnTo>
                    <a:pt x="8497" y="92448"/>
                  </a:lnTo>
                  <a:lnTo>
                    <a:pt x="10039" y="93379"/>
                  </a:lnTo>
                  <a:lnTo>
                    <a:pt x="15896" y="94996"/>
                  </a:lnTo>
                  <a:lnTo>
                    <a:pt x="34648" y="95238"/>
                  </a:lnTo>
                  <a:lnTo>
                    <a:pt x="39741" y="92887"/>
                  </a:lnTo>
                  <a:lnTo>
                    <a:pt x="44944" y="89785"/>
                  </a:lnTo>
                  <a:lnTo>
                    <a:pt x="50196" y="88406"/>
                  </a:lnTo>
                  <a:lnTo>
                    <a:pt x="51949" y="87156"/>
                  </a:lnTo>
                  <a:lnTo>
                    <a:pt x="53118" y="85441"/>
                  </a:lnTo>
                  <a:lnTo>
                    <a:pt x="53898" y="83416"/>
                  </a:lnTo>
                  <a:lnTo>
                    <a:pt x="55300" y="82066"/>
                  </a:lnTo>
                  <a:lnTo>
                    <a:pt x="63885" y="77547"/>
                  </a:lnTo>
                  <a:lnTo>
                    <a:pt x="66367" y="75507"/>
                  </a:lnTo>
                  <a:lnTo>
                    <a:pt x="69124" y="70889"/>
                  </a:lnTo>
                  <a:lnTo>
                    <a:pt x="69860" y="68423"/>
                  </a:lnTo>
                  <a:lnTo>
                    <a:pt x="71232" y="66779"/>
                  </a:lnTo>
                  <a:lnTo>
                    <a:pt x="75109" y="64952"/>
                  </a:lnTo>
                  <a:lnTo>
                    <a:pt x="76496" y="63583"/>
                  </a:lnTo>
                  <a:lnTo>
                    <a:pt x="78037" y="59710"/>
                  </a:lnTo>
                  <a:lnTo>
                    <a:pt x="79259" y="36696"/>
                  </a:lnTo>
                  <a:lnTo>
                    <a:pt x="78381" y="35044"/>
                  </a:lnTo>
                  <a:lnTo>
                    <a:pt x="76913" y="33943"/>
                  </a:lnTo>
                  <a:lnTo>
                    <a:pt x="75053" y="33209"/>
                  </a:lnTo>
                  <a:lnTo>
                    <a:pt x="73812" y="31837"/>
                  </a:lnTo>
                  <a:lnTo>
                    <a:pt x="63394" y="158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52"/>
            <p:cNvSpPr/>
            <p:nvPr>
              <p:custDataLst>
                <p:tags r:id="rId111"/>
              </p:custDataLst>
            </p:nvPr>
          </p:nvSpPr>
          <p:spPr>
            <a:xfrm>
              <a:off x="4500562" y="2786063"/>
              <a:ext cx="39689" cy="293688"/>
            </a:xfrm>
            <a:custGeom>
              <a:avLst/>
              <a:gdLst/>
              <a:ahLst/>
              <a:cxnLst/>
              <a:rect l="0" t="0" r="0" b="0"/>
              <a:pathLst>
                <a:path w="39689" h="293688">
                  <a:moveTo>
                    <a:pt x="39688" y="0"/>
                  </a:moveTo>
                  <a:lnTo>
                    <a:pt x="39688" y="0"/>
                  </a:lnTo>
                  <a:lnTo>
                    <a:pt x="39688" y="23101"/>
                  </a:lnTo>
                  <a:lnTo>
                    <a:pt x="37336" y="30258"/>
                  </a:lnTo>
                  <a:lnTo>
                    <a:pt x="34233" y="36378"/>
                  </a:lnTo>
                  <a:lnTo>
                    <a:pt x="32241" y="49845"/>
                  </a:lnTo>
                  <a:lnTo>
                    <a:pt x="31087" y="59195"/>
                  </a:lnTo>
                  <a:lnTo>
                    <a:pt x="24945" y="84796"/>
                  </a:lnTo>
                  <a:lnTo>
                    <a:pt x="23912" y="120641"/>
                  </a:lnTo>
                  <a:lnTo>
                    <a:pt x="16987" y="159991"/>
                  </a:lnTo>
                  <a:lnTo>
                    <a:pt x="13670" y="189966"/>
                  </a:lnTo>
                  <a:lnTo>
                    <a:pt x="9636" y="206217"/>
                  </a:lnTo>
                  <a:lnTo>
                    <a:pt x="8037" y="243407"/>
                  </a:lnTo>
                  <a:lnTo>
                    <a:pt x="5630" y="251644"/>
                  </a:lnTo>
                  <a:lnTo>
                    <a:pt x="2502" y="258244"/>
                  </a:lnTo>
                  <a:lnTo>
                    <a:pt x="330" y="272383"/>
                  </a:lnTo>
                  <a:lnTo>
                    <a:pt x="0" y="293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53"/>
            <p:cNvSpPr/>
            <p:nvPr>
              <p:custDataLst>
                <p:tags r:id="rId112"/>
              </p:custDataLst>
            </p:nvPr>
          </p:nvSpPr>
          <p:spPr>
            <a:xfrm>
              <a:off x="4358015" y="2786091"/>
              <a:ext cx="182236" cy="150785"/>
            </a:xfrm>
            <a:custGeom>
              <a:avLst/>
              <a:gdLst/>
              <a:ahLst/>
              <a:cxnLst/>
              <a:rect l="0" t="0" r="0" b="0"/>
              <a:pathLst>
                <a:path w="182236" h="150785">
                  <a:moveTo>
                    <a:pt x="31423" y="7909"/>
                  </a:moveTo>
                  <a:lnTo>
                    <a:pt x="31423" y="7909"/>
                  </a:lnTo>
                  <a:lnTo>
                    <a:pt x="31423" y="0"/>
                  </a:lnTo>
                  <a:lnTo>
                    <a:pt x="31423" y="4194"/>
                  </a:lnTo>
                  <a:lnTo>
                    <a:pt x="30541" y="5432"/>
                  </a:lnTo>
                  <a:lnTo>
                    <a:pt x="29071" y="6258"/>
                  </a:lnTo>
                  <a:lnTo>
                    <a:pt x="27209" y="6808"/>
                  </a:lnTo>
                  <a:lnTo>
                    <a:pt x="25967" y="8057"/>
                  </a:lnTo>
                  <a:lnTo>
                    <a:pt x="24588" y="11797"/>
                  </a:lnTo>
                  <a:lnTo>
                    <a:pt x="22622" y="37035"/>
                  </a:lnTo>
                  <a:lnTo>
                    <a:pt x="17206" y="47601"/>
                  </a:lnTo>
                  <a:lnTo>
                    <a:pt x="16653" y="50245"/>
                  </a:lnTo>
                  <a:lnTo>
                    <a:pt x="8810" y="66117"/>
                  </a:lnTo>
                  <a:lnTo>
                    <a:pt x="7641" y="93326"/>
                  </a:lnTo>
                  <a:lnTo>
                    <a:pt x="1332" y="103606"/>
                  </a:lnTo>
                  <a:lnTo>
                    <a:pt x="0" y="109617"/>
                  </a:lnTo>
                  <a:lnTo>
                    <a:pt x="5998" y="119536"/>
                  </a:lnTo>
                  <a:lnTo>
                    <a:pt x="7516" y="126536"/>
                  </a:lnTo>
                  <a:lnTo>
                    <a:pt x="11796" y="131056"/>
                  </a:lnTo>
                  <a:lnTo>
                    <a:pt x="16231" y="133197"/>
                  </a:lnTo>
                  <a:lnTo>
                    <a:pt x="39377" y="134865"/>
                  </a:lnTo>
                  <a:lnTo>
                    <a:pt x="78557" y="134908"/>
                  </a:lnTo>
                  <a:lnTo>
                    <a:pt x="108279" y="135791"/>
                  </a:lnTo>
                  <a:lnTo>
                    <a:pt x="131162" y="142111"/>
                  </a:lnTo>
                  <a:lnTo>
                    <a:pt x="169003" y="142844"/>
                  </a:lnTo>
                  <a:lnTo>
                    <a:pt x="174296" y="145197"/>
                  </a:lnTo>
                  <a:lnTo>
                    <a:pt x="182235" y="1507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54"/>
            <p:cNvSpPr/>
            <p:nvPr>
              <p:custDataLst>
                <p:tags r:id="rId113"/>
              </p:custDataLst>
            </p:nvPr>
          </p:nvSpPr>
          <p:spPr>
            <a:xfrm>
              <a:off x="4008437" y="2794071"/>
              <a:ext cx="261939" cy="253930"/>
            </a:xfrm>
            <a:custGeom>
              <a:avLst/>
              <a:gdLst/>
              <a:ahLst/>
              <a:cxnLst/>
              <a:rect l="0" t="0" r="0" b="0"/>
              <a:pathLst>
                <a:path w="261939" h="253930">
                  <a:moveTo>
                    <a:pt x="0" y="63429"/>
                  </a:moveTo>
                  <a:lnTo>
                    <a:pt x="0" y="63429"/>
                  </a:lnTo>
                  <a:lnTo>
                    <a:pt x="6834" y="56595"/>
                  </a:lnTo>
                  <a:lnTo>
                    <a:pt x="8602" y="49372"/>
                  </a:lnTo>
                  <a:lnTo>
                    <a:pt x="14743" y="41075"/>
                  </a:lnTo>
                  <a:lnTo>
                    <a:pt x="15540" y="35835"/>
                  </a:lnTo>
                  <a:lnTo>
                    <a:pt x="16534" y="34450"/>
                  </a:lnTo>
                  <a:lnTo>
                    <a:pt x="18078" y="33526"/>
                  </a:lnTo>
                  <a:lnTo>
                    <a:pt x="19990" y="32910"/>
                  </a:lnTo>
                  <a:lnTo>
                    <a:pt x="39745" y="17997"/>
                  </a:lnTo>
                  <a:lnTo>
                    <a:pt x="45005" y="15897"/>
                  </a:lnTo>
                  <a:lnTo>
                    <a:pt x="53807" y="10638"/>
                  </a:lnTo>
                  <a:lnTo>
                    <a:pt x="62426" y="9098"/>
                  </a:lnTo>
                  <a:lnTo>
                    <a:pt x="63666" y="7805"/>
                  </a:lnTo>
                  <a:lnTo>
                    <a:pt x="62728" y="6062"/>
                  </a:lnTo>
                  <a:lnTo>
                    <a:pt x="60340" y="4018"/>
                  </a:lnTo>
                  <a:lnTo>
                    <a:pt x="61393" y="2655"/>
                  </a:lnTo>
                  <a:lnTo>
                    <a:pt x="75517" y="737"/>
                  </a:lnTo>
                  <a:lnTo>
                    <a:pt x="113084" y="0"/>
                  </a:lnTo>
                  <a:lnTo>
                    <a:pt x="144579" y="817"/>
                  </a:lnTo>
                  <a:lnTo>
                    <a:pt x="160393" y="6213"/>
                  </a:lnTo>
                  <a:lnTo>
                    <a:pt x="169182" y="8014"/>
                  </a:lnTo>
                  <a:lnTo>
                    <a:pt x="179970" y="13104"/>
                  </a:lnTo>
                  <a:lnTo>
                    <a:pt x="193064" y="15886"/>
                  </a:lnTo>
                  <a:lnTo>
                    <a:pt x="202921" y="21904"/>
                  </a:lnTo>
                  <a:lnTo>
                    <a:pt x="240435" y="50209"/>
                  </a:lnTo>
                  <a:lnTo>
                    <a:pt x="243561" y="57847"/>
                  </a:lnTo>
                  <a:lnTo>
                    <a:pt x="245833" y="66240"/>
                  </a:lnTo>
                  <a:lnTo>
                    <a:pt x="251189" y="76805"/>
                  </a:lnTo>
                  <a:lnTo>
                    <a:pt x="254049" y="89833"/>
                  </a:lnTo>
                  <a:lnTo>
                    <a:pt x="259208" y="100553"/>
                  </a:lnTo>
                  <a:lnTo>
                    <a:pt x="260725" y="109621"/>
                  </a:lnTo>
                  <a:lnTo>
                    <a:pt x="259047" y="117179"/>
                  </a:lnTo>
                  <a:lnTo>
                    <a:pt x="256243" y="124359"/>
                  </a:lnTo>
                  <a:lnTo>
                    <a:pt x="253783" y="137437"/>
                  </a:lnTo>
                  <a:lnTo>
                    <a:pt x="237958" y="164802"/>
                  </a:lnTo>
                  <a:lnTo>
                    <a:pt x="216070" y="194914"/>
                  </a:lnTo>
                  <a:lnTo>
                    <a:pt x="192999" y="210643"/>
                  </a:lnTo>
                  <a:lnTo>
                    <a:pt x="153550" y="222232"/>
                  </a:lnTo>
                  <a:lnTo>
                    <a:pt x="134433" y="228298"/>
                  </a:lnTo>
                  <a:lnTo>
                    <a:pt x="97098" y="230069"/>
                  </a:lnTo>
                  <a:lnTo>
                    <a:pt x="85032" y="230107"/>
                  </a:lnTo>
                  <a:lnTo>
                    <a:pt x="58966" y="222032"/>
                  </a:lnTo>
                  <a:lnTo>
                    <a:pt x="41285" y="207763"/>
                  </a:lnTo>
                  <a:lnTo>
                    <a:pt x="35947" y="202522"/>
                  </a:lnTo>
                  <a:lnTo>
                    <a:pt x="33616" y="197862"/>
                  </a:lnTo>
                  <a:lnTo>
                    <a:pt x="31914" y="182447"/>
                  </a:lnTo>
                  <a:lnTo>
                    <a:pt x="31783" y="167686"/>
                  </a:lnTo>
                  <a:lnTo>
                    <a:pt x="32654" y="164683"/>
                  </a:lnTo>
                  <a:lnTo>
                    <a:pt x="34117" y="162682"/>
                  </a:lnTo>
                  <a:lnTo>
                    <a:pt x="35974" y="161348"/>
                  </a:lnTo>
                  <a:lnTo>
                    <a:pt x="37212" y="159576"/>
                  </a:lnTo>
                  <a:lnTo>
                    <a:pt x="43576" y="143651"/>
                  </a:lnTo>
                  <a:lnTo>
                    <a:pt x="45807" y="140723"/>
                  </a:lnTo>
                  <a:lnTo>
                    <a:pt x="60927" y="129926"/>
                  </a:lnTo>
                  <a:lnTo>
                    <a:pt x="68814" y="126935"/>
                  </a:lnTo>
                  <a:lnTo>
                    <a:pt x="76735" y="121737"/>
                  </a:lnTo>
                  <a:lnTo>
                    <a:pt x="85550" y="119805"/>
                  </a:lnTo>
                  <a:lnTo>
                    <a:pt x="94173" y="119353"/>
                  </a:lnTo>
                  <a:lnTo>
                    <a:pt x="101533" y="121504"/>
                  </a:lnTo>
                  <a:lnTo>
                    <a:pt x="108626" y="124518"/>
                  </a:lnTo>
                  <a:lnTo>
                    <a:pt x="141442" y="131048"/>
                  </a:lnTo>
                  <a:lnTo>
                    <a:pt x="179111" y="156058"/>
                  </a:lnTo>
                  <a:lnTo>
                    <a:pt x="210910" y="187930"/>
                  </a:lnTo>
                  <a:lnTo>
                    <a:pt x="243411" y="227400"/>
                  </a:lnTo>
                  <a:lnTo>
                    <a:pt x="253999" y="240392"/>
                  </a:lnTo>
                  <a:lnTo>
                    <a:pt x="261938" y="2539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SMARTInkShape-Group59"/>
          <p:cNvGrpSpPr/>
          <p:nvPr/>
        </p:nvGrpSpPr>
        <p:grpSpPr>
          <a:xfrm>
            <a:off x="5659438" y="2170304"/>
            <a:ext cx="349248" cy="290322"/>
            <a:chOff x="5659438" y="2170304"/>
            <a:chExt cx="349248" cy="290322"/>
          </a:xfrm>
        </p:grpSpPr>
        <p:sp>
          <p:nvSpPr>
            <p:cNvPr id="29" name="SMARTInkShape-255"/>
            <p:cNvSpPr/>
            <p:nvPr>
              <p:custDataLst>
                <p:tags r:id="rId106"/>
              </p:custDataLst>
            </p:nvPr>
          </p:nvSpPr>
          <p:spPr>
            <a:xfrm>
              <a:off x="5953125" y="2325688"/>
              <a:ext cx="55561" cy="63164"/>
            </a:xfrm>
            <a:custGeom>
              <a:avLst/>
              <a:gdLst/>
              <a:ahLst/>
              <a:cxnLst/>
              <a:rect l="0" t="0" r="0" b="0"/>
              <a:pathLst>
                <a:path w="55561" h="63164">
                  <a:moveTo>
                    <a:pt x="7938" y="7937"/>
                  </a:moveTo>
                  <a:lnTo>
                    <a:pt x="7938" y="7937"/>
                  </a:lnTo>
                  <a:lnTo>
                    <a:pt x="1103" y="7937"/>
                  </a:lnTo>
                  <a:lnTo>
                    <a:pt x="735" y="8819"/>
                  </a:lnTo>
                  <a:lnTo>
                    <a:pt x="0" y="46413"/>
                  </a:lnTo>
                  <a:lnTo>
                    <a:pt x="6834" y="54352"/>
                  </a:lnTo>
                  <a:lnTo>
                    <a:pt x="11824" y="55203"/>
                  </a:lnTo>
                  <a:lnTo>
                    <a:pt x="13174" y="56205"/>
                  </a:lnTo>
                  <a:lnTo>
                    <a:pt x="14675" y="59670"/>
                  </a:lnTo>
                  <a:lnTo>
                    <a:pt x="15957" y="60946"/>
                  </a:lnTo>
                  <a:lnTo>
                    <a:pt x="22603" y="63163"/>
                  </a:lnTo>
                  <a:lnTo>
                    <a:pt x="30541" y="56636"/>
                  </a:lnTo>
                  <a:lnTo>
                    <a:pt x="35605" y="55880"/>
                  </a:lnTo>
                  <a:lnTo>
                    <a:pt x="36966" y="54892"/>
                  </a:lnTo>
                  <a:lnTo>
                    <a:pt x="37872" y="53351"/>
                  </a:lnTo>
                  <a:lnTo>
                    <a:pt x="38478" y="51442"/>
                  </a:lnTo>
                  <a:lnTo>
                    <a:pt x="39763" y="50170"/>
                  </a:lnTo>
                  <a:lnTo>
                    <a:pt x="43542" y="48756"/>
                  </a:lnTo>
                  <a:lnTo>
                    <a:pt x="44903" y="47497"/>
                  </a:lnTo>
                  <a:lnTo>
                    <a:pt x="46416" y="43746"/>
                  </a:lnTo>
                  <a:lnTo>
                    <a:pt x="47518" y="33209"/>
                  </a:lnTo>
                  <a:lnTo>
                    <a:pt x="54449" y="25043"/>
                  </a:lnTo>
                  <a:lnTo>
                    <a:pt x="55465" y="17086"/>
                  </a:lnTo>
                  <a:lnTo>
                    <a:pt x="55560" y="8295"/>
                  </a:lnTo>
                  <a:lnTo>
                    <a:pt x="51348" y="8043"/>
                  </a:lnTo>
                  <a:lnTo>
                    <a:pt x="50107" y="7126"/>
                  </a:lnTo>
                  <a:lnTo>
                    <a:pt x="476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56"/>
            <p:cNvSpPr/>
            <p:nvPr>
              <p:custDataLst>
                <p:tags r:id="rId107"/>
              </p:custDataLst>
            </p:nvPr>
          </p:nvSpPr>
          <p:spPr>
            <a:xfrm>
              <a:off x="5849937" y="2301875"/>
              <a:ext cx="55237" cy="158751"/>
            </a:xfrm>
            <a:custGeom>
              <a:avLst/>
              <a:gdLst/>
              <a:ahLst/>
              <a:cxnLst/>
              <a:rect l="0" t="0" r="0" b="0"/>
              <a:pathLst>
                <a:path w="55237" h="158751">
                  <a:moveTo>
                    <a:pt x="47625" y="0"/>
                  </a:moveTo>
                  <a:lnTo>
                    <a:pt x="47625" y="0"/>
                  </a:lnTo>
                  <a:lnTo>
                    <a:pt x="51839" y="0"/>
                  </a:lnTo>
                  <a:lnTo>
                    <a:pt x="53080" y="882"/>
                  </a:lnTo>
                  <a:lnTo>
                    <a:pt x="53907" y="2352"/>
                  </a:lnTo>
                  <a:lnTo>
                    <a:pt x="55236" y="6834"/>
                  </a:lnTo>
                  <a:lnTo>
                    <a:pt x="50043" y="14056"/>
                  </a:lnTo>
                  <a:lnTo>
                    <a:pt x="48342" y="21412"/>
                  </a:lnTo>
                  <a:lnTo>
                    <a:pt x="47720" y="34428"/>
                  </a:lnTo>
                  <a:lnTo>
                    <a:pt x="45316" y="39702"/>
                  </a:lnTo>
                  <a:lnTo>
                    <a:pt x="34974" y="52918"/>
                  </a:lnTo>
                  <a:lnTo>
                    <a:pt x="33183" y="58209"/>
                  </a:lnTo>
                  <a:lnTo>
                    <a:pt x="31152" y="74247"/>
                  </a:lnTo>
                  <a:lnTo>
                    <a:pt x="17680" y="105496"/>
                  </a:lnTo>
                  <a:lnTo>
                    <a:pt x="16232" y="120596"/>
                  </a:lnTo>
                  <a:lnTo>
                    <a:pt x="15231" y="122731"/>
                  </a:lnTo>
                  <a:lnTo>
                    <a:pt x="13682" y="124154"/>
                  </a:lnTo>
                  <a:lnTo>
                    <a:pt x="11767" y="125103"/>
                  </a:lnTo>
                  <a:lnTo>
                    <a:pt x="10490" y="126617"/>
                  </a:lnTo>
                  <a:lnTo>
                    <a:pt x="9072" y="130652"/>
                  </a:lnTo>
                  <a:lnTo>
                    <a:pt x="8037" y="145609"/>
                  </a:lnTo>
                  <a:lnTo>
                    <a:pt x="7123" y="147344"/>
                  </a:lnTo>
                  <a:lnTo>
                    <a:pt x="5630" y="148500"/>
                  </a:lnTo>
                  <a:lnTo>
                    <a:pt x="3754" y="149271"/>
                  </a:lnTo>
                  <a:lnTo>
                    <a:pt x="2502" y="150667"/>
                  </a:lnTo>
                  <a:lnTo>
                    <a:pt x="0" y="158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57"/>
            <p:cNvSpPr/>
            <p:nvPr>
              <p:custDataLst>
                <p:tags r:id="rId108"/>
              </p:custDataLst>
            </p:nvPr>
          </p:nvSpPr>
          <p:spPr>
            <a:xfrm>
              <a:off x="5810250" y="2254250"/>
              <a:ext cx="55564" cy="111126"/>
            </a:xfrm>
            <a:custGeom>
              <a:avLst/>
              <a:gdLst/>
              <a:ahLst/>
              <a:cxnLst/>
              <a:rect l="0" t="0" r="0" b="0"/>
              <a:pathLst>
                <a:path w="55564" h="111126">
                  <a:moveTo>
                    <a:pt x="23813" y="0"/>
                  </a:moveTo>
                  <a:lnTo>
                    <a:pt x="23813" y="0"/>
                  </a:lnTo>
                  <a:lnTo>
                    <a:pt x="31423" y="0"/>
                  </a:lnTo>
                  <a:lnTo>
                    <a:pt x="31653" y="4214"/>
                  </a:lnTo>
                  <a:lnTo>
                    <a:pt x="30803" y="5455"/>
                  </a:lnTo>
                  <a:lnTo>
                    <a:pt x="29355" y="6283"/>
                  </a:lnTo>
                  <a:lnTo>
                    <a:pt x="27507" y="6834"/>
                  </a:lnTo>
                  <a:lnTo>
                    <a:pt x="26276" y="8084"/>
                  </a:lnTo>
                  <a:lnTo>
                    <a:pt x="23147" y="15957"/>
                  </a:lnTo>
                  <a:lnTo>
                    <a:pt x="17007" y="22603"/>
                  </a:lnTo>
                  <a:lnTo>
                    <a:pt x="16210" y="27668"/>
                  </a:lnTo>
                  <a:lnTo>
                    <a:pt x="15974" y="34754"/>
                  </a:lnTo>
                  <a:lnTo>
                    <a:pt x="13567" y="39847"/>
                  </a:lnTo>
                  <a:lnTo>
                    <a:pt x="10439" y="45050"/>
                  </a:lnTo>
                  <a:lnTo>
                    <a:pt x="8432" y="55576"/>
                  </a:lnTo>
                  <a:lnTo>
                    <a:pt x="8267" y="58218"/>
                  </a:lnTo>
                  <a:lnTo>
                    <a:pt x="5732" y="63504"/>
                  </a:lnTo>
                  <a:lnTo>
                    <a:pt x="2548" y="68793"/>
                  </a:lnTo>
                  <a:lnTo>
                    <a:pt x="335" y="77807"/>
                  </a:lnTo>
                  <a:lnTo>
                    <a:pt x="0" y="103081"/>
                  </a:lnTo>
                  <a:lnTo>
                    <a:pt x="19989" y="103187"/>
                  </a:lnTo>
                  <a:lnTo>
                    <a:pt x="24465" y="100836"/>
                  </a:lnTo>
                  <a:lnTo>
                    <a:pt x="30311" y="96353"/>
                  </a:lnTo>
                  <a:lnTo>
                    <a:pt x="35537" y="95577"/>
                  </a:lnTo>
                  <a:lnTo>
                    <a:pt x="36920" y="96350"/>
                  </a:lnTo>
                  <a:lnTo>
                    <a:pt x="37843" y="97747"/>
                  </a:lnTo>
                  <a:lnTo>
                    <a:pt x="38457" y="99561"/>
                  </a:lnTo>
                  <a:lnTo>
                    <a:pt x="39750" y="100770"/>
                  </a:lnTo>
                  <a:lnTo>
                    <a:pt x="46413" y="102869"/>
                  </a:lnTo>
                  <a:lnTo>
                    <a:pt x="51479" y="103093"/>
                  </a:lnTo>
                  <a:lnTo>
                    <a:pt x="52840" y="104006"/>
                  </a:lnTo>
                  <a:lnTo>
                    <a:pt x="53747" y="105497"/>
                  </a:lnTo>
                  <a:lnTo>
                    <a:pt x="55563" y="111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58"/>
            <p:cNvSpPr/>
            <p:nvPr>
              <p:custDataLst>
                <p:tags r:id="rId109"/>
              </p:custDataLst>
            </p:nvPr>
          </p:nvSpPr>
          <p:spPr>
            <a:xfrm>
              <a:off x="5659438" y="2170304"/>
              <a:ext cx="126971" cy="234759"/>
            </a:xfrm>
            <a:custGeom>
              <a:avLst/>
              <a:gdLst/>
              <a:ahLst/>
              <a:cxnLst/>
              <a:rect l="0" t="0" r="0" b="0"/>
              <a:pathLst>
                <a:path w="126971" h="234759">
                  <a:moveTo>
                    <a:pt x="31750" y="20446"/>
                  </a:moveTo>
                  <a:lnTo>
                    <a:pt x="31750" y="20446"/>
                  </a:lnTo>
                  <a:lnTo>
                    <a:pt x="31750" y="13612"/>
                  </a:lnTo>
                  <a:lnTo>
                    <a:pt x="32631" y="13244"/>
                  </a:lnTo>
                  <a:lnTo>
                    <a:pt x="39360" y="12537"/>
                  </a:lnTo>
                  <a:lnTo>
                    <a:pt x="39678" y="4899"/>
                  </a:lnTo>
                  <a:lnTo>
                    <a:pt x="51510" y="4579"/>
                  </a:lnTo>
                  <a:lnTo>
                    <a:pt x="52861" y="3695"/>
                  </a:lnTo>
                  <a:lnTo>
                    <a:pt x="53762" y="2223"/>
                  </a:lnTo>
                  <a:lnTo>
                    <a:pt x="54362" y="360"/>
                  </a:lnTo>
                  <a:lnTo>
                    <a:pt x="55644" y="0"/>
                  </a:lnTo>
                  <a:lnTo>
                    <a:pt x="63575" y="4053"/>
                  </a:lnTo>
                  <a:lnTo>
                    <a:pt x="70227" y="4503"/>
                  </a:lnTo>
                  <a:lnTo>
                    <a:pt x="77534" y="10013"/>
                  </a:lnTo>
                  <a:lnTo>
                    <a:pt x="82379" y="11399"/>
                  </a:lnTo>
                  <a:lnTo>
                    <a:pt x="84022" y="12651"/>
                  </a:lnTo>
                  <a:lnTo>
                    <a:pt x="87219" y="17744"/>
                  </a:lnTo>
                  <a:lnTo>
                    <a:pt x="98231" y="24304"/>
                  </a:lnTo>
                  <a:lnTo>
                    <a:pt x="105933" y="31389"/>
                  </a:lnTo>
                  <a:lnTo>
                    <a:pt x="108817" y="36481"/>
                  </a:lnTo>
                  <a:lnTo>
                    <a:pt x="110981" y="41683"/>
                  </a:lnTo>
                  <a:lnTo>
                    <a:pt x="116275" y="49571"/>
                  </a:lnTo>
                  <a:lnTo>
                    <a:pt x="118236" y="57494"/>
                  </a:lnTo>
                  <a:lnTo>
                    <a:pt x="118695" y="62782"/>
                  </a:lnTo>
                  <a:lnTo>
                    <a:pt x="121250" y="68072"/>
                  </a:lnTo>
                  <a:lnTo>
                    <a:pt x="124445" y="73363"/>
                  </a:lnTo>
                  <a:lnTo>
                    <a:pt x="126242" y="82182"/>
                  </a:lnTo>
                  <a:lnTo>
                    <a:pt x="126970" y="114291"/>
                  </a:lnTo>
                  <a:lnTo>
                    <a:pt x="124634" y="121833"/>
                  </a:lnTo>
                  <a:lnTo>
                    <a:pt x="121538" y="128125"/>
                  </a:lnTo>
                  <a:lnTo>
                    <a:pt x="114945" y="154274"/>
                  </a:lnTo>
                  <a:lnTo>
                    <a:pt x="108043" y="164854"/>
                  </a:lnTo>
                  <a:lnTo>
                    <a:pt x="102993" y="168412"/>
                  </a:lnTo>
                  <a:lnTo>
                    <a:pt x="100412" y="169361"/>
                  </a:lnTo>
                  <a:lnTo>
                    <a:pt x="98691" y="170875"/>
                  </a:lnTo>
                  <a:lnTo>
                    <a:pt x="96778" y="174910"/>
                  </a:lnTo>
                  <a:lnTo>
                    <a:pt x="91225" y="179643"/>
                  </a:lnTo>
                  <a:lnTo>
                    <a:pt x="83760" y="183804"/>
                  </a:lnTo>
                  <a:lnTo>
                    <a:pt x="71780" y="186476"/>
                  </a:lnTo>
                  <a:lnTo>
                    <a:pt x="34396" y="187131"/>
                  </a:lnTo>
                  <a:lnTo>
                    <a:pt x="20062" y="187133"/>
                  </a:lnTo>
                  <a:lnTo>
                    <a:pt x="15384" y="184782"/>
                  </a:lnTo>
                  <a:lnTo>
                    <a:pt x="9408" y="180299"/>
                  </a:lnTo>
                  <a:lnTo>
                    <a:pt x="8590" y="177335"/>
                  </a:lnTo>
                  <a:lnTo>
                    <a:pt x="8373" y="175309"/>
                  </a:lnTo>
                  <a:lnTo>
                    <a:pt x="7345" y="173959"/>
                  </a:lnTo>
                  <a:lnTo>
                    <a:pt x="1141" y="171614"/>
                  </a:lnTo>
                  <a:lnTo>
                    <a:pt x="506" y="169065"/>
                  </a:lnTo>
                  <a:lnTo>
                    <a:pt x="0" y="148655"/>
                  </a:lnTo>
                  <a:lnTo>
                    <a:pt x="6833" y="140718"/>
                  </a:lnTo>
                  <a:lnTo>
                    <a:pt x="13174" y="139747"/>
                  </a:lnTo>
                  <a:lnTo>
                    <a:pt x="14675" y="139615"/>
                  </a:lnTo>
                  <a:lnTo>
                    <a:pt x="21974" y="134075"/>
                  </a:lnTo>
                  <a:lnTo>
                    <a:pt x="26816" y="132684"/>
                  </a:lnTo>
                  <a:lnTo>
                    <a:pt x="28461" y="133195"/>
                  </a:lnTo>
                  <a:lnTo>
                    <a:pt x="29558" y="134417"/>
                  </a:lnTo>
                  <a:lnTo>
                    <a:pt x="30288" y="136114"/>
                  </a:lnTo>
                  <a:lnTo>
                    <a:pt x="31657" y="137246"/>
                  </a:lnTo>
                  <a:lnTo>
                    <a:pt x="38456" y="139210"/>
                  </a:lnTo>
                  <a:lnTo>
                    <a:pt x="43536" y="139420"/>
                  </a:lnTo>
                  <a:lnTo>
                    <a:pt x="48159" y="141821"/>
                  </a:lnTo>
                  <a:lnTo>
                    <a:pt x="59342" y="151330"/>
                  </a:lnTo>
                  <a:lnTo>
                    <a:pt x="61652" y="155934"/>
                  </a:lnTo>
                  <a:lnTo>
                    <a:pt x="62268" y="158396"/>
                  </a:lnTo>
                  <a:lnTo>
                    <a:pt x="69620" y="171307"/>
                  </a:lnTo>
                  <a:lnTo>
                    <a:pt x="70225" y="173936"/>
                  </a:lnTo>
                  <a:lnTo>
                    <a:pt x="77560" y="187138"/>
                  </a:lnTo>
                  <a:lnTo>
                    <a:pt x="78165" y="189782"/>
                  </a:lnTo>
                  <a:lnTo>
                    <a:pt x="85497" y="203009"/>
                  </a:lnTo>
                  <a:lnTo>
                    <a:pt x="87955" y="216238"/>
                  </a:lnTo>
                  <a:lnTo>
                    <a:pt x="94115" y="225253"/>
                  </a:lnTo>
                  <a:lnTo>
                    <a:pt x="95249" y="2347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SMARTInkShape-259"/>
          <p:cNvSpPr/>
          <p:nvPr>
            <p:custDataLst>
              <p:tags r:id="rId3"/>
            </p:custDataLst>
          </p:nvPr>
        </p:nvSpPr>
        <p:spPr>
          <a:xfrm>
            <a:off x="6143658" y="5429250"/>
            <a:ext cx="873092" cy="531783"/>
          </a:xfrm>
          <a:custGeom>
            <a:avLst/>
            <a:gdLst/>
            <a:ahLst/>
            <a:cxnLst/>
            <a:rect l="0" t="0" r="0" b="0"/>
            <a:pathLst>
              <a:path w="873092" h="531783">
                <a:moveTo>
                  <a:pt x="873091" y="0"/>
                </a:moveTo>
                <a:lnTo>
                  <a:pt x="873091" y="0"/>
                </a:lnTo>
                <a:lnTo>
                  <a:pt x="861037" y="0"/>
                </a:lnTo>
                <a:lnTo>
                  <a:pt x="856563" y="2352"/>
                </a:lnTo>
                <a:lnTo>
                  <a:pt x="851634" y="5454"/>
                </a:lnTo>
                <a:lnTo>
                  <a:pt x="846504" y="6834"/>
                </a:lnTo>
                <a:lnTo>
                  <a:pt x="844784" y="8084"/>
                </a:lnTo>
                <a:lnTo>
                  <a:pt x="843636" y="9799"/>
                </a:lnTo>
                <a:lnTo>
                  <a:pt x="842871" y="11824"/>
                </a:lnTo>
                <a:lnTo>
                  <a:pt x="833367" y="18888"/>
                </a:lnTo>
                <a:lnTo>
                  <a:pt x="800179" y="34732"/>
                </a:lnTo>
                <a:lnTo>
                  <a:pt x="772189" y="57134"/>
                </a:lnTo>
                <a:lnTo>
                  <a:pt x="733934" y="78202"/>
                </a:lnTo>
                <a:lnTo>
                  <a:pt x="694373" y="101774"/>
                </a:lnTo>
                <a:lnTo>
                  <a:pt x="654696" y="125565"/>
                </a:lnTo>
                <a:lnTo>
                  <a:pt x="618554" y="150972"/>
                </a:lnTo>
                <a:lnTo>
                  <a:pt x="579334" y="176409"/>
                </a:lnTo>
                <a:lnTo>
                  <a:pt x="539707" y="196898"/>
                </a:lnTo>
                <a:lnTo>
                  <a:pt x="500029" y="222395"/>
                </a:lnTo>
                <a:lnTo>
                  <a:pt x="464066" y="243445"/>
                </a:lnTo>
                <a:lnTo>
                  <a:pt x="428445" y="264589"/>
                </a:lnTo>
                <a:lnTo>
                  <a:pt x="390705" y="285750"/>
                </a:lnTo>
                <a:lnTo>
                  <a:pt x="357510" y="306917"/>
                </a:lnTo>
                <a:lnTo>
                  <a:pt x="320020" y="328083"/>
                </a:lnTo>
                <a:lnTo>
                  <a:pt x="283869" y="349250"/>
                </a:lnTo>
                <a:lnTo>
                  <a:pt x="247233" y="370416"/>
                </a:lnTo>
                <a:lnTo>
                  <a:pt x="214517" y="391583"/>
                </a:lnTo>
                <a:lnTo>
                  <a:pt x="182576" y="412750"/>
                </a:lnTo>
                <a:lnTo>
                  <a:pt x="148303" y="433753"/>
                </a:lnTo>
                <a:lnTo>
                  <a:pt x="110765" y="458056"/>
                </a:lnTo>
                <a:lnTo>
                  <a:pt x="74485" y="482674"/>
                </a:lnTo>
                <a:lnTo>
                  <a:pt x="44236" y="505110"/>
                </a:lnTo>
                <a:lnTo>
                  <a:pt x="16497" y="521509"/>
                </a:lnTo>
                <a:lnTo>
                  <a:pt x="9602" y="523407"/>
                </a:lnTo>
                <a:lnTo>
                  <a:pt x="0" y="531782"/>
                </a:lnTo>
                <a:lnTo>
                  <a:pt x="4190" y="527590"/>
                </a:lnTo>
                <a:lnTo>
                  <a:pt x="8605" y="525526"/>
                </a:lnTo>
                <a:lnTo>
                  <a:pt x="11017" y="524976"/>
                </a:lnTo>
                <a:lnTo>
                  <a:pt x="23840" y="517737"/>
                </a:lnTo>
                <a:lnTo>
                  <a:pt x="26466" y="517137"/>
                </a:lnTo>
                <a:lnTo>
                  <a:pt x="61286" y="497310"/>
                </a:lnTo>
                <a:lnTo>
                  <a:pt x="96826" y="474698"/>
                </a:lnTo>
                <a:lnTo>
                  <a:pt x="131186" y="451884"/>
                </a:lnTo>
                <a:lnTo>
                  <a:pt x="165919" y="431161"/>
                </a:lnTo>
                <a:lnTo>
                  <a:pt x="203714" y="410082"/>
                </a:lnTo>
                <a:lnTo>
                  <a:pt x="239924" y="388933"/>
                </a:lnTo>
                <a:lnTo>
                  <a:pt x="270385" y="373061"/>
                </a:lnTo>
                <a:lnTo>
                  <a:pt x="301753" y="357188"/>
                </a:lnTo>
                <a:lnTo>
                  <a:pt x="333389" y="341313"/>
                </a:lnTo>
                <a:lnTo>
                  <a:pt x="365106" y="323086"/>
                </a:lnTo>
                <a:lnTo>
                  <a:pt x="399198" y="303280"/>
                </a:lnTo>
                <a:lnTo>
                  <a:pt x="434876" y="286240"/>
                </a:lnTo>
                <a:lnTo>
                  <a:pt x="467789" y="270020"/>
                </a:lnTo>
                <a:lnTo>
                  <a:pt x="502236" y="254042"/>
                </a:lnTo>
                <a:lnTo>
                  <a:pt x="538019" y="235786"/>
                </a:lnTo>
                <a:lnTo>
                  <a:pt x="570964" y="218323"/>
                </a:lnTo>
                <a:lnTo>
                  <a:pt x="603067" y="205211"/>
                </a:lnTo>
                <a:lnTo>
                  <a:pt x="634923" y="190155"/>
                </a:lnTo>
                <a:lnTo>
                  <a:pt x="673077" y="169265"/>
                </a:lnTo>
                <a:lnTo>
                  <a:pt x="711548" y="154491"/>
                </a:lnTo>
                <a:lnTo>
                  <a:pt x="745539" y="143078"/>
                </a:lnTo>
                <a:lnTo>
                  <a:pt x="785035" y="129370"/>
                </a:lnTo>
                <a:lnTo>
                  <a:pt x="801434" y="125350"/>
                </a:lnTo>
                <a:lnTo>
                  <a:pt x="818564" y="120304"/>
                </a:lnTo>
                <a:lnTo>
                  <a:pt x="831695" y="119171"/>
                </a:lnTo>
                <a:lnTo>
                  <a:pt x="841342" y="12700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Shape-260"/>
          <p:cNvSpPr/>
          <p:nvPr>
            <p:custDataLst>
              <p:tags r:id="rId4"/>
            </p:custDataLst>
          </p:nvPr>
        </p:nvSpPr>
        <p:spPr>
          <a:xfrm>
            <a:off x="5627688" y="2484437"/>
            <a:ext cx="468160" cy="31751"/>
          </a:xfrm>
          <a:custGeom>
            <a:avLst/>
            <a:gdLst/>
            <a:ahLst/>
            <a:cxnLst/>
            <a:rect l="0" t="0" r="0" b="0"/>
            <a:pathLst>
              <a:path w="468160" h="31751">
                <a:moveTo>
                  <a:pt x="0" y="7938"/>
                </a:moveTo>
                <a:lnTo>
                  <a:pt x="0" y="7938"/>
                </a:lnTo>
                <a:lnTo>
                  <a:pt x="38097" y="8820"/>
                </a:lnTo>
                <a:lnTo>
                  <a:pt x="73594" y="15140"/>
                </a:lnTo>
                <a:lnTo>
                  <a:pt x="112127" y="16693"/>
                </a:lnTo>
                <a:lnTo>
                  <a:pt x="146730" y="22701"/>
                </a:lnTo>
                <a:lnTo>
                  <a:pt x="183069" y="23666"/>
                </a:lnTo>
                <a:lnTo>
                  <a:pt x="222316" y="23794"/>
                </a:lnTo>
                <a:lnTo>
                  <a:pt x="261946" y="23810"/>
                </a:lnTo>
                <a:lnTo>
                  <a:pt x="301625" y="26164"/>
                </a:lnTo>
                <a:lnTo>
                  <a:pt x="341312" y="31015"/>
                </a:lnTo>
                <a:lnTo>
                  <a:pt x="381000" y="31653"/>
                </a:lnTo>
                <a:lnTo>
                  <a:pt x="414405" y="31738"/>
                </a:lnTo>
                <a:lnTo>
                  <a:pt x="453147" y="31750"/>
                </a:lnTo>
                <a:lnTo>
                  <a:pt x="459514" y="29398"/>
                </a:lnTo>
                <a:lnTo>
                  <a:pt x="468159" y="23910"/>
                </a:lnTo>
                <a:lnTo>
                  <a:pt x="457251" y="23822"/>
                </a:lnTo>
                <a:lnTo>
                  <a:pt x="452225" y="21465"/>
                </a:lnTo>
                <a:lnTo>
                  <a:pt x="449650" y="19602"/>
                </a:lnTo>
                <a:lnTo>
                  <a:pt x="416022" y="11989"/>
                </a:lnTo>
                <a:lnTo>
                  <a:pt x="380384" y="8471"/>
                </a:lnTo>
                <a:lnTo>
                  <a:pt x="349127" y="8043"/>
                </a:lnTo>
                <a:lnTo>
                  <a:pt x="312020" y="2504"/>
                </a:lnTo>
                <a:lnTo>
                  <a:pt x="278297" y="495"/>
                </a:lnTo>
                <a:lnTo>
                  <a:pt x="241944" y="98"/>
                </a:lnTo>
                <a:lnTo>
                  <a:pt x="206246" y="20"/>
                </a:lnTo>
                <a:lnTo>
                  <a:pt x="168490" y="4"/>
                </a:lnTo>
                <a:lnTo>
                  <a:pt x="135294" y="1"/>
                </a:lnTo>
                <a:lnTo>
                  <a:pt x="103257" y="0"/>
                </a:lnTo>
                <a:lnTo>
                  <a:pt x="69099" y="2352"/>
                </a:lnTo>
                <a:lnTo>
                  <a:pt x="39687" y="793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SMARTInkShape-Group62"/>
          <p:cNvGrpSpPr/>
          <p:nvPr/>
        </p:nvGrpSpPr>
        <p:grpSpPr>
          <a:xfrm>
            <a:off x="984250" y="3421159"/>
            <a:ext cx="1484314" cy="833342"/>
            <a:chOff x="984250" y="3421159"/>
            <a:chExt cx="1484314" cy="833342"/>
          </a:xfrm>
        </p:grpSpPr>
        <p:sp>
          <p:nvSpPr>
            <p:cNvPr id="36" name="SMARTInkShape-261"/>
            <p:cNvSpPr/>
            <p:nvPr>
              <p:custDataLst>
                <p:tags r:id="rId96"/>
              </p:custDataLst>
            </p:nvPr>
          </p:nvSpPr>
          <p:spPr>
            <a:xfrm>
              <a:off x="984250" y="3921125"/>
              <a:ext cx="1484314" cy="63501"/>
            </a:xfrm>
            <a:custGeom>
              <a:avLst/>
              <a:gdLst/>
              <a:ahLst/>
              <a:cxnLst/>
              <a:rect l="0" t="0" r="0" b="0"/>
              <a:pathLst>
                <a:path w="1484314" h="63501">
                  <a:moveTo>
                    <a:pt x="1484313" y="0"/>
                  </a:moveTo>
                  <a:lnTo>
                    <a:pt x="1484313" y="0"/>
                  </a:lnTo>
                  <a:lnTo>
                    <a:pt x="1480098" y="4214"/>
                  </a:lnTo>
                  <a:lnTo>
                    <a:pt x="1473326" y="6282"/>
                  </a:lnTo>
                  <a:lnTo>
                    <a:pt x="1459596" y="9799"/>
                  </a:lnTo>
                  <a:lnTo>
                    <a:pt x="1444357" y="14074"/>
                  </a:lnTo>
                  <a:lnTo>
                    <a:pt x="1409483" y="16686"/>
                  </a:lnTo>
                  <a:lnTo>
                    <a:pt x="1378414" y="23070"/>
                  </a:lnTo>
                  <a:lnTo>
                    <a:pt x="1339082" y="23769"/>
                  </a:lnTo>
                  <a:lnTo>
                    <a:pt x="1299888" y="23808"/>
                  </a:lnTo>
                  <a:lnTo>
                    <a:pt x="1265418" y="19598"/>
                  </a:lnTo>
                  <a:lnTo>
                    <a:pt x="1230975" y="16610"/>
                  </a:lnTo>
                  <a:lnTo>
                    <a:pt x="1196342" y="16020"/>
                  </a:lnTo>
                  <a:lnTo>
                    <a:pt x="1160004" y="15904"/>
                  </a:lnTo>
                  <a:lnTo>
                    <a:pt x="1121011" y="14999"/>
                  </a:lnTo>
                  <a:lnTo>
                    <a:pt x="1089840" y="10421"/>
                  </a:lnTo>
                  <a:lnTo>
                    <a:pt x="1058261" y="8674"/>
                  </a:lnTo>
                  <a:lnTo>
                    <a:pt x="1026562" y="8156"/>
                  </a:lnTo>
                  <a:lnTo>
                    <a:pt x="994827" y="8002"/>
                  </a:lnTo>
                  <a:lnTo>
                    <a:pt x="963081" y="7956"/>
                  </a:lnTo>
                  <a:lnTo>
                    <a:pt x="930451" y="7943"/>
                  </a:lnTo>
                  <a:lnTo>
                    <a:pt x="894128" y="7939"/>
                  </a:lnTo>
                  <a:lnTo>
                    <a:pt x="860631" y="7938"/>
                  </a:lnTo>
                  <a:lnTo>
                    <a:pt x="827482" y="7937"/>
                  </a:lnTo>
                  <a:lnTo>
                    <a:pt x="791005" y="7937"/>
                  </a:lnTo>
                  <a:lnTo>
                    <a:pt x="757463" y="7937"/>
                  </a:lnTo>
                  <a:lnTo>
                    <a:pt x="724300" y="7937"/>
                  </a:lnTo>
                  <a:lnTo>
                    <a:pt x="687819" y="7937"/>
                  </a:lnTo>
                  <a:lnTo>
                    <a:pt x="653394" y="7937"/>
                  </a:lnTo>
                  <a:lnTo>
                    <a:pt x="616540" y="8819"/>
                  </a:lnTo>
                  <a:lnTo>
                    <a:pt x="582885" y="13392"/>
                  </a:lnTo>
                  <a:lnTo>
                    <a:pt x="549689" y="15139"/>
                  </a:lnTo>
                  <a:lnTo>
                    <a:pt x="513199" y="15656"/>
                  </a:lnTo>
                  <a:lnTo>
                    <a:pt x="479652" y="16692"/>
                  </a:lnTo>
                  <a:lnTo>
                    <a:pt x="447370" y="21311"/>
                  </a:lnTo>
                  <a:lnTo>
                    <a:pt x="415462" y="23071"/>
                  </a:lnTo>
                  <a:lnTo>
                    <a:pt x="383665" y="24474"/>
                  </a:lnTo>
                  <a:lnTo>
                    <a:pt x="351902" y="29202"/>
                  </a:lnTo>
                  <a:lnTo>
                    <a:pt x="320148" y="30995"/>
                  </a:lnTo>
                  <a:lnTo>
                    <a:pt x="289278" y="31526"/>
                  </a:lnTo>
                  <a:lnTo>
                    <a:pt x="252345" y="34058"/>
                  </a:lnTo>
                  <a:lnTo>
                    <a:pt x="215554" y="38576"/>
                  </a:lnTo>
                  <a:lnTo>
                    <a:pt x="177353" y="39468"/>
                  </a:lnTo>
                  <a:lnTo>
                    <a:pt x="145766" y="41996"/>
                  </a:lnTo>
                  <a:lnTo>
                    <a:pt x="118066" y="46513"/>
                  </a:lnTo>
                  <a:lnTo>
                    <a:pt x="85526" y="47478"/>
                  </a:lnTo>
                  <a:lnTo>
                    <a:pt x="71526" y="48442"/>
                  </a:lnTo>
                  <a:lnTo>
                    <a:pt x="33399" y="59447"/>
                  </a:lnTo>
                  <a:lnTo>
                    <a:pt x="18487" y="62699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62"/>
            <p:cNvSpPr/>
            <p:nvPr>
              <p:custDataLst>
                <p:tags r:id="rId97"/>
              </p:custDataLst>
            </p:nvPr>
          </p:nvSpPr>
          <p:spPr>
            <a:xfrm>
              <a:off x="1644275" y="4064000"/>
              <a:ext cx="213101" cy="190501"/>
            </a:xfrm>
            <a:custGeom>
              <a:avLst/>
              <a:gdLst/>
              <a:ahLst/>
              <a:cxnLst/>
              <a:rect l="0" t="0" r="0" b="0"/>
              <a:pathLst>
                <a:path w="213101" h="190501">
                  <a:moveTo>
                    <a:pt x="141663" y="7937"/>
                  </a:moveTo>
                  <a:lnTo>
                    <a:pt x="141663" y="7937"/>
                  </a:lnTo>
                  <a:lnTo>
                    <a:pt x="137449" y="7937"/>
                  </a:lnTo>
                  <a:lnTo>
                    <a:pt x="136207" y="7056"/>
                  </a:lnTo>
                  <a:lnTo>
                    <a:pt x="135380" y="5586"/>
                  </a:lnTo>
                  <a:lnTo>
                    <a:pt x="134052" y="1103"/>
                  </a:lnTo>
                  <a:lnTo>
                    <a:pt x="131519" y="490"/>
                  </a:lnTo>
                  <a:lnTo>
                    <a:pt x="93543" y="0"/>
                  </a:lnTo>
                  <a:lnTo>
                    <a:pt x="91062" y="0"/>
                  </a:lnTo>
                  <a:lnTo>
                    <a:pt x="85953" y="2351"/>
                  </a:lnTo>
                  <a:lnTo>
                    <a:pt x="80743" y="5454"/>
                  </a:lnTo>
                  <a:lnTo>
                    <a:pt x="70212" y="7447"/>
                  </a:lnTo>
                  <a:lnTo>
                    <a:pt x="51539" y="8755"/>
                  </a:lnTo>
                  <a:lnTo>
                    <a:pt x="30683" y="17733"/>
                  </a:lnTo>
                  <a:lnTo>
                    <a:pt x="25310" y="21111"/>
                  </a:lnTo>
                  <a:lnTo>
                    <a:pt x="19983" y="22611"/>
                  </a:lnTo>
                  <a:lnTo>
                    <a:pt x="18209" y="23894"/>
                  </a:lnTo>
                  <a:lnTo>
                    <a:pt x="17027" y="25631"/>
                  </a:lnTo>
                  <a:lnTo>
                    <a:pt x="14831" y="29913"/>
                  </a:lnTo>
                  <a:lnTo>
                    <a:pt x="9519" y="37281"/>
                  </a:lnTo>
                  <a:lnTo>
                    <a:pt x="6671" y="45050"/>
                  </a:lnTo>
                  <a:lnTo>
                    <a:pt x="1515" y="52937"/>
                  </a:lnTo>
                  <a:lnTo>
                    <a:pt x="0" y="58218"/>
                  </a:lnTo>
                  <a:lnTo>
                    <a:pt x="478" y="60860"/>
                  </a:lnTo>
                  <a:lnTo>
                    <a:pt x="5230" y="71438"/>
                  </a:lnTo>
                  <a:lnTo>
                    <a:pt x="6429" y="82021"/>
                  </a:lnTo>
                  <a:lnTo>
                    <a:pt x="7410" y="83784"/>
                  </a:lnTo>
                  <a:lnTo>
                    <a:pt x="8945" y="84961"/>
                  </a:lnTo>
                  <a:lnTo>
                    <a:pt x="13003" y="87149"/>
                  </a:lnTo>
                  <a:lnTo>
                    <a:pt x="35855" y="107662"/>
                  </a:lnTo>
                  <a:lnTo>
                    <a:pt x="43774" y="110099"/>
                  </a:lnTo>
                  <a:lnTo>
                    <a:pt x="83236" y="111117"/>
                  </a:lnTo>
                  <a:lnTo>
                    <a:pt x="96655" y="111124"/>
                  </a:lnTo>
                  <a:lnTo>
                    <a:pt x="101962" y="108772"/>
                  </a:lnTo>
                  <a:lnTo>
                    <a:pt x="107261" y="105669"/>
                  </a:lnTo>
                  <a:lnTo>
                    <a:pt x="115202" y="103041"/>
                  </a:lnTo>
                  <a:lnTo>
                    <a:pt x="133725" y="89500"/>
                  </a:lnTo>
                  <a:lnTo>
                    <a:pt x="136371" y="88772"/>
                  </a:lnTo>
                  <a:lnTo>
                    <a:pt x="138135" y="87403"/>
                  </a:lnTo>
                  <a:lnTo>
                    <a:pt x="146808" y="73859"/>
                  </a:lnTo>
                  <a:lnTo>
                    <a:pt x="149654" y="66079"/>
                  </a:lnTo>
                  <a:lnTo>
                    <a:pt x="164265" y="48865"/>
                  </a:lnTo>
                  <a:lnTo>
                    <a:pt x="165117" y="43779"/>
                  </a:lnTo>
                  <a:lnTo>
                    <a:pt x="165475" y="23821"/>
                  </a:lnTo>
                  <a:lnTo>
                    <a:pt x="165475" y="58315"/>
                  </a:lnTo>
                  <a:lnTo>
                    <a:pt x="167827" y="63547"/>
                  </a:lnTo>
                  <a:lnTo>
                    <a:pt x="170930" y="68812"/>
                  </a:lnTo>
                  <a:lnTo>
                    <a:pt x="172677" y="77617"/>
                  </a:lnTo>
                  <a:lnTo>
                    <a:pt x="174077" y="90124"/>
                  </a:lnTo>
                  <a:lnTo>
                    <a:pt x="180218" y="105506"/>
                  </a:lnTo>
                  <a:lnTo>
                    <a:pt x="183658" y="129339"/>
                  </a:lnTo>
                  <a:lnTo>
                    <a:pt x="189428" y="141975"/>
                  </a:lnTo>
                  <a:lnTo>
                    <a:pt x="194523" y="148684"/>
                  </a:lnTo>
                  <a:lnTo>
                    <a:pt x="196424" y="156257"/>
                  </a:lnTo>
                  <a:lnTo>
                    <a:pt x="197119" y="169353"/>
                  </a:lnTo>
                  <a:lnTo>
                    <a:pt x="199530" y="174634"/>
                  </a:lnTo>
                  <a:lnTo>
                    <a:pt x="213100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263"/>
            <p:cNvSpPr/>
            <p:nvPr>
              <p:custDataLst>
                <p:tags r:id="rId98"/>
              </p:custDataLst>
            </p:nvPr>
          </p:nvSpPr>
          <p:spPr>
            <a:xfrm>
              <a:off x="2127250" y="3421159"/>
              <a:ext cx="166378" cy="388842"/>
            </a:xfrm>
            <a:custGeom>
              <a:avLst/>
              <a:gdLst/>
              <a:ahLst/>
              <a:cxnLst/>
              <a:rect l="0" t="0" r="0" b="0"/>
              <a:pathLst>
                <a:path w="166378" h="388842">
                  <a:moveTo>
                    <a:pt x="0" y="7841"/>
                  </a:moveTo>
                  <a:lnTo>
                    <a:pt x="0" y="7841"/>
                  </a:lnTo>
                  <a:lnTo>
                    <a:pt x="0" y="0"/>
                  </a:lnTo>
                  <a:lnTo>
                    <a:pt x="6834" y="6746"/>
                  </a:lnTo>
                  <a:lnTo>
                    <a:pt x="11824" y="7517"/>
                  </a:lnTo>
                  <a:lnTo>
                    <a:pt x="13174" y="8506"/>
                  </a:lnTo>
                  <a:lnTo>
                    <a:pt x="22857" y="26816"/>
                  </a:lnTo>
                  <a:lnTo>
                    <a:pt x="38192" y="41510"/>
                  </a:lnTo>
                  <a:lnTo>
                    <a:pt x="53602" y="65420"/>
                  </a:lnTo>
                  <a:lnTo>
                    <a:pt x="92734" y="100782"/>
                  </a:lnTo>
                  <a:lnTo>
                    <a:pt x="117531" y="139059"/>
                  </a:lnTo>
                  <a:lnTo>
                    <a:pt x="139984" y="177993"/>
                  </a:lnTo>
                  <a:lnTo>
                    <a:pt x="156083" y="216121"/>
                  </a:lnTo>
                  <a:lnTo>
                    <a:pt x="163153" y="233399"/>
                  </a:lnTo>
                  <a:lnTo>
                    <a:pt x="166377" y="271669"/>
                  </a:lnTo>
                  <a:lnTo>
                    <a:pt x="165714" y="288075"/>
                  </a:lnTo>
                  <a:lnTo>
                    <a:pt x="156883" y="322976"/>
                  </a:lnTo>
                  <a:lnTo>
                    <a:pt x="132259" y="359369"/>
                  </a:lnTo>
                  <a:lnTo>
                    <a:pt x="124345" y="367565"/>
                  </a:lnTo>
                  <a:lnTo>
                    <a:pt x="116707" y="370566"/>
                  </a:lnTo>
                  <a:lnTo>
                    <a:pt x="108314" y="372781"/>
                  </a:lnTo>
                  <a:lnTo>
                    <a:pt x="79375" y="3888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264"/>
            <p:cNvSpPr/>
            <p:nvPr>
              <p:custDataLst>
                <p:tags r:id="rId99"/>
              </p:custDataLst>
            </p:nvPr>
          </p:nvSpPr>
          <p:spPr>
            <a:xfrm>
              <a:off x="2039937" y="3698875"/>
              <a:ext cx="71439" cy="7939"/>
            </a:xfrm>
            <a:custGeom>
              <a:avLst/>
              <a:gdLst/>
              <a:ahLst/>
              <a:cxnLst/>
              <a:rect l="0" t="0" r="0" b="0"/>
              <a:pathLst>
                <a:path w="71439" h="7939">
                  <a:moveTo>
                    <a:pt x="71438" y="7938"/>
                  </a:moveTo>
                  <a:lnTo>
                    <a:pt x="71438" y="7938"/>
                  </a:lnTo>
                  <a:lnTo>
                    <a:pt x="71438" y="97"/>
                  </a:lnTo>
                  <a:lnTo>
                    <a:pt x="343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65"/>
            <p:cNvSpPr/>
            <p:nvPr>
              <p:custDataLst>
                <p:tags r:id="rId100"/>
              </p:custDataLst>
            </p:nvPr>
          </p:nvSpPr>
          <p:spPr>
            <a:xfrm>
              <a:off x="1968500" y="3587759"/>
              <a:ext cx="158751" cy="182542"/>
            </a:xfrm>
            <a:custGeom>
              <a:avLst/>
              <a:gdLst/>
              <a:ahLst/>
              <a:cxnLst/>
              <a:rect l="0" t="0" r="0" b="0"/>
              <a:pathLst>
                <a:path w="158751" h="182542">
                  <a:moveTo>
                    <a:pt x="23812" y="7929"/>
                  </a:moveTo>
                  <a:lnTo>
                    <a:pt x="23812" y="7929"/>
                  </a:lnTo>
                  <a:lnTo>
                    <a:pt x="23812" y="23967"/>
                  </a:lnTo>
                  <a:lnTo>
                    <a:pt x="21461" y="30638"/>
                  </a:lnTo>
                  <a:lnTo>
                    <a:pt x="18357" y="36542"/>
                  </a:lnTo>
                  <a:lnTo>
                    <a:pt x="16610" y="45707"/>
                  </a:lnTo>
                  <a:lnTo>
                    <a:pt x="15211" y="58319"/>
                  </a:lnTo>
                  <a:lnTo>
                    <a:pt x="10484" y="68916"/>
                  </a:lnTo>
                  <a:lnTo>
                    <a:pt x="3823" y="108579"/>
                  </a:lnTo>
                  <a:lnTo>
                    <a:pt x="503" y="126308"/>
                  </a:lnTo>
                  <a:lnTo>
                    <a:pt x="6" y="163807"/>
                  </a:lnTo>
                  <a:lnTo>
                    <a:pt x="0" y="182541"/>
                  </a:lnTo>
                  <a:lnTo>
                    <a:pt x="4214" y="178336"/>
                  </a:lnTo>
                  <a:lnTo>
                    <a:pt x="6283" y="173917"/>
                  </a:lnTo>
                  <a:lnTo>
                    <a:pt x="6834" y="171504"/>
                  </a:lnTo>
                  <a:lnTo>
                    <a:pt x="14075" y="158680"/>
                  </a:lnTo>
                  <a:lnTo>
                    <a:pt x="25627" y="121197"/>
                  </a:lnTo>
                  <a:lnTo>
                    <a:pt x="29029" y="113833"/>
                  </a:lnTo>
                  <a:lnTo>
                    <a:pt x="37873" y="79215"/>
                  </a:lnTo>
                  <a:lnTo>
                    <a:pt x="39763" y="69598"/>
                  </a:lnTo>
                  <a:lnTo>
                    <a:pt x="54101" y="38271"/>
                  </a:lnTo>
                  <a:lnTo>
                    <a:pt x="56156" y="26694"/>
                  </a:lnTo>
                  <a:lnTo>
                    <a:pt x="61788" y="15914"/>
                  </a:lnTo>
                  <a:lnTo>
                    <a:pt x="62359" y="13252"/>
                  </a:lnTo>
                  <a:lnTo>
                    <a:pt x="63621" y="11478"/>
                  </a:lnTo>
                  <a:lnTo>
                    <a:pt x="65344" y="10295"/>
                  </a:lnTo>
                  <a:lnTo>
                    <a:pt x="67376" y="9506"/>
                  </a:lnTo>
                  <a:lnTo>
                    <a:pt x="68729" y="8098"/>
                  </a:lnTo>
                  <a:lnTo>
                    <a:pt x="70234" y="4182"/>
                  </a:lnTo>
                  <a:lnTo>
                    <a:pt x="71517" y="2785"/>
                  </a:lnTo>
                  <a:lnTo>
                    <a:pt x="79017" y="100"/>
                  </a:lnTo>
                  <a:lnTo>
                    <a:pt x="86178" y="0"/>
                  </a:lnTo>
                  <a:lnTo>
                    <a:pt x="98261" y="11040"/>
                  </a:lnTo>
                  <a:lnTo>
                    <a:pt x="100998" y="16073"/>
                  </a:lnTo>
                  <a:lnTo>
                    <a:pt x="103096" y="21249"/>
                  </a:lnTo>
                  <a:lnTo>
                    <a:pt x="108354" y="29122"/>
                  </a:lnTo>
                  <a:lnTo>
                    <a:pt x="117218" y="50427"/>
                  </a:lnTo>
                  <a:lnTo>
                    <a:pt x="123710" y="60992"/>
                  </a:lnTo>
                  <a:lnTo>
                    <a:pt x="130780" y="85025"/>
                  </a:lnTo>
                  <a:lnTo>
                    <a:pt x="139571" y="100442"/>
                  </a:lnTo>
                  <a:lnTo>
                    <a:pt x="143467" y="123524"/>
                  </a:lnTo>
                  <a:lnTo>
                    <a:pt x="149100" y="134766"/>
                  </a:lnTo>
                  <a:lnTo>
                    <a:pt x="158750" y="1587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66"/>
            <p:cNvSpPr/>
            <p:nvPr>
              <p:custDataLst>
                <p:tags r:id="rId101"/>
              </p:custDataLst>
            </p:nvPr>
          </p:nvSpPr>
          <p:spPr>
            <a:xfrm>
              <a:off x="1785941" y="3460750"/>
              <a:ext cx="95247" cy="404813"/>
            </a:xfrm>
            <a:custGeom>
              <a:avLst/>
              <a:gdLst/>
              <a:ahLst/>
              <a:cxnLst/>
              <a:rect l="0" t="0" r="0" b="0"/>
              <a:pathLst>
                <a:path w="95247" h="404813">
                  <a:moveTo>
                    <a:pt x="79372" y="0"/>
                  </a:moveTo>
                  <a:lnTo>
                    <a:pt x="79372" y="0"/>
                  </a:lnTo>
                  <a:lnTo>
                    <a:pt x="75158" y="0"/>
                  </a:lnTo>
                  <a:lnTo>
                    <a:pt x="73916" y="882"/>
                  </a:lnTo>
                  <a:lnTo>
                    <a:pt x="73089" y="2352"/>
                  </a:lnTo>
                  <a:lnTo>
                    <a:pt x="71652" y="8084"/>
                  </a:lnTo>
                  <a:lnTo>
                    <a:pt x="71531" y="11824"/>
                  </a:lnTo>
                  <a:lnTo>
                    <a:pt x="69125" y="16426"/>
                  </a:lnTo>
                  <a:lnTo>
                    <a:pt x="58783" y="29177"/>
                  </a:lnTo>
                  <a:lnTo>
                    <a:pt x="53844" y="39702"/>
                  </a:lnTo>
                  <a:lnTo>
                    <a:pt x="44637" y="54487"/>
                  </a:lnTo>
                  <a:lnTo>
                    <a:pt x="37984" y="70947"/>
                  </a:lnTo>
                  <a:lnTo>
                    <a:pt x="28765" y="86138"/>
                  </a:lnTo>
                  <a:lnTo>
                    <a:pt x="17720" y="119610"/>
                  </a:lnTo>
                  <a:lnTo>
                    <a:pt x="14067" y="135100"/>
                  </a:lnTo>
                  <a:lnTo>
                    <a:pt x="9751" y="150860"/>
                  </a:lnTo>
                  <a:lnTo>
                    <a:pt x="5742" y="182566"/>
                  </a:lnTo>
                  <a:lnTo>
                    <a:pt x="1699" y="198438"/>
                  </a:lnTo>
                  <a:lnTo>
                    <a:pt x="96" y="235479"/>
                  </a:lnTo>
                  <a:lnTo>
                    <a:pt x="0" y="270365"/>
                  </a:lnTo>
                  <a:lnTo>
                    <a:pt x="880" y="280676"/>
                  </a:lnTo>
                  <a:lnTo>
                    <a:pt x="11821" y="315966"/>
                  </a:lnTo>
                  <a:lnTo>
                    <a:pt x="29858" y="355133"/>
                  </a:lnTo>
                  <a:lnTo>
                    <a:pt x="47666" y="380493"/>
                  </a:lnTo>
                  <a:lnTo>
                    <a:pt x="60856" y="393280"/>
                  </a:lnTo>
                  <a:lnTo>
                    <a:pt x="66145" y="395277"/>
                  </a:lnTo>
                  <a:lnTo>
                    <a:pt x="67908" y="396692"/>
                  </a:lnTo>
                  <a:lnTo>
                    <a:pt x="71271" y="402014"/>
                  </a:lnTo>
                  <a:lnTo>
                    <a:pt x="75183" y="403569"/>
                  </a:lnTo>
                  <a:lnTo>
                    <a:pt x="95246" y="404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67"/>
            <p:cNvSpPr/>
            <p:nvPr>
              <p:custDataLst>
                <p:tags r:id="rId102"/>
              </p:custDataLst>
            </p:nvPr>
          </p:nvSpPr>
          <p:spPr>
            <a:xfrm>
              <a:off x="1309688" y="3516313"/>
              <a:ext cx="15875" cy="1"/>
            </a:xfrm>
            <a:custGeom>
              <a:avLst/>
              <a:gdLst/>
              <a:ahLst/>
              <a:cxnLst/>
              <a:rect l="0" t="0" r="0" b="0"/>
              <a:pathLst>
                <a:path w="15875" h="1">
                  <a:moveTo>
                    <a:pt x="15874" y="0"/>
                  </a:moveTo>
                  <a:lnTo>
                    <a:pt x="15874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268"/>
            <p:cNvSpPr/>
            <p:nvPr>
              <p:custDataLst>
                <p:tags r:id="rId103"/>
              </p:custDataLst>
            </p:nvPr>
          </p:nvSpPr>
          <p:spPr>
            <a:xfrm>
              <a:off x="1436688" y="3651252"/>
              <a:ext cx="182563" cy="142874"/>
            </a:xfrm>
            <a:custGeom>
              <a:avLst/>
              <a:gdLst/>
              <a:ahLst/>
              <a:cxnLst/>
              <a:rect l="0" t="0" r="0" b="0"/>
              <a:pathLst>
                <a:path w="182563" h="142874">
                  <a:moveTo>
                    <a:pt x="0" y="39685"/>
                  </a:moveTo>
                  <a:lnTo>
                    <a:pt x="0" y="39685"/>
                  </a:lnTo>
                  <a:lnTo>
                    <a:pt x="4213" y="43899"/>
                  </a:lnTo>
                  <a:lnTo>
                    <a:pt x="6282" y="48319"/>
                  </a:lnTo>
                  <a:lnTo>
                    <a:pt x="6834" y="50733"/>
                  </a:lnTo>
                  <a:lnTo>
                    <a:pt x="13174" y="61826"/>
                  </a:lnTo>
                  <a:lnTo>
                    <a:pt x="15828" y="101386"/>
                  </a:lnTo>
                  <a:lnTo>
                    <a:pt x="15843" y="104632"/>
                  </a:lnTo>
                  <a:lnTo>
                    <a:pt x="18212" y="110590"/>
                  </a:lnTo>
                  <a:lnTo>
                    <a:pt x="21323" y="116178"/>
                  </a:lnTo>
                  <a:lnTo>
                    <a:pt x="23320" y="126951"/>
                  </a:lnTo>
                  <a:lnTo>
                    <a:pt x="23812" y="142870"/>
                  </a:lnTo>
                  <a:lnTo>
                    <a:pt x="23812" y="103525"/>
                  </a:lnTo>
                  <a:lnTo>
                    <a:pt x="24694" y="84546"/>
                  </a:lnTo>
                  <a:lnTo>
                    <a:pt x="30646" y="69122"/>
                  </a:lnTo>
                  <a:lnTo>
                    <a:pt x="32413" y="52817"/>
                  </a:lnTo>
                  <a:lnTo>
                    <a:pt x="38022" y="43086"/>
                  </a:lnTo>
                  <a:lnTo>
                    <a:pt x="44387" y="34617"/>
                  </a:lnTo>
                  <a:lnTo>
                    <a:pt x="49337" y="23855"/>
                  </a:lnTo>
                  <a:lnTo>
                    <a:pt x="58546" y="13236"/>
                  </a:lnTo>
                  <a:lnTo>
                    <a:pt x="63650" y="10292"/>
                  </a:lnTo>
                  <a:lnTo>
                    <a:pt x="69899" y="8401"/>
                  </a:lnTo>
                  <a:lnTo>
                    <a:pt x="77470" y="2573"/>
                  </a:lnTo>
                  <a:lnTo>
                    <a:pt x="84886" y="760"/>
                  </a:lnTo>
                  <a:lnTo>
                    <a:pt x="117495" y="0"/>
                  </a:lnTo>
                  <a:lnTo>
                    <a:pt x="129972" y="11046"/>
                  </a:lnTo>
                  <a:lnTo>
                    <a:pt x="132730" y="16080"/>
                  </a:lnTo>
                  <a:lnTo>
                    <a:pt x="134838" y="21256"/>
                  </a:lnTo>
                  <a:lnTo>
                    <a:pt x="155288" y="53063"/>
                  </a:lnTo>
                  <a:lnTo>
                    <a:pt x="166743" y="91630"/>
                  </a:lnTo>
                  <a:lnTo>
                    <a:pt x="171897" y="101133"/>
                  </a:lnTo>
                  <a:lnTo>
                    <a:pt x="175435" y="132064"/>
                  </a:lnTo>
                  <a:lnTo>
                    <a:pt x="182562" y="1428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269"/>
            <p:cNvSpPr/>
            <p:nvPr>
              <p:custDataLst>
                <p:tags r:id="rId104"/>
              </p:custDataLst>
            </p:nvPr>
          </p:nvSpPr>
          <p:spPr>
            <a:xfrm>
              <a:off x="1341438" y="3643313"/>
              <a:ext cx="39688" cy="158751"/>
            </a:xfrm>
            <a:custGeom>
              <a:avLst/>
              <a:gdLst/>
              <a:ahLst/>
              <a:cxnLst/>
              <a:rect l="0" t="0" r="0" b="0"/>
              <a:pathLst>
                <a:path w="39688" h="158751">
                  <a:moveTo>
                    <a:pt x="0" y="0"/>
                  </a:moveTo>
                  <a:lnTo>
                    <a:pt x="0" y="0"/>
                  </a:lnTo>
                  <a:lnTo>
                    <a:pt x="0" y="4213"/>
                  </a:lnTo>
                  <a:lnTo>
                    <a:pt x="881" y="5454"/>
                  </a:lnTo>
                  <a:lnTo>
                    <a:pt x="2351" y="6281"/>
                  </a:lnTo>
                  <a:lnTo>
                    <a:pt x="4213" y="6834"/>
                  </a:lnTo>
                  <a:lnTo>
                    <a:pt x="5454" y="8083"/>
                  </a:lnTo>
                  <a:lnTo>
                    <a:pt x="14074" y="30258"/>
                  </a:lnTo>
                  <a:lnTo>
                    <a:pt x="22110" y="69253"/>
                  </a:lnTo>
                  <a:lnTo>
                    <a:pt x="24627" y="106057"/>
                  </a:lnTo>
                  <a:lnTo>
                    <a:pt x="35634" y="145554"/>
                  </a:lnTo>
                  <a:lnTo>
                    <a:pt x="39687" y="158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270"/>
            <p:cNvSpPr/>
            <p:nvPr>
              <p:custDataLst>
                <p:tags r:id="rId105"/>
              </p:custDataLst>
            </p:nvPr>
          </p:nvSpPr>
          <p:spPr>
            <a:xfrm>
              <a:off x="1039919" y="3611563"/>
              <a:ext cx="214175" cy="230182"/>
            </a:xfrm>
            <a:custGeom>
              <a:avLst/>
              <a:gdLst/>
              <a:ahLst/>
              <a:cxnLst/>
              <a:rect l="0" t="0" r="0" b="0"/>
              <a:pathLst>
                <a:path w="214175" h="230182">
                  <a:moveTo>
                    <a:pt x="142769" y="15874"/>
                  </a:moveTo>
                  <a:lnTo>
                    <a:pt x="142769" y="15874"/>
                  </a:lnTo>
                  <a:lnTo>
                    <a:pt x="142769" y="8264"/>
                  </a:lnTo>
                  <a:lnTo>
                    <a:pt x="149603" y="1131"/>
                  </a:lnTo>
                  <a:lnTo>
                    <a:pt x="158634" y="0"/>
                  </a:lnTo>
                  <a:lnTo>
                    <a:pt x="158643" y="0"/>
                  </a:lnTo>
                  <a:lnTo>
                    <a:pt x="144199" y="0"/>
                  </a:lnTo>
                  <a:lnTo>
                    <a:pt x="125012" y="6833"/>
                  </a:lnTo>
                  <a:lnTo>
                    <a:pt x="97688" y="8754"/>
                  </a:lnTo>
                  <a:lnTo>
                    <a:pt x="60823" y="21110"/>
                  </a:lnTo>
                  <a:lnTo>
                    <a:pt x="50970" y="23893"/>
                  </a:lnTo>
                  <a:lnTo>
                    <a:pt x="39740" y="29936"/>
                  </a:lnTo>
                  <a:lnTo>
                    <a:pt x="37041" y="30541"/>
                  </a:lnTo>
                  <a:lnTo>
                    <a:pt x="35242" y="31825"/>
                  </a:lnTo>
                  <a:lnTo>
                    <a:pt x="34043" y="33564"/>
                  </a:lnTo>
                  <a:lnTo>
                    <a:pt x="33243" y="35605"/>
                  </a:lnTo>
                  <a:lnTo>
                    <a:pt x="31828" y="36966"/>
                  </a:lnTo>
                  <a:lnTo>
                    <a:pt x="27904" y="38477"/>
                  </a:lnTo>
                  <a:lnTo>
                    <a:pt x="20736" y="39328"/>
                  </a:lnTo>
                  <a:lnTo>
                    <a:pt x="19080" y="40330"/>
                  </a:lnTo>
                  <a:lnTo>
                    <a:pt x="17976" y="41880"/>
                  </a:lnTo>
                  <a:lnTo>
                    <a:pt x="17240" y="43795"/>
                  </a:lnTo>
                  <a:lnTo>
                    <a:pt x="15868" y="45072"/>
                  </a:lnTo>
                  <a:lnTo>
                    <a:pt x="7771" y="48282"/>
                  </a:lnTo>
                  <a:lnTo>
                    <a:pt x="252" y="55226"/>
                  </a:lnTo>
                  <a:lnTo>
                    <a:pt x="0" y="59676"/>
                  </a:lnTo>
                  <a:lnTo>
                    <a:pt x="846" y="60951"/>
                  </a:lnTo>
                  <a:lnTo>
                    <a:pt x="2292" y="61801"/>
                  </a:lnTo>
                  <a:lnTo>
                    <a:pt x="6737" y="63164"/>
                  </a:lnTo>
                  <a:lnTo>
                    <a:pt x="7345" y="65702"/>
                  </a:lnTo>
                  <a:lnTo>
                    <a:pt x="7507" y="67614"/>
                  </a:lnTo>
                  <a:lnTo>
                    <a:pt x="8497" y="68888"/>
                  </a:lnTo>
                  <a:lnTo>
                    <a:pt x="11949" y="70304"/>
                  </a:lnTo>
                  <a:lnTo>
                    <a:pt x="29084" y="72252"/>
                  </a:lnTo>
                  <a:lnTo>
                    <a:pt x="37843" y="76873"/>
                  </a:lnTo>
                  <a:lnTo>
                    <a:pt x="76761" y="83490"/>
                  </a:lnTo>
                  <a:lnTo>
                    <a:pt x="111514" y="93445"/>
                  </a:lnTo>
                  <a:lnTo>
                    <a:pt x="127040" y="97066"/>
                  </a:lnTo>
                  <a:lnTo>
                    <a:pt x="162031" y="109285"/>
                  </a:lnTo>
                  <a:lnTo>
                    <a:pt x="183632" y="121814"/>
                  </a:lnTo>
                  <a:lnTo>
                    <a:pt x="204662" y="141309"/>
                  </a:lnTo>
                  <a:lnTo>
                    <a:pt x="212962" y="156405"/>
                  </a:lnTo>
                  <a:lnTo>
                    <a:pt x="214097" y="169591"/>
                  </a:lnTo>
                  <a:lnTo>
                    <a:pt x="214174" y="177347"/>
                  </a:lnTo>
                  <a:lnTo>
                    <a:pt x="211840" y="182596"/>
                  </a:lnTo>
                  <a:lnTo>
                    <a:pt x="208745" y="187869"/>
                  </a:lnTo>
                  <a:lnTo>
                    <a:pt x="206120" y="195796"/>
                  </a:lnTo>
                  <a:lnTo>
                    <a:pt x="195317" y="209020"/>
                  </a:lnTo>
                  <a:lnTo>
                    <a:pt x="183425" y="216958"/>
                  </a:lnTo>
                  <a:lnTo>
                    <a:pt x="155164" y="227395"/>
                  </a:lnTo>
                  <a:lnTo>
                    <a:pt x="118907" y="230023"/>
                  </a:lnTo>
                  <a:lnTo>
                    <a:pt x="82076" y="230181"/>
                  </a:lnTo>
                  <a:lnTo>
                    <a:pt x="58047" y="229304"/>
                  </a:lnTo>
                  <a:lnTo>
                    <a:pt x="42361" y="223353"/>
                  </a:lnTo>
                  <a:lnTo>
                    <a:pt x="33793" y="217013"/>
                  </a:lnTo>
                  <a:lnTo>
                    <a:pt x="26205" y="214230"/>
                  </a:lnTo>
                  <a:lnTo>
                    <a:pt x="15768" y="2063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SMARTInkShape-Group63"/>
          <p:cNvGrpSpPr/>
          <p:nvPr/>
        </p:nvGrpSpPr>
        <p:grpSpPr>
          <a:xfrm>
            <a:off x="2682875" y="3436966"/>
            <a:ext cx="1770063" cy="904741"/>
            <a:chOff x="2682875" y="3436966"/>
            <a:chExt cx="1770063" cy="904741"/>
          </a:xfrm>
        </p:grpSpPr>
        <p:sp>
          <p:nvSpPr>
            <p:cNvPr id="47" name="SMARTInkShape-271"/>
            <p:cNvSpPr/>
            <p:nvPr>
              <p:custDataLst>
                <p:tags r:id="rId84"/>
              </p:custDataLst>
            </p:nvPr>
          </p:nvSpPr>
          <p:spPr>
            <a:xfrm>
              <a:off x="3024188" y="3684132"/>
              <a:ext cx="158717" cy="213018"/>
            </a:xfrm>
            <a:custGeom>
              <a:avLst/>
              <a:gdLst/>
              <a:ahLst/>
              <a:cxnLst/>
              <a:rect l="0" t="0" r="0" b="0"/>
              <a:pathLst>
                <a:path w="158717" h="213018">
                  <a:moveTo>
                    <a:pt x="119062" y="14743"/>
                  </a:moveTo>
                  <a:lnTo>
                    <a:pt x="119062" y="14743"/>
                  </a:lnTo>
                  <a:lnTo>
                    <a:pt x="119062" y="10529"/>
                  </a:lnTo>
                  <a:lnTo>
                    <a:pt x="118180" y="9288"/>
                  </a:lnTo>
                  <a:lnTo>
                    <a:pt x="116710" y="8461"/>
                  </a:lnTo>
                  <a:lnTo>
                    <a:pt x="105523" y="6142"/>
                  </a:lnTo>
                  <a:lnTo>
                    <a:pt x="97803" y="1415"/>
                  </a:lnTo>
                  <a:lnTo>
                    <a:pt x="92563" y="0"/>
                  </a:lnTo>
                  <a:lnTo>
                    <a:pt x="89930" y="505"/>
                  </a:lnTo>
                  <a:lnTo>
                    <a:pt x="79369" y="5299"/>
                  </a:lnTo>
                  <a:lnTo>
                    <a:pt x="57130" y="6779"/>
                  </a:lnTo>
                  <a:lnTo>
                    <a:pt x="49534" y="12255"/>
                  </a:lnTo>
                  <a:lnTo>
                    <a:pt x="42115" y="14005"/>
                  </a:lnTo>
                  <a:lnTo>
                    <a:pt x="36944" y="14415"/>
                  </a:lnTo>
                  <a:lnTo>
                    <a:pt x="31706" y="16949"/>
                  </a:lnTo>
                  <a:lnTo>
                    <a:pt x="26439" y="20133"/>
                  </a:lnTo>
                  <a:lnTo>
                    <a:pt x="17440" y="22345"/>
                  </a:lnTo>
                  <a:lnTo>
                    <a:pt x="12124" y="22581"/>
                  </a:lnTo>
                  <a:lnTo>
                    <a:pt x="7446" y="24988"/>
                  </a:lnTo>
                  <a:lnTo>
                    <a:pt x="129" y="30520"/>
                  </a:lnTo>
                  <a:lnTo>
                    <a:pt x="0" y="42671"/>
                  </a:lnTo>
                  <a:lnTo>
                    <a:pt x="2352" y="47146"/>
                  </a:lnTo>
                  <a:lnTo>
                    <a:pt x="4213" y="49575"/>
                  </a:lnTo>
                  <a:lnTo>
                    <a:pt x="8634" y="52272"/>
                  </a:lnTo>
                  <a:lnTo>
                    <a:pt x="13538" y="54353"/>
                  </a:lnTo>
                  <a:lnTo>
                    <a:pt x="30012" y="67003"/>
                  </a:lnTo>
                  <a:lnTo>
                    <a:pt x="38621" y="68838"/>
                  </a:lnTo>
                  <a:lnTo>
                    <a:pt x="42504" y="71091"/>
                  </a:lnTo>
                  <a:lnTo>
                    <a:pt x="62096" y="88058"/>
                  </a:lnTo>
                  <a:lnTo>
                    <a:pt x="95788" y="104867"/>
                  </a:lnTo>
                  <a:lnTo>
                    <a:pt x="133731" y="136362"/>
                  </a:lnTo>
                  <a:lnTo>
                    <a:pt x="144379" y="144363"/>
                  </a:lnTo>
                  <a:lnTo>
                    <a:pt x="147953" y="149668"/>
                  </a:lnTo>
                  <a:lnTo>
                    <a:pt x="158373" y="179535"/>
                  </a:lnTo>
                  <a:lnTo>
                    <a:pt x="158716" y="192312"/>
                  </a:lnTo>
                  <a:lnTo>
                    <a:pt x="156383" y="197438"/>
                  </a:lnTo>
                  <a:lnTo>
                    <a:pt x="146924" y="209000"/>
                  </a:lnTo>
                  <a:lnTo>
                    <a:pt x="142322" y="211322"/>
                  </a:lnTo>
                  <a:lnTo>
                    <a:pt x="126951" y="213017"/>
                  </a:lnTo>
                  <a:lnTo>
                    <a:pt x="91558" y="212297"/>
                  </a:lnTo>
                  <a:lnTo>
                    <a:pt x="71437" y="2052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272"/>
            <p:cNvSpPr/>
            <p:nvPr>
              <p:custDataLst>
                <p:tags r:id="rId85"/>
              </p:custDataLst>
            </p:nvPr>
          </p:nvSpPr>
          <p:spPr>
            <a:xfrm>
              <a:off x="3651250" y="4071937"/>
              <a:ext cx="198338" cy="269770"/>
            </a:xfrm>
            <a:custGeom>
              <a:avLst/>
              <a:gdLst/>
              <a:ahLst/>
              <a:cxnLst/>
              <a:rect l="0" t="0" r="0" b="0"/>
              <a:pathLst>
                <a:path w="198338" h="269770">
                  <a:moveTo>
                    <a:pt x="0" y="0"/>
                  </a:moveTo>
                  <a:lnTo>
                    <a:pt x="0" y="0"/>
                  </a:lnTo>
                  <a:lnTo>
                    <a:pt x="4213" y="4214"/>
                  </a:lnTo>
                  <a:lnTo>
                    <a:pt x="6282" y="8634"/>
                  </a:lnTo>
                  <a:lnTo>
                    <a:pt x="6834" y="11048"/>
                  </a:lnTo>
                  <a:lnTo>
                    <a:pt x="14074" y="23874"/>
                  </a:lnTo>
                  <a:lnTo>
                    <a:pt x="20057" y="62096"/>
                  </a:lnTo>
                  <a:lnTo>
                    <a:pt x="23483" y="92714"/>
                  </a:lnTo>
                  <a:lnTo>
                    <a:pt x="23793" y="129652"/>
                  </a:lnTo>
                  <a:lnTo>
                    <a:pt x="23811" y="166688"/>
                  </a:lnTo>
                  <a:lnTo>
                    <a:pt x="23812" y="205160"/>
                  </a:lnTo>
                  <a:lnTo>
                    <a:pt x="23812" y="220909"/>
                  </a:lnTo>
                  <a:lnTo>
                    <a:pt x="15904" y="230156"/>
                  </a:lnTo>
                  <a:lnTo>
                    <a:pt x="15875" y="218362"/>
                  </a:lnTo>
                  <a:lnTo>
                    <a:pt x="18227" y="213760"/>
                  </a:lnTo>
                  <a:lnTo>
                    <a:pt x="21330" y="208776"/>
                  </a:lnTo>
                  <a:lnTo>
                    <a:pt x="23322" y="198389"/>
                  </a:lnTo>
                  <a:lnTo>
                    <a:pt x="23485" y="195760"/>
                  </a:lnTo>
                  <a:lnTo>
                    <a:pt x="26019" y="190486"/>
                  </a:lnTo>
                  <a:lnTo>
                    <a:pt x="29202" y="185203"/>
                  </a:lnTo>
                  <a:lnTo>
                    <a:pt x="31877" y="177270"/>
                  </a:lnTo>
                  <a:lnTo>
                    <a:pt x="50379" y="149270"/>
                  </a:lnTo>
                  <a:lnTo>
                    <a:pt x="55610" y="145718"/>
                  </a:lnTo>
                  <a:lnTo>
                    <a:pt x="60875" y="143256"/>
                  </a:lnTo>
                  <a:lnTo>
                    <a:pt x="68798" y="137795"/>
                  </a:lnTo>
                  <a:lnTo>
                    <a:pt x="76731" y="134902"/>
                  </a:lnTo>
                  <a:lnTo>
                    <a:pt x="85549" y="129733"/>
                  </a:lnTo>
                  <a:lnTo>
                    <a:pt x="104730" y="127360"/>
                  </a:lnTo>
                  <a:lnTo>
                    <a:pt x="110634" y="129512"/>
                  </a:lnTo>
                  <a:lnTo>
                    <a:pt x="113444" y="131321"/>
                  </a:lnTo>
                  <a:lnTo>
                    <a:pt x="125825" y="133866"/>
                  </a:lnTo>
                  <a:lnTo>
                    <a:pt x="140356" y="135608"/>
                  </a:lnTo>
                  <a:lnTo>
                    <a:pt x="166153" y="144725"/>
                  </a:lnTo>
                  <a:lnTo>
                    <a:pt x="185177" y="161505"/>
                  </a:lnTo>
                  <a:lnTo>
                    <a:pt x="188135" y="166736"/>
                  </a:lnTo>
                  <a:lnTo>
                    <a:pt x="191071" y="179923"/>
                  </a:lnTo>
                  <a:lnTo>
                    <a:pt x="196721" y="190501"/>
                  </a:lnTo>
                  <a:lnTo>
                    <a:pt x="198337" y="209021"/>
                  </a:lnTo>
                  <a:lnTo>
                    <a:pt x="190348" y="234744"/>
                  </a:lnTo>
                  <a:lnTo>
                    <a:pt x="179548" y="248611"/>
                  </a:lnTo>
                  <a:lnTo>
                    <a:pt x="174461" y="251606"/>
                  </a:lnTo>
                  <a:lnTo>
                    <a:pt x="169261" y="253818"/>
                  </a:lnTo>
                  <a:lnTo>
                    <a:pt x="164009" y="257741"/>
                  </a:lnTo>
                  <a:lnTo>
                    <a:pt x="156383" y="260073"/>
                  </a:lnTo>
                  <a:lnTo>
                    <a:pt x="147997" y="261991"/>
                  </a:lnTo>
                  <a:lnTo>
                    <a:pt x="137435" y="267147"/>
                  </a:lnTo>
                  <a:lnTo>
                    <a:pt x="97787" y="269769"/>
                  </a:lnTo>
                  <a:lnTo>
                    <a:pt x="71437" y="261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273"/>
            <p:cNvSpPr/>
            <p:nvPr>
              <p:custDataLst>
                <p:tags r:id="rId86"/>
              </p:custDataLst>
            </p:nvPr>
          </p:nvSpPr>
          <p:spPr>
            <a:xfrm>
              <a:off x="3365500" y="3611563"/>
              <a:ext cx="1" cy="15875"/>
            </a:xfrm>
            <a:custGeom>
              <a:avLst/>
              <a:gdLst/>
              <a:ahLst/>
              <a:cxnLst/>
              <a:rect l="0" t="0" r="0" b="0"/>
              <a:pathLst>
                <a:path w="1" h="15875">
                  <a:moveTo>
                    <a:pt x="0" y="15874"/>
                  </a:moveTo>
                  <a:lnTo>
                    <a:pt x="0" y="1587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274"/>
            <p:cNvSpPr/>
            <p:nvPr>
              <p:custDataLst>
                <p:tags r:id="rId87"/>
              </p:custDataLst>
            </p:nvPr>
          </p:nvSpPr>
          <p:spPr>
            <a:xfrm>
              <a:off x="3032125" y="3960812"/>
              <a:ext cx="1420813" cy="63501"/>
            </a:xfrm>
            <a:custGeom>
              <a:avLst/>
              <a:gdLst/>
              <a:ahLst/>
              <a:cxnLst/>
              <a:rect l="0" t="0" r="0" b="0"/>
              <a:pathLst>
                <a:path w="1420813" h="63501">
                  <a:moveTo>
                    <a:pt x="1420812" y="0"/>
                  </a:moveTo>
                  <a:lnTo>
                    <a:pt x="1420812" y="0"/>
                  </a:lnTo>
                  <a:lnTo>
                    <a:pt x="1416599" y="0"/>
                  </a:lnTo>
                  <a:lnTo>
                    <a:pt x="1412179" y="2352"/>
                  </a:lnTo>
                  <a:lnTo>
                    <a:pt x="1407273" y="5455"/>
                  </a:lnTo>
                  <a:lnTo>
                    <a:pt x="1399554" y="8084"/>
                  </a:lnTo>
                  <a:lnTo>
                    <a:pt x="1382880" y="20530"/>
                  </a:lnTo>
                  <a:lnTo>
                    <a:pt x="1351520" y="25973"/>
                  </a:lnTo>
                  <a:lnTo>
                    <a:pt x="1344154" y="29182"/>
                  </a:lnTo>
                  <a:lnTo>
                    <a:pt x="1307185" y="37883"/>
                  </a:lnTo>
                  <a:lnTo>
                    <a:pt x="1268125" y="39529"/>
                  </a:lnTo>
                  <a:lnTo>
                    <a:pt x="1245632" y="41993"/>
                  </a:lnTo>
                  <a:lnTo>
                    <a:pt x="1214328" y="46513"/>
                  </a:lnTo>
                  <a:lnTo>
                    <a:pt x="1174736" y="41196"/>
                  </a:lnTo>
                  <a:lnTo>
                    <a:pt x="1138784" y="39986"/>
                  </a:lnTo>
                  <a:lnTo>
                    <a:pt x="1103166" y="39747"/>
                  </a:lnTo>
                  <a:lnTo>
                    <a:pt x="1073381" y="38823"/>
                  </a:lnTo>
                  <a:lnTo>
                    <a:pt x="1041331" y="34238"/>
                  </a:lnTo>
                  <a:lnTo>
                    <a:pt x="1005181" y="32488"/>
                  </a:lnTo>
                  <a:lnTo>
                    <a:pt x="971735" y="31969"/>
                  </a:lnTo>
                  <a:lnTo>
                    <a:pt x="938600" y="31815"/>
                  </a:lnTo>
                  <a:lnTo>
                    <a:pt x="901247" y="30887"/>
                  </a:lnTo>
                  <a:lnTo>
                    <a:pt x="863133" y="26301"/>
                  </a:lnTo>
                  <a:lnTo>
                    <a:pt x="828223" y="24550"/>
                  </a:lnTo>
                  <a:lnTo>
                    <a:pt x="790343" y="24031"/>
                  </a:lnTo>
                  <a:lnTo>
                    <a:pt x="751191" y="23878"/>
                  </a:lnTo>
                  <a:lnTo>
                    <a:pt x="711662" y="23832"/>
                  </a:lnTo>
                  <a:lnTo>
                    <a:pt x="672021" y="23819"/>
                  </a:lnTo>
                  <a:lnTo>
                    <a:pt x="632348" y="23814"/>
                  </a:lnTo>
                  <a:lnTo>
                    <a:pt x="592665" y="23813"/>
                  </a:lnTo>
                  <a:lnTo>
                    <a:pt x="552979" y="23813"/>
                  </a:lnTo>
                  <a:lnTo>
                    <a:pt x="513292" y="24695"/>
                  </a:lnTo>
                  <a:lnTo>
                    <a:pt x="473604" y="29268"/>
                  </a:lnTo>
                  <a:lnTo>
                    <a:pt x="434799" y="31014"/>
                  </a:lnTo>
                  <a:lnTo>
                    <a:pt x="399684" y="31532"/>
                  </a:lnTo>
                  <a:lnTo>
                    <a:pt x="363507" y="31686"/>
                  </a:lnTo>
                  <a:lnTo>
                    <a:pt x="333484" y="31731"/>
                  </a:lnTo>
                  <a:lnTo>
                    <a:pt x="298325" y="32626"/>
                  </a:lnTo>
                  <a:lnTo>
                    <a:pt x="266055" y="37204"/>
                  </a:lnTo>
                  <a:lnTo>
                    <a:pt x="228649" y="39197"/>
                  </a:lnTo>
                  <a:lnTo>
                    <a:pt x="191764" y="39591"/>
                  </a:lnTo>
                  <a:lnTo>
                    <a:pt x="159000" y="45123"/>
                  </a:lnTo>
                  <a:lnTo>
                    <a:pt x="127049" y="47131"/>
                  </a:lnTo>
                  <a:lnTo>
                    <a:pt x="105554" y="49831"/>
                  </a:lnTo>
                  <a:lnTo>
                    <a:pt x="82488" y="54431"/>
                  </a:lnTo>
                  <a:lnTo>
                    <a:pt x="55624" y="57766"/>
                  </a:lnTo>
                  <a:lnTo>
                    <a:pt x="39706" y="61801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75"/>
            <p:cNvSpPr/>
            <p:nvPr>
              <p:custDataLst>
                <p:tags r:id="rId88"/>
              </p:custDataLst>
            </p:nvPr>
          </p:nvSpPr>
          <p:spPr>
            <a:xfrm>
              <a:off x="4103687" y="3436966"/>
              <a:ext cx="189655" cy="444472"/>
            </a:xfrm>
            <a:custGeom>
              <a:avLst/>
              <a:gdLst/>
              <a:ahLst/>
              <a:cxnLst/>
              <a:rect l="0" t="0" r="0" b="0"/>
              <a:pathLst>
                <a:path w="189655" h="444472">
                  <a:moveTo>
                    <a:pt x="0" y="7909"/>
                  </a:moveTo>
                  <a:lnTo>
                    <a:pt x="0" y="7909"/>
                  </a:lnTo>
                  <a:lnTo>
                    <a:pt x="6834" y="1075"/>
                  </a:lnTo>
                  <a:lnTo>
                    <a:pt x="11825" y="298"/>
                  </a:lnTo>
                  <a:lnTo>
                    <a:pt x="26567" y="0"/>
                  </a:lnTo>
                  <a:lnTo>
                    <a:pt x="31799" y="2336"/>
                  </a:lnTo>
                  <a:lnTo>
                    <a:pt x="65044" y="33305"/>
                  </a:lnTo>
                  <a:lnTo>
                    <a:pt x="93552" y="71574"/>
                  </a:lnTo>
                  <a:lnTo>
                    <a:pt x="120506" y="108460"/>
                  </a:lnTo>
                  <a:lnTo>
                    <a:pt x="140159" y="146375"/>
                  </a:lnTo>
                  <a:lnTo>
                    <a:pt x="156980" y="185326"/>
                  </a:lnTo>
                  <a:lnTo>
                    <a:pt x="176167" y="222589"/>
                  </a:lnTo>
                  <a:lnTo>
                    <a:pt x="184073" y="255675"/>
                  </a:lnTo>
                  <a:lnTo>
                    <a:pt x="189654" y="293001"/>
                  </a:lnTo>
                  <a:lnTo>
                    <a:pt x="189367" y="312083"/>
                  </a:lnTo>
                  <a:lnTo>
                    <a:pt x="182394" y="351045"/>
                  </a:lnTo>
                  <a:lnTo>
                    <a:pt x="176437" y="366617"/>
                  </a:lnTo>
                  <a:lnTo>
                    <a:pt x="152419" y="394970"/>
                  </a:lnTo>
                  <a:lnTo>
                    <a:pt x="132385" y="415257"/>
                  </a:lnTo>
                  <a:lnTo>
                    <a:pt x="124690" y="418258"/>
                  </a:lnTo>
                  <a:lnTo>
                    <a:pt x="116272" y="420473"/>
                  </a:lnTo>
                  <a:lnTo>
                    <a:pt x="103682" y="426730"/>
                  </a:lnTo>
                  <a:lnTo>
                    <a:pt x="98116" y="428649"/>
                  </a:lnTo>
                  <a:lnTo>
                    <a:pt x="90024" y="433806"/>
                  </a:lnTo>
                  <a:lnTo>
                    <a:pt x="63500" y="4444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276"/>
            <p:cNvSpPr/>
            <p:nvPr>
              <p:custDataLst>
                <p:tags r:id="rId89"/>
              </p:custDataLst>
            </p:nvPr>
          </p:nvSpPr>
          <p:spPr>
            <a:xfrm>
              <a:off x="3952875" y="3603963"/>
              <a:ext cx="158748" cy="253534"/>
            </a:xfrm>
            <a:custGeom>
              <a:avLst/>
              <a:gdLst/>
              <a:ahLst/>
              <a:cxnLst/>
              <a:rect l="0" t="0" r="0" b="0"/>
              <a:pathLst>
                <a:path w="158748" h="253534">
                  <a:moveTo>
                    <a:pt x="0" y="55225"/>
                  </a:moveTo>
                  <a:lnTo>
                    <a:pt x="0" y="55225"/>
                  </a:lnTo>
                  <a:lnTo>
                    <a:pt x="0" y="44177"/>
                  </a:lnTo>
                  <a:lnTo>
                    <a:pt x="4213" y="32352"/>
                  </a:lnTo>
                  <a:lnTo>
                    <a:pt x="6336" y="29393"/>
                  </a:lnTo>
                  <a:lnTo>
                    <a:pt x="12657" y="24346"/>
                  </a:lnTo>
                  <a:lnTo>
                    <a:pt x="19665" y="12658"/>
                  </a:lnTo>
                  <a:lnTo>
                    <a:pt x="24321" y="9847"/>
                  </a:lnTo>
                  <a:lnTo>
                    <a:pt x="63014" y="169"/>
                  </a:lnTo>
                  <a:lnTo>
                    <a:pt x="65822" y="0"/>
                  </a:lnTo>
                  <a:lnTo>
                    <a:pt x="105390" y="9810"/>
                  </a:lnTo>
                  <a:lnTo>
                    <a:pt x="120576" y="14405"/>
                  </a:lnTo>
                  <a:lnTo>
                    <a:pt x="132068" y="16195"/>
                  </a:lnTo>
                  <a:lnTo>
                    <a:pt x="142830" y="21776"/>
                  </a:lnTo>
                  <a:lnTo>
                    <a:pt x="145491" y="22342"/>
                  </a:lnTo>
                  <a:lnTo>
                    <a:pt x="147265" y="23602"/>
                  </a:lnTo>
                  <a:lnTo>
                    <a:pt x="148447" y="25323"/>
                  </a:lnTo>
                  <a:lnTo>
                    <a:pt x="150643" y="29588"/>
                  </a:lnTo>
                  <a:lnTo>
                    <a:pt x="157508" y="37890"/>
                  </a:lnTo>
                  <a:lnTo>
                    <a:pt x="158382" y="43131"/>
                  </a:lnTo>
                  <a:lnTo>
                    <a:pt x="158641" y="50269"/>
                  </a:lnTo>
                  <a:lnTo>
                    <a:pt x="156349" y="55374"/>
                  </a:lnTo>
                  <a:lnTo>
                    <a:pt x="145573" y="69195"/>
                  </a:lnTo>
                  <a:lnTo>
                    <a:pt x="144075" y="74075"/>
                  </a:lnTo>
                  <a:lnTo>
                    <a:pt x="141911" y="75729"/>
                  </a:lnTo>
                  <a:lnTo>
                    <a:pt x="132202" y="78939"/>
                  </a:lnTo>
                  <a:lnTo>
                    <a:pt x="130468" y="80735"/>
                  </a:lnTo>
                  <a:lnTo>
                    <a:pt x="129311" y="82815"/>
                  </a:lnTo>
                  <a:lnTo>
                    <a:pt x="127659" y="84201"/>
                  </a:lnTo>
                  <a:lnTo>
                    <a:pt x="123471" y="85742"/>
                  </a:lnTo>
                  <a:lnTo>
                    <a:pt x="113596" y="87613"/>
                  </a:lnTo>
                  <a:lnTo>
                    <a:pt x="105782" y="92357"/>
                  </a:lnTo>
                  <a:lnTo>
                    <a:pt x="95240" y="94407"/>
                  </a:lnTo>
                  <a:lnTo>
                    <a:pt x="88878" y="94812"/>
                  </a:lnTo>
                  <a:lnTo>
                    <a:pt x="88356" y="95727"/>
                  </a:lnTo>
                  <a:lnTo>
                    <a:pt x="87776" y="99096"/>
                  </a:lnTo>
                  <a:lnTo>
                    <a:pt x="86740" y="100347"/>
                  </a:lnTo>
                  <a:lnTo>
                    <a:pt x="79714" y="102752"/>
                  </a:lnTo>
                  <a:lnTo>
                    <a:pt x="79475" y="107034"/>
                  </a:lnTo>
                  <a:lnTo>
                    <a:pt x="80323" y="108285"/>
                  </a:lnTo>
                  <a:lnTo>
                    <a:pt x="81771" y="109119"/>
                  </a:lnTo>
                  <a:lnTo>
                    <a:pt x="83618" y="109675"/>
                  </a:lnTo>
                  <a:lnTo>
                    <a:pt x="84849" y="110928"/>
                  </a:lnTo>
                  <a:lnTo>
                    <a:pt x="89178" y="119274"/>
                  </a:lnTo>
                  <a:lnTo>
                    <a:pt x="98264" y="129416"/>
                  </a:lnTo>
                  <a:lnTo>
                    <a:pt x="110156" y="137278"/>
                  </a:lnTo>
                  <a:lnTo>
                    <a:pt x="129329" y="146289"/>
                  </a:lnTo>
                  <a:lnTo>
                    <a:pt x="137490" y="153448"/>
                  </a:lnTo>
                  <a:lnTo>
                    <a:pt x="140481" y="158557"/>
                  </a:lnTo>
                  <a:lnTo>
                    <a:pt x="142693" y="163768"/>
                  </a:lnTo>
                  <a:lnTo>
                    <a:pt x="156542" y="182228"/>
                  </a:lnTo>
                  <a:lnTo>
                    <a:pt x="158459" y="195454"/>
                  </a:lnTo>
                  <a:lnTo>
                    <a:pt x="158747" y="216948"/>
                  </a:lnTo>
                  <a:lnTo>
                    <a:pt x="156396" y="222057"/>
                  </a:lnTo>
                  <a:lnTo>
                    <a:pt x="131952" y="248698"/>
                  </a:lnTo>
                  <a:lnTo>
                    <a:pt x="126849" y="251456"/>
                  </a:lnTo>
                  <a:lnTo>
                    <a:pt x="113751" y="253371"/>
                  </a:lnTo>
                  <a:lnTo>
                    <a:pt x="108470" y="253533"/>
                  </a:lnTo>
                  <a:lnTo>
                    <a:pt x="79375" y="24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277"/>
            <p:cNvSpPr/>
            <p:nvPr>
              <p:custDataLst>
                <p:tags r:id="rId90"/>
              </p:custDataLst>
            </p:nvPr>
          </p:nvSpPr>
          <p:spPr>
            <a:xfrm>
              <a:off x="3944938" y="3659188"/>
              <a:ext cx="31750" cy="198438"/>
            </a:xfrm>
            <a:custGeom>
              <a:avLst/>
              <a:gdLst/>
              <a:ahLst/>
              <a:cxnLst/>
              <a:rect l="0" t="0" r="0" b="0"/>
              <a:pathLst>
                <a:path w="31750" h="198438">
                  <a:moveTo>
                    <a:pt x="0" y="0"/>
                  </a:moveTo>
                  <a:lnTo>
                    <a:pt x="0" y="0"/>
                  </a:lnTo>
                  <a:lnTo>
                    <a:pt x="4213" y="0"/>
                  </a:lnTo>
                  <a:lnTo>
                    <a:pt x="5454" y="881"/>
                  </a:lnTo>
                  <a:lnTo>
                    <a:pt x="6281" y="2351"/>
                  </a:lnTo>
                  <a:lnTo>
                    <a:pt x="6833" y="4213"/>
                  </a:lnTo>
                  <a:lnTo>
                    <a:pt x="13174" y="14420"/>
                  </a:lnTo>
                  <a:lnTo>
                    <a:pt x="23006" y="53735"/>
                  </a:lnTo>
                  <a:lnTo>
                    <a:pt x="23741" y="89449"/>
                  </a:lnTo>
                  <a:lnTo>
                    <a:pt x="24673" y="105682"/>
                  </a:lnTo>
                  <a:lnTo>
                    <a:pt x="31258" y="142866"/>
                  </a:lnTo>
                  <a:lnTo>
                    <a:pt x="31706" y="176976"/>
                  </a:lnTo>
                  <a:lnTo>
                    <a:pt x="31749" y="198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278"/>
            <p:cNvSpPr/>
            <p:nvPr>
              <p:custDataLst>
                <p:tags r:id="rId91"/>
              </p:custDataLst>
            </p:nvPr>
          </p:nvSpPr>
          <p:spPr>
            <a:xfrm>
              <a:off x="3762384" y="3524577"/>
              <a:ext cx="79367" cy="420362"/>
            </a:xfrm>
            <a:custGeom>
              <a:avLst/>
              <a:gdLst/>
              <a:ahLst/>
              <a:cxnLst/>
              <a:rect l="0" t="0" r="0" b="0"/>
              <a:pathLst>
                <a:path w="79367" h="420362">
                  <a:moveTo>
                    <a:pt x="79366" y="7610"/>
                  </a:moveTo>
                  <a:lnTo>
                    <a:pt x="79366" y="7610"/>
                  </a:lnTo>
                  <a:lnTo>
                    <a:pt x="79366" y="0"/>
                  </a:lnTo>
                  <a:lnTo>
                    <a:pt x="79366" y="6536"/>
                  </a:lnTo>
                  <a:lnTo>
                    <a:pt x="65636" y="23650"/>
                  </a:lnTo>
                  <a:lnTo>
                    <a:pt x="63562" y="28850"/>
                  </a:lnTo>
                  <a:lnTo>
                    <a:pt x="50918" y="50113"/>
                  </a:lnTo>
                  <a:lnTo>
                    <a:pt x="36697" y="84708"/>
                  </a:lnTo>
                  <a:lnTo>
                    <a:pt x="27265" y="100124"/>
                  </a:lnTo>
                  <a:lnTo>
                    <a:pt x="15371" y="134760"/>
                  </a:lnTo>
                  <a:lnTo>
                    <a:pt x="11236" y="145260"/>
                  </a:lnTo>
                  <a:lnTo>
                    <a:pt x="1839" y="182239"/>
                  </a:lnTo>
                  <a:lnTo>
                    <a:pt x="99" y="219277"/>
                  </a:lnTo>
                  <a:lnTo>
                    <a:pt x="0" y="257861"/>
                  </a:lnTo>
                  <a:lnTo>
                    <a:pt x="6826" y="294831"/>
                  </a:lnTo>
                  <a:lnTo>
                    <a:pt x="14666" y="330066"/>
                  </a:lnTo>
                  <a:lnTo>
                    <a:pt x="17684" y="338484"/>
                  </a:lnTo>
                  <a:lnTo>
                    <a:pt x="28452" y="359340"/>
                  </a:lnTo>
                  <a:lnTo>
                    <a:pt x="31649" y="369257"/>
                  </a:lnTo>
                  <a:lnTo>
                    <a:pt x="45194" y="390465"/>
                  </a:lnTo>
                  <a:lnTo>
                    <a:pt x="79366" y="4203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279"/>
            <p:cNvSpPr/>
            <p:nvPr>
              <p:custDataLst>
                <p:tags r:id="rId92"/>
              </p:custDataLst>
            </p:nvPr>
          </p:nvSpPr>
          <p:spPr>
            <a:xfrm>
              <a:off x="3309938" y="3770312"/>
              <a:ext cx="23813" cy="103189"/>
            </a:xfrm>
            <a:custGeom>
              <a:avLst/>
              <a:gdLst/>
              <a:ahLst/>
              <a:cxnLst/>
              <a:rect l="0" t="0" r="0" b="0"/>
              <a:pathLst>
                <a:path w="23813" h="103189">
                  <a:moveTo>
                    <a:pt x="0" y="0"/>
                  </a:moveTo>
                  <a:lnTo>
                    <a:pt x="0" y="0"/>
                  </a:lnTo>
                  <a:lnTo>
                    <a:pt x="4213" y="4214"/>
                  </a:lnTo>
                  <a:lnTo>
                    <a:pt x="6282" y="10986"/>
                  </a:lnTo>
                  <a:lnTo>
                    <a:pt x="8083" y="18994"/>
                  </a:lnTo>
                  <a:lnTo>
                    <a:pt x="14074" y="31321"/>
                  </a:lnTo>
                  <a:lnTo>
                    <a:pt x="15854" y="69451"/>
                  </a:lnTo>
                  <a:lnTo>
                    <a:pt x="16750" y="83000"/>
                  </a:lnTo>
                  <a:lnTo>
                    <a:pt x="23812" y="103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280"/>
            <p:cNvSpPr/>
            <p:nvPr>
              <p:custDataLst>
                <p:tags r:id="rId93"/>
              </p:custDataLst>
            </p:nvPr>
          </p:nvSpPr>
          <p:spPr>
            <a:xfrm>
              <a:off x="3429000" y="3754450"/>
              <a:ext cx="198438" cy="119051"/>
            </a:xfrm>
            <a:custGeom>
              <a:avLst/>
              <a:gdLst/>
              <a:ahLst/>
              <a:cxnLst/>
              <a:rect l="0" t="0" r="0" b="0"/>
              <a:pathLst>
                <a:path w="198438" h="119051">
                  <a:moveTo>
                    <a:pt x="0" y="23800"/>
                  </a:moveTo>
                  <a:lnTo>
                    <a:pt x="0" y="23800"/>
                  </a:lnTo>
                  <a:lnTo>
                    <a:pt x="4214" y="23800"/>
                  </a:lnTo>
                  <a:lnTo>
                    <a:pt x="5455" y="24682"/>
                  </a:lnTo>
                  <a:lnTo>
                    <a:pt x="6283" y="26151"/>
                  </a:lnTo>
                  <a:lnTo>
                    <a:pt x="6834" y="28014"/>
                  </a:lnTo>
                  <a:lnTo>
                    <a:pt x="8084" y="29255"/>
                  </a:lnTo>
                  <a:lnTo>
                    <a:pt x="11824" y="30634"/>
                  </a:lnTo>
                  <a:lnTo>
                    <a:pt x="13174" y="31884"/>
                  </a:lnTo>
                  <a:lnTo>
                    <a:pt x="21999" y="47776"/>
                  </a:lnTo>
                  <a:lnTo>
                    <a:pt x="22604" y="50367"/>
                  </a:lnTo>
                  <a:lnTo>
                    <a:pt x="29936" y="63501"/>
                  </a:lnTo>
                  <a:lnTo>
                    <a:pt x="31391" y="74073"/>
                  </a:lnTo>
                  <a:lnTo>
                    <a:pt x="32393" y="75836"/>
                  </a:lnTo>
                  <a:lnTo>
                    <a:pt x="33943" y="77011"/>
                  </a:lnTo>
                  <a:lnTo>
                    <a:pt x="35858" y="77795"/>
                  </a:lnTo>
                  <a:lnTo>
                    <a:pt x="37135" y="79199"/>
                  </a:lnTo>
                  <a:lnTo>
                    <a:pt x="39588" y="86932"/>
                  </a:lnTo>
                  <a:lnTo>
                    <a:pt x="39679" y="94102"/>
                  </a:lnTo>
                  <a:lnTo>
                    <a:pt x="47298" y="87597"/>
                  </a:lnTo>
                  <a:lnTo>
                    <a:pt x="47528" y="83174"/>
                  </a:lnTo>
                  <a:lnTo>
                    <a:pt x="49934" y="78705"/>
                  </a:lnTo>
                  <a:lnTo>
                    <a:pt x="53061" y="73778"/>
                  </a:lnTo>
                  <a:lnTo>
                    <a:pt x="55068" y="63430"/>
                  </a:lnTo>
                  <a:lnTo>
                    <a:pt x="55233" y="60803"/>
                  </a:lnTo>
                  <a:lnTo>
                    <a:pt x="57768" y="55533"/>
                  </a:lnTo>
                  <a:lnTo>
                    <a:pt x="60952" y="50251"/>
                  </a:lnTo>
                  <a:lnTo>
                    <a:pt x="63627" y="42318"/>
                  </a:lnTo>
                  <a:lnTo>
                    <a:pt x="68731" y="34382"/>
                  </a:lnTo>
                  <a:lnTo>
                    <a:pt x="71517" y="26446"/>
                  </a:lnTo>
                  <a:lnTo>
                    <a:pt x="85120" y="7925"/>
                  </a:lnTo>
                  <a:lnTo>
                    <a:pt x="85851" y="5279"/>
                  </a:lnTo>
                  <a:lnTo>
                    <a:pt x="87220" y="3515"/>
                  </a:lnTo>
                  <a:lnTo>
                    <a:pt x="91093" y="1555"/>
                  </a:lnTo>
                  <a:lnTo>
                    <a:pt x="114883" y="0"/>
                  </a:lnTo>
                  <a:lnTo>
                    <a:pt x="117158" y="1759"/>
                  </a:lnTo>
                  <a:lnTo>
                    <a:pt x="124574" y="10900"/>
                  </a:lnTo>
                  <a:lnTo>
                    <a:pt x="137612" y="19422"/>
                  </a:lnTo>
                  <a:lnTo>
                    <a:pt x="164042" y="58156"/>
                  </a:lnTo>
                  <a:lnTo>
                    <a:pt x="171097" y="68865"/>
                  </a:lnTo>
                  <a:lnTo>
                    <a:pt x="176280" y="85488"/>
                  </a:lnTo>
                  <a:lnTo>
                    <a:pt x="198437" y="1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281"/>
            <p:cNvSpPr/>
            <p:nvPr>
              <p:custDataLst>
                <p:tags r:id="rId94"/>
              </p:custDataLst>
            </p:nvPr>
          </p:nvSpPr>
          <p:spPr>
            <a:xfrm>
              <a:off x="2682875" y="3849688"/>
              <a:ext cx="87313" cy="15875"/>
            </a:xfrm>
            <a:custGeom>
              <a:avLst/>
              <a:gdLst/>
              <a:ahLst/>
              <a:cxnLst/>
              <a:rect l="0" t="0" r="0" b="0"/>
              <a:pathLst>
                <a:path w="87313" h="15875">
                  <a:moveTo>
                    <a:pt x="87312" y="0"/>
                  </a:moveTo>
                  <a:lnTo>
                    <a:pt x="87312" y="0"/>
                  </a:lnTo>
                  <a:lnTo>
                    <a:pt x="67648" y="0"/>
                  </a:lnTo>
                  <a:lnTo>
                    <a:pt x="62992" y="2351"/>
                  </a:lnTo>
                  <a:lnTo>
                    <a:pt x="57030" y="6833"/>
                  </a:lnTo>
                  <a:lnTo>
                    <a:pt x="49516" y="7719"/>
                  </a:lnTo>
                  <a:lnTo>
                    <a:pt x="17419" y="8818"/>
                  </a:lnTo>
                  <a:lnTo>
                    <a:pt x="0" y="15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282"/>
            <p:cNvSpPr/>
            <p:nvPr>
              <p:custDataLst>
                <p:tags r:id="rId95"/>
              </p:custDataLst>
            </p:nvPr>
          </p:nvSpPr>
          <p:spPr>
            <a:xfrm>
              <a:off x="2714625" y="3929062"/>
              <a:ext cx="63501" cy="15877"/>
            </a:xfrm>
            <a:custGeom>
              <a:avLst/>
              <a:gdLst/>
              <a:ahLst/>
              <a:cxnLst/>
              <a:rect l="0" t="0" r="0" b="0"/>
              <a:pathLst>
                <a:path w="63501" h="15877">
                  <a:moveTo>
                    <a:pt x="63500" y="0"/>
                  </a:moveTo>
                  <a:lnTo>
                    <a:pt x="63500" y="0"/>
                  </a:lnTo>
                  <a:lnTo>
                    <a:pt x="59286" y="0"/>
                  </a:lnTo>
                  <a:lnTo>
                    <a:pt x="58045" y="882"/>
                  </a:lnTo>
                  <a:lnTo>
                    <a:pt x="57217" y="2352"/>
                  </a:lnTo>
                  <a:lnTo>
                    <a:pt x="56666" y="4214"/>
                  </a:lnTo>
                  <a:lnTo>
                    <a:pt x="55416" y="5455"/>
                  </a:lnTo>
                  <a:lnTo>
                    <a:pt x="48825" y="7611"/>
                  </a:lnTo>
                  <a:lnTo>
                    <a:pt x="28998" y="7929"/>
                  </a:lnTo>
                  <a:lnTo>
                    <a:pt x="23765" y="10286"/>
                  </a:lnTo>
                  <a:lnTo>
                    <a:pt x="18500" y="13391"/>
                  </a:lnTo>
                  <a:lnTo>
                    <a:pt x="0" y="15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SMARTInkShape-Group64"/>
          <p:cNvGrpSpPr/>
          <p:nvPr/>
        </p:nvGrpSpPr>
        <p:grpSpPr>
          <a:xfrm>
            <a:off x="1119187" y="4373563"/>
            <a:ext cx="1468439" cy="658813"/>
            <a:chOff x="1119187" y="4373563"/>
            <a:chExt cx="1468439" cy="658813"/>
          </a:xfrm>
        </p:grpSpPr>
        <p:sp>
          <p:nvSpPr>
            <p:cNvPr id="60" name="SMARTInkShape-283"/>
            <p:cNvSpPr/>
            <p:nvPr>
              <p:custDataLst>
                <p:tags r:id="rId74"/>
              </p:custDataLst>
            </p:nvPr>
          </p:nvSpPr>
          <p:spPr>
            <a:xfrm>
              <a:off x="1793875" y="4627892"/>
              <a:ext cx="190501" cy="206046"/>
            </a:xfrm>
            <a:custGeom>
              <a:avLst/>
              <a:gdLst/>
              <a:ahLst/>
              <a:cxnLst/>
              <a:rect l="0" t="0" r="0" b="0"/>
              <a:pathLst>
                <a:path w="190501" h="206046">
                  <a:moveTo>
                    <a:pt x="0" y="31421"/>
                  </a:moveTo>
                  <a:lnTo>
                    <a:pt x="0" y="31421"/>
                  </a:lnTo>
                  <a:lnTo>
                    <a:pt x="4214" y="31421"/>
                  </a:lnTo>
                  <a:lnTo>
                    <a:pt x="8634" y="29069"/>
                  </a:lnTo>
                  <a:lnTo>
                    <a:pt x="21258" y="18764"/>
                  </a:lnTo>
                  <a:lnTo>
                    <a:pt x="31768" y="13829"/>
                  </a:lnTo>
                  <a:lnTo>
                    <a:pt x="37049" y="10373"/>
                  </a:lnTo>
                  <a:lnTo>
                    <a:pt x="44981" y="8427"/>
                  </a:lnTo>
                  <a:lnTo>
                    <a:pt x="58209" y="7715"/>
                  </a:lnTo>
                  <a:lnTo>
                    <a:pt x="63500" y="5304"/>
                  </a:lnTo>
                  <a:lnTo>
                    <a:pt x="66146" y="3426"/>
                  </a:lnTo>
                  <a:lnTo>
                    <a:pt x="78297" y="783"/>
                  </a:lnTo>
                  <a:lnTo>
                    <a:pt x="88855" y="0"/>
                  </a:lnTo>
                  <a:lnTo>
                    <a:pt x="94760" y="2168"/>
                  </a:lnTo>
                  <a:lnTo>
                    <a:pt x="97569" y="3982"/>
                  </a:lnTo>
                  <a:lnTo>
                    <a:pt x="109950" y="6533"/>
                  </a:lnTo>
                  <a:lnTo>
                    <a:pt x="139270" y="8427"/>
                  </a:lnTo>
                  <a:lnTo>
                    <a:pt x="150623" y="13878"/>
                  </a:lnTo>
                  <a:lnTo>
                    <a:pt x="153332" y="14434"/>
                  </a:lnTo>
                  <a:lnTo>
                    <a:pt x="161358" y="19430"/>
                  </a:lnTo>
                  <a:lnTo>
                    <a:pt x="177267" y="34175"/>
                  </a:lnTo>
                  <a:lnTo>
                    <a:pt x="180209" y="39406"/>
                  </a:lnTo>
                  <a:lnTo>
                    <a:pt x="181865" y="49661"/>
                  </a:lnTo>
                  <a:lnTo>
                    <a:pt x="182544" y="88699"/>
                  </a:lnTo>
                  <a:lnTo>
                    <a:pt x="181672" y="98329"/>
                  </a:lnTo>
                  <a:lnTo>
                    <a:pt x="168506" y="138009"/>
                  </a:lnTo>
                  <a:lnTo>
                    <a:pt x="145499" y="176814"/>
                  </a:lnTo>
                  <a:lnTo>
                    <a:pt x="136695" y="186703"/>
                  </a:lnTo>
                  <a:lnTo>
                    <a:pt x="124189" y="194337"/>
                  </a:lnTo>
                  <a:lnTo>
                    <a:pt x="111615" y="199714"/>
                  </a:lnTo>
                  <a:lnTo>
                    <a:pt x="108806" y="201825"/>
                  </a:lnTo>
                  <a:lnTo>
                    <a:pt x="100981" y="204170"/>
                  </a:lnTo>
                  <a:lnTo>
                    <a:pt x="77064" y="205935"/>
                  </a:lnTo>
                  <a:lnTo>
                    <a:pt x="71587" y="203644"/>
                  </a:lnTo>
                  <a:lnTo>
                    <a:pt x="66212" y="200568"/>
                  </a:lnTo>
                  <a:lnTo>
                    <a:pt x="58228" y="197955"/>
                  </a:lnTo>
                  <a:lnTo>
                    <a:pt x="36715" y="179227"/>
                  </a:lnTo>
                  <a:lnTo>
                    <a:pt x="33957" y="174135"/>
                  </a:lnTo>
                  <a:lnTo>
                    <a:pt x="32040" y="161045"/>
                  </a:lnTo>
                  <a:lnTo>
                    <a:pt x="31761" y="139899"/>
                  </a:lnTo>
                  <a:lnTo>
                    <a:pt x="32639" y="138135"/>
                  </a:lnTo>
                  <a:lnTo>
                    <a:pt x="34107" y="136959"/>
                  </a:lnTo>
                  <a:lnTo>
                    <a:pt x="35967" y="136176"/>
                  </a:lnTo>
                  <a:lnTo>
                    <a:pt x="37207" y="134771"/>
                  </a:lnTo>
                  <a:lnTo>
                    <a:pt x="41549" y="126180"/>
                  </a:lnTo>
                  <a:lnTo>
                    <a:pt x="43574" y="123697"/>
                  </a:lnTo>
                  <a:lnTo>
                    <a:pt x="48177" y="120939"/>
                  </a:lnTo>
                  <a:lnTo>
                    <a:pt x="58317" y="119169"/>
                  </a:lnTo>
                  <a:lnTo>
                    <a:pt x="74093" y="118771"/>
                  </a:lnTo>
                  <a:lnTo>
                    <a:pt x="99807" y="126819"/>
                  </a:lnTo>
                  <a:lnTo>
                    <a:pt x="139488" y="155796"/>
                  </a:lnTo>
                  <a:lnTo>
                    <a:pt x="147947" y="164600"/>
                  </a:lnTo>
                  <a:lnTo>
                    <a:pt x="156921" y="177107"/>
                  </a:lnTo>
                  <a:lnTo>
                    <a:pt x="168595" y="186790"/>
                  </a:lnTo>
                  <a:lnTo>
                    <a:pt x="174602" y="195244"/>
                  </a:lnTo>
                  <a:lnTo>
                    <a:pt x="190500" y="2060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284"/>
            <p:cNvSpPr/>
            <p:nvPr>
              <p:custDataLst>
                <p:tags r:id="rId75"/>
              </p:custDataLst>
            </p:nvPr>
          </p:nvSpPr>
          <p:spPr>
            <a:xfrm>
              <a:off x="1698646" y="4468909"/>
              <a:ext cx="79355" cy="436467"/>
            </a:xfrm>
            <a:custGeom>
              <a:avLst/>
              <a:gdLst/>
              <a:ahLst/>
              <a:cxnLst/>
              <a:rect l="0" t="0" r="0" b="0"/>
              <a:pathLst>
                <a:path w="79355" h="436467">
                  <a:moveTo>
                    <a:pt x="79354" y="7841"/>
                  </a:moveTo>
                  <a:lnTo>
                    <a:pt x="79354" y="7841"/>
                  </a:lnTo>
                  <a:lnTo>
                    <a:pt x="79354" y="0"/>
                  </a:lnTo>
                  <a:lnTo>
                    <a:pt x="79354" y="11730"/>
                  </a:lnTo>
                  <a:lnTo>
                    <a:pt x="77002" y="16332"/>
                  </a:lnTo>
                  <a:lnTo>
                    <a:pt x="73899" y="21316"/>
                  </a:lnTo>
                  <a:lnTo>
                    <a:pt x="71270" y="29080"/>
                  </a:lnTo>
                  <a:lnTo>
                    <a:pt x="47556" y="64102"/>
                  </a:lnTo>
                  <a:lnTo>
                    <a:pt x="42004" y="77133"/>
                  </a:lnTo>
                  <a:lnTo>
                    <a:pt x="28755" y="108721"/>
                  </a:lnTo>
                  <a:lnTo>
                    <a:pt x="19317" y="129617"/>
                  </a:lnTo>
                  <a:lnTo>
                    <a:pt x="13705" y="168947"/>
                  </a:lnTo>
                  <a:lnTo>
                    <a:pt x="4042" y="208623"/>
                  </a:lnTo>
                  <a:lnTo>
                    <a:pt x="335" y="243062"/>
                  </a:lnTo>
                  <a:lnTo>
                    <a:pt x="0" y="281228"/>
                  </a:lnTo>
                  <a:lnTo>
                    <a:pt x="867" y="301687"/>
                  </a:lnTo>
                  <a:lnTo>
                    <a:pt x="7426" y="341070"/>
                  </a:lnTo>
                  <a:lnTo>
                    <a:pt x="8580" y="351735"/>
                  </a:lnTo>
                  <a:lnTo>
                    <a:pt x="19732" y="387296"/>
                  </a:lnTo>
                  <a:lnTo>
                    <a:pt x="25985" y="422289"/>
                  </a:lnTo>
                  <a:lnTo>
                    <a:pt x="31729" y="4364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285"/>
            <p:cNvSpPr/>
            <p:nvPr>
              <p:custDataLst>
                <p:tags r:id="rId76"/>
              </p:custDataLst>
            </p:nvPr>
          </p:nvSpPr>
          <p:spPr>
            <a:xfrm>
              <a:off x="1436688" y="4603750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286"/>
            <p:cNvSpPr/>
            <p:nvPr>
              <p:custDataLst>
                <p:tags r:id="rId77"/>
              </p:custDataLst>
            </p:nvPr>
          </p:nvSpPr>
          <p:spPr>
            <a:xfrm>
              <a:off x="1524000" y="4683235"/>
              <a:ext cx="150814" cy="134829"/>
            </a:xfrm>
            <a:custGeom>
              <a:avLst/>
              <a:gdLst/>
              <a:ahLst/>
              <a:cxnLst/>
              <a:rect l="0" t="0" r="0" b="0"/>
              <a:pathLst>
                <a:path w="150814" h="134829">
                  <a:moveTo>
                    <a:pt x="0" y="63390"/>
                  </a:moveTo>
                  <a:lnTo>
                    <a:pt x="0" y="63390"/>
                  </a:lnTo>
                  <a:lnTo>
                    <a:pt x="882" y="89585"/>
                  </a:lnTo>
                  <a:lnTo>
                    <a:pt x="9799" y="110844"/>
                  </a:lnTo>
                  <a:lnTo>
                    <a:pt x="13174" y="116231"/>
                  </a:lnTo>
                  <a:lnTo>
                    <a:pt x="15075" y="124222"/>
                  </a:lnTo>
                  <a:lnTo>
                    <a:pt x="15874" y="134815"/>
                  </a:lnTo>
                  <a:lnTo>
                    <a:pt x="15875" y="96205"/>
                  </a:lnTo>
                  <a:lnTo>
                    <a:pt x="16757" y="77189"/>
                  </a:lnTo>
                  <a:lnTo>
                    <a:pt x="22157" y="61673"/>
                  </a:lnTo>
                  <a:lnTo>
                    <a:pt x="26019" y="37771"/>
                  </a:lnTo>
                  <a:lnTo>
                    <a:pt x="33599" y="16303"/>
                  </a:lnTo>
                  <a:lnTo>
                    <a:pt x="35628" y="13478"/>
                  </a:lnTo>
                  <a:lnTo>
                    <a:pt x="40235" y="10339"/>
                  </a:lnTo>
                  <a:lnTo>
                    <a:pt x="45223" y="8062"/>
                  </a:lnTo>
                  <a:lnTo>
                    <a:pt x="54027" y="1140"/>
                  </a:lnTo>
                  <a:lnTo>
                    <a:pt x="59321" y="261"/>
                  </a:lnTo>
                  <a:lnTo>
                    <a:pt x="66475" y="0"/>
                  </a:lnTo>
                  <a:lnTo>
                    <a:pt x="71584" y="2291"/>
                  </a:lnTo>
                  <a:lnTo>
                    <a:pt x="76794" y="5367"/>
                  </a:lnTo>
                  <a:lnTo>
                    <a:pt x="82050" y="6734"/>
                  </a:lnTo>
                  <a:lnTo>
                    <a:pt x="83804" y="7981"/>
                  </a:lnTo>
                  <a:lnTo>
                    <a:pt x="84973" y="9694"/>
                  </a:lnTo>
                  <a:lnTo>
                    <a:pt x="87155" y="13948"/>
                  </a:lnTo>
                  <a:lnTo>
                    <a:pt x="116436" y="51212"/>
                  </a:lnTo>
                  <a:lnTo>
                    <a:pt x="131411" y="76548"/>
                  </a:lnTo>
                  <a:lnTo>
                    <a:pt x="136593" y="93296"/>
                  </a:lnTo>
                  <a:lnTo>
                    <a:pt x="138687" y="96557"/>
                  </a:lnTo>
                  <a:lnTo>
                    <a:pt x="150813" y="1348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287"/>
            <p:cNvSpPr/>
            <p:nvPr>
              <p:custDataLst>
                <p:tags r:id="rId78"/>
              </p:custDataLst>
            </p:nvPr>
          </p:nvSpPr>
          <p:spPr>
            <a:xfrm>
              <a:off x="1404938" y="4683125"/>
              <a:ext cx="23813" cy="158751"/>
            </a:xfrm>
            <a:custGeom>
              <a:avLst/>
              <a:gdLst/>
              <a:ahLst/>
              <a:cxnLst/>
              <a:rect l="0" t="0" r="0" b="0"/>
              <a:pathLst>
                <a:path w="23813" h="158751">
                  <a:moveTo>
                    <a:pt x="0" y="0"/>
                  </a:moveTo>
                  <a:lnTo>
                    <a:pt x="0" y="0"/>
                  </a:lnTo>
                  <a:lnTo>
                    <a:pt x="0" y="4213"/>
                  </a:lnTo>
                  <a:lnTo>
                    <a:pt x="2351" y="8634"/>
                  </a:lnTo>
                  <a:lnTo>
                    <a:pt x="5454" y="13539"/>
                  </a:lnTo>
                  <a:lnTo>
                    <a:pt x="7447" y="23873"/>
                  </a:lnTo>
                  <a:lnTo>
                    <a:pt x="8754" y="37931"/>
                  </a:lnTo>
                  <a:lnTo>
                    <a:pt x="14206" y="56261"/>
                  </a:lnTo>
                  <a:lnTo>
                    <a:pt x="16537" y="76658"/>
                  </a:lnTo>
                  <a:lnTo>
                    <a:pt x="22114" y="95758"/>
                  </a:lnTo>
                  <a:lnTo>
                    <a:pt x="23768" y="133089"/>
                  </a:lnTo>
                  <a:lnTo>
                    <a:pt x="23812" y="158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288"/>
            <p:cNvSpPr/>
            <p:nvPr>
              <p:custDataLst>
                <p:tags r:id="rId79"/>
              </p:custDataLst>
            </p:nvPr>
          </p:nvSpPr>
          <p:spPr>
            <a:xfrm>
              <a:off x="1150969" y="4635500"/>
              <a:ext cx="173114" cy="190501"/>
            </a:xfrm>
            <a:custGeom>
              <a:avLst/>
              <a:gdLst/>
              <a:ahLst/>
              <a:cxnLst/>
              <a:rect l="0" t="0" r="0" b="0"/>
              <a:pathLst>
                <a:path w="173114" h="190501">
                  <a:moveTo>
                    <a:pt x="142844" y="0"/>
                  </a:moveTo>
                  <a:lnTo>
                    <a:pt x="142844" y="0"/>
                  </a:lnTo>
                  <a:lnTo>
                    <a:pt x="108409" y="0"/>
                  </a:lnTo>
                  <a:lnTo>
                    <a:pt x="74269" y="8601"/>
                  </a:lnTo>
                  <a:lnTo>
                    <a:pt x="63511" y="14177"/>
                  </a:lnTo>
                  <a:lnTo>
                    <a:pt x="26645" y="24456"/>
                  </a:lnTo>
                  <a:lnTo>
                    <a:pt x="16026" y="31875"/>
                  </a:lnTo>
                  <a:lnTo>
                    <a:pt x="9149" y="38484"/>
                  </a:lnTo>
                  <a:lnTo>
                    <a:pt x="1181" y="39582"/>
                  </a:lnTo>
                  <a:lnTo>
                    <a:pt x="777" y="40499"/>
                  </a:lnTo>
                  <a:lnTo>
                    <a:pt x="0" y="47295"/>
                  </a:lnTo>
                  <a:lnTo>
                    <a:pt x="4191" y="51741"/>
                  </a:lnTo>
                  <a:lnTo>
                    <a:pt x="8607" y="53864"/>
                  </a:lnTo>
                  <a:lnTo>
                    <a:pt x="46289" y="67378"/>
                  </a:lnTo>
                  <a:lnTo>
                    <a:pt x="82068" y="76655"/>
                  </a:lnTo>
                  <a:lnTo>
                    <a:pt x="97006" y="79451"/>
                  </a:lnTo>
                  <a:lnTo>
                    <a:pt x="132315" y="95157"/>
                  </a:lnTo>
                  <a:lnTo>
                    <a:pt x="148963" y="103691"/>
                  </a:lnTo>
                  <a:lnTo>
                    <a:pt x="154382" y="108703"/>
                  </a:lnTo>
                  <a:lnTo>
                    <a:pt x="164675" y="124374"/>
                  </a:lnTo>
                  <a:lnTo>
                    <a:pt x="171263" y="132297"/>
                  </a:lnTo>
                  <a:lnTo>
                    <a:pt x="173113" y="137586"/>
                  </a:lnTo>
                  <a:lnTo>
                    <a:pt x="172725" y="140231"/>
                  </a:lnTo>
                  <a:lnTo>
                    <a:pt x="168116" y="150812"/>
                  </a:lnTo>
                  <a:lnTo>
                    <a:pt x="167629" y="153458"/>
                  </a:lnTo>
                  <a:lnTo>
                    <a:pt x="166423" y="155222"/>
                  </a:lnTo>
                  <a:lnTo>
                    <a:pt x="164737" y="156398"/>
                  </a:lnTo>
                  <a:lnTo>
                    <a:pt x="162731" y="157182"/>
                  </a:lnTo>
                  <a:lnTo>
                    <a:pt x="161393" y="158587"/>
                  </a:lnTo>
                  <a:lnTo>
                    <a:pt x="156895" y="167177"/>
                  </a:lnTo>
                  <a:lnTo>
                    <a:pt x="151734" y="172197"/>
                  </a:lnTo>
                  <a:lnTo>
                    <a:pt x="139794" y="179100"/>
                  </a:lnTo>
                  <a:lnTo>
                    <a:pt x="130279" y="182418"/>
                  </a:lnTo>
                  <a:lnTo>
                    <a:pt x="120992" y="187713"/>
                  </a:lnTo>
                  <a:lnTo>
                    <a:pt x="81859" y="190391"/>
                  </a:lnTo>
                  <a:lnTo>
                    <a:pt x="39656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289"/>
            <p:cNvSpPr/>
            <p:nvPr>
              <p:custDataLst>
                <p:tags r:id="rId80"/>
              </p:custDataLst>
            </p:nvPr>
          </p:nvSpPr>
          <p:spPr>
            <a:xfrm>
              <a:off x="2055813" y="4532313"/>
              <a:ext cx="95251" cy="214312"/>
            </a:xfrm>
            <a:custGeom>
              <a:avLst/>
              <a:gdLst/>
              <a:ahLst/>
              <a:cxnLst/>
              <a:rect l="0" t="0" r="0" b="0"/>
              <a:pathLst>
                <a:path w="95251" h="214312">
                  <a:moveTo>
                    <a:pt x="23812" y="0"/>
                  </a:moveTo>
                  <a:lnTo>
                    <a:pt x="23812" y="0"/>
                  </a:lnTo>
                  <a:lnTo>
                    <a:pt x="23812" y="37260"/>
                  </a:lnTo>
                  <a:lnTo>
                    <a:pt x="22930" y="51119"/>
                  </a:lnTo>
                  <a:lnTo>
                    <a:pt x="16610" y="76639"/>
                  </a:lnTo>
                  <a:lnTo>
                    <a:pt x="15210" y="90715"/>
                  </a:lnTo>
                  <a:lnTo>
                    <a:pt x="6088" y="127044"/>
                  </a:lnTo>
                  <a:lnTo>
                    <a:pt x="1803" y="142888"/>
                  </a:lnTo>
                  <a:lnTo>
                    <a:pt x="46" y="180701"/>
                  </a:lnTo>
                  <a:lnTo>
                    <a:pt x="0" y="204894"/>
                  </a:lnTo>
                  <a:lnTo>
                    <a:pt x="7610" y="213947"/>
                  </a:lnTo>
                  <a:lnTo>
                    <a:pt x="34503" y="214311"/>
                  </a:lnTo>
                  <a:lnTo>
                    <a:pt x="39735" y="211960"/>
                  </a:lnTo>
                  <a:lnTo>
                    <a:pt x="52922" y="201655"/>
                  </a:lnTo>
                  <a:lnTo>
                    <a:pt x="60855" y="199390"/>
                  </a:lnTo>
                  <a:lnTo>
                    <a:pt x="77611" y="197639"/>
                  </a:lnTo>
                  <a:lnTo>
                    <a:pt x="95250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290"/>
            <p:cNvSpPr/>
            <p:nvPr>
              <p:custDataLst>
                <p:tags r:id="rId81"/>
              </p:custDataLst>
            </p:nvPr>
          </p:nvSpPr>
          <p:spPr>
            <a:xfrm>
              <a:off x="2166937" y="4500562"/>
              <a:ext cx="15877" cy="317502"/>
            </a:xfrm>
            <a:custGeom>
              <a:avLst/>
              <a:gdLst/>
              <a:ahLst/>
              <a:cxnLst/>
              <a:rect l="0" t="0" r="0" b="0"/>
              <a:pathLst>
                <a:path w="15877" h="317502">
                  <a:moveTo>
                    <a:pt x="15876" y="0"/>
                  </a:moveTo>
                  <a:lnTo>
                    <a:pt x="15876" y="0"/>
                  </a:lnTo>
                  <a:lnTo>
                    <a:pt x="15876" y="37216"/>
                  </a:lnTo>
                  <a:lnTo>
                    <a:pt x="15876" y="76840"/>
                  </a:lnTo>
                  <a:lnTo>
                    <a:pt x="15876" y="112703"/>
                  </a:lnTo>
                  <a:lnTo>
                    <a:pt x="9041" y="152055"/>
                  </a:lnTo>
                  <a:lnTo>
                    <a:pt x="3821" y="191713"/>
                  </a:lnTo>
                  <a:lnTo>
                    <a:pt x="336" y="231398"/>
                  </a:lnTo>
                  <a:lnTo>
                    <a:pt x="30" y="271085"/>
                  </a:lnTo>
                  <a:lnTo>
                    <a:pt x="0" y="3175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291"/>
            <p:cNvSpPr/>
            <p:nvPr>
              <p:custDataLst>
                <p:tags r:id="rId82"/>
              </p:custDataLst>
            </p:nvPr>
          </p:nvSpPr>
          <p:spPr>
            <a:xfrm>
              <a:off x="2190750" y="4373563"/>
              <a:ext cx="150782" cy="492126"/>
            </a:xfrm>
            <a:custGeom>
              <a:avLst/>
              <a:gdLst/>
              <a:ahLst/>
              <a:cxnLst/>
              <a:rect l="0" t="0" r="0" b="0"/>
              <a:pathLst>
                <a:path w="150782" h="492126">
                  <a:moveTo>
                    <a:pt x="0" y="0"/>
                  </a:moveTo>
                  <a:lnTo>
                    <a:pt x="0" y="0"/>
                  </a:lnTo>
                  <a:lnTo>
                    <a:pt x="16081" y="18432"/>
                  </a:lnTo>
                  <a:lnTo>
                    <a:pt x="41242" y="53066"/>
                  </a:lnTo>
                  <a:lnTo>
                    <a:pt x="69160" y="88892"/>
                  </a:lnTo>
                  <a:lnTo>
                    <a:pt x="89526" y="128242"/>
                  </a:lnTo>
                  <a:lnTo>
                    <a:pt x="112630" y="167899"/>
                  </a:lnTo>
                  <a:lnTo>
                    <a:pt x="129546" y="207584"/>
                  </a:lnTo>
                  <a:lnTo>
                    <a:pt x="138678" y="243058"/>
                  </a:lnTo>
                  <a:lnTo>
                    <a:pt x="146720" y="279349"/>
                  </a:lnTo>
                  <a:lnTo>
                    <a:pt x="150453" y="318738"/>
                  </a:lnTo>
                  <a:lnTo>
                    <a:pt x="150781" y="354185"/>
                  </a:lnTo>
                  <a:lnTo>
                    <a:pt x="148457" y="383304"/>
                  </a:lnTo>
                  <a:lnTo>
                    <a:pt x="136367" y="421435"/>
                  </a:lnTo>
                  <a:lnTo>
                    <a:pt x="128883" y="438996"/>
                  </a:lnTo>
                  <a:lnTo>
                    <a:pt x="100533" y="470924"/>
                  </a:lnTo>
                  <a:lnTo>
                    <a:pt x="92894" y="473883"/>
                  </a:lnTo>
                  <a:lnTo>
                    <a:pt x="88388" y="474671"/>
                  </a:lnTo>
                  <a:lnTo>
                    <a:pt x="85383" y="476079"/>
                  </a:lnTo>
                  <a:lnTo>
                    <a:pt x="83380" y="477900"/>
                  </a:lnTo>
                  <a:lnTo>
                    <a:pt x="82045" y="479995"/>
                  </a:lnTo>
                  <a:lnTo>
                    <a:pt x="79391" y="481392"/>
                  </a:lnTo>
                  <a:lnTo>
                    <a:pt x="65941" y="483818"/>
                  </a:lnTo>
                  <a:lnTo>
                    <a:pt x="55187" y="490421"/>
                  </a:lnTo>
                  <a:lnTo>
                    <a:pt x="39688" y="492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292"/>
            <p:cNvSpPr/>
            <p:nvPr>
              <p:custDataLst>
                <p:tags r:id="rId83"/>
              </p:custDataLst>
            </p:nvPr>
          </p:nvSpPr>
          <p:spPr>
            <a:xfrm>
              <a:off x="1119187" y="4960938"/>
              <a:ext cx="1468439" cy="71438"/>
            </a:xfrm>
            <a:custGeom>
              <a:avLst/>
              <a:gdLst/>
              <a:ahLst/>
              <a:cxnLst/>
              <a:rect l="0" t="0" r="0" b="0"/>
              <a:pathLst>
                <a:path w="1468439" h="71438">
                  <a:moveTo>
                    <a:pt x="1468438" y="0"/>
                  </a:moveTo>
                  <a:lnTo>
                    <a:pt x="1468438" y="0"/>
                  </a:lnTo>
                  <a:lnTo>
                    <a:pt x="1464224" y="4212"/>
                  </a:lnTo>
                  <a:lnTo>
                    <a:pt x="1459804" y="6281"/>
                  </a:lnTo>
                  <a:lnTo>
                    <a:pt x="1453993" y="7610"/>
                  </a:lnTo>
                  <a:lnTo>
                    <a:pt x="1446508" y="13327"/>
                  </a:lnTo>
                  <a:lnTo>
                    <a:pt x="1441641" y="14742"/>
                  </a:lnTo>
                  <a:lnTo>
                    <a:pt x="1402727" y="15861"/>
                  </a:lnTo>
                  <a:lnTo>
                    <a:pt x="1364702" y="15875"/>
                  </a:lnTo>
                  <a:lnTo>
                    <a:pt x="1328177" y="15875"/>
                  </a:lnTo>
                  <a:lnTo>
                    <a:pt x="1291165" y="15875"/>
                  </a:lnTo>
                  <a:lnTo>
                    <a:pt x="1275292" y="14992"/>
                  </a:lnTo>
                  <a:lnTo>
                    <a:pt x="1238087" y="8673"/>
                  </a:lnTo>
                  <a:lnTo>
                    <a:pt x="1198617" y="8002"/>
                  </a:lnTo>
                  <a:lnTo>
                    <a:pt x="1165601" y="7945"/>
                  </a:lnTo>
                  <a:lnTo>
                    <a:pt x="1126966" y="7938"/>
                  </a:lnTo>
                  <a:lnTo>
                    <a:pt x="1103266" y="10288"/>
                  </a:lnTo>
                  <a:lnTo>
                    <a:pt x="1067340" y="14771"/>
                  </a:lnTo>
                  <a:lnTo>
                    <a:pt x="1032609" y="15656"/>
                  </a:lnTo>
                  <a:lnTo>
                    <a:pt x="1000270" y="15831"/>
                  </a:lnTo>
                  <a:lnTo>
                    <a:pt x="964190" y="15866"/>
                  </a:lnTo>
                  <a:lnTo>
                    <a:pt x="928547" y="15873"/>
                  </a:lnTo>
                  <a:lnTo>
                    <a:pt x="890802" y="15875"/>
                  </a:lnTo>
                  <a:lnTo>
                    <a:pt x="853392" y="15875"/>
                  </a:lnTo>
                  <a:lnTo>
                    <a:pt x="822495" y="20088"/>
                  </a:lnTo>
                  <a:lnTo>
                    <a:pt x="790998" y="18494"/>
                  </a:lnTo>
                  <a:lnTo>
                    <a:pt x="759323" y="16651"/>
                  </a:lnTo>
                  <a:lnTo>
                    <a:pt x="727595" y="16104"/>
                  </a:lnTo>
                  <a:lnTo>
                    <a:pt x="695852" y="15942"/>
                  </a:lnTo>
                  <a:lnTo>
                    <a:pt x="664104" y="15894"/>
                  </a:lnTo>
                  <a:lnTo>
                    <a:pt x="632354" y="15880"/>
                  </a:lnTo>
                  <a:lnTo>
                    <a:pt x="600605" y="15876"/>
                  </a:lnTo>
                  <a:lnTo>
                    <a:pt x="568855" y="15875"/>
                  </a:lnTo>
                  <a:lnTo>
                    <a:pt x="537105" y="15875"/>
                  </a:lnTo>
                  <a:lnTo>
                    <a:pt x="505355" y="15875"/>
                  </a:lnTo>
                  <a:lnTo>
                    <a:pt x="473605" y="15875"/>
                  </a:lnTo>
                  <a:lnTo>
                    <a:pt x="441855" y="20088"/>
                  </a:lnTo>
                  <a:lnTo>
                    <a:pt x="410105" y="22708"/>
                  </a:lnTo>
                  <a:lnTo>
                    <a:pt x="378355" y="23485"/>
                  </a:lnTo>
                  <a:lnTo>
                    <a:pt x="341476" y="24629"/>
                  </a:lnTo>
                  <a:lnTo>
                    <a:pt x="303487" y="30081"/>
                  </a:lnTo>
                  <a:lnTo>
                    <a:pt x="270243" y="31420"/>
                  </a:lnTo>
                  <a:lnTo>
                    <a:pt x="238198" y="37139"/>
                  </a:lnTo>
                  <a:lnTo>
                    <a:pt x="206390" y="39184"/>
                  </a:lnTo>
                  <a:lnTo>
                    <a:pt x="167572" y="45076"/>
                  </a:lnTo>
                  <a:lnTo>
                    <a:pt x="131720" y="47401"/>
                  </a:lnTo>
                  <a:lnTo>
                    <a:pt x="111936" y="48440"/>
                  </a:lnTo>
                  <a:lnTo>
                    <a:pt x="89194" y="54450"/>
                  </a:lnTo>
                  <a:lnTo>
                    <a:pt x="69523" y="56224"/>
                  </a:lnTo>
                  <a:lnTo>
                    <a:pt x="53362" y="62367"/>
                  </a:lnTo>
                  <a:lnTo>
                    <a:pt x="28340" y="63470"/>
                  </a:lnTo>
                  <a:lnTo>
                    <a:pt x="23473" y="65839"/>
                  </a:lnTo>
                  <a:lnTo>
                    <a:pt x="18370" y="68949"/>
                  </a:lnTo>
                  <a:lnTo>
                    <a:pt x="8074" y="71408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SMARTInkShape-Group65"/>
          <p:cNvGrpSpPr/>
          <p:nvPr/>
        </p:nvGrpSpPr>
        <p:grpSpPr>
          <a:xfrm>
            <a:off x="1484345" y="5095884"/>
            <a:ext cx="793686" cy="285742"/>
            <a:chOff x="1484345" y="5095884"/>
            <a:chExt cx="793686" cy="285742"/>
          </a:xfrm>
        </p:grpSpPr>
        <p:sp>
          <p:nvSpPr>
            <p:cNvPr id="71" name="SMARTInkShape-293"/>
            <p:cNvSpPr/>
            <p:nvPr>
              <p:custDataLst>
                <p:tags r:id="rId70"/>
              </p:custDataLst>
            </p:nvPr>
          </p:nvSpPr>
          <p:spPr>
            <a:xfrm>
              <a:off x="1484345" y="5095884"/>
              <a:ext cx="269843" cy="277804"/>
            </a:xfrm>
            <a:custGeom>
              <a:avLst/>
              <a:gdLst/>
              <a:ahLst/>
              <a:cxnLst/>
              <a:rect l="0" t="0" r="0" b="0"/>
              <a:pathLst>
                <a:path w="269843" h="277804">
                  <a:moveTo>
                    <a:pt x="55530" y="31741"/>
                  </a:moveTo>
                  <a:lnTo>
                    <a:pt x="55530" y="31741"/>
                  </a:lnTo>
                  <a:lnTo>
                    <a:pt x="59744" y="31741"/>
                  </a:lnTo>
                  <a:lnTo>
                    <a:pt x="60985" y="30859"/>
                  </a:lnTo>
                  <a:lnTo>
                    <a:pt x="61812" y="29389"/>
                  </a:lnTo>
                  <a:lnTo>
                    <a:pt x="63249" y="23657"/>
                  </a:lnTo>
                  <a:lnTo>
                    <a:pt x="63371" y="19917"/>
                  </a:lnTo>
                  <a:lnTo>
                    <a:pt x="64285" y="18566"/>
                  </a:lnTo>
                  <a:lnTo>
                    <a:pt x="65776" y="17666"/>
                  </a:lnTo>
                  <a:lnTo>
                    <a:pt x="67652" y="17066"/>
                  </a:lnTo>
                  <a:lnTo>
                    <a:pt x="68903" y="15784"/>
                  </a:lnTo>
                  <a:lnTo>
                    <a:pt x="70293" y="12008"/>
                  </a:lnTo>
                  <a:lnTo>
                    <a:pt x="71546" y="10647"/>
                  </a:lnTo>
                  <a:lnTo>
                    <a:pt x="75289" y="9137"/>
                  </a:lnTo>
                  <a:lnTo>
                    <a:pt x="82355" y="8287"/>
                  </a:lnTo>
                  <a:lnTo>
                    <a:pt x="83997" y="7285"/>
                  </a:lnTo>
                  <a:lnTo>
                    <a:pt x="85091" y="5735"/>
                  </a:lnTo>
                  <a:lnTo>
                    <a:pt x="85821" y="3820"/>
                  </a:lnTo>
                  <a:lnTo>
                    <a:pt x="87189" y="2544"/>
                  </a:lnTo>
                  <a:lnTo>
                    <a:pt x="91061" y="1125"/>
                  </a:lnTo>
                  <a:lnTo>
                    <a:pt x="128519" y="0"/>
                  </a:lnTo>
                  <a:lnTo>
                    <a:pt x="134418" y="2346"/>
                  </a:lnTo>
                  <a:lnTo>
                    <a:pt x="139980" y="5448"/>
                  </a:lnTo>
                  <a:lnTo>
                    <a:pt x="148952" y="7194"/>
                  </a:lnTo>
                  <a:lnTo>
                    <a:pt x="161508" y="8592"/>
                  </a:lnTo>
                  <a:lnTo>
                    <a:pt x="171205" y="14201"/>
                  </a:lnTo>
                  <a:lnTo>
                    <a:pt x="208653" y="42336"/>
                  </a:lnTo>
                  <a:lnTo>
                    <a:pt x="227489" y="61728"/>
                  </a:lnTo>
                  <a:lnTo>
                    <a:pt x="234559" y="74238"/>
                  </a:lnTo>
                  <a:lnTo>
                    <a:pt x="237045" y="84804"/>
                  </a:lnTo>
                  <a:lnTo>
                    <a:pt x="238065" y="124254"/>
                  </a:lnTo>
                  <a:lnTo>
                    <a:pt x="237202" y="138331"/>
                  </a:lnTo>
                  <a:lnTo>
                    <a:pt x="224036" y="177135"/>
                  </a:lnTo>
                  <a:lnTo>
                    <a:pt x="211525" y="192771"/>
                  </a:lnTo>
                  <a:lnTo>
                    <a:pt x="184702" y="208979"/>
                  </a:lnTo>
                  <a:lnTo>
                    <a:pt x="148106" y="219446"/>
                  </a:lnTo>
                  <a:lnTo>
                    <a:pt x="111091" y="222078"/>
                  </a:lnTo>
                  <a:lnTo>
                    <a:pt x="75961" y="222234"/>
                  </a:lnTo>
                  <a:lnTo>
                    <a:pt x="54355" y="222240"/>
                  </a:lnTo>
                  <a:lnTo>
                    <a:pt x="48246" y="219889"/>
                  </a:lnTo>
                  <a:lnTo>
                    <a:pt x="45382" y="218027"/>
                  </a:lnTo>
                  <a:lnTo>
                    <a:pt x="32924" y="215407"/>
                  </a:lnTo>
                  <a:lnTo>
                    <a:pt x="19249" y="213640"/>
                  </a:lnTo>
                  <a:lnTo>
                    <a:pt x="9573" y="207498"/>
                  </a:lnTo>
                  <a:lnTo>
                    <a:pt x="4185" y="206701"/>
                  </a:lnTo>
                  <a:lnTo>
                    <a:pt x="2779" y="205708"/>
                  </a:lnTo>
                  <a:lnTo>
                    <a:pt x="1842" y="204163"/>
                  </a:lnTo>
                  <a:lnTo>
                    <a:pt x="77" y="198764"/>
                  </a:lnTo>
                  <a:lnTo>
                    <a:pt x="0" y="194314"/>
                  </a:lnTo>
                  <a:lnTo>
                    <a:pt x="871" y="193040"/>
                  </a:lnTo>
                  <a:lnTo>
                    <a:pt x="2334" y="192190"/>
                  </a:lnTo>
                  <a:lnTo>
                    <a:pt x="4191" y="191623"/>
                  </a:lnTo>
                  <a:lnTo>
                    <a:pt x="27352" y="177336"/>
                  </a:lnTo>
                  <a:lnTo>
                    <a:pt x="36500" y="174540"/>
                  </a:lnTo>
                  <a:lnTo>
                    <a:pt x="45678" y="169400"/>
                  </a:lnTo>
                  <a:lnTo>
                    <a:pt x="58294" y="166603"/>
                  </a:lnTo>
                  <a:lnTo>
                    <a:pt x="68892" y="161462"/>
                  </a:lnTo>
                  <a:lnTo>
                    <a:pt x="92938" y="159099"/>
                  </a:lnTo>
                  <a:lnTo>
                    <a:pt x="129635" y="166846"/>
                  </a:lnTo>
                  <a:lnTo>
                    <a:pt x="166656" y="180366"/>
                  </a:lnTo>
                  <a:lnTo>
                    <a:pt x="171948" y="181095"/>
                  </a:lnTo>
                  <a:lnTo>
                    <a:pt x="176357" y="183345"/>
                  </a:lnTo>
                  <a:lnTo>
                    <a:pt x="211689" y="211506"/>
                  </a:lnTo>
                  <a:lnTo>
                    <a:pt x="224782" y="220432"/>
                  </a:lnTo>
                  <a:lnTo>
                    <a:pt x="242263" y="242668"/>
                  </a:lnTo>
                  <a:lnTo>
                    <a:pt x="247638" y="253845"/>
                  </a:lnTo>
                  <a:lnTo>
                    <a:pt x="269842" y="2778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294"/>
            <p:cNvSpPr/>
            <p:nvPr>
              <p:custDataLst>
                <p:tags r:id="rId71"/>
              </p:custDataLst>
            </p:nvPr>
          </p:nvSpPr>
          <p:spPr>
            <a:xfrm>
              <a:off x="1865313" y="5318125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295"/>
            <p:cNvSpPr/>
            <p:nvPr>
              <p:custDataLst>
                <p:tags r:id="rId72"/>
              </p:custDataLst>
            </p:nvPr>
          </p:nvSpPr>
          <p:spPr>
            <a:xfrm>
              <a:off x="1905003" y="5103813"/>
              <a:ext cx="150811" cy="277813"/>
            </a:xfrm>
            <a:custGeom>
              <a:avLst/>
              <a:gdLst/>
              <a:ahLst/>
              <a:cxnLst/>
              <a:rect l="0" t="0" r="0" b="0"/>
              <a:pathLst>
                <a:path w="150811" h="277813">
                  <a:moveTo>
                    <a:pt x="150810" y="23812"/>
                  </a:moveTo>
                  <a:lnTo>
                    <a:pt x="150810" y="23812"/>
                  </a:lnTo>
                  <a:lnTo>
                    <a:pt x="150810" y="19598"/>
                  </a:lnTo>
                  <a:lnTo>
                    <a:pt x="149927" y="18357"/>
                  </a:lnTo>
                  <a:lnTo>
                    <a:pt x="148458" y="17530"/>
                  </a:lnTo>
                  <a:lnTo>
                    <a:pt x="146595" y="16978"/>
                  </a:lnTo>
                  <a:lnTo>
                    <a:pt x="136365" y="9137"/>
                  </a:lnTo>
                  <a:lnTo>
                    <a:pt x="128880" y="7292"/>
                  </a:lnTo>
                  <a:lnTo>
                    <a:pt x="121479" y="2552"/>
                  </a:lnTo>
                  <a:lnTo>
                    <a:pt x="111077" y="503"/>
                  </a:lnTo>
                  <a:lnTo>
                    <a:pt x="71434" y="1"/>
                  </a:lnTo>
                  <a:lnTo>
                    <a:pt x="68789" y="0"/>
                  </a:lnTo>
                  <a:lnTo>
                    <a:pt x="43066" y="8083"/>
                  </a:lnTo>
                  <a:lnTo>
                    <a:pt x="25406" y="22353"/>
                  </a:lnTo>
                  <a:lnTo>
                    <a:pt x="9406" y="38218"/>
                  </a:lnTo>
                  <a:lnTo>
                    <a:pt x="8589" y="41386"/>
                  </a:lnTo>
                  <a:lnTo>
                    <a:pt x="8371" y="43465"/>
                  </a:lnTo>
                  <a:lnTo>
                    <a:pt x="5776" y="48128"/>
                  </a:lnTo>
                  <a:lnTo>
                    <a:pt x="2565" y="53139"/>
                  </a:lnTo>
                  <a:lnTo>
                    <a:pt x="758" y="60919"/>
                  </a:lnTo>
                  <a:lnTo>
                    <a:pt x="0" y="91061"/>
                  </a:lnTo>
                  <a:lnTo>
                    <a:pt x="2350" y="95739"/>
                  </a:lnTo>
                  <a:lnTo>
                    <a:pt x="6831" y="101716"/>
                  </a:lnTo>
                  <a:lnTo>
                    <a:pt x="7608" y="106965"/>
                  </a:lnTo>
                  <a:lnTo>
                    <a:pt x="8599" y="108351"/>
                  </a:lnTo>
                  <a:lnTo>
                    <a:pt x="10141" y="109275"/>
                  </a:lnTo>
                  <a:lnTo>
                    <a:pt x="12051" y="109892"/>
                  </a:lnTo>
                  <a:lnTo>
                    <a:pt x="22371" y="117850"/>
                  </a:lnTo>
                  <a:lnTo>
                    <a:pt x="30517" y="118955"/>
                  </a:lnTo>
                  <a:lnTo>
                    <a:pt x="45307" y="119053"/>
                  </a:lnTo>
                  <a:lnTo>
                    <a:pt x="55951" y="112778"/>
                  </a:lnTo>
                  <a:lnTo>
                    <a:pt x="68840" y="110460"/>
                  </a:lnTo>
                  <a:lnTo>
                    <a:pt x="79382" y="104885"/>
                  </a:lnTo>
                  <a:lnTo>
                    <a:pt x="82025" y="104319"/>
                  </a:lnTo>
                  <a:lnTo>
                    <a:pt x="89957" y="99308"/>
                  </a:lnTo>
                  <a:lnTo>
                    <a:pt x="97893" y="92238"/>
                  </a:lnTo>
                  <a:lnTo>
                    <a:pt x="100833" y="87149"/>
                  </a:lnTo>
                  <a:lnTo>
                    <a:pt x="101617" y="84558"/>
                  </a:lnTo>
                  <a:lnTo>
                    <a:pt x="103021" y="82830"/>
                  </a:lnTo>
                  <a:lnTo>
                    <a:pt x="114095" y="75615"/>
                  </a:lnTo>
                  <a:lnTo>
                    <a:pt x="116853" y="70942"/>
                  </a:lnTo>
                  <a:lnTo>
                    <a:pt x="117588" y="68462"/>
                  </a:lnTo>
                  <a:lnTo>
                    <a:pt x="118961" y="66807"/>
                  </a:lnTo>
                  <a:lnTo>
                    <a:pt x="122837" y="64969"/>
                  </a:lnTo>
                  <a:lnTo>
                    <a:pt x="124224" y="63597"/>
                  </a:lnTo>
                  <a:lnTo>
                    <a:pt x="125765" y="59721"/>
                  </a:lnTo>
                  <a:lnTo>
                    <a:pt x="126632" y="52581"/>
                  </a:lnTo>
                  <a:lnTo>
                    <a:pt x="127636" y="50928"/>
                  </a:lnTo>
                  <a:lnTo>
                    <a:pt x="129187" y="49827"/>
                  </a:lnTo>
                  <a:lnTo>
                    <a:pt x="131103" y="49093"/>
                  </a:lnTo>
                  <a:lnTo>
                    <a:pt x="132380" y="47722"/>
                  </a:lnTo>
                  <a:lnTo>
                    <a:pt x="134598" y="40919"/>
                  </a:lnTo>
                  <a:lnTo>
                    <a:pt x="134934" y="31749"/>
                  </a:lnTo>
                  <a:lnTo>
                    <a:pt x="134934" y="50408"/>
                  </a:lnTo>
                  <a:lnTo>
                    <a:pt x="132583" y="55622"/>
                  </a:lnTo>
                  <a:lnTo>
                    <a:pt x="129479" y="60881"/>
                  </a:lnTo>
                  <a:lnTo>
                    <a:pt x="127732" y="69681"/>
                  </a:lnTo>
                  <a:lnTo>
                    <a:pt x="126180" y="97323"/>
                  </a:lnTo>
                  <a:lnTo>
                    <a:pt x="120727" y="112841"/>
                  </a:lnTo>
                  <a:lnTo>
                    <a:pt x="118397" y="136926"/>
                  </a:lnTo>
                  <a:lnTo>
                    <a:pt x="112820" y="152512"/>
                  </a:lnTo>
                  <a:lnTo>
                    <a:pt x="111221" y="187953"/>
                  </a:lnTo>
                  <a:lnTo>
                    <a:pt x="110246" y="219445"/>
                  </a:lnTo>
                  <a:lnTo>
                    <a:pt x="103921" y="242589"/>
                  </a:lnTo>
                  <a:lnTo>
                    <a:pt x="103185" y="277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296"/>
            <p:cNvSpPr/>
            <p:nvPr>
              <p:custDataLst>
                <p:tags r:id="rId73"/>
              </p:custDataLst>
            </p:nvPr>
          </p:nvSpPr>
          <p:spPr>
            <a:xfrm>
              <a:off x="2111386" y="5151438"/>
              <a:ext cx="166645" cy="198438"/>
            </a:xfrm>
            <a:custGeom>
              <a:avLst/>
              <a:gdLst/>
              <a:ahLst/>
              <a:cxnLst/>
              <a:rect l="0" t="0" r="0" b="0"/>
              <a:pathLst>
                <a:path w="166645" h="198438">
                  <a:moveTo>
                    <a:pt x="15864" y="15875"/>
                  </a:moveTo>
                  <a:lnTo>
                    <a:pt x="15864" y="15875"/>
                  </a:lnTo>
                  <a:lnTo>
                    <a:pt x="15864" y="9041"/>
                  </a:lnTo>
                  <a:lnTo>
                    <a:pt x="16746" y="8673"/>
                  </a:lnTo>
                  <a:lnTo>
                    <a:pt x="27688" y="7965"/>
                  </a:lnTo>
                  <a:lnTo>
                    <a:pt x="29038" y="7074"/>
                  </a:lnTo>
                  <a:lnTo>
                    <a:pt x="29939" y="5598"/>
                  </a:lnTo>
                  <a:lnTo>
                    <a:pt x="30539" y="3731"/>
                  </a:lnTo>
                  <a:lnTo>
                    <a:pt x="31821" y="2488"/>
                  </a:lnTo>
                  <a:lnTo>
                    <a:pt x="38468" y="327"/>
                  </a:lnTo>
                  <a:lnTo>
                    <a:pt x="76724" y="0"/>
                  </a:lnTo>
                  <a:lnTo>
                    <a:pt x="105822" y="0"/>
                  </a:lnTo>
                  <a:lnTo>
                    <a:pt x="111114" y="2351"/>
                  </a:lnTo>
                  <a:lnTo>
                    <a:pt x="134927" y="21521"/>
                  </a:lnTo>
                  <a:lnTo>
                    <a:pt x="140218" y="23676"/>
                  </a:lnTo>
                  <a:lnTo>
                    <a:pt x="153447" y="34726"/>
                  </a:lnTo>
                  <a:lnTo>
                    <a:pt x="156387" y="42186"/>
                  </a:lnTo>
                  <a:lnTo>
                    <a:pt x="158575" y="50499"/>
                  </a:lnTo>
                  <a:lnTo>
                    <a:pt x="164815" y="63022"/>
                  </a:lnTo>
                  <a:lnTo>
                    <a:pt x="166644" y="101773"/>
                  </a:lnTo>
                  <a:lnTo>
                    <a:pt x="164310" y="109320"/>
                  </a:lnTo>
                  <a:lnTo>
                    <a:pt x="161215" y="115614"/>
                  </a:lnTo>
                  <a:lnTo>
                    <a:pt x="154851" y="133754"/>
                  </a:lnTo>
                  <a:lnTo>
                    <a:pt x="145052" y="150308"/>
                  </a:lnTo>
                  <a:lnTo>
                    <a:pt x="144323" y="153122"/>
                  </a:lnTo>
                  <a:lnTo>
                    <a:pt x="138809" y="158600"/>
                  </a:lnTo>
                  <a:lnTo>
                    <a:pt x="111215" y="180206"/>
                  </a:lnTo>
                  <a:lnTo>
                    <a:pt x="77047" y="190132"/>
                  </a:lnTo>
                  <a:lnTo>
                    <a:pt x="64664" y="190390"/>
                  </a:lnTo>
                  <a:lnTo>
                    <a:pt x="57250" y="188098"/>
                  </a:lnTo>
                  <a:lnTo>
                    <a:pt x="51015" y="185023"/>
                  </a:lnTo>
                  <a:lnTo>
                    <a:pt x="34451" y="181896"/>
                  </a:lnTo>
                  <a:lnTo>
                    <a:pt x="16029" y="167646"/>
                  </a:lnTo>
                  <a:lnTo>
                    <a:pt x="12116" y="167112"/>
                  </a:lnTo>
                  <a:lnTo>
                    <a:pt x="7436" y="164524"/>
                  </a:lnTo>
                  <a:lnTo>
                    <a:pt x="1460" y="159889"/>
                  </a:lnTo>
                  <a:lnTo>
                    <a:pt x="643" y="156904"/>
                  </a:lnTo>
                  <a:lnTo>
                    <a:pt x="0" y="139870"/>
                  </a:lnTo>
                  <a:lnTo>
                    <a:pt x="878" y="138225"/>
                  </a:lnTo>
                  <a:lnTo>
                    <a:pt x="2346" y="137129"/>
                  </a:lnTo>
                  <a:lnTo>
                    <a:pt x="6328" y="135030"/>
                  </a:lnTo>
                  <a:lnTo>
                    <a:pt x="11038" y="131156"/>
                  </a:lnTo>
                  <a:lnTo>
                    <a:pt x="13719" y="126495"/>
                  </a:lnTo>
                  <a:lnTo>
                    <a:pt x="14434" y="124017"/>
                  </a:lnTo>
                  <a:lnTo>
                    <a:pt x="15793" y="122365"/>
                  </a:lnTo>
                  <a:lnTo>
                    <a:pt x="31889" y="112972"/>
                  </a:lnTo>
                  <a:lnTo>
                    <a:pt x="34485" y="112357"/>
                  </a:lnTo>
                  <a:lnTo>
                    <a:pt x="47627" y="105004"/>
                  </a:lnTo>
                  <a:lnTo>
                    <a:pt x="66136" y="103293"/>
                  </a:lnTo>
                  <a:lnTo>
                    <a:pt x="71427" y="105585"/>
                  </a:lnTo>
                  <a:lnTo>
                    <a:pt x="76718" y="108663"/>
                  </a:lnTo>
                  <a:lnTo>
                    <a:pt x="100505" y="117862"/>
                  </a:lnTo>
                  <a:lnTo>
                    <a:pt x="121765" y="137690"/>
                  </a:lnTo>
                  <a:lnTo>
                    <a:pt x="124667" y="142922"/>
                  </a:lnTo>
                  <a:lnTo>
                    <a:pt x="125441" y="145552"/>
                  </a:lnTo>
                  <a:lnTo>
                    <a:pt x="126839" y="147305"/>
                  </a:lnTo>
                  <a:lnTo>
                    <a:pt x="132138" y="150655"/>
                  </a:lnTo>
                  <a:lnTo>
                    <a:pt x="133687" y="154564"/>
                  </a:lnTo>
                  <a:lnTo>
                    <a:pt x="134559" y="161723"/>
                  </a:lnTo>
                  <a:lnTo>
                    <a:pt x="135563" y="163377"/>
                  </a:lnTo>
                  <a:lnTo>
                    <a:pt x="137115" y="164480"/>
                  </a:lnTo>
                  <a:lnTo>
                    <a:pt x="139031" y="165216"/>
                  </a:lnTo>
                  <a:lnTo>
                    <a:pt x="140309" y="166588"/>
                  </a:lnTo>
                  <a:lnTo>
                    <a:pt x="142527" y="173392"/>
                  </a:lnTo>
                  <a:lnTo>
                    <a:pt x="142864" y="198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SMARTInkShape-Group66"/>
          <p:cNvGrpSpPr/>
          <p:nvPr/>
        </p:nvGrpSpPr>
        <p:grpSpPr>
          <a:xfrm>
            <a:off x="2794000" y="4889500"/>
            <a:ext cx="158751" cy="119064"/>
            <a:chOff x="2794000" y="4889500"/>
            <a:chExt cx="158751" cy="119064"/>
          </a:xfrm>
        </p:grpSpPr>
        <p:sp>
          <p:nvSpPr>
            <p:cNvPr id="76" name="SMARTInkShape-297"/>
            <p:cNvSpPr/>
            <p:nvPr>
              <p:custDataLst>
                <p:tags r:id="rId68"/>
              </p:custDataLst>
            </p:nvPr>
          </p:nvSpPr>
          <p:spPr>
            <a:xfrm>
              <a:off x="2809875" y="4889500"/>
              <a:ext cx="127001" cy="7938"/>
            </a:xfrm>
            <a:custGeom>
              <a:avLst/>
              <a:gdLst/>
              <a:ahLst/>
              <a:cxnLst/>
              <a:rect l="0" t="0" r="0" b="0"/>
              <a:pathLst>
                <a:path w="127001" h="7938">
                  <a:moveTo>
                    <a:pt x="119063" y="7937"/>
                  </a:moveTo>
                  <a:lnTo>
                    <a:pt x="119063" y="7937"/>
                  </a:lnTo>
                  <a:lnTo>
                    <a:pt x="125896" y="7937"/>
                  </a:lnTo>
                  <a:lnTo>
                    <a:pt x="126264" y="7056"/>
                  </a:lnTo>
                  <a:lnTo>
                    <a:pt x="127000" y="2"/>
                  </a:lnTo>
                  <a:lnTo>
                    <a:pt x="120166" y="0"/>
                  </a:lnTo>
                  <a:lnTo>
                    <a:pt x="119798" y="882"/>
                  </a:lnTo>
                  <a:lnTo>
                    <a:pt x="119160" y="6834"/>
                  </a:lnTo>
                  <a:lnTo>
                    <a:pt x="116754" y="7447"/>
                  </a:lnTo>
                  <a:lnTo>
                    <a:pt x="79330" y="7937"/>
                  </a:lnTo>
                  <a:lnTo>
                    <a:pt x="41592" y="7937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298"/>
            <p:cNvSpPr/>
            <p:nvPr>
              <p:custDataLst>
                <p:tags r:id="rId69"/>
              </p:custDataLst>
            </p:nvPr>
          </p:nvSpPr>
          <p:spPr>
            <a:xfrm>
              <a:off x="2794000" y="4992687"/>
              <a:ext cx="158751" cy="15877"/>
            </a:xfrm>
            <a:custGeom>
              <a:avLst/>
              <a:gdLst/>
              <a:ahLst/>
              <a:cxnLst/>
              <a:rect l="0" t="0" r="0" b="0"/>
              <a:pathLst>
                <a:path w="158751" h="15877">
                  <a:moveTo>
                    <a:pt x="158750" y="7938"/>
                  </a:moveTo>
                  <a:lnTo>
                    <a:pt x="158750" y="7938"/>
                  </a:lnTo>
                  <a:lnTo>
                    <a:pt x="151916" y="1104"/>
                  </a:lnTo>
                  <a:lnTo>
                    <a:pt x="144075" y="97"/>
                  </a:lnTo>
                  <a:lnTo>
                    <a:pt x="105609" y="0"/>
                  </a:lnTo>
                  <a:lnTo>
                    <a:pt x="92574" y="0"/>
                  </a:lnTo>
                  <a:lnTo>
                    <a:pt x="90820" y="882"/>
                  </a:lnTo>
                  <a:lnTo>
                    <a:pt x="89651" y="2352"/>
                  </a:lnTo>
                  <a:lnTo>
                    <a:pt x="88871" y="4214"/>
                  </a:lnTo>
                  <a:lnTo>
                    <a:pt x="87470" y="5455"/>
                  </a:lnTo>
                  <a:lnTo>
                    <a:pt x="83561" y="6834"/>
                  </a:lnTo>
                  <a:lnTo>
                    <a:pt x="49095" y="7938"/>
                  </a:lnTo>
                  <a:lnTo>
                    <a:pt x="41578" y="13392"/>
                  </a:lnTo>
                  <a:lnTo>
                    <a:pt x="33218" y="15548"/>
                  </a:lnTo>
                  <a:lnTo>
                    <a:pt x="0" y="15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SMARTInkShape-Group67"/>
          <p:cNvGrpSpPr/>
          <p:nvPr/>
        </p:nvGrpSpPr>
        <p:grpSpPr>
          <a:xfrm>
            <a:off x="3143250" y="4500562"/>
            <a:ext cx="1500188" cy="888904"/>
            <a:chOff x="3143250" y="4500562"/>
            <a:chExt cx="1500188" cy="888904"/>
          </a:xfrm>
        </p:grpSpPr>
        <p:sp>
          <p:nvSpPr>
            <p:cNvPr id="79" name="SMARTInkShape-299"/>
            <p:cNvSpPr/>
            <p:nvPr>
              <p:custDataLst>
                <p:tags r:id="rId57"/>
              </p:custDataLst>
            </p:nvPr>
          </p:nvSpPr>
          <p:spPr>
            <a:xfrm>
              <a:off x="3167065" y="4770438"/>
              <a:ext cx="174485" cy="206346"/>
            </a:xfrm>
            <a:custGeom>
              <a:avLst/>
              <a:gdLst/>
              <a:ahLst/>
              <a:cxnLst/>
              <a:rect l="0" t="0" r="0" b="0"/>
              <a:pathLst>
                <a:path w="174485" h="206346">
                  <a:moveTo>
                    <a:pt x="103185" y="7937"/>
                  </a:moveTo>
                  <a:lnTo>
                    <a:pt x="103185" y="7937"/>
                  </a:lnTo>
                  <a:lnTo>
                    <a:pt x="103185" y="1103"/>
                  </a:lnTo>
                  <a:lnTo>
                    <a:pt x="102303" y="736"/>
                  </a:lnTo>
                  <a:lnTo>
                    <a:pt x="63483" y="0"/>
                  </a:lnTo>
                  <a:lnTo>
                    <a:pt x="57125" y="0"/>
                  </a:lnTo>
                  <a:lnTo>
                    <a:pt x="49532" y="5454"/>
                  </a:lnTo>
                  <a:lnTo>
                    <a:pt x="42113" y="7201"/>
                  </a:lnTo>
                  <a:lnTo>
                    <a:pt x="29073" y="7840"/>
                  </a:lnTo>
                  <a:lnTo>
                    <a:pt x="23797" y="10246"/>
                  </a:lnTo>
                  <a:lnTo>
                    <a:pt x="18512" y="13373"/>
                  </a:lnTo>
                  <a:lnTo>
                    <a:pt x="9502" y="15545"/>
                  </a:lnTo>
                  <a:lnTo>
                    <a:pt x="4185" y="15777"/>
                  </a:lnTo>
                  <a:lnTo>
                    <a:pt x="2790" y="16691"/>
                  </a:lnTo>
                  <a:lnTo>
                    <a:pt x="1859" y="18183"/>
                  </a:lnTo>
                  <a:lnTo>
                    <a:pt x="107" y="23482"/>
                  </a:lnTo>
                  <a:lnTo>
                    <a:pt x="0" y="35627"/>
                  </a:lnTo>
                  <a:lnTo>
                    <a:pt x="2351" y="40235"/>
                  </a:lnTo>
                  <a:lnTo>
                    <a:pt x="4212" y="42698"/>
                  </a:lnTo>
                  <a:lnTo>
                    <a:pt x="8632" y="45435"/>
                  </a:lnTo>
                  <a:lnTo>
                    <a:pt x="13536" y="47533"/>
                  </a:lnTo>
                  <a:lnTo>
                    <a:pt x="37929" y="67976"/>
                  </a:lnTo>
                  <a:lnTo>
                    <a:pt x="53906" y="73105"/>
                  </a:lnTo>
                  <a:lnTo>
                    <a:pt x="78198" y="90056"/>
                  </a:lnTo>
                  <a:lnTo>
                    <a:pt x="116765" y="103681"/>
                  </a:lnTo>
                  <a:lnTo>
                    <a:pt x="120176" y="106162"/>
                  </a:lnTo>
                  <a:lnTo>
                    <a:pt x="128669" y="108919"/>
                  </a:lnTo>
                  <a:lnTo>
                    <a:pt x="137442" y="111026"/>
                  </a:lnTo>
                  <a:lnTo>
                    <a:pt x="150260" y="119565"/>
                  </a:lnTo>
                  <a:lnTo>
                    <a:pt x="169298" y="137612"/>
                  </a:lnTo>
                  <a:lnTo>
                    <a:pt x="172256" y="142888"/>
                  </a:lnTo>
                  <a:lnTo>
                    <a:pt x="174484" y="157182"/>
                  </a:lnTo>
                  <a:lnTo>
                    <a:pt x="168258" y="164777"/>
                  </a:lnTo>
                  <a:lnTo>
                    <a:pt x="145490" y="186991"/>
                  </a:lnTo>
                  <a:lnTo>
                    <a:pt x="134929" y="192158"/>
                  </a:lnTo>
                  <a:lnTo>
                    <a:pt x="129641" y="195646"/>
                  </a:lnTo>
                  <a:lnTo>
                    <a:pt x="120823" y="197610"/>
                  </a:lnTo>
                  <a:lnTo>
                    <a:pt x="108313" y="199074"/>
                  </a:lnTo>
                  <a:lnTo>
                    <a:pt x="92929" y="205239"/>
                  </a:lnTo>
                  <a:lnTo>
                    <a:pt x="61963" y="206345"/>
                  </a:lnTo>
                  <a:lnTo>
                    <a:pt x="56054" y="204009"/>
                  </a:lnTo>
                  <a:lnTo>
                    <a:pt x="49288" y="199538"/>
                  </a:lnTo>
                  <a:lnTo>
                    <a:pt x="41614" y="197772"/>
                  </a:lnTo>
                  <a:lnTo>
                    <a:pt x="31747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300"/>
            <p:cNvSpPr/>
            <p:nvPr>
              <p:custDataLst>
                <p:tags r:id="rId58"/>
              </p:custDataLst>
            </p:nvPr>
          </p:nvSpPr>
          <p:spPr>
            <a:xfrm>
              <a:off x="3429000" y="4818063"/>
              <a:ext cx="7938" cy="142876"/>
            </a:xfrm>
            <a:custGeom>
              <a:avLst/>
              <a:gdLst/>
              <a:ahLst/>
              <a:cxnLst/>
              <a:rect l="0" t="0" r="0" b="0"/>
              <a:pathLst>
                <a:path w="7938" h="142876">
                  <a:moveTo>
                    <a:pt x="0" y="0"/>
                  </a:moveTo>
                  <a:lnTo>
                    <a:pt x="0" y="0"/>
                  </a:lnTo>
                  <a:lnTo>
                    <a:pt x="0" y="38621"/>
                  </a:lnTo>
                  <a:lnTo>
                    <a:pt x="0" y="77097"/>
                  </a:lnTo>
                  <a:lnTo>
                    <a:pt x="882" y="105708"/>
                  </a:lnTo>
                  <a:lnTo>
                    <a:pt x="6834" y="121342"/>
                  </a:lnTo>
                  <a:lnTo>
                    <a:pt x="7937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301"/>
            <p:cNvSpPr/>
            <p:nvPr>
              <p:custDataLst>
                <p:tags r:id="rId59"/>
              </p:custDataLst>
            </p:nvPr>
          </p:nvSpPr>
          <p:spPr>
            <a:xfrm>
              <a:off x="3508375" y="4827212"/>
              <a:ext cx="174626" cy="157539"/>
            </a:xfrm>
            <a:custGeom>
              <a:avLst/>
              <a:gdLst/>
              <a:ahLst/>
              <a:cxnLst/>
              <a:rect l="0" t="0" r="0" b="0"/>
              <a:pathLst>
                <a:path w="174626" h="157539">
                  <a:moveTo>
                    <a:pt x="0" y="14663"/>
                  </a:moveTo>
                  <a:lnTo>
                    <a:pt x="0" y="14663"/>
                  </a:lnTo>
                  <a:lnTo>
                    <a:pt x="4214" y="18876"/>
                  </a:lnTo>
                  <a:lnTo>
                    <a:pt x="8634" y="20945"/>
                  </a:lnTo>
                  <a:lnTo>
                    <a:pt x="11048" y="21497"/>
                  </a:lnTo>
                  <a:lnTo>
                    <a:pt x="12657" y="22747"/>
                  </a:lnTo>
                  <a:lnTo>
                    <a:pt x="14444" y="26487"/>
                  </a:lnTo>
                  <a:lnTo>
                    <a:pt x="16475" y="36074"/>
                  </a:lnTo>
                  <a:lnTo>
                    <a:pt x="21246" y="43840"/>
                  </a:lnTo>
                  <a:lnTo>
                    <a:pt x="23306" y="54364"/>
                  </a:lnTo>
                  <a:lnTo>
                    <a:pt x="23808" y="93892"/>
                  </a:lnTo>
                  <a:lnTo>
                    <a:pt x="23812" y="101972"/>
                  </a:lnTo>
                  <a:lnTo>
                    <a:pt x="23812" y="87530"/>
                  </a:lnTo>
                  <a:lnTo>
                    <a:pt x="29268" y="80046"/>
                  </a:lnTo>
                  <a:lnTo>
                    <a:pt x="31896" y="72646"/>
                  </a:lnTo>
                  <a:lnTo>
                    <a:pt x="36987" y="63985"/>
                  </a:lnTo>
                  <a:lnTo>
                    <a:pt x="39769" y="51521"/>
                  </a:lnTo>
                  <a:lnTo>
                    <a:pt x="45812" y="38962"/>
                  </a:lnTo>
                  <a:lnTo>
                    <a:pt x="46416" y="36153"/>
                  </a:lnTo>
                  <a:lnTo>
                    <a:pt x="51480" y="27988"/>
                  </a:lnTo>
                  <a:lnTo>
                    <a:pt x="58567" y="19983"/>
                  </a:lnTo>
                  <a:lnTo>
                    <a:pt x="63659" y="17028"/>
                  </a:lnTo>
                  <a:lnTo>
                    <a:pt x="66252" y="16240"/>
                  </a:lnTo>
                  <a:lnTo>
                    <a:pt x="67981" y="14832"/>
                  </a:lnTo>
                  <a:lnTo>
                    <a:pt x="71295" y="9519"/>
                  </a:lnTo>
                  <a:lnTo>
                    <a:pt x="85768" y="1515"/>
                  </a:lnTo>
                  <a:lnTo>
                    <a:pt x="94270" y="0"/>
                  </a:lnTo>
                  <a:lnTo>
                    <a:pt x="97242" y="478"/>
                  </a:lnTo>
                  <a:lnTo>
                    <a:pt x="99224" y="1679"/>
                  </a:lnTo>
                  <a:lnTo>
                    <a:pt x="100545" y="3360"/>
                  </a:lnTo>
                  <a:lnTo>
                    <a:pt x="104365" y="5229"/>
                  </a:lnTo>
                  <a:lnTo>
                    <a:pt x="116572" y="7410"/>
                  </a:lnTo>
                  <a:lnTo>
                    <a:pt x="129666" y="17748"/>
                  </a:lnTo>
                  <a:lnTo>
                    <a:pt x="132595" y="22795"/>
                  </a:lnTo>
                  <a:lnTo>
                    <a:pt x="134778" y="27978"/>
                  </a:lnTo>
                  <a:lnTo>
                    <a:pt x="138688" y="33222"/>
                  </a:lnTo>
                  <a:lnTo>
                    <a:pt x="141014" y="40845"/>
                  </a:lnTo>
                  <a:lnTo>
                    <a:pt x="142930" y="49230"/>
                  </a:lnTo>
                  <a:lnTo>
                    <a:pt x="148085" y="59790"/>
                  </a:lnTo>
                  <a:lnTo>
                    <a:pt x="157540" y="99438"/>
                  </a:lnTo>
                  <a:lnTo>
                    <a:pt x="159393" y="119635"/>
                  </a:lnTo>
                  <a:lnTo>
                    <a:pt x="174625" y="1575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302"/>
            <p:cNvSpPr/>
            <p:nvPr>
              <p:custDataLst>
                <p:tags r:id="rId60"/>
              </p:custDataLst>
            </p:nvPr>
          </p:nvSpPr>
          <p:spPr>
            <a:xfrm>
              <a:off x="3468688" y="4706938"/>
              <a:ext cx="1" cy="7938"/>
            </a:xfrm>
            <a:custGeom>
              <a:avLst/>
              <a:gdLst/>
              <a:ahLst/>
              <a:cxnLst/>
              <a:rect l="0" t="0" r="0" b="0"/>
              <a:pathLst>
                <a:path w="1" h="7938">
                  <a:moveTo>
                    <a:pt x="0" y="7937"/>
                  </a:moveTo>
                  <a:lnTo>
                    <a:pt x="0" y="793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303"/>
            <p:cNvSpPr/>
            <p:nvPr>
              <p:custDataLst>
                <p:tags r:id="rId61"/>
              </p:custDataLst>
            </p:nvPr>
          </p:nvSpPr>
          <p:spPr>
            <a:xfrm>
              <a:off x="3754597" y="4595812"/>
              <a:ext cx="110630" cy="428627"/>
            </a:xfrm>
            <a:custGeom>
              <a:avLst/>
              <a:gdLst/>
              <a:ahLst/>
              <a:cxnLst/>
              <a:rect l="0" t="0" r="0" b="0"/>
              <a:pathLst>
                <a:path w="110630" h="428627">
                  <a:moveTo>
                    <a:pt x="79215" y="7938"/>
                  </a:moveTo>
                  <a:lnTo>
                    <a:pt x="79215" y="7938"/>
                  </a:lnTo>
                  <a:lnTo>
                    <a:pt x="83429" y="7938"/>
                  </a:lnTo>
                  <a:lnTo>
                    <a:pt x="87849" y="5586"/>
                  </a:lnTo>
                  <a:lnTo>
                    <a:pt x="93660" y="1104"/>
                  </a:lnTo>
                  <a:lnTo>
                    <a:pt x="102664" y="29"/>
                  </a:lnTo>
                  <a:lnTo>
                    <a:pt x="110629" y="1"/>
                  </a:lnTo>
                  <a:lnTo>
                    <a:pt x="106652" y="0"/>
                  </a:lnTo>
                  <a:lnTo>
                    <a:pt x="105444" y="882"/>
                  </a:lnTo>
                  <a:lnTo>
                    <a:pt x="102358" y="8084"/>
                  </a:lnTo>
                  <a:lnTo>
                    <a:pt x="84378" y="26567"/>
                  </a:lnTo>
                  <a:lnTo>
                    <a:pt x="79158" y="29447"/>
                  </a:lnTo>
                  <a:lnTo>
                    <a:pt x="73898" y="31609"/>
                  </a:lnTo>
                  <a:lnTo>
                    <a:pt x="60691" y="42663"/>
                  </a:lnTo>
                  <a:lnTo>
                    <a:pt x="57753" y="50123"/>
                  </a:lnTo>
                  <a:lnTo>
                    <a:pt x="55565" y="58437"/>
                  </a:lnTo>
                  <a:lnTo>
                    <a:pt x="36785" y="92975"/>
                  </a:lnTo>
                  <a:lnTo>
                    <a:pt x="19237" y="130550"/>
                  </a:lnTo>
                  <a:lnTo>
                    <a:pt x="10570" y="169482"/>
                  </a:lnTo>
                  <a:lnTo>
                    <a:pt x="2568" y="208222"/>
                  </a:lnTo>
                  <a:lnTo>
                    <a:pt x="0" y="246015"/>
                  </a:lnTo>
                  <a:lnTo>
                    <a:pt x="728" y="282939"/>
                  </a:lnTo>
                  <a:lnTo>
                    <a:pt x="9640" y="317646"/>
                  </a:lnTo>
                  <a:lnTo>
                    <a:pt x="16267" y="331067"/>
                  </a:lnTo>
                  <a:lnTo>
                    <a:pt x="28135" y="351755"/>
                  </a:lnTo>
                  <a:lnTo>
                    <a:pt x="31449" y="361653"/>
                  </a:lnTo>
                  <a:lnTo>
                    <a:pt x="53094" y="396370"/>
                  </a:lnTo>
                  <a:lnTo>
                    <a:pt x="53864" y="399185"/>
                  </a:lnTo>
                  <a:lnTo>
                    <a:pt x="59423" y="404664"/>
                  </a:lnTo>
                  <a:lnTo>
                    <a:pt x="87153" y="4286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304"/>
            <p:cNvSpPr/>
            <p:nvPr>
              <p:custDataLst>
                <p:tags r:id="rId62"/>
              </p:custDataLst>
            </p:nvPr>
          </p:nvSpPr>
          <p:spPr>
            <a:xfrm>
              <a:off x="3897313" y="4754563"/>
              <a:ext cx="126894" cy="238125"/>
            </a:xfrm>
            <a:custGeom>
              <a:avLst/>
              <a:gdLst/>
              <a:ahLst/>
              <a:cxnLst/>
              <a:rect l="0" t="0" r="0" b="0"/>
              <a:pathLst>
                <a:path w="126894" h="238125">
                  <a:moveTo>
                    <a:pt x="31749" y="0"/>
                  </a:moveTo>
                  <a:lnTo>
                    <a:pt x="31749" y="0"/>
                  </a:lnTo>
                  <a:lnTo>
                    <a:pt x="27536" y="0"/>
                  </a:lnTo>
                  <a:lnTo>
                    <a:pt x="26294" y="881"/>
                  </a:lnTo>
                  <a:lnTo>
                    <a:pt x="25467" y="2351"/>
                  </a:lnTo>
                  <a:lnTo>
                    <a:pt x="24030" y="8083"/>
                  </a:lnTo>
                  <a:lnTo>
                    <a:pt x="23909" y="11824"/>
                  </a:lnTo>
                  <a:lnTo>
                    <a:pt x="21503" y="16426"/>
                  </a:lnTo>
                  <a:lnTo>
                    <a:pt x="18376" y="21411"/>
                  </a:lnTo>
                  <a:lnTo>
                    <a:pt x="16615" y="30058"/>
                  </a:lnTo>
                  <a:lnTo>
                    <a:pt x="15011" y="66092"/>
                  </a:lnTo>
                  <a:lnTo>
                    <a:pt x="9043" y="81665"/>
                  </a:lnTo>
                  <a:lnTo>
                    <a:pt x="8264" y="89853"/>
                  </a:lnTo>
                  <a:lnTo>
                    <a:pt x="7273" y="91652"/>
                  </a:lnTo>
                  <a:lnTo>
                    <a:pt x="5731" y="92851"/>
                  </a:lnTo>
                  <a:lnTo>
                    <a:pt x="3820" y="93650"/>
                  </a:lnTo>
                  <a:lnTo>
                    <a:pt x="2546" y="95065"/>
                  </a:lnTo>
                  <a:lnTo>
                    <a:pt x="29" y="103077"/>
                  </a:lnTo>
                  <a:lnTo>
                    <a:pt x="0" y="111027"/>
                  </a:lnTo>
                  <a:lnTo>
                    <a:pt x="0" y="104282"/>
                  </a:lnTo>
                  <a:lnTo>
                    <a:pt x="881" y="103917"/>
                  </a:lnTo>
                  <a:lnTo>
                    <a:pt x="6833" y="103283"/>
                  </a:lnTo>
                  <a:lnTo>
                    <a:pt x="15519" y="95579"/>
                  </a:lnTo>
                  <a:lnTo>
                    <a:pt x="26891" y="95278"/>
                  </a:lnTo>
                  <a:lnTo>
                    <a:pt x="28510" y="94386"/>
                  </a:lnTo>
                  <a:lnTo>
                    <a:pt x="29590" y="92910"/>
                  </a:lnTo>
                  <a:lnTo>
                    <a:pt x="30310" y="91044"/>
                  </a:lnTo>
                  <a:lnTo>
                    <a:pt x="31671" y="89800"/>
                  </a:lnTo>
                  <a:lnTo>
                    <a:pt x="38457" y="87639"/>
                  </a:lnTo>
                  <a:lnTo>
                    <a:pt x="53247" y="87340"/>
                  </a:lnTo>
                  <a:lnTo>
                    <a:pt x="63891" y="93598"/>
                  </a:lnTo>
                  <a:lnTo>
                    <a:pt x="76780" y="95914"/>
                  </a:lnTo>
                  <a:lnTo>
                    <a:pt x="87322" y="101489"/>
                  </a:lnTo>
                  <a:lnTo>
                    <a:pt x="89965" y="102054"/>
                  </a:lnTo>
                  <a:lnTo>
                    <a:pt x="97897" y="107065"/>
                  </a:lnTo>
                  <a:lnTo>
                    <a:pt x="100836" y="111672"/>
                  </a:lnTo>
                  <a:lnTo>
                    <a:pt x="101620" y="114135"/>
                  </a:lnTo>
                  <a:lnTo>
                    <a:pt x="103024" y="115777"/>
                  </a:lnTo>
                  <a:lnTo>
                    <a:pt x="106936" y="117602"/>
                  </a:lnTo>
                  <a:lnTo>
                    <a:pt x="108332" y="118971"/>
                  </a:lnTo>
                  <a:lnTo>
                    <a:pt x="117243" y="135086"/>
                  </a:lnTo>
                  <a:lnTo>
                    <a:pt x="117849" y="137683"/>
                  </a:lnTo>
                  <a:lnTo>
                    <a:pt x="125184" y="150826"/>
                  </a:lnTo>
                  <a:lnTo>
                    <a:pt x="126893" y="176168"/>
                  </a:lnTo>
                  <a:lnTo>
                    <a:pt x="124600" y="182072"/>
                  </a:lnTo>
                  <a:lnTo>
                    <a:pt x="113265" y="198394"/>
                  </a:lnTo>
                  <a:lnTo>
                    <a:pt x="111194" y="203710"/>
                  </a:lnTo>
                  <a:lnTo>
                    <a:pt x="100202" y="216956"/>
                  </a:lnTo>
                  <a:lnTo>
                    <a:pt x="95099" y="219896"/>
                  </a:lnTo>
                  <a:lnTo>
                    <a:pt x="89891" y="222086"/>
                  </a:lnTo>
                  <a:lnTo>
                    <a:pt x="82000" y="227395"/>
                  </a:lnTo>
                  <a:lnTo>
                    <a:pt x="51005" y="237315"/>
                  </a:lnTo>
                  <a:lnTo>
                    <a:pt x="15874" y="2381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305"/>
            <p:cNvSpPr/>
            <p:nvPr>
              <p:custDataLst>
                <p:tags r:id="rId63"/>
              </p:custDataLst>
            </p:nvPr>
          </p:nvSpPr>
          <p:spPr>
            <a:xfrm>
              <a:off x="3913187" y="4730751"/>
              <a:ext cx="119064" cy="23813"/>
            </a:xfrm>
            <a:custGeom>
              <a:avLst/>
              <a:gdLst/>
              <a:ahLst/>
              <a:cxnLst/>
              <a:rect l="0" t="0" r="0" b="0"/>
              <a:pathLst>
                <a:path w="119064" h="23813">
                  <a:moveTo>
                    <a:pt x="119063" y="15874"/>
                  </a:moveTo>
                  <a:lnTo>
                    <a:pt x="119063" y="15874"/>
                  </a:lnTo>
                  <a:lnTo>
                    <a:pt x="119063" y="4826"/>
                  </a:lnTo>
                  <a:lnTo>
                    <a:pt x="118181" y="3217"/>
                  </a:lnTo>
                  <a:lnTo>
                    <a:pt x="116711" y="2145"/>
                  </a:lnTo>
                  <a:lnTo>
                    <a:pt x="112229" y="423"/>
                  </a:lnTo>
                  <a:lnTo>
                    <a:pt x="84560" y="0"/>
                  </a:lnTo>
                  <a:lnTo>
                    <a:pt x="79328" y="2351"/>
                  </a:lnTo>
                  <a:lnTo>
                    <a:pt x="74063" y="5454"/>
                  </a:lnTo>
                  <a:lnTo>
                    <a:pt x="66140" y="8083"/>
                  </a:lnTo>
                  <a:lnTo>
                    <a:pt x="58207" y="13173"/>
                  </a:lnTo>
                  <a:lnTo>
                    <a:pt x="49389" y="15074"/>
                  </a:lnTo>
                  <a:lnTo>
                    <a:pt x="36878" y="16519"/>
                  </a:lnTo>
                  <a:lnTo>
                    <a:pt x="21494" y="22677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306"/>
            <p:cNvSpPr/>
            <p:nvPr>
              <p:custDataLst>
                <p:tags r:id="rId64"/>
              </p:custDataLst>
            </p:nvPr>
          </p:nvSpPr>
          <p:spPr>
            <a:xfrm>
              <a:off x="4135440" y="4746627"/>
              <a:ext cx="87311" cy="261937"/>
            </a:xfrm>
            <a:custGeom>
              <a:avLst/>
              <a:gdLst/>
              <a:ahLst/>
              <a:cxnLst/>
              <a:rect l="0" t="0" r="0" b="0"/>
              <a:pathLst>
                <a:path w="87311" h="261937">
                  <a:moveTo>
                    <a:pt x="71435" y="31748"/>
                  </a:moveTo>
                  <a:lnTo>
                    <a:pt x="71435" y="31748"/>
                  </a:lnTo>
                  <a:lnTo>
                    <a:pt x="75648" y="31748"/>
                  </a:lnTo>
                  <a:lnTo>
                    <a:pt x="80069" y="29396"/>
                  </a:lnTo>
                  <a:lnTo>
                    <a:pt x="85879" y="24914"/>
                  </a:lnTo>
                  <a:lnTo>
                    <a:pt x="86674" y="21949"/>
                  </a:lnTo>
                  <a:lnTo>
                    <a:pt x="87299" y="11765"/>
                  </a:lnTo>
                  <a:lnTo>
                    <a:pt x="86421" y="10488"/>
                  </a:lnTo>
                  <a:lnTo>
                    <a:pt x="84953" y="9637"/>
                  </a:lnTo>
                  <a:lnTo>
                    <a:pt x="80475" y="8272"/>
                  </a:lnTo>
                  <a:lnTo>
                    <a:pt x="73253" y="2547"/>
                  </a:lnTo>
                  <a:lnTo>
                    <a:pt x="64957" y="333"/>
                  </a:lnTo>
                  <a:lnTo>
                    <a:pt x="37010" y="0"/>
                  </a:lnTo>
                  <a:lnTo>
                    <a:pt x="31734" y="2351"/>
                  </a:lnTo>
                  <a:lnTo>
                    <a:pt x="26450" y="5453"/>
                  </a:lnTo>
                  <a:lnTo>
                    <a:pt x="21161" y="6832"/>
                  </a:lnTo>
                  <a:lnTo>
                    <a:pt x="19399" y="8082"/>
                  </a:lnTo>
                  <a:lnTo>
                    <a:pt x="18223" y="9797"/>
                  </a:lnTo>
                  <a:lnTo>
                    <a:pt x="16036" y="14055"/>
                  </a:lnTo>
                  <a:lnTo>
                    <a:pt x="10727" y="21409"/>
                  </a:lnTo>
                  <a:lnTo>
                    <a:pt x="7880" y="29175"/>
                  </a:lnTo>
                  <a:lnTo>
                    <a:pt x="2725" y="37061"/>
                  </a:lnTo>
                  <a:lnTo>
                    <a:pt x="806" y="44983"/>
                  </a:lnTo>
                  <a:lnTo>
                    <a:pt x="0" y="74409"/>
                  </a:lnTo>
                  <a:lnTo>
                    <a:pt x="2350" y="79518"/>
                  </a:lnTo>
                  <a:lnTo>
                    <a:pt x="11822" y="91068"/>
                  </a:lnTo>
                  <a:lnTo>
                    <a:pt x="16424" y="93390"/>
                  </a:lnTo>
                  <a:lnTo>
                    <a:pt x="31606" y="95175"/>
                  </a:lnTo>
                  <a:lnTo>
                    <a:pt x="50366" y="95245"/>
                  </a:lnTo>
                  <a:lnTo>
                    <a:pt x="55603" y="92895"/>
                  </a:lnTo>
                  <a:lnTo>
                    <a:pt x="60871" y="89793"/>
                  </a:lnTo>
                  <a:lnTo>
                    <a:pt x="66152" y="88413"/>
                  </a:lnTo>
                  <a:lnTo>
                    <a:pt x="67913" y="87163"/>
                  </a:lnTo>
                  <a:lnTo>
                    <a:pt x="69087" y="85448"/>
                  </a:lnTo>
                  <a:lnTo>
                    <a:pt x="71273" y="81191"/>
                  </a:lnTo>
                  <a:lnTo>
                    <a:pt x="76581" y="73837"/>
                  </a:lnTo>
                  <a:lnTo>
                    <a:pt x="78131" y="68681"/>
                  </a:lnTo>
                  <a:lnTo>
                    <a:pt x="79427" y="66953"/>
                  </a:lnTo>
                  <a:lnTo>
                    <a:pt x="81173" y="65801"/>
                  </a:lnTo>
                  <a:lnTo>
                    <a:pt x="83218" y="65034"/>
                  </a:lnTo>
                  <a:lnTo>
                    <a:pt x="84582" y="63639"/>
                  </a:lnTo>
                  <a:lnTo>
                    <a:pt x="86097" y="59739"/>
                  </a:lnTo>
                  <a:lnTo>
                    <a:pt x="87310" y="31777"/>
                  </a:lnTo>
                  <a:lnTo>
                    <a:pt x="87310" y="69829"/>
                  </a:lnTo>
                  <a:lnTo>
                    <a:pt x="87310" y="106078"/>
                  </a:lnTo>
                  <a:lnTo>
                    <a:pt x="87310" y="145239"/>
                  </a:lnTo>
                  <a:lnTo>
                    <a:pt x="87310" y="184423"/>
                  </a:lnTo>
                  <a:lnTo>
                    <a:pt x="87310" y="222970"/>
                  </a:lnTo>
                  <a:lnTo>
                    <a:pt x="87310" y="2619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307"/>
            <p:cNvSpPr/>
            <p:nvPr>
              <p:custDataLst>
                <p:tags r:id="rId65"/>
              </p:custDataLst>
            </p:nvPr>
          </p:nvSpPr>
          <p:spPr>
            <a:xfrm>
              <a:off x="4230688" y="4500562"/>
              <a:ext cx="174031" cy="539751"/>
            </a:xfrm>
            <a:custGeom>
              <a:avLst/>
              <a:gdLst/>
              <a:ahLst/>
              <a:cxnLst/>
              <a:rect l="0" t="0" r="0" b="0"/>
              <a:pathLst>
                <a:path w="174031" h="539751">
                  <a:moveTo>
                    <a:pt x="0" y="0"/>
                  </a:moveTo>
                  <a:lnTo>
                    <a:pt x="0" y="0"/>
                  </a:lnTo>
                  <a:lnTo>
                    <a:pt x="4213" y="4214"/>
                  </a:lnTo>
                  <a:lnTo>
                    <a:pt x="6281" y="8634"/>
                  </a:lnTo>
                  <a:lnTo>
                    <a:pt x="6833" y="11048"/>
                  </a:lnTo>
                  <a:lnTo>
                    <a:pt x="11824" y="18659"/>
                  </a:lnTo>
                  <a:lnTo>
                    <a:pt x="20529" y="29132"/>
                  </a:lnTo>
                  <a:lnTo>
                    <a:pt x="24603" y="37932"/>
                  </a:lnTo>
                  <a:lnTo>
                    <a:pt x="50043" y="76867"/>
                  </a:lnTo>
                  <a:lnTo>
                    <a:pt x="70338" y="112706"/>
                  </a:lnTo>
                  <a:lnTo>
                    <a:pt x="93843" y="152055"/>
                  </a:lnTo>
                  <a:lnTo>
                    <a:pt x="112943" y="186733"/>
                  </a:lnTo>
                  <a:lnTo>
                    <a:pt x="131485" y="225119"/>
                  </a:lnTo>
                  <a:lnTo>
                    <a:pt x="142715" y="260675"/>
                  </a:lnTo>
                  <a:lnTo>
                    <a:pt x="148978" y="276370"/>
                  </a:lnTo>
                  <a:lnTo>
                    <a:pt x="160655" y="296004"/>
                  </a:lnTo>
                  <a:lnTo>
                    <a:pt x="170106" y="333681"/>
                  </a:lnTo>
                  <a:lnTo>
                    <a:pt x="174030" y="370751"/>
                  </a:lnTo>
                  <a:lnTo>
                    <a:pt x="173478" y="383501"/>
                  </a:lnTo>
                  <a:lnTo>
                    <a:pt x="166517" y="422508"/>
                  </a:lnTo>
                  <a:lnTo>
                    <a:pt x="150647" y="460327"/>
                  </a:lnTo>
                  <a:lnTo>
                    <a:pt x="132281" y="490579"/>
                  </a:lnTo>
                  <a:lnTo>
                    <a:pt x="128757" y="493741"/>
                  </a:lnTo>
                  <a:lnTo>
                    <a:pt x="106567" y="505844"/>
                  </a:lnTo>
                  <a:lnTo>
                    <a:pt x="88486" y="518648"/>
                  </a:lnTo>
                  <a:lnTo>
                    <a:pt x="61297" y="529954"/>
                  </a:lnTo>
                  <a:lnTo>
                    <a:pt x="52819" y="531869"/>
                  </a:lnTo>
                  <a:lnTo>
                    <a:pt x="39687" y="539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308"/>
            <p:cNvSpPr/>
            <p:nvPr>
              <p:custDataLst>
                <p:tags r:id="rId66"/>
              </p:custDataLst>
            </p:nvPr>
          </p:nvSpPr>
          <p:spPr>
            <a:xfrm>
              <a:off x="3143250" y="5080000"/>
              <a:ext cx="1500188" cy="55563"/>
            </a:xfrm>
            <a:custGeom>
              <a:avLst/>
              <a:gdLst/>
              <a:ahLst/>
              <a:cxnLst/>
              <a:rect l="0" t="0" r="0" b="0"/>
              <a:pathLst>
                <a:path w="1500188" h="55563">
                  <a:moveTo>
                    <a:pt x="1500187" y="55562"/>
                  </a:moveTo>
                  <a:lnTo>
                    <a:pt x="1500187" y="55562"/>
                  </a:lnTo>
                  <a:lnTo>
                    <a:pt x="1493353" y="48728"/>
                  </a:lnTo>
                  <a:lnTo>
                    <a:pt x="1484418" y="47633"/>
                  </a:lnTo>
                  <a:lnTo>
                    <a:pt x="1461959" y="47625"/>
                  </a:lnTo>
                  <a:lnTo>
                    <a:pt x="1454451" y="53079"/>
                  </a:lnTo>
                  <a:lnTo>
                    <a:pt x="1447046" y="54826"/>
                  </a:lnTo>
                  <a:lnTo>
                    <a:pt x="1441879" y="55235"/>
                  </a:lnTo>
                  <a:lnTo>
                    <a:pt x="1436643" y="53065"/>
                  </a:lnTo>
                  <a:lnTo>
                    <a:pt x="1434012" y="51251"/>
                  </a:lnTo>
                  <a:lnTo>
                    <a:pt x="1431376" y="50924"/>
                  </a:lnTo>
                  <a:lnTo>
                    <a:pt x="1403394" y="55329"/>
                  </a:lnTo>
                  <a:lnTo>
                    <a:pt x="1385589" y="54634"/>
                  </a:lnTo>
                  <a:lnTo>
                    <a:pt x="1360049" y="48356"/>
                  </a:lnTo>
                  <a:lnTo>
                    <a:pt x="1325413" y="47668"/>
                  </a:lnTo>
                  <a:lnTo>
                    <a:pt x="1291447" y="47629"/>
                  </a:lnTo>
                  <a:lnTo>
                    <a:pt x="1254613" y="47625"/>
                  </a:lnTo>
                  <a:lnTo>
                    <a:pt x="1221394" y="46743"/>
                  </a:lnTo>
                  <a:lnTo>
                    <a:pt x="1182558" y="40791"/>
                  </a:lnTo>
                  <a:lnTo>
                    <a:pt x="1150030" y="39906"/>
                  </a:lnTo>
                  <a:lnTo>
                    <a:pt x="1112900" y="37379"/>
                  </a:lnTo>
                  <a:lnTo>
                    <a:pt x="1079826" y="32862"/>
                  </a:lnTo>
                  <a:lnTo>
                    <a:pt x="1041478" y="26514"/>
                  </a:lnTo>
                  <a:lnTo>
                    <a:pt x="1002283" y="21994"/>
                  </a:lnTo>
                  <a:lnTo>
                    <a:pt x="972248" y="17688"/>
                  </a:lnTo>
                  <a:lnTo>
                    <a:pt x="940124" y="16411"/>
                  </a:lnTo>
                  <a:lnTo>
                    <a:pt x="909145" y="16034"/>
                  </a:lnTo>
                  <a:lnTo>
                    <a:pt x="874390" y="13570"/>
                  </a:lnTo>
                  <a:lnTo>
                    <a:pt x="841750" y="9606"/>
                  </a:lnTo>
                  <a:lnTo>
                    <a:pt x="809736" y="8432"/>
                  </a:lnTo>
                  <a:lnTo>
                    <a:pt x="777908" y="8084"/>
                  </a:lnTo>
                  <a:lnTo>
                    <a:pt x="746135" y="7981"/>
                  </a:lnTo>
                  <a:lnTo>
                    <a:pt x="714378" y="5598"/>
                  </a:lnTo>
                  <a:lnTo>
                    <a:pt x="682626" y="1658"/>
                  </a:lnTo>
                  <a:lnTo>
                    <a:pt x="648523" y="491"/>
                  </a:lnTo>
                  <a:lnTo>
                    <a:pt x="612843" y="145"/>
                  </a:lnTo>
                  <a:lnTo>
                    <a:pt x="579928" y="43"/>
                  </a:lnTo>
                  <a:lnTo>
                    <a:pt x="545481" y="12"/>
                  </a:lnTo>
                  <a:lnTo>
                    <a:pt x="509698" y="4"/>
                  </a:lnTo>
                  <a:lnTo>
                    <a:pt x="474401" y="1"/>
                  </a:lnTo>
                  <a:lnTo>
                    <a:pt x="438367" y="0"/>
                  </a:lnTo>
                  <a:lnTo>
                    <a:pt x="402995" y="0"/>
                  </a:lnTo>
                  <a:lnTo>
                    <a:pt x="366938" y="0"/>
                  </a:lnTo>
                  <a:lnTo>
                    <a:pt x="333913" y="0"/>
                  </a:lnTo>
                  <a:lnTo>
                    <a:pt x="301784" y="0"/>
                  </a:lnTo>
                  <a:lnTo>
                    <a:pt x="269922" y="0"/>
                  </a:lnTo>
                  <a:lnTo>
                    <a:pt x="231765" y="0"/>
                  </a:lnTo>
                  <a:lnTo>
                    <a:pt x="198749" y="882"/>
                  </a:lnTo>
                  <a:lnTo>
                    <a:pt x="166749" y="6282"/>
                  </a:lnTo>
                  <a:lnTo>
                    <a:pt x="127702" y="7792"/>
                  </a:lnTo>
                  <a:lnTo>
                    <a:pt x="95179" y="8800"/>
                  </a:lnTo>
                  <a:lnTo>
                    <a:pt x="57703" y="15657"/>
                  </a:lnTo>
                  <a:lnTo>
                    <a:pt x="18095" y="15875"/>
                  </a:lnTo>
                  <a:lnTo>
                    <a:pt x="12099" y="15875"/>
                  </a:lnTo>
                  <a:lnTo>
                    <a:pt x="10712" y="16757"/>
                  </a:lnTo>
                  <a:lnTo>
                    <a:pt x="9787" y="18227"/>
                  </a:lnTo>
                  <a:lnTo>
                    <a:pt x="8046" y="23485"/>
                  </a:lnTo>
                  <a:lnTo>
                    <a:pt x="3" y="23813"/>
                  </a:lnTo>
                  <a:lnTo>
                    <a:pt x="0" y="39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309"/>
            <p:cNvSpPr/>
            <p:nvPr>
              <p:custDataLst>
                <p:tags r:id="rId67"/>
              </p:custDataLst>
            </p:nvPr>
          </p:nvSpPr>
          <p:spPr>
            <a:xfrm>
              <a:off x="3794125" y="5167313"/>
              <a:ext cx="166688" cy="222153"/>
            </a:xfrm>
            <a:custGeom>
              <a:avLst/>
              <a:gdLst/>
              <a:ahLst/>
              <a:cxnLst/>
              <a:rect l="0" t="0" r="0" b="0"/>
              <a:pathLst>
                <a:path w="166688" h="222153">
                  <a:moveTo>
                    <a:pt x="0" y="0"/>
                  </a:moveTo>
                  <a:lnTo>
                    <a:pt x="0" y="0"/>
                  </a:lnTo>
                  <a:lnTo>
                    <a:pt x="0" y="38081"/>
                  </a:lnTo>
                  <a:lnTo>
                    <a:pt x="0" y="41262"/>
                  </a:lnTo>
                  <a:lnTo>
                    <a:pt x="2351" y="47148"/>
                  </a:lnTo>
                  <a:lnTo>
                    <a:pt x="4213" y="49953"/>
                  </a:lnTo>
                  <a:lnTo>
                    <a:pt x="6834" y="62327"/>
                  </a:lnTo>
                  <a:lnTo>
                    <a:pt x="7894" y="100891"/>
                  </a:lnTo>
                  <a:lnTo>
                    <a:pt x="8800" y="108341"/>
                  </a:lnTo>
                  <a:lnTo>
                    <a:pt x="14769" y="132622"/>
                  </a:lnTo>
                  <a:lnTo>
                    <a:pt x="15832" y="172285"/>
                  </a:lnTo>
                  <a:lnTo>
                    <a:pt x="15875" y="211954"/>
                  </a:lnTo>
                  <a:lnTo>
                    <a:pt x="15875" y="214311"/>
                  </a:lnTo>
                  <a:lnTo>
                    <a:pt x="15875" y="195653"/>
                  </a:lnTo>
                  <a:lnTo>
                    <a:pt x="16757" y="193935"/>
                  </a:lnTo>
                  <a:lnTo>
                    <a:pt x="18226" y="192790"/>
                  </a:lnTo>
                  <a:lnTo>
                    <a:pt x="20088" y="192027"/>
                  </a:lnTo>
                  <a:lnTo>
                    <a:pt x="21330" y="190636"/>
                  </a:lnTo>
                  <a:lnTo>
                    <a:pt x="25674" y="182066"/>
                  </a:lnTo>
                  <a:lnTo>
                    <a:pt x="29049" y="177050"/>
                  </a:lnTo>
                  <a:lnTo>
                    <a:pt x="31832" y="169268"/>
                  </a:lnTo>
                  <a:lnTo>
                    <a:pt x="36968" y="161376"/>
                  </a:lnTo>
                  <a:lnTo>
                    <a:pt x="38479" y="156094"/>
                  </a:lnTo>
                  <a:lnTo>
                    <a:pt x="39763" y="154334"/>
                  </a:lnTo>
                  <a:lnTo>
                    <a:pt x="41502" y="153159"/>
                  </a:lnTo>
                  <a:lnTo>
                    <a:pt x="45786" y="150973"/>
                  </a:lnTo>
                  <a:lnTo>
                    <a:pt x="53155" y="145665"/>
                  </a:lnTo>
                  <a:lnTo>
                    <a:pt x="58314" y="144115"/>
                  </a:lnTo>
                  <a:lnTo>
                    <a:pt x="60043" y="142819"/>
                  </a:lnTo>
                  <a:lnTo>
                    <a:pt x="61195" y="141074"/>
                  </a:lnTo>
                  <a:lnTo>
                    <a:pt x="61963" y="139029"/>
                  </a:lnTo>
                  <a:lnTo>
                    <a:pt x="63357" y="137664"/>
                  </a:lnTo>
                  <a:lnTo>
                    <a:pt x="79521" y="128815"/>
                  </a:lnTo>
                  <a:lnTo>
                    <a:pt x="82118" y="128210"/>
                  </a:lnTo>
                  <a:lnTo>
                    <a:pt x="95263" y="120876"/>
                  </a:lnTo>
                  <a:lnTo>
                    <a:pt x="129646" y="119071"/>
                  </a:lnTo>
                  <a:lnTo>
                    <a:pt x="137583" y="119064"/>
                  </a:lnTo>
                  <a:lnTo>
                    <a:pt x="142875" y="121415"/>
                  </a:lnTo>
                  <a:lnTo>
                    <a:pt x="148167" y="124517"/>
                  </a:lnTo>
                  <a:lnTo>
                    <a:pt x="153458" y="125896"/>
                  </a:lnTo>
                  <a:lnTo>
                    <a:pt x="155222" y="127146"/>
                  </a:lnTo>
                  <a:lnTo>
                    <a:pt x="156398" y="128861"/>
                  </a:lnTo>
                  <a:lnTo>
                    <a:pt x="157182" y="130886"/>
                  </a:lnTo>
                  <a:lnTo>
                    <a:pt x="158587" y="132236"/>
                  </a:lnTo>
                  <a:lnTo>
                    <a:pt x="162499" y="133737"/>
                  </a:lnTo>
                  <a:lnTo>
                    <a:pt x="163895" y="135019"/>
                  </a:lnTo>
                  <a:lnTo>
                    <a:pt x="166320" y="141665"/>
                  </a:lnTo>
                  <a:lnTo>
                    <a:pt x="166687" y="173066"/>
                  </a:lnTo>
                  <a:lnTo>
                    <a:pt x="161232" y="180653"/>
                  </a:lnTo>
                  <a:lnTo>
                    <a:pt x="159853" y="185534"/>
                  </a:lnTo>
                  <a:lnTo>
                    <a:pt x="158603" y="187190"/>
                  </a:lnTo>
                  <a:lnTo>
                    <a:pt x="147799" y="194278"/>
                  </a:lnTo>
                  <a:lnTo>
                    <a:pt x="145063" y="198940"/>
                  </a:lnTo>
                  <a:lnTo>
                    <a:pt x="144334" y="201418"/>
                  </a:lnTo>
                  <a:lnTo>
                    <a:pt x="142966" y="203070"/>
                  </a:lnTo>
                  <a:lnTo>
                    <a:pt x="123966" y="211539"/>
                  </a:lnTo>
                  <a:lnTo>
                    <a:pt x="106032" y="214068"/>
                  </a:lnTo>
                  <a:lnTo>
                    <a:pt x="100630" y="214204"/>
                  </a:lnTo>
                  <a:lnTo>
                    <a:pt x="95289" y="216616"/>
                  </a:lnTo>
                  <a:lnTo>
                    <a:pt x="92630" y="218494"/>
                  </a:lnTo>
                  <a:lnTo>
                    <a:pt x="80461" y="221136"/>
                  </a:lnTo>
                  <a:lnTo>
                    <a:pt x="65396" y="222152"/>
                  </a:lnTo>
                  <a:lnTo>
                    <a:pt x="42870" y="215042"/>
                  </a:lnTo>
                  <a:lnTo>
                    <a:pt x="15875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SMARTInkShape-310"/>
          <p:cNvSpPr/>
          <p:nvPr>
            <p:custDataLst>
              <p:tags r:id="rId5"/>
            </p:custDataLst>
          </p:nvPr>
        </p:nvSpPr>
        <p:spPr>
          <a:xfrm>
            <a:off x="2468563" y="4754563"/>
            <a:ext cx="650876" cy="436563"/>
          </a:xfrm>
          <a:custGeom>
            <a:avLst/>
            <a:gdLst/>
            <a:ahLst/>
            <a:cxnLst/>
            <a:rect l="0" t="0" r="0" b="0"/>
            <a:pathLst>
              <a:path w="650876" h="436563">
                <a:moveTo>
                  <a:pt x="0" y="428624"/>
                </a:moveTo>
                <a:lnTo>
                  <a:pt x="0" y="428624"/>
                </a:lnTo>
                <a:lnTo>
                  <a:pt x="31750" y="428624"/>
                </a:lnTo>
                <a:lnTo>
                  <a:pt x="16978" y="428624"/>
                </a:lnTo>
                <a:lnTo>
                  <a:pt x="16610" y="429506"/>
                </a:lnTo>
                <a:lnTo>
                  <a:pt x="15874" y="436562"/>
                </a:lnTo>
                <a:lnTo>
                  <a:pt x="7937" y="436562"/>
                </a:lnTo>
                <a:lnTo>
                  <a:pt x="15777" y="436562"/>
                </a:lnTo>
                <a:lnTo>
                  <a:pt x="15874" y="428652"/>
                </a:lnTo>
                <a:lnTo>
                  <a:pt x="23715" y="428624"/>
                </a:lnTo>
                <a:lnTo>
                  <a:pt x="23783" y="424411"/>
                </a:lnTo>
                <a:lnTo>
                  <a:pt x="24675" y="423169"/>
                </a:lnTo>
                <a:lnTo>
                  <a:pt x="30091" y="421177"/>
                </a:lnTo>
                <a:lnTo>
                  <a:pt x="31747" y="420687"/>
                </a:lnTo>
                <a:lnTo>
                  <a:pt x="35963" y="420687"/>
                </a:lnTo>
                <a:lnTo>
                  <a:pt x="37204" y="419805"/>
                </a:lnTo>
                <a:lnTo>
                  <a:pt x="38032" y="418335"/>
                </a:lnTo>
                <a:lnTo>
                  <a:pt x="39658" y="412846"/>
                </a:lnTo>
                <a:lnTo>
                  <a:pt x="47297" y="405141"/>
                </a:lnTo>
                <a:lnTo>
                  <a:pt x="51741" y="404909"/>
                </a:lnTo>
                <a:lnTo>
                  <a:pt x="53014" y="403995"/>
                </a:lnTo>
                <a:lnTo>
                  <a:pt x="53864" y="402503"/>
                </a:lnTo>
                <a:lnTo>
                  <a:pt x="55463" y="397204"/>
                </a:lnTo>
                <a:lnTo>
                  <a:pt x="59746" y="396972"/>
                </a:lnTo>
                <a:lnTo>
                  <a:pt x="60997" y="396057"/>
                </a:lnTo>
                <a:lnTo>
                  <a:pt x="63170" y="390049"/>
                </a:lnTo>
                <a:lnTo>
                  <a:pt x="65705" y="389431"/>
                </a:lnTo>
                <a:lnTo>
                  <a:pt x="75551" y="388946"/>
                </a:lnTo>
                <a:lnTo>
                  <a:pt x="76826" y="388061"/>
                </a:lnTo>
                <a:lnTo>
                  <a:pt x="77675" y="386589"/>
                </a:lnTo>
                <a:lnTo>
                  <a:pt x="78241" y="384725"/>
                </a:lnTo>
                <a:lnTo>
                  <a:pt x="79501" y="383484"/>
                </a:lnTo>
                <a:lnTo>
                  <a:pt x="86109" y="381327"/>
                </a:lnTo>
                <a:lnTo>
                  <a:pt x="86777" y="378792"/>
                </a:lnTo>
                <a:lnTo>
                  <a:pt x="86955" y="376882"/>
                </a:lnTo>
                <a:lnTo>
                  <a:pt x="87956" y="375609"/>
                </a:lnTo>
                <a:lnTo>
                  <a:pt x="95375" y="372403"/>
                </a:lnTo>
                <a:lnTo>
                  <a:pt x="109990" y="358319"/>
                </a:lnTo>
                <a:lnTo>
                  <a:pt x="110788" y="353308"/>
                </a:lnTo>
                <a:lnTo>
                  <a:pt x="111782" y="351955"/>
                </a:lnTo>
                <a:lnTo>
                  <a:pt x="116513" y="350051"/>
                </a:lnTo>
                <a:lnTo>
                  <a:pt x="119189" y="349487"/>
                </a:lnTo>
                <a:lnTo>
                  <a:pt x="125796" y="349280"/>
                </a:lnTo>
                <a:lnTo>
                  <a:pt x="133728" y="342418"/>
                </a:lnTo>
                <a:lnTo>
                  <a:pt x="138792" y="341639"/>
                </a:lnTo>
                <a:lnTo>
                  <a:pt x="140153" y="340648"/>
                </a:lnTo>
                <a:lnTo>
                  <a:pt x="141060" y="339106"/>
                </a:lnTo>
                <a:lnTo>
                  <a:pt x="141665" y="337195"/>
                </a:lnTo>
                <a:lnTo>
                  <a:pt x="142950" y="335921"/>
                </a:lnTo>
                <a:lnTo>
                  <a:pt x="150887" y="332716"/>
                </a:lnTo>
                <a:lnTo>
                  <a:pt x="157540" y="326569"/>
                </a:lnTo>
                <a:lnTo>
                  <a:pt x="162605" y="325772"/>
                </a:lnTo>
                <a:lnTo>
                  <a:pt x="163965" y="324778"/>
                </a:lnTo>
                <a:lnTo>
                  <a:pt x="164873" y="323234"/>
                </a:lnTo>
                <a:lnTo>
                  <a:pt x="165478" y="321322"/>
                </a:lnTo>
                <a:lnTo>
                  <a:pt x="166763" y="320048"/>
                </a:lnTo>
                <a:lnTo>
                  <a:pt x="174700" y="316841"/>
                </a:lnTo>
                <a:lnTo>
                  <a:pt x="182204" y="309897"/>
                </a:lnTo>
                <a:lnTo>
                  <a:pt x="186670" y="309661"/>
                </a:lnTo>
                <a:lnTo>
                  <a:pt x="187946" y="308746"/>
                </a:lnTo>
                <a:lnTo>
                  <a:pt x="188797" y="307254"/>
                </a:lnTo>
                <a:lnTo>
                  <a:pt x="189365" y="305377"/>
                </a:lnTo>
                <a:lnTo>
                  <a:pt x="190625" y="304126"/>
                </a:lnTo>
                <a:lnTo>
                  <a:pt x="198080" y="301722"/>
                </a:lnTo>
                <a:lnTo>
                  <a:pt x="204703" y="296189"/>
                </a:lnTo>
                <a:lnTo>
                  <a:pt x="212872" y="294016"/>
                </a:lnTo>
                <a:lnTo>
                  <a:pt x="213352" y="293025"/>
                </a:lnTo>
                <a:lnTo>
                  <a:pt x="213885" y="289571"/>
                </a:lnTo>
                <a:lnTo>
                  <a:pt x="214910" y="288297"/>
                </a:lnTo>
                <a:lnTo>
                  <a:pt x="222371" y="285091"/>
                </a:lnTo>
                <a:lnTo>
                  <a:pt x="228983" y="278944"/>
                </a:lnTo>
                <a:lnTo>
                  <a:pt x="234044" y="278147"/>
                </a:lnTo>
                <a:lnTo>
                  <a:pt x="235404" y="277153"/>
                </a:lnTo>
                <a:lnTo>
                  <a:pt x="236311" y="275609"/>
                </a:lnTo>
                <a:lnTo>
                  <a:pt x="236915" y="273697"/>
                </a:lnTo>
                <a:lnTo>
                  <a:pt x="238200" y="272423"/>
                </a:lnTo>
                <a:lnTo>
                  <a:pt x="244853" y="270209"/>
                </a:lnTo>
                <a:lnTo>
                  <a:pt x="252790" y="269904"/>
                </a:lnTo>
                <a:lnTo>
                  <a:pt x="253193" y="269011"/>
                </a:lnTo>
                <a:lnTo>
                  <a:pt x="253641" y="265669"/>
                </a:lnTo>
                <a:lnTo>
                  <a:pt x="254643" y="264425"/>
                </a:lnTo>
                <a:lnTo>
                  <a:pt x="262063" y="261273"/>
                </a:lnTo>
                <a:lnTo>
                  <a:pt x="276677" y="247194"/>
                </a:lnTo>
                <a:lnTo>
                  <a:pt x="281689" y="246397"/>
                </a:lnTo>
                <a:lnTo>
                  <a:pt x="283043" y="245403"/>
                </a:lnTo>
                <a:lnTo>
                  <a:pt x="285215" y="239824"/>
                </a:lnTo>
                <a:lnTo>
                  <a:pt x="285393" y="239257"/>
                </a:lnTo>
                <a:lnTo>
                  <a:pt x="287943" y="238628"/>
                </a:lnTo>
                <a:lnTo>
                  <a:pt x="289858" y="238459"/>
                </a:lnTo>
                <a:lnTo>
                  <a:pt x="291134" y="237466"/>
                </a:lnTo>
                <a:lnTo>
                  <a:pt x="292552" y="234010"/>
                </a:lnTo>
                <a:lnTo>
                  <a:pt x="293812" y="232736"/>
                </a:lnTo>
                <a:lnTo>
                  <a:pt x="300421" y="230522"/>
                </a:lnTo>
                <a:lnTo>
                  <a:pt x="301090" y="227984"/>
                </a:lnTo>
                <a:lnTo>
                  <a:pt x="301268" y="226072"/>
                </a:lnTo>
                <a:lnTo>
                  <a:pt x="302269" y="224798"/>
                </a:lnTo>
                <a:lnTo>
                  <a:pt x="308427" y="222584"/>
                </a:lnTo>
                <a:lnTo>
                  <a:pt x="313439" y="222348"/>
                </a:lnTo>
                <a:lnTo>
                  <a:pt x="314793" y="221433"/>
                </a:lnTo>
                <a:lnTo>
                  <a:pt x="315695" y="219942"/>
                </a:lnTo>
                <a:lnTo>
                  <a:pt x="317393" y="214641"/>
                </a:lnTo>
                <a:lnTo>
                  <a:pt x="329553" y="202260"/>
                </a:lnTo>
                <a:lnTo>
                  <a:pt x="334028" y="200136"/>
                </a:lnTo>
                <a:lnTo>
                  <a:pt x="339873" y="198772"/>
                </a:lnTo>
                <a:lnTo>
                  <a:pt x="340353" y="197778"/>
                </a:lnTo>
                <a:lnTo>
                  <a:pt x="340886" y="194322"/>
                </a:lnTo>
                <a:lnTo>
                  <a:pt x="341910" y="193048"/>
                </a:lnTo>
                <a:lnTo>
                  <a:pt x="349371" y="189841"/>
                </a:lnTo>
                <a:lnTo>
                  <a:pt x="356830" y="182897"/>
                </a:lnTo>
                <a:lnTo>
                  <a:pt x="361295" y="182661"/>
                </a:lnTo>
                <a:lnTo>
                  <a:pt x="362571" y="181746"/>
                </a:lnTo>
                <a:lnTo>
                  <a:pt x="363422" y="180254"/>
                </a:lnTo>
                <a:lnTo>
                  <a:pt x="363990" y="178377"/>
                </a:lnTo>
                <a:lnTo>
                  <a:pt x="365250" y="177126"/>
                </a:lnTo>
                <a:lnTo>
                  <a:pt x="372705" y="174722"/>
                </a:lnTo>
                <a:lnTo>
                  <a:pt x="379865" y="167799"/>
                </a:lnTo>
                <a:lnTo>
                  <a:pt x="384877" y="167016"/>
                </a:lnTo>
                <a:lnTo>
                  <a:pt x="386230" y="166025"/>
                </a:lnTo>
                <a:lnTo>
                  <a:pt x="387132" y="164481"/>
                </a:lnTo>
                <a:lnTo>
                  <a:pt x="388580" y="159881"/>
                </a:lnTo>
                <a:lnTo>
                  <a:pt x="391130" y="159253"/>
                </a:lnTo>
                <a:lnTo>
                  <a:pt x="393045" y="159085"/>
                </a:lnTo>
                <a:lnTo>
                  <a:pt x="394322" y="158091"/>
                </a:lnTo>
                <a:lnTo>
                  <a:pt x="395740" y="154635"/>
                </a:lnTo>
                <a:lnTo>
                  <a:pt x="397000" y="153361"/>
                </a:lnTo>
                <a:lnTo>
                  <a:pt x="403609" y="151147"/>
                </a:lnTo>
                <a:lnTo>
                  <a:pt x="408669" y="150911"/>
                </a:lnTo>
                <a:lnTo>
                  <a:pt x="410029" y="149995"/>
                </a:lnTo>
                <a:lnTo>
                  <a:pt x="410936" y="148504"/>
                </a:lnTo>
                <a:lnTo>
                  <a:pt x="412391" y="143986"/>
                </a:lnTo>
                <a:lnTo>
                  <a:pt x="414942" y="143369"/>
                </a:lnTo>
                <a:lnTo>
                  <a:pt x="416857" y="143204"/>
                </a:lnTo>
                <a:lnTo>
                  <a:pt x="418134" y="142212"/>
                </a:lnTo>
                <a:lnTo>
                  <a:pt x="419552" y="138758"/>
                </a:lnTo>
                <a:lnTo>
                  <a:pt x="420812" y="137484"/>
                </a:lnTo>
                <a:lnTo>
                  <a:pt x="427421" y="135272"/>
                </a:lnTo>
                <a:lnTo>
                  <a:pt x="432482" y="135036"/>
                </a:lnTo>
                <a:lnTo>
                  <a:pt x="433842" y="134121"/>
                </a:lnTo>
                <a:lnTo>
                  <a:pt x="434748" y="132629"/>
                </a:lnTo>
                <a:lnTo>
                  <a:pt x="435353" y="130752"/>
                </a:lnTo>
                <a:lnTo>
                  <a:pt x="436638" y="129501"/>
                </a:lnTo>
                <a:lnTo>
                  <a:pt x="444141" y="127097"/>
                </a:lnTo>
                <a:lnTo>
                  <a:pt x="448607" y="127028"/>
                </a:lnTo>
                <a:lnTo>
                  <a:pt x="449884" y="126136"/>
                </a:lnTo>
                <a:lnTo>
                  <a:pt x="450735" y="124660"/>
                </a:lnTo>
                <a:lnTo>
                  <a:pt x="451302" y="122794"/>
                </a:lnTo>
                <a:lnTo>
                  <a:pt x="452563" y="121550"/>
                </a:lnTo>
                <a:lnTo>
                  <a:pt x="460018" y="119159"/>
                </a:lnTo>
                <a:lnTo>
                  <a:pt x="464483" y="119090"/>
                </a:lnTo>
                <a:lnTo>
                  <a:pt x="465759" y="118199"/>
                </a:lnTo>
                <a:lnTo>
                  <a:pt x="466610" y="116723"/>
                </a:lnTo>
                <a:lnTo>
                  <a:pt x="467976" y="112230"/>
                </a:lnTo>
                <a:lnTo>
                  <a:pt x="470514" y="111616"/>
                </a:lnTo>
                <a:lnTo>
                  <a:pt x="472426" y="111452"/>
                </a:lnTo>
                <a:lnTo>
                  <a:pt x="473700" y="110461"/>
                </a:lnTo>
                <a:lnTo>
                  <a:pt x="475116" y="107007"/>
                </a:lnTo>
                <a:lnTo>
                  <a:pt x="476376" y="105734"/>
                </a:lnTo>
                <a:lnTo>
                  <a:pt x="482984" y="103522"/>
                </a:lnTo>
                <a:lnTo>
                  <a:pt x="483652" y="100984"/>
                </a:lnTo>
                <a:lnTo>
                  <a:pt x="483830" y="99072"/>
                </a:lnTo>
                <a:lnTo>
                  <a:pt x="484831" y="97798"/>
                </a:lnTo>
                <a:lnTo>
                  <a:pt x="490990" y="95584"/>
                </a:lnTo>
                <a:lnTo>
                  <a:pt x="499705" y="95258"/>
                </a:lnTo>
                <a:lnTo>
                  <a:pt x="506865" y="88416"/>
                </a:lnTo>
                <a:lnTo>
                  <a:pt x="514734" y="87409"/>
                </a:lnTo>
                <a:lnTo>
                  <a:pt x="515135" y="86495"/>
                </a:lnTo>
                <a:lnTo>
                  <a:pt x="515580" y="83127"/>
                </a:lnTo>
                <a:lnTo>
                  <a:pt x="516581" y="81876"/>
                </a:lnTo>
                <a:lnTo>
                  <a:pt x="522740" y="79704"/>
                </a:lnTo>
                <a:lnTo>
                  <a:pt x="527752" y="79472"/>
                </a:lnTo>
                <a:lnTo>
                  <a:pt x="529105" y="78557"/>
                </a:lnTo>
                <a:lnTo>
                  <a:pt x="530007" y="77066"/>
                </a:lnTo>
                <a:lnTo>
                  <a:pt x="531455" y="72549"/>
                </a:lnTo>
                <a:lnTo>
                  <a:pt x="534005" y="71931"/>
                </a:lnTo>
                <a:lnTo>
                  <a:pt x="539413" y="71465"/>
                </a:lnTo>
                <a:lnTo>
                  <a:pt x="539650" y="67231"/>
                </a:lnTo>
                <a:lnTo>
                  <a:pt x="540565" y="65988"/>
                </a:lnTo>
                <a:lnTo>
                  <a:pt x="546575" y="63827"/>
                </a:lnTo>
                <a:lnTo>
                  <a:pt x="555269" y="63508"/>
                </a:lnTo>
                <a:lnTo>
                  <a:pt x="555518" y="59289"/>
                </a:lnTo>
                <a:lnTo>
                  <a:pt x="556436" y="58046"/>
                </a:lnTo>
                <a:lnTo>
                  <a:pt x="563232" y="55659"/>
                </a:lnTo>
                <a:lnTo>
                  <a:pt x="571164" y="55564"/>
                </a:lnTo>
                <a:lnTo>
                  <a:pt x="571400" y="51349"/>
                </a:lnTo>
                <a:lnTo>
                  <a:pt x="572316" y="50107"/>
                </a:lnTo>
                <a:lnTo>
                  <a:pt x="579339" y="47653"/>
                </a:lnTo>
                <a:lnTo>
                  <a:pt x="586262" y="47626"/>
                </a:lnTo>
                <a:lnTo>
                  <a:pt x="586633" y="46744"/>
                </a:lnTo>
                <a:lnTo>
                  <a:pt x="587346" y="40014"/>
                </a:lnTo>
                <a:lnTo>
                  <a:pt x="602143" y="39687"/>
                </a:lnTo>
                <a:lnTo>
                  <a:pt x="602512" y="38805"/>
                </a:lnTo>
                <a:lnTo>
                  <a:pt x="603221" y="32076"/>
                </a:lnTo>
                <a:lnTo>
                  <a:pt x="627033" y="31749"/>
                </a:lnTo>
                <a:lnTo>
                  <a:pt x="627062" y="23812"/>
                </a:lnTo>
                <a:lnTo>
                  <a:pt x="650875" y="23812"/>
                </a:lnTo>
                <a:lnTo>
                  <a:pt x="650875" y="15875"/>
                </a:lnTo>
                <a:lnTo>
                  <a:pt x="642937" y="15875"/>
                </a:lnTo>
                <a:lnTo>
                  <a:pt x="642937" y="23812"/>
                </a:lnTo>
                <a:lnTo>
                  <a:pt x="635326" y="23812"/>
                </a:lnTo>
                <a:lnTo>
                  <a:pt x="634999" y="15875"/>
                </a:lnTo>
                <a:lnTo>
                  <a:pt x="611515" y="15875"/>
                </a:lnTo>
                <a:lnTo>
                  <a:pt x="611284" y="11661"/>
                </a:lnTo>
                <a:lnTo>
                  <a:pt x="610370" y="10419"/>
                </a:lnTo>
                <a:lnTo>
                  <a:pt x="604361" y="8264"/>
                </a:lnTo>
                <a:lnTo>
                  <a:pt x="564697" y="7937"/>
                </a:lnTo>
                <a:lnTo>
                  <a:pt x="525084" y="7937"/>
                </a:lnTo>
                <a:lnTo>
                  <a:pt x="517146" y="1103"/>
                </a:lnTo>
                <a:lnTo>
                  <a:pt x="512081" y="327"/>
                </a:lnTo>
                <a:lnTo>
                  <a:pt x="472400" y="0"/>
                </a:lnTo>
                <a:lnTo>
                  <a:pt x="433558" y="0"/>
                </a:lnTo>
                <a:lnTo>
                  <a:pt x="395061" y="0"/>
                </a:lnTo>
                <a:lnTo>
                  <a:pt x="355475" y="0"/>
                </a:lnTo>
                <a:lnTo>
                  <a:pt x="317424" y="0"/>
                </a:lnTo>
                <a:lnTo>
                  <a:pt x="277737" y="0"/>
                </a:lnTo>
                <a:lnTo>
                  <a:pt x="238217" y="0"/>
                </a:lnTo>
                <a:lnTo>
                  <a:pt x="199646" y="0"/>
                </a:lnTo>
                <a:lnTo>
                  <a:pt x="160589" y="0"/>
                </a:lnTo>
                <a:lnTo>
                  <a:pt x="121615" y="0"/>
                </a:lnTo>
                <a:lnTo>
                  <a:pt x="83107" y="0"/>
                </a:lnTo>
                <a:lnTo>
                  <a:pt x="45285" y="0"/>
                </a:lnTo>
                <a:lnTo>
                  <a:pt x="39784" y="0"/>
                </a:lnTo>
                <a:lnTo>
                  <a:pt x="39688" y="7840"/>
                </a:lnTo>
                <a:lnTo>
                  <a:pt x="23812" y="793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1" name="SMARTInkShape-Group69"/>
          <p:cNvGrpSpPr/>
          <p:nvPr/>
        </p:nvGrpSpPr>
        <p:grpSpPr>
          <a:xfrm>
            <a:off x="1309688" y="5556250"/>
            <a:ext cx="1222375" cy="341313"/>
            <a:chOff x="1309688" y="5556250"/>
            <a:chExt cx="1222375" cy="341313"/>
          </a:xfrm>
        </p:grpSpPr>
        <p:sp>
          <p:nvSpPr>
            <p:cNvPr id="92" name="SMARTInkShape-311"/>
            <p:cNvSpPr/>
            <p:nvPr>
              <p:custDataLst>
                <p:tags r:id="rId48"/>
              </p:custDataLst>
            </p:nvPr>
          </p:nvSpPr>
          <p:spPr>
            <a:xfrm>
              <a:off x="1341438" y="5691188"/>
              <a:ext cx="71438" cy="39688"/>
            </a:xfrm>
            <a:custGeom>
              <a:avLst/>
              <a:gdLst/>
              <a:ahLst/>
              <a:cxnLst/>
              <a:rect l="0" t="0" r="0" b="0"/>
              <a:pathLst>
                <a:path w="71438" h="39688">
                  <a:moveTo>
                    <a:pt x="31749" y="39687"/>
                  </a:moveTo>
                  <a:lnTo>
                    <a:pt x="31749" y="39687"/>
                  </a:lnTo>
                  <a:lnTo>
                    <a:pt x="31749" y="31750"/>
                  </a:lnTo>
                  <a:lnTo>
                    <a:pt x="39360" y="31750"/>
                  </a:lnTo>
                  <a:lnTo>
                    <a:pt x="39684" y="23909"/>
                  </a:lnTo>
                  <a:lnTo>
                    <a:pt x="43900" y="23840"/>
                  </a:lnTo>
                  <a:lnTo>
                    <a:pt x="45141" y="22948"/>
                  </a:lnTo>
                  <a:lnTo>
                    <a:pt x="47528" y="16202"/>
                  </a:lnTo>
                  <a:lnTo>
                    <a:pt x="54450" y="15902"/>
                  </a:lnTo>
                  <a:lnTo>
                    <a:pt x="54821" y="15011"/>
                  </a:lnTo>
                  <a:lnTo>
                    <a:pt x="55533" y="8264"/>
                  </a:lnTo>
                  <a:lnTo>
                    <a:pt x="71437" y="7937"/>
                  </a:lnTo>
                  <a:lnTo>
                    <a:pt x="67223" y="7937"/>
                  </a:lnTo>
                  <a:lnTo>
                    <a:pt x="65982" y="7055"/>
                  </a:lnTo>
                  <a:lnTo>
                    <a:pt x="65154" y="5585"/>
                  </a:lnTo>
                  <a:lnTo>
                    <a:pt x="63528" y="96"/>
                  </a:lnTo>
                  <a:lnTo>
                    <a:pt x="23938" y="0"/>
                  </a:lnTo>
                  <a:lnTo>
                    <a:pt x="16205" y="0"/>
                  </a:lnTo>
                  <a:lnTo>
                    <a:pt x="15972" y="4213"/>
                  </a:lnTo>
                  <a:lnTo>
                    <a:pt x="15058" y="5454"/>
                  </a:lnTo>
                  <a:lnTo>
                    <a:pt x="8035" y="7908"/>
                  </a:lnTo>
                  <a:lnTo>
                    <a:pt x="8" y="7937"/>
                  </a:lnTo>
                  <a:lnTo>
                    <a:pt x="0" y="15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312"/>
            <p:cNvSpPr/>
            <p:nvPr>
              <p:custDataLst>
                <p:tags r:id="rId49"/>
              </p:custDataLst>
            </p:nvPr>
          </p:nvSpPr>
          <p:spPr>
            <a:xfrm>
              <a:off x="1325562" y="5556250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313"/>
            <p:cNvSpPr/>
            <p:nvPr>
              <p:custDataLst>
                <p:tags r:id="rId50"/>
              </p:custDataLst>
            </p:nvPr>
          </p:nvSpPr>
          <p:spPr>
            <a:xfrm>
              <a:off x="1309688" y="5564187"/>
              <a:ext cx="166659" cy="317501"/>
            </a:xfrm>
            <a:custGeom>
              <a:avLst/>
              <a:gdLst/>
              <a:ahLst/>
              <a:cxnLst/>
              <a:rect l="0" t="0" r="0" b="0"/>
              <a:pathLst>
                <a:path w="166659" h="317501">
                  <a:moveTo>
                    <a:pt x="15874" y="0"/>
                  </a:moveTo>
                  <a:lnTo>
                    <a:pt x="15874" y="0"/>
                  </a:lnTo>
                  <a:lnTo>
                    <a:pt x="15874" y="37215"/>
                  </a:lnTo>
                  <a:lnTo>
                    <a:pt x="16757" y="65511"/>
                  </a:lnTo>
                  <a:lnTo>
                    <a:pt x="22157" y="81079"/>
                  </a:lnTo>
                  <a:lnTo>
                    <a:pt x="23667" y="117557"/>
                  </a:lnTo>
                  <a:lnTo>
                    <a:pt x="23799" y="153032"/>
                  </a:lnTo>
                  <a:lnTo>
                    <a:pt x="23810" y="189910"/>
                  </a:lnTo>
                  <a:lnTo>
                    <a:pt x="23812" y="225495"/>
                  </a:lnTo>
                  <a:lnTo>
                    <a:pt x="23812" y="263086"/>
                  </a:lnTo>
                  <a:lnTo>
                    <a:pt x="23812" y="293687"/>
                  </a:lnTo>
                  <a:lnTo>
                    <a:pt x="23812" y="267189"/>
                  </a:lnTo>
                  <a:lnTo>
                    <a:pt x="26164" y="261919"/>
                  </a:lnTo>
                  <a:lnTo>
                    <a:pt x="29267" y="256638"/>
                  </a:lnTo>
                  <a:lnTo>
                    <a:pt x="31259" y="246061"/>
                  </a:lnTo>
                  <a:lnTo>
                    <a:pt x="31653" y="235479"/>
                  </a:lnTo>
                  <a:lnTo>
                    <a:pt x="34058" y="230188"/>
                  </a:lnTo>
                  <a:lnTo>
                    <a:pt x="37185" y="224896"/>
                  </a:lnTo>
                  <a:lnTo>
                    <a:pt x="39193" y="214313"/>
                  </a:lnTo>
                  <a:lnTo>
                    <a:pt x="39358" y="211667"/>
                  </a:lnTo>
                  <a:lnTo>
                    <a:pt x="41892" y="206376"/>
                  </a:lnTo>
                  <a:lnTo>
                    <a:pt x="46492" y="200005"/>
                  </a:lnTo>
                  <a:lnTo>
                    <a:pt x="48283" y="192410"/>
                  </a:lnTo>
                  <a:lnTo>
                    <a:pt x="54429" y="184034"/>
                  </a:lnTo>
                  <a:lnTo>
                    <a:pt x="55226" y="178785"/>
                  </a:lnTo>
                  <a:lnTo>
                    <a:pt x="56220" y="177399"/>
                  </a:lnTo>
                  <a:lnTo>
                    <a:pt x="57765" y="176475"/>
                  </a:lnTo>
                  <a:lnTo>
                    <a:pt x="59676" y="175858"/>
                  </a:lnTo>
                  <a:lnTo>
                    <a:pt x="69998" y="167899"/>
                  </a:lnTo>
                  <a:lnTo>
                    <a:pt x="75224" y="167047"/>
                  </a:lnTo>
                  <a:lnTo>
                    <a:pt x="76608" y="166045"/>
                  </a:lnTo>
                  <a:lnTo>
                    <a:pt x="77530" y="164495"/>
                  </a:lnTo>
                  <a:lnTo>
                    <a:pt x="78145" y="162580"/>
                  </a:lnTo>
                  <a:lnTo>
                    <a:pt x="79437" y="161304"/>
                  </a:lnTo>
                  <a:lnTo>
                    <a:pt x="83224" y="159885"/>
                  </a:lnTo>
                  <a:lnTo>
                    <a:pt x="93787" y="158850"/>
                  </a:lnTo>
                  <a:lnTo>
                    <a:pt x="101298" y="153315"/>
                  </a:lnTo>
                  <a:lnTo>
                    <a:pt x="108703" y="151554"/>
                  </a:lnTo>
                  <a:lnTo>
                    <a:pt x="130751" y="150822"/>
                  </a:lnTo>
                  <a:lnTo>
                    <a:pt x="132146" y="151700"/>
                  </a:lnTo>
                  <a:lnTo>
                    <a:pt x="133077" y="153168"/>
                  </a:lnTo>
                  <a:lnTo>
                    <a:pt x="133697" y="155030"/>
                  </a:lnTo>
                  <a:lnTo>
                    <a:pt x="134992" y="156270"/>
                  </a:lnTo>
                  <a:lnTo>
                    <a:pt x="138783" y="157648"/>
                  </a:lnTo>
                  <a:lnTo>
                    <a:pt x="140147" y="158897"/>
                  </a:lnTo>
                  <a:lnTo>
                    <a:pt x="143517" y="166770"/>
                  </a:lnTo>
                  <a:lnTo>
                    <a:pt x="148259" y="172788"/>
                  </a:lnTo>
                  <a:lnTo>
                    <a:pt x="150937" y="180157"/>
                  </a:lnTo>
                  <a:lnTo>
                    <a:pt x="156043" y="187926"/>
                  </a:lnTo>
                  <a:lnTo>
                    <a:pt x="157948" y="195813"/>
                  </a:lnTo>
                  <a:lnTo>
                    <a:pt x="158718" y="216959"/>
                  </a:lnTo>
                  <a:lnTo>
                    <a:pt x="161087" y="222251"/>
                  </a:lnTo>
                  <a:lnTo>
                    <a:pt x="164198" y="227542"/>
                  </a:lnTo>
                  <a:lnTo>
                    <a:pt x="165949" y="236361"/>
                  </a:lnTo>
                  <a:lnTo>
                    <a:pt x="166658" y="268471"/>
                  </a:lnTo>
                  <a:lnTo>
                    <a:pt x="164322" y="276013"/>
                  </a:lnTo>
                  <a:lnTo>
                    <a:pt x="161226" y="282304"/>
                  </a:lnTo>
                  <a:lnTo>
                    <a:pt x="158601" y="290804"/>
                  </a:lnTo>
                  <a:lnTo>
                    <a:pt x="154862" y="296228"/>
                  </a:lnTo>
                  <a:lnTo>
                    <a:pt x="150260" y="299227"/>
                  </a:lnTo>
                  <a:lnTo>
                    <a:pt x="145275" y="301441"/>
                  </a:lnTo>
                  <a:lnTo>
                    <a:pt x="137510" y="306765"/>
                  </a:lnTo>
                  <a:lnTo>
                    <a:pt x="129624" y="309616"/>
                  </a:lnTo>
                  <a:lnTo>
                    <a:pt x="121701" y="314772"/>
                  </a:lnTo>
                  <a:lnTo>
                    <a:pt x="113768" y="316692"/>
                  </a:lnTo>
                  <a:lnTo>
                    <a:pt x="77023" y="317496"/>
                  </a:lnTo>
                  <a:lnTo>
                    <a:pt x="61957" y="317500"/>
                  </a:lnTo>
                  <a:lnTo>
                    <a:pt x="56052" y="315149"/>
                  </a:lnTo>
                  <a:lnTo>
                    <a:pt x="41616" y="304326"/>
                  </a:lnTo>
                  <a:lnTo>
                    <a:pt x="34183" y="302425"/>
                  </a:lnTo>
                  <a:lnTo>
                    <a:pt x="29009" y="301981"/>
                  </a:lnTo>
                  <a:lnTo>
                    <a:pt x="23770" y="299432"/>
                  </a:lnTo>
                  <a:lnTo>
                    <a:pt x="0" y="277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314"/>
            <p:cNvSpPr/>
            <p:nvPr>
              <p:custDataLst>
                <p:tags r:id="rId51"/>
              </p:custDataLst>
            </p:nvPr>
          </p:nvSpPr>
          <p:spPr>
            <a:xfrm>
              <a:off x="1563687" y="5738813"/>
              <a:ext cx="127002" cy="7938"/>
            </a:xfrm>
            <a:custGeom>
              <a:avLst/>
              <a:gdLst/>
              <a:ahLst/>
              <a:cxnLst/>
              <a:rect l="0" t="0" r="0" b="0"/>
              <a:pathLst>
                <a:path w="127002" h="7938">
                  <a:moveTo>
                    <a:pt x="127001" y="7937"/>
                  </a:moveTo>
                  <a:lnTo>
                    <a:pt x="127001" y="7937"/>
                  </a:lnTo>
                  <a:lnTo>
                    <a:pt x="120166" y="7937"/>
                  </a:lnTo>
                  <a:lnTo>
                    <a:pt x="112944" y="2482"/>
                  </a:lnTo>
                  <a:lnTo>
                    <a:pt x="105589" y="735"/>
                  </a:lnTo>
                  <a:lnTo>
                    <a:pt x="66146" y="1"/>
                  </a:lnTo>
                  <a:lnTo>
                    <a:pt x="26459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315"/>
            <p:cNvSpPr/>
            <p:nvPr>
              <p:custDataLst>
                <p:tags r:id="rId52"/>
              </p:custDataLst>
            </p:nvPr>
          </p:nvSpPr>
          <p:spPr>
            <a:xfrm>
              <a:off x="1579563" y="5818188"/>
              <a:ext cx="190501" cy="23813"/>
            </a:xfrm>
            <a:custGeom>
              <a:avLst/>
              <a:gdLst/>
              <a:ahLst/>
              <a:cxnLst/>
              <a:rect l="0" t="0" r="0" b="0"/>
              <a:pathLst>
                <a:path w="190501" h="23813">
                  <a:moveTo>
                    <a:pt x="190500" y="0"/>
                  </a:moveTo>
                  <a:lnTo>
                    <a:pt x="190500" y="0"/>
                  </a:lnTo>
                  <a:lnTo>
                    <a:pt x="153387" y="0"/>
                  </a:lnTo>
                  <a:lnTo>
                    <a:pt x="116416" y="0"/>
                  </a:lnTo>
                  <a:lnTo>
                    <a:pt x="111124" y="2351"/>
                  </a:lnTo>
                  <a:lnTo>
                    <a:pt x="105833" y="5453"/>
                  </a:lnTo>
                  <a:lnTo>
                    <a:pt x="95250" y="7447"/>
                  </a:lnTo>
                  <a:lnTo>
                    <a:pt x="55634" y="7934"/>
                  </a:lnTo>
                  <a:lnTo>
                    <a:pt x="33388" y="7937"/>
                  </a:lnTo>
                  <a:lnTo>
                    <a:pt x="23331" y="14219"/>
                  </a:lnTo>
                  <a:lnTo>
                    <a:pt x="1211" y="15871"/>
                  </a:lnTo>
                  <a:lnTo>
                    <a:pt x="807" y="16755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316"/>
            <p:cNvSpPr/>
            <p:nvPr>
              <p:custDataLst>
                <p:tags r:id="rId53"/>
              </p:custDataLst>
            </p:nvPr>
          </p:nvSpPr>
          <p:spPr>
            <a:xfrm>
              <a:off x="1849437" y="5667375"/>
              <a:ext cx="198407" cy="230188"/>
            </a:xfrm>
            <a:custGeom>
              <a:avLst/>
              <a:gdLst/>
              <a:ahLst/>
              <a:cxnLst/>
              <a:rect l="0" t="0" r="0" b="0"/>
              <a:pathLst>
                <a:path w="198407" h="230188">
                  <a:moveTo>
                    <a:pt x="0" y="23813"/>
                  </a:moveTo>
                  <a:lnTo>
                    <a:pt x="0" y="23813"/>
                  </a:lnTo>
                  <a:lnTo>
                    <a:pt x="0" y="15903"/>
                  </a:lnTo>
                  <a:lnTo>
                    <a:pt x="4214" y="15883"/>
                  </a:lnTo>
                  <a:lnTo>
                    <a:pt x="5455" y="14999"/>
                  </a:lnTo>
                  <a:lnTo>
                    <a:pt x="6283" y="13527"/>
                  </a:lnTo>
                  <a:lnTo>
                    <a:pt x="7611" y="9041"/>
                  </a:lnTo>
                  <a:lnTo>
                    <a:pt x="10145" y="8428"/>
                  </a:lnTo>
                  <a:lnTo>
                    <a:pt x="22680" y="7939"/>
                  </a:lnTo>
                  <a:lnTo>
                    <a:pt x="30548" y="1103"/>
                  </a:lnTo>
                  <a:lnTo>
                    <a:pt x="35608" y="327"/>
                  </a:lnTo>
                  <a:lnTo>
                    <a:pt x="74113" y="0"/>
                  </a:lnTo>
                  <a:lnTo>
                    <a:pt x="110144" y="0"/>
                  </a:lnTo>
                  <a:lnTo>
                    <a:pt x="129328" y="0"/>
                  </a:lnTo>
                  <a:lnTo>
                    <a:pt x="131198" y="882"/>
                  </a:lnTo>
                  <a:lnTo>
                    <a:pt x="132445" y="2352"/>
                  </a:lnTo>
                  <a:lnTo>
                    <a:pt x="133276" y="4213"/>
                  </a:lnTo>
                  <a:lnTo>
                    <a:pt x="134712" y="5454"/>
                  </a:lnTo>
                  <a:lnTo>
                    <a:pt x="138659" y="6834"/>
                  </a:lnTo>
                  <a:lnTo>
                    <a:pt x="154590" y="7908"/>
                  </a:lnTo>
                  <a:lnTo>
                    <a:pt x="155977" y="8800"/>
                  </a:lnTo>
                  <a:lnTo>
                    <a:pt x="156901" y="10277"/>
                  </a:lnTo>
                  <a:lnTo>
                    <a:pt x="157518" y="12142"/>
                  </a:lnTo>
                  <a:lnTo>
                    <a:pt x="158810" y="13386"/>
                  </a:lnTo>
                  <a:lnTo>
                    <a:pt x="167222" y="17735"/>
                  </a:lnTo>
                  <a:lnTo>
                    <a:pt x="169690" y="19760"/>
                  </a:lnTo>
                  <a:lnTo>
                    <a:pt x="172432" y="24363"/>
                  </a:lnTo>
                  <a:lnTo>
                    <a:pt x="174532" y="29349"/>
                  </a:lnTo>
                  <a:lnTo>
                    <a:pt x="179791" y="37114"/>
                  </a:lnTo>
                  <a:lnTo>
                    <a:pt x="182624" y="45000"/>
                  </a:lnTo>
                  <a:lnTo>
                    <a:pt x="187775" y="52922"/>
                  </a:lnTo>
                  <a:lnTo>
                    <a:pt x="190575" y="60856"/>
                  </a:lnTo>
                  <a:lnTo>
                    <a:pt x="195716" y="68792"/>
                  </a:lnTo>
                  <a:lnTo>
                    <a:pt x="197631" y="76729"/>
                  </a:lnTo>
                  <a:lnTo>
                    <a:pt x="198406" y="97895"/>
                  </a:lnTo>
                  <a:lnTo>
                    <a:pt x="196072" y="103188"/>
                  </a:lnTo>
                  <a:lnTo>
                    <a:pt x="192977" y="108479"/>
                  </a:lnTo>
                  <a:lnTo>
                    <a:pt x="190990" y="119063"/>
                  </a:lnTo>
                  <a:lnTo>
                    <a:pt x="190826" y="121708"/>
                  </a:lnTo>
                  <a:lnTo>
                    <a:pt x="188294" y="127000"/>
                  </a:lnTo>
                  <a:lnTo>
                    <a:pt x="177863" y="140229"/>
                  </a:lnTo>
                  <a:lnTo>
                    <a:pt x="172913" y="150813"/>
                  </a:lnTo>
                  <a:lnTo>
                    <a:pt x="162053" y="164042"/>
                  </a:lnTo>
                  <a:lnTo>
                    <a:pt x="160218" y="169333"/>
                  </a:lnTo>
                  <a:lnTo>
                    <a:pt x="158847" y="171097"/>
                  </a:lnTo>
                  <a:lnTo>
                    <a:pt x="134894" y="188294"/>
                  </a:lnTo>
                  <a:lnTo>
                    <a:pt x="124636" y="189846"/>
                  </a:lnTo>
                  <a:lnTo>
                    <a:pt x="109580" y="190370"/>
                  </a:lnTo>
                  <a:lnTo>
                    <a:pt x="103677" y="192794"/>
                  </a:lnTo>
                  <a:lnTo>
                    <a:pt x="98114" y="195929"/>
                  </a:lnTo>
                  <a:lnTo>
                    <a:pt x="92701" y="197322"/>
                  </a:lnTo>
                  <a:lnTo>
                    <a:pt x="90905" y="196812"/>
                  </a:lnTo>
                  <a:lnTo>
                    <a:pt x="89708" y="195590"/>
                  </a:lnTo>
                  <a:lnTo>
                    <a:pt x="88910" y="193893"/>
                  </a:lnTo>
                  <a:lnTo>
                    <a:pt x="87495" y="192762"/>
                  </a:lnTo>
                  <a:lnTo>
                    <a:pt x="83572" y="191505"/>
                  </a:lnTo>
                  <a:lnTo>
                    <a:pt x="76405" y="190798"/>
                  </a:lnTo>
                  <a:lnTo>
                    <a:pt x="74749" y="189817"/>
                  </a:lnTo>
                  <a:lnTo>
                    <a:pt x="73646" y="188281"/>
                  </a:lnTo>
                  <a:lnTo>
                    <a:pt x="72910" y="186375"/>
                  </a:lnTo>
                  <a:lnTo>
                    <a:pt x="71537" y="185104"/>
                  </a:lnTo>
                  <a:lnTo>
                    <a:pt x="63440" y="181904"/>
                  </a:lnTo>
                  <a:lnTo>
                    <a:pt x="56774" y="175757"/>
                  </a:lnTo>
                  <a:lnTo>
                    <a:pt x="55594" y="167044"/>
                  </a:lnTo>
                  <a:lnTo>
                    <a:pt x="55564" y="159086"/>
                  </a:lnTo>
                  <a:lnTo>
                    <a:pt x="59777" y="158850"/>
                  </a:lnTo>
                  <a:lnTo>
                    <a:pt x="61018" y="157935"/>
                  </a:lnTo>
                  <a:lnTo>
                    <a:pt x="63174" y="151924"/>
                  </a:lnTo>
                  <a:lnTo>
                    <a:pt x="65707" y="151307"/>
                  </a:lnTo>
                  <a:lnTo>
                    <a:pt x="104890" y="150813"/>
                  </a:lnTo>
                  <a:lnTo>
                    <a:pt x="114974" y="150813"/>
                  </a:lnTo>
                  <a:lnTo>
                    <a:pt x="119597" y="153164"/>
                  </a:lnTo>
                  <a:lnTo>
                    <a:pt x="124592" y="156266"/>
                  </a:lnTo>
                  <a:lnTo>
                    <a:pt x="129752" y="157646"/>
                  </a:lnTo>
                  <a:lnTo>
                    <a:pt x="131480" y="158896"/>
                  </a:lnTo>
                  <a:lnTo>
                    <a:pt x="132633" y="160612"/>
                  </a:lnTo>
                  <a:lnTo>
                    <a:pt x="134796" y="164869"/>
                  </a:lnTo>
                  <a:lnTo>
                    <a:pt x="147505" y="179989"/>
                  </a:lnTo>
                  <a:lnTo>
                    <a:pt x="149343" y="185240"/>
                  </a:lnTo>
                  <a:lnTo>
                    <a:pt x="150715" y="186993"/>
                  </a:lnTo>
                  <a:lnTo>
                    <a:pt x="161732" y="194252"/>
                  </a:lnTo>
                  <a:lnTo>
                    <a:pt x="164485" y="198929"/>
                  </a:lnTo>
                  <a:lnTo>
                    <a:pt x="167280" y="211731"/>
                  </a:lnTo>
                  <a:lnTo>
                    <a:pt x="172057" y="219623"/>
                  </a:lnTo>
                  <a:lnTo>
                    <a:pt x="174625" y="230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317"/>
            <p:cNvSpPr/>
            <p:nvPr>
              <p:custDataLst>
                <p:tags r:id="rId54"/>
              </p:custDataLst>
            </p:nvPr>
          </p:nvSpPr>
          <p:spPr>
            <a:xfrm>
              <a:off x="2119312" y="5889625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318"/>
            <p:cNvSpPr/>
            <p:nvPr>
              <p:custDataLst>
                <p:tags r:id="rId55"/>
              </p:custDataLst>
            </p:nvPr>
          </p:nvSpPr>
          <p:spPr>
            <a:xfrm>
              <a:off x="2167274" y="5691188"/>
              <a:ext cx="134602" cy="190501"/>
            </a:xfrm>
            <a:custGeom>
              <a:avLst/>
              <a:gdLst/>
              <a:ahLst/>
              <a:cxnLst/>
              <a:rect l="0" t="0" r="0" b="0"/>
              <a:pathLst>
                <a:path w="134602" h="190501">
                  <a:moveTo>
                    <a:pt x="94913" y="47625"/>
                  </a:moveTo>
                  <a:lnTo>
                    <a:pt x="94913" y="47625"/>
                  </a:lnTo>
                  <a:lnTo>
                    <a:pt x="109657" y="32881"/>
                  </a:lnTo>
                  <a:lnTo>
                    <a:pt x="110689" y="25015"/>
                  </a:lnTo>
                  <a:lnTo>
                    <a:pt x="110759" y="19955"/>
                  </a:lnTo>
                  <a:lnTo>
                    <a:pt x="109887" y="18594"/>
                  </a:lnTo>
                  <a:lnTo>
                    <a:pt x="108424" y="17687"/>
                  </a:lnTo>
                  <a:lnTo>
                    <a:pt x="106566" y="17083"/>
                  </a:lnTo>
                  <a:lnTo>
                    <a:pt x="105328" y="15799"/>
                  </a:lnTo>
                  <a:lnTo>
                    <a:pt x="103177" y="9146"/>
                  </a:lnTo>
                  <a:lnTo>
                    <a:pt x="100644" y="8474"/>
                  </a:lnTo>
                  <a:lnTo>
                    <a:pt x="98734" y="8296"/>
                  </a:lnTo>
                  <a:lnTo>
                    <a:pt x="97460" y="7294"/>
                  </a:lnTo>
                  <a:lnTo>
                    <a:pt x="96045" y="3829"/>
                  </a:lnTo>
                  <a:lnTo>
                    <a:pt x="94786" y="2552"/>
                  </a:lnTo>
                  <a:lnTo>
                    <a:pt x="88178" y="336"/>
                  </a:lnTo>
                  <a:lnTo>
                    <a:pt x="60181" y="0"/>
                  </a:lnTo>
                  <a:lnTo>
                    <a:pt x="55076" y="2351"/>
                  </a:lnTo>
                  <a:lnTo>
                    <a:pt x="52480" y="4213"/>
                  </a:lnTo>
                  <a:lnTo>
                    <a:pt x="49596" y="8633"/>
                  </a:lnTo>
                  <a:lnTo>
                    <a:pt x="48827" y="11047"/>
                  </a:lnTo>
                  <a:lnTo>
                    <a:pt x="47432" y="12656"/>
                  </a:lnTo>
                  <a:lnTo>
                    <a:pt x="31267" y="21969"/>
                  </a:lnTo>
                  <a:lnTo>
                    <a:pt x="28670" y="22583"/>
                  </a:lnTo>
                  <a:lnTo>
                    <a:pt x="26939" y="23875"/>
                  </a:lnTo>
                  <a:lnTo>
                    <a:pt x="25784" y="25617"/>
                  </a:lnTo>
                  <a:lnTo>
                    <a:pt x="23620" y="29906"/>
                  </a:lnTo>
                  <a:lnTo>
                    <a:pt x="18325" y="37279"/>
                  </a:lnTo>
                  <a:lnTo>
                    <a:pt x="16777" y="42438"/>
                  </a:lnTo>
                  <a:lnTo>
                    <a:pt x="15482" y="44167"/>
                  </a:lnTo>
                  <a:lnTo>
                    <a:pt x="13737" y="45319"/>
                  </a:lnTo>
                  <a:lnTo>
                    <a:pt x="11692" y="46088"/>
                  </a:lnTo>
                  <a:lnTo>
                    <a:pt x="10328" y="47482"/>
                  </a:lnTo>
                  <a:lnTo>
                    <a:pt x="8813" y="51383"/>
                  </a:lnTo>
                  <a:lnTo>
                    <a:pt x="6959" y="61073"/>
                  </a:lnTo>
                  <a:lnTo>
                    <a:pt x="798" y="69898"/>
                  </a:lnTo>
                  <a:lnTo>
                    <a:pt x="0" y="75195"/>
                  </a:lnTo>
                  <a:lnTo>
                    <a:pt x="769" y="76588"/>
                  </a:lnTo>
                  <a:lnTo>
                    <a:pt x="2165" y="77516"/>
                  </a:lnTo>
                  <a:lnTo>
                    <a:pt x="6527" y="79007"/>
                  </a:lnTo>
                  <a:lnTo>
                    <a:pt x="7124" y="81562"/>
                  </a:lnTo>
                  <a:lnTo>
                    <a:pt x="7283" y="83479"/>
                  </a:lnTo>
                  <a:lnTo>
                    <a:pt x="8271" y="84757"/>
                  </a:lnTo>
                  <a:lnTo>
                    <a:pt x="11720" y="86176"/>
                  </a:lnTo>
                  <a:lnTo>
                    <a:pt x="12993" y="87436"/>
                  </a:lnTo>
                  <a:lnTo>
                    <a:pt x="14407" y="91189"/>
                  </a:lnTo>
                  <a:lnTo>
                    <a:pt x="15666" y="92542"/>
                  </a:lnTo>
                  <a:lnTo>
                    <a:pt x="19417" y="94046"/>
                  </a:lnTo>
                  <a:lnTo>
                    <a:pt x="29011" y="95893"/>
                  </a:lnTo>
                  <a:lnTo>
                    <a:pt x="36777" y="100634"/>
                  </a:lnTo>
                  <a:lnTo>
                    <a:pt x="45730" y="102850"/>
                  </a:lnTo>
                  <a:lnTo>
                    <a:pt x="74782" y="103184"/>
                  </a:lnTo>
                  <a:lnTo>
                    <a:pt x="79499" y="100834"/>
                  </a:lnTo>
                  <a:lnTo>
                    <a:pt x="84534" y="97732"/>
                  </a:lnTo>
                  <a:lnTo>
                    <a:pt x="94954" y="95739"/>
                  </a:lnTo>
                  <a:lnTo>
                    <a:pt x="97586" y="95575"/>
                  </a:lnTo>
                  <a:lnTo>
                    <a:pt x="99341" y="94585"/>
                  </a:lnTo>
                  <a:lnTo>
                    <a:pt x="100511" y="93042"/>
                  </a:lnTo>
                  <a:lnTo>
                    <a:pt x="102693" y="88977"/>
                  </a:lnTo>
                  <a:lnTo>
                    <a:pt x="106602" y="84230"/>
                  </a:lnTo>
                  <a:lnTo>
                    <a:pt x="111280" y="81533"/>
                  </a:lnTo>
                  <a:lnTo>
                    <a:pt x="113762" y="80813"/>
                  </a:lnTo>
                  <a:lnTo>
                    <a:pt x="115417" y="79452"/>
                  </a:lnTo>
                  <a:lnTo>
                    <a:pt x="125522" y="64711"/>
                  </a:lnTo>
                  <a:lnTo>
                    <a:pt x="126325" y="59644"/>
                  </a:lnTo>
                  <a:lnTo>
                    <a:pt x="126563" y="52558"/>
                  </a:lnTo>
                  <a:lnTo>
                    <a:pt x="127478" y="50913"/>
                  </a:lnTo>
                  <a:lnTo>
                    <a:pt x="128971" y="49817"/>
                  </a:lnTo>
                  <a:lnTo>
                    <a:pt x="130848" y="49086"/>
                  </a:lnTo>
                  <a:lnTo>
                    <a:pt x="132099" y="47717"/>
                  </a:lnTo>
                  <a:lnTo>
                    <a:pt x="134503" y="40052"/>
                  </a:lnTo>
                  <a:lnTo>
                    <a:pt x="134601" y="31759"/>
                  </a:lnTo>
                  <a:lnTo>
                    <a:pt x="127767" y="31750"/>
                  </a:lnTo>
                  <a:lnTo>
                    <a:pt x="127399" y="32631"/>
                  </a:lnTo>
                  <a:lnTo>
                    <a:pt x="126664" y="66177"/>
                  </a:lnTo>
                  <a:lnTo>
                    <a:pt x="125782" y="67930"/>
                  </a:lnTo>
                  <a:lnTo>
                    <a:pt x="124312" y="69099"/>
                  </a:lnTo>
                  <a:lnTo>
                    <a:pt x="122450" y="69879"/>
                  </a:lnTo>
                  <a:lnTo>
                    <a:pt x="121209" y="71280"/>
                  </a:lnTo>
                  <a:lnTo>
                    <a:pt x="119829" y="75189"/>
                  </a:lnTo>
                  <a:lnTo>
                    <a:pt x="118730" y="113481"/>
                  </a:lnTo>
                  <a:lnTo>
                    <a:pt x="118726" y="150769"/>
                  </a:lnTo>
                  <a:lnTo>
                    <a:pt x="118726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319"/>
            <p:cNvSpPr/>
            <p:nvPr>
              <p:custDataLst>
                <p:tags r:id="rId56"/>
              </p:custDataLst>
            </p:nvPr>
          </p:nvSpPr>
          <p:spPr>
            <a:xfrm>
              <a:off x="2357437" y="5699133"/>
              <a:ext cx="174626" cy="198430"/>
            </a:xfrm>
            <a:custGeom>
              <a:avLst/>
              <a:gdLst/>
              <a:ahLst/>
              <a:cxnLst/>
              <a:rect l="0" t="0" r="0" b="0"/>
              <a:pathLst>
                <a:path w="174626" h="198430">
                  <a:moveTo>
                    <a:pt x="0" y="7929"/>
                  </a:moveTo>
                  <a:lnTo>
                    <a:pt x="0" y="7929"/>
                  </a:lnTo>
                  <a:lnTo>
                    <a:pt x="23457" y="7929"/>
                  </a:lnTo>
                  <a:lnTo>
                    <a:pt x="30079" y="2474"/>
                  </a:lnTo>
                  <a:lnTo>
                    <a:pt x="38248" y="319"/>
                  </a:lnTo>
                  <a:lnTo>
                    <a:pt x="54095" y="0"/>
                  </a:lnTo>
                  <a:lnTo>
                    <a:pt x="61610" y="5449"/>
                  </a:lnTo>
                  <a:lnTo>
                    <a:pt x="69969" y="7603"/>
                  </a:lnTo>
                  <a:lnTo>
                    <a:pt x="82357" y="7900"/>
                  </a:lnTo>
                  <a:lnTo>
                    <a:pt x="87462" y="10269"/>
                  </a:lnTo>
                  <a:lnTo>
                    <a:pt x="93712" y="14760"/>
                  </a:lnTo>
                  <a:lnTo>
                    <a:pt x="101283" y="16531"/>
                  </a:lnTo>
                  <a:lnTo>
                    <a:pt x="106163" y="19983"/>
                  </a:lnTo>
                  <a:lnTo>
                    <a:pt x="108920" y="24458"/>
                  </a:lnTo>
                  <a:lnTo>
                    <a:pt x="109655" y="26886"/>
                  </a:lnTo>
                  <a:lnTo>
                    <a:pt x="111027" y="28505"/>
                  </a:lnTo>
                  <a:lnTo>
                    <a:pt x="126903" y="39741"/>
                  </a:lnTo>
                  <a:lnTo>
                    <a:pt x="139571" y="53147"/>
                  </a:lnTo>
                  <a:lnTo>
                    <a:pt x="141896" y="60917"/>
                  </a:lnTo>
                  <a:lnTo>
                    <a:pt x="143671" y="76727"/>
                  </a:lnTo>
                  <a:lnTo>
                    <a:pt x="149141" y="87305"/>
                  </a:lnTo>
                  <a:lnTo>
                    <a:pt x="150809" y="126992"/>
                  </a:lnTo>
                  <a:lnTo>
                    <a:pt x="150810" y="129637"/>
                  </a:lnTo>
                  <a:lnTo>
                    <a:pt x="148460" y="134930"/>
                  </a:lnTo>
                  <a:lnTo>
                    <a:pt x="145357" y="140221"/>
                  </a:lnTo>
                  <a:lnTo>
                    <a:pt x="143366" y="150804"/>
                  </a:lnTo>
                  <a:lnTo>
                    <a:pt x="143202" y="153450"/>
                  </a:lnTo>
                  <a:lnTo>
                    <a:pt x="142211" y="155214"/>
                  </a:lnTo>
                  <a:lnTo>
                    <a:pt x="140669" y="156390"/>
                  </a:lnTo>
                  <a:lnTo>
                    <a:pt x="136603" y="158579"/>
                  </a:lnTo>
                  <a:lnTo>
                    <a:pt x="113745" y="179091"/>
                  </a:lnTo>
                  <a:lnTo>
                    <a:pt x="103183" y="184223"/>
                  </a:lnTo>
                  <a:lnTo>
                    <a:pt x="96817" y="189253"/>
                  </a:lnTo>
                  <a:lnTo>
                    <a:pt x="91501" y="190125"/>
                  </a:lnTo>
                  <a:lnTo>
                    <a:pt x="52589" y="190492"/>
                  </a:lnTo>
                  <a:lnTo>
                    <a:pt x="44882" y="190492"/>
                  </a:lnTo>
                  <a:lnTo>
                    <a:pt x="43151" y="189610"/>
                  </a:lnTo>
                  <a:lnTo>
                    <a:pt x="41997" y="188140"/>
                  </a:lnTo>
                  <a:lnTo>
                    <a:pt x="41227" y="186278"/>
                  </a:lnTo>
                  <a:lnTo>
                    <a:pt x="39832" y="185037"/>
                  </a:lnTo>
                  <a:lnTo>
                    <a:pt x="35930" y="183658"/>
                  </a:lnTo>
                  <a:lnTo>
                    <a:pt x="34537" y="182408"/>
                  </a:lnTo>
                  <a:lnTo>
                    <a:pt x="32989" y="178668"/>
                  </a:lnTo>
                  <a:lnTo>
                    <a:pt x="31694" y="177317"/>
                  </a:lnTo>
                  <a:lnTo>
                    <a:pt x="27904" y="175817"/>
                  </a:lnTo>
                  <a:lnTo>
                    <a:pt x="26540" y="174535"/>
                  </a:lnTo>
                  <a:lnTo>
                    <a:pt x="23919" y="167038"/>
                  </a:lnTo>
                  <a:lnTo>
                    <a:pt x="16988" y="159876"/>
                  </a:lnTo>
                  <a:lnTo>
                    <a:pt x="15973" y="152008"/>
                  </a:lnTo>
                  <a:lnTo>
                    <a:pt x="21350" y="144705"/>
                  </a:lnTo>
                  <a:lnTo>
                    <a:pt x="23488" y="136391"/>
                  </a:lnTo>
                  <a:lnTo>
                    <a:pt x="38485" y="120266"/>
                  </a:lnTo>
                  <a:lnTo>
                    <a:pt x="43546" y="119413"/>
                  </a:lnTo>
                  <a:lnTo>
                    <a:pt x="83224" y="119055"/>
                  </a:lnTo>
                  <a:lnTo>
                    <a:pt x="90315" y="119055"/>
                  </a:lnTo>
                  <a:lnTo>
                    <a:pt x="91960" y="119936"/>
                  </a:lnTo>
                  <a:lnTo>
                    <a:pt x="93057" y="121406"/>
                  </a:lnTo>
                  <a:lnTo>
                    <a:pt x="93788" y="123267"/>
                  </a:lnTo>
                  <a:lnTo>
                    <a:pt x="95157" y="124508"/>
                  </a:lnTo>
                  <a:lnTo>
                    <a:pt x="99031" y="125888"/>
                  </a:lnTo>
                  <a:lnTo>
                    <a:pt x="109657" y="126895"/>
                  </a:lnTo>
                  <a:lnTo>
                    <a:pt x="117172" y="132428"/>
                  </a:lnTo>
                  <a:lnTo>
                    <a:pt x="122044" y="133818"/>
                  </a:lnTo>
                  <a:lnTo>
                    <a:pt x="123696" y="135070"/>
                  </a:lnTo>
                  <a:lnTo>
                    <a:pt x="132165" y="148403"/>
                  </a:lnTo>
                  <a:lnTo>
                    <a:pt x="133706" y="153559"/>
                  </a:lnTo>
                  <a:lnTo>
                    <a:pt x="134998" y="155286"/>
                  </a:lnTo>
                  <a:lnTo>
                    <a:pt x="136742" y="156438"/>
                  </a:lnTo>
                  <a:lnTo>
                    <a:pt x="141031" y="158601"/>
                  </a:lnTo>
                  <a:lnTo>
                    <a:pt x="145878" y="162500"/>
                  </a:lnTo>
                  <a:lnTo>
                    <a:pt x="148619" y="167174"/>
                  </a:lnTo>
                  <a:lnTo>
                    <a:pt x="150720" y="172191"/>
                  </a:lnTo>
                  <a:lnTo>
                    <a:pt x="155979" y="179973"/>
                  </a:lnTo>
                  <a:lnTo>
                    <a:pt x="157519" y="185229"/>
                  </a:lnTo>
                  <a:lnTo>
                    <a:pt x="158811" y="186983"/>
                  </a:lnTo>
                  <a:lnTo>
                    <a:pt x="160554" y="188153"/>
                  </a:lnTo>
                  <a:lnTo>
                    <a:pt x="164844" y="190334"/>
                  </a:lnTo>
                  <a:lnTo>
                    <a:pt x="174625" y="1984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SMARTInkShape-Group70"/>
          <p:cNvGrpSpPr/>
          <p:nvPr/>
        </p:nvGrpSpPr>
        <p:grpSpPr>
          <a:xfrm>
            <a:off x="1817688" y="5580063"/>
            <a:ext cx="2016125" cy="722313"/>
            <a:chOff x="1817688" y="5580063"/>
            <a:chExt cx="2016125" cy="722313"/>
          </a:xfrm>
        </p:grpSpPr>
        <p:sp>
          <p:nvSpPr>
            <p:cNvPr id="102" name="SMARTInkShape-320"/>
            <p:cNvSpPr/>
            <p:nvPr>
              <p:custDataLst>
                <p:tags r:id="rId22"/>
              </p:custDataLst>
            </p:nvPr>
          </p:nvSpPr>
          <p:spPr>
            <a:xfrm>
              <a:off x="2698753" y="5754687"/>
              <a:ext cx="118722" cy="111125"/>
            </a:xfrm>
            <a:custGeom>
              <a:avLst/>
              <a:gdLst/>
              <a:ahLst/>
              <a:cxnLst/>
              <a:rect l="0" t="0" r="0" b="0"/>
              <a:pathLst>
                <a:path w="118722" h="111125">
                  <a:moveTo>
                    <a:pt x="63497" y="7938"/>
                  </a:moveTo>
                  <a:lnTo>
                    <a:pt x="63497" y="7938"/>
                  </a:lnTo>
                  <a:lnTo>
                    <a:pt x="71107" y="7938"/>
                  </a:lnTo>
                  <a:lnTo>
                    <a:pt x="79372" y="0"/>
                  </a:lnTo>
                  <a:lnTo>
                    <a:pt x="72538" y="0"/>
                  </a:lnTo>
                  <a:lnTo>
                    <a:pt x="64697" y="6834"/>
                  </a:lnTo>
                  <a:lnTo>
                    <a:pt x="56768" y="7841"/>
                  </a:lnTo>
                  <a:lnTo>
                    <a:pt x="44618" y="7929"/>
                  </a:lnTo>
                  <a:lnTo>
                    <a:pt x="42973" y="8814"/>
                  </a:lnTo>
                  <a:lnTo>
                    <a:pt x="41877" y="10286"/>
                  </a:lnTo>
                  <a:lnTo>
                    <a:pt x="41146" y="12149"/>
                  </a:lnTo>
                  <a:lnTo>
                    <a:pt x="39777" y="13391"/>
                  </a:lnTo>
                  <a:lnTo>
                    <a:pt x="35904" y="14771"/>
                  </a:lnTo>
                  <a:lnTo>
                    <a:pt x="17104" y="15867"/>
                  </a:lnTo>
                  <a:lnTo>
                    <a:pt x="9146" y="22709"/>
                  </a:lnTo>
                  <a:lnTo>
                    <a:pt x="6" y="23812"/>
                  </a:lnTo>
                  <a:lnTo>
                    <a:pt x="0" y="28026"/>
                  </a:lnTo>
                  <a:lnTo>
                    <a:pt x="881" y="29267"/>
                  </a:lnTo>
                  <a:lnTo>
                    <a:pt x="2350" y="30095"/>
                  </a:lnTo>
                  <a:lnTo>
                    <a:pt x="7608" y="31653"/>
                  </a:lnTo>
                  <a:lnTo>
                    <a:pt x="12051" y="31721"/>
                  </a:lnTo>
                  <a:lnTo>
                    <a:pt x="13325" y="32614"/>
                  </a:lnTo>
                  <a:lnTo>
                    <a:pt x="14174" y="34090"/>
                  </a:lnTo>
                  <a:lnTo>
                    <a:pt x="14740" y="35955"/>
                  </a:lnTo>
                  <a:lnTo>
                    <a:pt x="15999" y="37200"/>
                  </a:lnTo>
                  <a:lnTo>
                    <a:pt x="22606" y="39361"/>
                  </a:lnTo>
                  <a:lnTo>
                    <a:pt x="27667" y="39591"/>
                  </a:lnTo>
                  <a:lnTo>
                    <a:pt x="32285" y="41997"/>
                  </a:lnTo>
                  <a:lnTo>
                    <a:pt x="37278" y="45124"/>
                  </a:lnTo>
                  <a:lnTo>
                    <a:pt x="47669" y="47131"/>
                  </a:lnTo>
                  <a:lnTo>
                    <a:pt x="50299" y="47296"/>
                  </a:lnTo>
                  <a:lnTo>
                    <a:pt x="55573" y="49831"/>
                  </a:lnTo>
                  <a:lnTo>
                    <a:pt x="68790" y="60262"/>
                  </a:lnTo>
                  <a:lnTo>
                    <a:pt x="79373" y="65212"/>
                  </a:lnTo>
                  <a:lnTo>
                    <a:pt x="84664" y="68671"/>
                  </a:lnTo>
                  <a:lnTo>
                    <a:pt x="89955" y="70207"/>
                  </a:lnTo>
                  <a:lnTo>
                    <a:pt x="91719" y="71500"/>
                  </a:lnTo>
                  <a:lnTo>
                    <a:pt x="92895" y="73243"/>
                  </a:lnTo>
                  <a:lnTo>
                    <a:pt x="93679" y="75287"/>
                  </a:lnTo>
                  <a:lnTo>
                    <a:pt x="95083" y="76650"/>
                  </a:lnTo>
                  <a:lnTo>
                    <a:pt x="103675" y="81189"/>
                  </a:lnTo>
                  <a:lnTo>
                    <a:pt x="118721" y="94914"/>
                  </a:lnTo>
                  <a:lnTo>
                    <a:pt x="114745" y="95151"/>
                  </a:lnTo>
                  <a:lnTo>
                    <a:pt x="113538" y="96066"/>
                  </a:lnTo>
                  <a:lnTo>
                    <a:pt x="111216" y="102858"/>
                  </a:lnTo>
                  <a:lnTo>
                    <a:pt x="99300" y="103179"/>
                  </a:lnTo>
                  <a:lnTo>
                    <a:pt x="97949" y="104064"/>
                  </a:lnTo>
                  <a:lnTo>
                    <a:pt x="97048" y="105536"/>
                  </a:lnTo>
                  <a:lnTo>
                    <a:pt x="96448" y="107399"/>
                  </a:lnTo>
                  <a:lnTo>
                    <a:pt x="95165" y="108641"/>
                  </a:lnTo>
                  <a:lnTo>
                    <a:pt x="91389" y="110021"/>
                  </a:lnTo>
                  <a:lnTo>
                    <a:pt x="52816" y="111124"/>
                  </a:lnTo>
                  <a:lnTo>
                    <a:pt x="51085" y="110243"/>
                  </a:lnTo>
                  <a:lnTo>
                    <a:pt x="49930" y="108774"/>
                  </a:lnTo>
                  <a:lnTo>
                    <a:pt x="49161" y="106912"/>
                  </a:lnTo>
                  <a:lnTo>
                    <a:pt x="47766" y="105670"/>
                  </a:lnTo>
                  <a:lnTo>
                    <a:pt x="40923" y="103515"/>
                  </a:lnTo>
                  <a:lnTo>
                    <a:pt x="23809" y="103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321"/>
            <p:cNvSpPr/>
            <p:nvPr>
              <p:custDataLst>
                <p:tags r:id="rId23"/>
              </p:custDataLst>
            </p:nvPr>
          </p:nvSpPr>
          <p:spPr>
            <a:xfrm>
              <a:off x="2873375" y="5762625"/>
              <a:ext cx="7939" cy="87313"/>
            </a:xfrm>
            <a:custGeom>
              <a:avLst/>
              <a:gdLst/>
              <a:ahLst/>
              <a:cxnLst/>
              <a:rect l="0" t="0" r="0" b="0"/>
              <a:pathLst>
                <a:path w="7939" h="87313">
                  <a:moveTo>
                    <a:pt x="7938" y="0"/>
                  </a:moveTo>
                  <a:lnTo>
                    <a:pt x="7938" y="0"/>
                  </a:lnTo>
                  <a:lnTo>
                    <a:pt x="7938" y="37945"/>
                  </a:lnTo>
                  <a:lnTo>
                    <a:pt x="7938" y="57108"/>
                  </a:lnTo>
                  <a:lnTo>
                    <a:pt x="5586" y="63010"/>
                  </a:lnTo>
                  <a:lnTo>
                    <a:pt x="3724" y="65819"/>
                  </a:lnTo>
                  <a:lnTo>
                    <a:pt x="0" y="87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322"/>
            <p:cNvSpPr/>
            <p:nvPr>
              <p:custDataLst>
                <p:tags r:id="rId24"/>
              </p:custDataLst>
            </p:nvPr>
          </p:nvSpPr>
          <p:spPr>
            <a:xfrm>
              <a:off x="2928938" y="5794375"/>
              <a:ext cx="111126" cy="111126"/>
            </a:xfrm>
            <a:custGeom>
              <a:avLst/>
              <a:gdLst/>
              <a:ahLst/>
              <a:cxnLst/>
              <a:rect l="0" t="0" r="0" b="0"/>
              <a:pathLst>
                <a:path w="111126" h="111126">
                  <a:moveTo>
                    <a:pt x="0" y="0"/>
                  </a:moveTo>
                  <a:lnTo>
                    <a:pt x="0" y="0"/>
                  </a:lnTo>
                  <a:lnTo>
                    <a:pt x="0" y="11047"/>
                  </a:lnTo>
                  <a:lnTo>
                    <a:pt x="2351" y="16081"/>
                  </a:lnTo>
                  <a:lnTo>
                    <a:pt x="6833" y="22284"/>
                  </a:lnTo>
                  <a:lnTo>
                    <a:pt x="7719" y="29847"/>
                  </a:lnTo>
                  <a:lnTo>
                    <a:pt x="7928" y="46086"/>
                  </a:lnTo>
                  <a:lnTo>
                    <a:pt x="1102" y="54324"/>
                  </a:lnTo>
                  <a:lnTo>
                    <a:pt x="2" y="63468"/>
                  </a:lnTo>
                  <a:lnTo>
                    <a:pt x="0" y="56663"/>
                  </a:lnTo>
                  <a:lnTo>
                    <a:pt x="881" y="56296"/>
                  </a:lnTo>
                  <a:lnTo>
                    <a:pt x="4213" y="55888"/>
                  </a:lnTo>
                  <a:lnTo>
                    <a:pt x="5454" y="54897"/>
                  </a:lnTo>
                  <a:lnTo>
                    <a:pt x="6833" y="51445"/>
                  </a:lnTo>
                  <a:lnTo>
                    <a:pt x="7840" y="36912"/>
                  </a:lnTo>
                  <a:lnTo>
                    <a:pt x="8754" y="35191"/>
                  </a:lnTo>
                  <a:lnTo>
                    <a:pt x="10246" y="34045"/>
                  </a:lnTo>
                  <a:lnTo>
                    <a:pt x="14254" y="31888"/>
                  </a:lnTo>
                  <a:lnTo>
                    <a:pt x="22379" y="25050"/>
                  </a:lnTo>
                  <a:lnTo>
                    <a:pt x="27601" y="24180"/>
                  </a:lnTo>
                  <a:lnTo>
                    <a:pt x="28984" y="23175"/>
                  </a:lnTo>
                  <a:lnTo>
                    <a:pt x="29905" y="21624"/>
                  </a:lnTo>
                  <a:lnTo>
                    <a:pt x="30520" y="19707"/>
                  </a:lnTo>
                  <a:lnTo>
                    <a:pt x="31812" y="18430"/>
                  </a:lnTo>
                  <a:lnTo>
                    <a:pt x="40222" y="14028"/>
                  </a:lnTo>
                  <a:lnTo>
                    <a:pt x="46162" y="9141"/>
                  </a:lnTo>
                  <a:lnTo>
                    <a:pt x="51405" y="8294"/>
                  </a:lnTo>
                  <a:lnTo>
                    <a:pt x="78163" y="7937"/>
                  </a:lnTo>
                  <a:lnTo>
                    <a:pt x="85472" y="13392"/>
                  </a:lnTo>
                  <a:lnTo>
                    <a:pt x="90316" y="14771"/>
                  </a:lnTo>
                  <a:lnTo>
                    <a:pt x="91961" y="16021"/>
                  </a:lnTo>
                  <a:lnTo>
                    <a:pt x="94816" y="22613"/>
                  </a:lnTo>
                  <a:lnTo>
                    <a:pt x="97409" y="23279"/>
                  </a:lnTo>
                  <a:lnTo>
                    <a:pt x="99335" y="23456"/>
                  </a:lnTo>
                  <a:lnTo>
                    <a:pt x="100619" y="24457"/>
                  </a:lnTo>
                  <a:lnTo>
                    <a:pt x="102045" y="27921"/>
                  </a:lnTo>
                  <a:lnTo>
                    <a:pt x="102849" y="34829"/>
                  </a:lnTo>
                  <a:lnTo>
                    <a:pt x="103844" y="36449"/>
                  </a:lnTo>
                  <a:lnTo>
                    <a:pt x="105388" y="37528"/>
                  </a:lnTo>
                  <a:lnTo>
                    <a:pt x="107300" y="38249"/>
                  </a:lnTo>
                  <a:lnTo>
                    <a:pt x="108575" y="39610"/>
                  </a:lnTo>
                  <a:lnTo>
                    <a:pt x="109991" y="43474"/>
                  </a:lnTo>
                  <a:lnTo>
                    <a:pt x="111118" y="82190"/>
                  </a:lnTo>
                  <a:lnTo>
                    <a:pt x="111125" y="111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323"/>
            <p:cNvSpPr/>
            <p:nvPr>
              <p:custDataLst>
                <p:tags r:id="rId25"/>
              </p:custDataLst>
            </p:nvPr>
          </p:nvSpPr>
          <p:spPr>
            <a:xfrm>
              <a:off x="2913062" y="5675313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324"/>
            <p:cNvSpPr/>
            <p:nvPr>
              <p:custDataLst>
                <p:tags r:id="rId26"/>
              </p:custDataLst>
            </p:nvPr>
          </p:nvSpPr>
          <p:spPr>
            <a:xfrm>
              <a:off x="3214688" y="5603875"/>
              <a:ext cx="15876" cy="1"/>
            </a:xfrm>
            <a:custGeom>
              <a:avLst/>
              <a:gdLst/>
              <a:ahLst/>
              <a:cxnLst/>
              <a:rect l="0" t="0" r="0" b="0"/>
              <a:pathLst>
                <a:path w="15876" h="1">
                  <a:moveTo>
                    <a:pt x="0" y="0"/>
                  </a:moveTo>
                  <a:lnTo>
                    <a:pt x="0" y="0"/>
                  </a:lnTo>
                  <a:lnTo>
                    <a:pt x="15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325"/>
            <p:cNvSpPr/>
            <p:nvPr>
              <p:custDataLst>
                <p:tags r:id="rId27"/>
              </p:custDataLst>
            </p:nvPr>
          </p:nvSpPr>
          <p:spPr>
            <a:xfrm>
              <a:off x="3151187" y="5603875"/>
              <a:ext cx="79377" cy="317501"/>
            </a:xfrm>
            <a:custGeom>
              <a:avLst/>
              <a:gdLst/>
              <a:ahLst/>
              <a:cxnLst/>
              <a:rect l="0" t="0" r="0" b="0"/>
              <a:pathLst>
                <a:path w="79377" h="317501">
                  <a:moveTo>
                    <a:pt x="79376" y="0"/>
                  </a:moveTo>
                  <a:lnTo>
                    <a:pt x="79376" y="0"/>
                  </a:lnTo>
                  <a:lnTo>
                    <a:pt x="72541" y="0"/>
                  </a:lnTo>
                  <a:lnTo>
                    <a:pt x="72174" y="882"/>
                  </a:lnTo>
                  <a:lnTo>
                    <a:pt x="71765" y="4213"/>
                  </a:lnTo>
                  <a:lnTo>
                    <a:pt x="69231" y="8634"/>
                  </a:lnTo>
                  <a:lnTo>
                    <a:pt x="58269" y="21929"/>
                  </a:lnTo>
                  <a:lnTo>
                    <a:pt x="56766" y="26797"/>
                  </a:lnTo>
                  <a:lnTo>
                    <a:pt x="55483" y="28447"/>
                  </a:lnTo>
                  <a:lnTo>
                    <a:pt x="51706" y="30282"/>
                  </a:lnTo>
                  <a:lnTo>
                    <a:pt x="50345" y="31653"/>
                  </a:lnTo>
                  <a:lnTo>
                    <a:pt x="41502" y="47774"/>
                  </a:lnTo>
                  <a:lnTo>
                    <a:pt x="40897" y="50370"/>
                  </a:lnTo>
                  <a:lnTo>
                    <a:pt x="33565" y="63514"/>
                  </a:lnTo>
                  <a:lnTo>
                    <a:pt x="32960" y="66154"/>
                  </a:lnTo>
                  <a:lnTo>
                    <a:pt x="26534" y="77612"/>
                  </a:lnTo>
                  <a:lnTo>
                    <a:pt x="23737" y="90122"/>
                  </a:lnTo>
                  <a:lnTo>
                    <a:pt x="17689" y="102697"/>
                  </a:lnTo>
                  <a:lnTo>
                    <a:pt x="13683" y="125301"/>
                  </a:lnTo>
                  <a:lnTo>
                    <a:pt x="10491" y="132418"/>
                  </a:lnTo>
                  <a:lnTo>
                    <a:pt x="7280" y="155302"/>
                  </a:lnTo>
                  <a:lnTo>
                    <a:pt x="2549" y="164686"/>
                  </a:lnTo>
                  <a:lnTo>
                    <a:pt x="20" y="203662"/>
                  </a:lnTo>
                  <a:lnTo>
                    <a:pt x="0" y="239666"/>
                  </a:lnTo>
                  <a:lnTo>
                    <a:pt x="2352" y="245571"/>
                  </a:lnTo>
                  <a:lnTo>
                    <a:pt x="5455" y="251135"/>
                  </a:lnTo>
                  <a:lnTo>
                    <a:pt x="8084" y="259226"/>
                  </a:lnTo>
                  <a:lnTo>
                    <a:pt x="13175" y="267210"/>
                  </a:lnTo>
                  <a:lnTo>
                    <a:pt x="15957" y="275161"/>
                  </a:lnTo>
                  <a:lnTo>
                    <a:pt x="51733" y="313670"/>
                  </a:lnTo>
                  <a:lnTo>
                    <a:pt x="55563" y="317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326"/>
            <p:cNvSpPr/>
            <p:nvPr>
              <p:custDataLst>
                <p:tags r:id="rId28"/>
              </p:custDataLst>
            </p:nvPr>
          </p:nvSpPr>
          <p:spPr>
            <a:xfrm>
              <a:off x="3309938" y="5699125"/>
              <a:ext cx="1" cy="15876"/>
            </a:xfrm>
            <a:custGeom>
              <a:avLst/>
              <a:gdLst/>
              <a:ahLst/>
              <a:cxnLst/>
              <a:rect l="0" t="0" r="0" b="0"/>
              <a:pathLst>
                <a:path w="1" h="15876">
                  <a:moveTo>
                    <a:pt x="0" y="15875"/>
                  </a:moveTo>
                  <a:lnTo>
                    <a:pt x="0" y="1587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327"/>
            <p:cNvSpPr/>
            <p:nvPr>
              <p:custDataLst>
                <p:tags r:id="rId29"/>
              </p:custDataLst>
            </p:nvPr>
          </p:nvSpPr>
          <p:spPr>
            <a:xfrm>
              <a:off x="3286125" y="5699125"/>
              <a:ext cx="87313" cy="158751"/>
            </a:xfrm>
            <a:custGeom>
              <a:avLst/>
              <a:gdLst/>
              <a:ahLst/>
              <a:cxnLst/>
              <a:rect l="0" t="0" r="0" b="0"/>
              <a:pathLst>
                <a:path w="87313" h="158751">
                  <a:moveTo>
                    <a:pt x="0" y="0"/>
                  </a:moveTo>
                  <a:lnTo>
                    <a:pt x="0" y="0"/>
                  </a:lnTo>
                  <a:lnTo>
                    <a:pt x="0" y="27927"/>
                  </a:lnTo>
                  <a:lnTo>
                    <a:pt x="882" y="29201"/>
                  </a:lnTo>
                  <a:lnTo>
                    <a:pt x="2351" y="30050"/>
                  </a:lnTo>
                  <a:lnTo>
                    <a:pt x="6834" y="31414"/>
                  </a:lnTo>
                  <a:lnTo>
                    <a:pt x="14675" y="38555"/>
                  </a:lnTo>
                  <a:lnTo>
                    <a:pt x="21975" y="40346"/>
                  </a:lnTo>
                  <a:lnTo>
                    <a:pt x="40192" y="53758"/>
                  </a:lnTo>
                  <a:lnTo>
                    <a:pt x="50371" y="55206"/>
                  </a:lnTo>
                  <a:lnTo>
                    <a:pt x="52101" y="56207"/>
                  </a:lnTo>
                  <a:lnTo>
                    <a:pt x="53255" y="57756"/>
                  </a:lnTo>
                  <a:lnTo>
                    <a:pt x="54024" y="59671"/>
                  </a:lnTo>
                  <a:lnTo>
                    <a:pt x="55419" y="60947"/>
                  </a:lnTo>
                  <a:lnTo>
                    <a:pt x="63133" y="63400"/>
                  </a:lnTo>
                  <a:lnTo>
                    <a:pt x="78172" y="78174"/>
                  </a:lnTo>
                  <a:lnTo>
                    <a:pt x="79269" y="86103"/>
                  </a:lnTo>
                  <a:lnTo>
                    <a:pt x="84809" y="93411"/>
                  </a:lnTo>
                  <a:lnTo>
                    <a:pt x="86983" y="101726"/>
                  </a:lnTo>
                  <a:lnTo>
                    <a:pt x="87312" y="129981"/>
                  </a:lnTo>
                  <a:lnTo>
                    <a:pt x="86430" y="131633"/>
                  </a:lnTo>
                  <a:lnTo>
                    <a:pt x="84960" y="132734"/>
                  </a:lnTo>
                  <a:lnTo>
                    <a:pt x="83098" y="133468"/>
                  </a:lnTo>
                  <a:lnTo>
                    <a:pt x="81857" y="134840"/>
                  </a:lnTo>
                  <a:lnTo>
                    <a:pt x="80478" y="138716"/>
                  </a:lnTo>
                  <a:lnTo>
                    <a:pt x="79702" y="145856"/>
                  </a:lnTo>
                  <a:lnTo>
                    <a:pt x="78711" y="147508"/>
                  </a:lnTo>
                  <a:lnTo>
                    <a:pt x="77169" y="148610"/>
                  </a:lnTo>
                  <a:lnTo>
                    <a:pt x="75258" y="149344"/>
                  </a:lnTo>
                  <a:lnTo>
                    <a:pt x="73984" y="150715"/>
                  </a:lnTo>
                  <a:lnTo>
                    <a:pt x="71773" y="157518"/>
                  </a:lnTo>
                  <a:lnTo>
                    <a:pt x="69235" y="158202"/>
                  </a:lnTo>
                  <a:lnTo>
                    <a:pt x="31705" y="158750"/>
                  </a:lnTo>
                  <a:lnTo>
                    <a:pt x="21158" y="158750"/>
                  </a:lnTo>
                  <a:lnTo>
                    <a:pt x="19396" y="157868"/>
                  </a:lnTo>
                  <a:lnTo>
                    <a:pt x="18223" y="156398"/>
                  </a:lnTo>
                  <a:lnTo>
                    <a:pt x="17440" y="154536"/>
                  </a:lnTo>
                  <a:lnTo>
                    <a:pt x="16037" y="153295"/>
                  </a:lnTo>
                  <a:lnTo>
                    <a:pt x="7937" y="150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328"/>
            <p:cNvSpPr/>
            <p:nvPr>
              <p:custDataLst>
                <p:tags r:id="rId30"/>
              </p:custDataLst>
            </p:nvPr>
          </p:nvSpPr>
          <p:spPr>
            <a:xfrm>
              <a:off x="3397250" y="5683250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329"/>
            <p:cNvSpPr/>
            <p:nvPr>
              <p:custDataLst>
                <p:tags r:id="rId31"/>
              </p:custDataLst>
            </p:nvPr>
          </p:nvSpPr>
          <p:spPr>
            <a:xfrm>
              <a:off x="3333750" y="5675313"/>
              <a:ext cx="47626" cy="7938"/>
            </a:xfrm>
            <a:custGeom>
              <a:avLst/>
              <a:gdLst/>
              <a:ahLst/>
              <a:cxnLst/>
              <a:rect l="0" t="0" r="0" b="0"/>
              <a:pathLst>
                <a:path w="47626" h="7938">
                  <a:moveTo>
                    <a:pt x="47625" y="0"/>
                  </a:moveTo>
                  <a:lnTo>
                    <a:pt x="47625" y="0"/>
                  </a:lnTo>
                  <a:lnTo>
                    <a:pt x="43411" y="4212"/>
                  </a:lnTo>
                  <a:lnTo>
                    <a:pt x="38990" y="6281"/>
                  </a:lnTo>
                  <a:lnTo>
                    <a:pt x="9476" y="7934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330"/>
            <p:cNvSpPr/>
            <p:nvPr>
              <p:custDataLst>
                <p:tags r:id="rId32"/>
              </p:custDataLst>
            </p:nvPr>
          </p:nvSpPr>
          <p:spPr>
            <a:xfrm>
              <a:off x="3484564" y="5691188"/>
              <a:ext cx="111125" cy="198438"/>
            </a:xfrm>
            <a:custGeom>
              <a:avLst/>
              <a:gdLst/>
              <a:ahLst/>
              <a:cxnLst/>
              <a:rect l="0" t="0" r="0" b="0"/>
              <a:pathLst>
                <a:path w="111125" h="198438">
                  <a:moveTo>
                    <a:pt x="71436" y="7937"/>
                  </a:moveTo>
                  <a:lnTo>
                    <a:pt x="71436" y="7937"/>
                  </a:lnTo>
                  <a:lnTo>
                    <a:pt x="87302" y="7937"/>
                  </a:lnTo>
                  <a:lnTo>
                    <a:pt x="87310" y="1103"/>
                  </a:lnTo>
                  <a:lnTo>
                    <a:pt x="86428" y="735"/>
                  </a:lnTo>
                  <a:lnTo>
                    <a:pt x="51780" y="0"/>
                  </a:lnTo>
                  <a:lnTo>
                    <a:pt x="47119" y="2351"/>
                  </a:lnTo>
                  <a:lnTo>
                    <a:pt x="41154" y="6833"/>
                  </a:lnTo>
                  <a:lnTo>
                    <a:pt x="33639" y="8601"/>
                  </a:lnTo>
                  <a:lnTo>
                    <a:pt x="9147" y="30540"/>
                  </a:lnTo>
                  <a:lnTo>
                    <a:pt x="4081" y="31391"/>
                  </a:lnTo>
                  <a:lnTo>
                    <a:pt x="2720" y="32392"/>
                  </a:lnTo>
                  <a:lnTo>
                    <a:pt x="357" y="38552"/>
                  </a:lnTo>
                  <a:lnTo>
                    <a:pt x="0" y="54427"/>
                  </a:lnTo>
                  <a:lnTo>
                    <a:pt x="4212" y="59439"/>
                  </a:lnTo>
                  <a:lnTo>
                    <a:pt x="8632" y="61695"/>
                  </a:lnTo>
                  <a:lnTo>
                    <a:pt x="14443" y="63143"/>
                  </a:lnTo>
                  <a:lnTo>
                    <a:pt x="14920" y="64144"/>
                  </a:lnTo>
                  <a:lnTo>
                    <a:pt x="15450" y="67608"/>
                  </a:lnTo>
                  <a:lnTo>
                    <a:pt x="16473" y="68884"/>
                  </a:lnTo>
                  <a:lnTo>
                    <a:pt x="22670" y="71100"/>
                  </a:lnTo>
                  <a:lnTo>
                    <a:pt x="27687" y="71337"/>
                  </a:lnTo>
                  <a:lnTo>
                    <a:pt x="32295" y="69041"/>
                  </a:lnTo>
                  <a:lnTo>
                    <a:pt x="38226" y="64594"/>
                  </a:lnTo>
                  <a:lnTo>
                    <a:pt x="45735" y="62833"/>
                  </a:lnTo>
                  <a:lnTo>
                    <a:pt x="54092" y="56694"/>
                  </a:lnTo>
                  <a:lnTo>
                    <a:pt x="61608" y="55785"/>
                  </a:lnTo>
                  <a:lnTo>
                    <a:pt x="66480" y="55661"/>
                  </a:lnTo>
                  <a:lnTo>
                    <a:pt x="68132" y="54746"/>
                  </a:lnTo>
                  <a:lnTo>
                    <a:pt x="69233" y="53254"/>
                  </a:lnTo>
                  <a:lnTo>
                    <a:pt x="69967" y="51377"/>
                  </a:lnTo>
                  <a:lnTo>
                    <a:pt x="71339" y="50126"/>
                  </a:lnTo>
                  <a:lnTo>
                    <a:pt x="78141" y="47954"/>
                  </a:lnTo>
                  <a:lnTo>
                    <a:pt x="86952" y="47633"/>
                  </a:lnTo>
                  <a:lnTo>
                    <a:pt x="94912" y="40014"/>
                  </a:lnTo>
                  <a:lnTo>
                    <a:pt x="103186" y="39687"/>
                  </a:lnTo>
                  <a:lnTo>
                    <a:pt x="103186" y="77470"/>
                  </a:lnTo>
                  <a:lnTo>
                    <a:pt x="103186" y="117152"/>
                  </a:lnTo>
                  <a:lnTo>
                    <a:pt x="103186" y="155374"/>
                  </a:lnTo>
                  <a:lnTo>
                    <a:pt x="103186" y="161070"/>
                  </a:lnTo>
                  <a:lnTo>
                    <a:pt x="105538" y="166542"/>
                  </a:lnTo>
                  <a:lnTo>
                    <a:pt x="108641" y="171914"/>
                  </a:lnTo>
                  <a:lnTo>
                    <a:pt x="110633" y="182548"/>
                  </a:lnTo>
                  <a:lnTo>
                    <a:pt x="111124" y="198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331"/>
            <p:cNvSpPr/>
            <p:nvPr>
              <p:custDataLst>
                <p:tags r:id="rId33"/>
              </p:custDataLst>
            </p:nvPr>
          </p:nvSpPr>
          <p:spPr>
            <a:xfrm>
              <a:off x="3611563" y="5580063"/>
              <a:ext cx="87313" cy="396876"/>
            </a:xfrm>
            <a:custGeom>
              <a:avLst/>
              <a:gdLst/>
              <a:ahLst/>
              <a:cxnLst/>
              <a:rect l="0" t="0" r="0" b="0"/>
              <a:pathLst>
                <a:path w="87313" h="396876">
                  <a:moveTo>
                    <a:pt x="0" y="0"/>
                  </a:moveTo>
                  <a:lnTo>
                    <a:pt x="0" y="0"/>
                  </a:lnTo>
                  <a:lnTo>
                    <a:pt x="6833" y="0"/>
                  </a:lnTo>
                  <a:lnTo>
                    <a:pt x="7201" y="881"/>
                  </a:lnTo>
                  <a:lnTo>
                    <a:pt x="7928" y="12053"/>
                  </a:lnTo>
                  <a:lnTo>
                    <a:pt x="8813" y="13327"/>
                  </a:lnTo>
                  <a:lnTo>
                    <a:pt x="10285" y="14177"/>
                  </a:lnTo>
                  <a:lnTo>
                    <a:pt x="12148" y="14742"/>
                  </a:lnTo>
                  <a:lnTo>
                    <a:pt x="13390" y="16001"/>
                  </a:lnTo>
                  <a:lnTo>
                    <a:pt x="16538" y="23891"/>
                  </a:lnTo>
                  <a:lnTo>
                    <a:pt x="29201" y="38016"/>
                  </a:lnTo>
                  <a:lnTo>
                    <a:pt x="30617" y="42765"/>
                  </a:lnTo>
                  <a:lnTo>
                    <a:pt x="31877" y="44385"/>
                  </a:lnTo>
                  <a:lnTo>
                    <a:pt x="35628" y="46184"/>
                  </a:lnTo>
                  <a:lnTo>
                    <a:pt x="36981" y="47547"/>
                  </a:lnTo>
                  <a:lnTo>
                    <a:pt x="45811" y="63649"/>
                  </a:lnTo>
                  <a:lnTo>
                    <a:pt x="46416" y="66245"/>
                  </a:lnTo>
                  <a:lnTo>
                    <a:pt x="51480" y="74112"/>
                  </a:lnTo>
                  <a:lnTo>
                    <a:pt x="60211" y="84672"/>
                  </a:lnTo>
                  <a:lnTo>
                    <a:pt x="65202" y="95251"/>
                  </a:lnTo>
                  <a:lnTo>
                    <a:pt x="67280" y="97896"/>
                  </a:lnTo>
                  <a:lnTo>
                    <a:pt x="69589" y="105538"/>
                  </a:lnTo>
                  <a:lnTo>
                    <a:pt x="71498" y="113933"/>
                  </a:lnTo>
                  <a:lnTo>
                    <a:pt x="77557" y="126509"/>
                  </a:lnTo>
                  <a:lnTo>
                    <a:pt x="86953" y="165273"/>
                  </a:lnTo>
                  <a:lnTo>
                    <a:pt x="87302" y="204087"/>
                  </a:lnTo>
                  <a:lnTo>
                    <a:pt x="87312" y="243752"/>
                  </a:lnTo>
                  <a:lnTo>
                    <a:pt x="86430" y="272394"/>
                  </a:lnTo>
                  <a:lnTo>
                    <a:pt x="81030" y="287553"/>
                  </a:lnTo>
                  <a:lnTo>
                    <a:pt x="79228" y="296253"/>
                  </a:lnTo>
                  <a:lnTo>
                    <a:pt x="73237" y="309024"/>
                  </a:lnTo>
                  <a:lnTo>
                    <a:pt x="63423" y="337909"/>
                  </a:lnTo>
                  <a:lnTo>
                    <a:pt x="52558" y="351795"/>
                  </a:lnTo>
                  <a:lnTo>
                    <a:pt x="47465" y="354790"/>
                  </a:lnTo>
                  <a:lnTo>
                    <a:pt x="44872" y="355589"/>
                  </a:lnTo>
                  <a:lnTo>
                    <a:pt x="43144" y="357004"/>
                  </a:lnTo>
                  <a:lnTo>
                    <a:pt x="24947" y="379858"/>
                  </a:lnTo>
                  <a:lnTo>
                    <a:pt x="19935" y="380661"/>
                  </a:lnTo>
                  <a:lnTo>
                    <a:pt x="18582" y="381656"/>
                  </a:lnTo>
                  <a:lnTo>
                    <a:pt x="16033" y="388433"/>
                  </a:lnTo>
                  <a:lnTo>
                    <a:pt x="15883" y="388908"/>
                  </a:lnTo>
                  <a:lnTo>
                    <a:pt x="15874" y="396777"/>
                  </a:lnTo>
                  <a:lnTo>
                    <a:pt x="7937" y="396875"/>
                  </a:lnTo>
                  <a:lnTo>
                    <a:pt x="15874" y="396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332"/>
            <p:cNvSpPr/>
            <p:nvPr>
              <p:custDataLst>
                <p:tags r:id="rId34"/>
              </p:custDataLst>
            </p:nvPr>
          </p:nvSpPr>
          <p:spPr>
            <a:xfrm>
              <a:off x="1817688" y="5953125"/>
              <a:ext cx="2016125" cy="63501"/>
            </a:xfrm>
            <a:custGeom>
              <a:avLst/>
              <a:gdLst/>
              <a:ahLst/>
              <a:cxnLst/>
              <a:rect l="0" t="0" r="0" b="0"/>
              <a:pathLst>
                <a:path w="2016125" h="63501">
                  <a:moveTo>
                    <a:pt x="2016124" y="23813"/>
                  </a:moveTo>
                  <a:lnTo>
                    <a:pt x="2016124" y="23813"/>
                  </a:lnTo>
                  <a:lnTo>
                    <a:pt x="1992647" y="23813"/>
                  </a:lnTo>
                  <a:lnTo>
                    <a:pt x="1986041" y="29267"/>
                  </a:lnTo>
                  <a:lnTo>
                    <a:pt x="1976863" y="31653"/>
                  </a:lnTo>
                  <a:lnTo>
                    <a:pt x="1954084" y="31750"/>
                  </a:lnTo>
                  <a:lnTo>
                    <a:pt x="1946576" y="37204"/>
                  </a:lnTo>
                  <a:lnTo>
                    <a:pt x="1938218" y="39360"/>
                  </a:lnTo>
                  <a:lnTo>
                    <a:pt x="1906559" y="39686"/>
                  </a:lnTo>
                  <a:lnTo>
                    <a:pt x="1898970" y="45142"/>
                  </a:lnTo>
                  <a:lnTo>
                    <a:pt x="1891552" y="46889"/>
                  </a:lnTo>
                  <a:lnTo>
                    <a:pt x="1852082" y="47623"/>
                  </a:lnTo>
                  <a:lnTo>
                    <a:pt x="1815041" y="47625"/>
                  </a:lnTo>
                  <a:lnTo>
                    <a:pt x="1776227" y="47625"/>
                  </a:lnTo>
                  <a:lnTo>
                    <a:pt x="1738315" y="47625"/>
                  </a:lnTo>
                  <a:lnTo>
                    <a:pt x="1699115" y="47625"/>
                  </a:lnTo>
                  <a:lnTo>
                    <a:pt x="1660595" y="47625"/>
                  </a:lnTo>
                  <a:lnTo>
                    <a:pt x="1640513" y="47625"/>
                  </a:lnTo>
                  <a:lnTo>
                    <a:pt x="1603521" y="55417"/>
                  </a:lnTo>
                  <a:lnTo>
                    <a:pt x="1565094" y="55560"/>
                  </a:lnTo>
                  <a:lnTo>
                    <a:pt x="1529632" y="55563"/>
                  </a:lnTo>
                  <a:lnTo>
                    <a:pt x="1490805" y="55563"/>
                  </a:lnTo>
                  <a:lnTo>
                    <a:pt x="1458212" y="55563"/>
                  </a:lnTo>
                  <a:lnTo>
                    <a:pt x="1422226" y="63173"/>
                  </a:lnTo>
                  <a:lnTo>
                    <a:pt x="1382826" y="63496"/>
                  </a:lnTo>
                  <a:lnTo>
                    <a:pt x="1343956" y="63500"/>
                  </a:lnTo>
                  <a:lnTo>
                    <a:pt x="1308500" y="63500"/>
                  </a:lnTo>
                  <a:lnTo>
                    <a:pt x="1302398" y="61148"/>
                  </a:lnTo>
                  <a:lnTo>
                    <a:pt x="1299536" y="59286"/>
                  </a:lnTo>
                  <a:lnTo>
                    <a:pt x="1287080" y="56666"/>
                  </a:lnTo>
                  <a:lnTo>
                    <a:pt x="1247692" y="55591"/>
                  </a:lnTo>
                  <a:lnTo>
                    <a:pt x="1209071" y="55563"/>
                  </a:lnTo>
                  <a:lnTo>
                    <a:pt x="1171297" y="55563"/>
                  </a:lnTo>
                  <a:lnTo>
                    <a:pt x="1133953" y="55563"/>
                  </a:lnTo>
                  <a:lnTo>
                    <a:pt x="1105901" y="54680"/>
                  </a:lnTo>
                  <a:lnTo>
                    <a:pt x="1081789" y="48728"/>
                  </a:lnTo>
                  <a:lnTo>
                    <a:pt x="1046081" y="47668"/>
                  </a:lnTo>
                  <a:lnTo>
                    <a:pt x="1036424" y="46761"/>
                  </a:lnTo>
                  <a:lnTo>
                    <a:pt x="1010806" y="40425"/>
                  </a:lnTo>
                  <a:lnTo>
                    <a:pt x="976163" y="37379"/>
                  </a:lnTo>
                  <a:lnTo>
                    <a:pt x="959330" y="32862"/>
                  </a:lnTo>
                  <a:lnTo>
                    <a:pt x="920603" y="31793"/>
                  </a:lnTo>
                  <a:lnTo>
                    <a:pt x="910101" y="30887"/>
                  </a:lnTo>
                  <a:lnTo>
                    <a:pt x="878410" y="24549"/>
                  </a:lnTo>
                  <a:lnTo>
                    <a:pt x="845305" y="23856"/>
                  </a:lnTo>
                  <a:lnTo>
                    <a:pt x="820889" y="22936"/>
                  </a:lnTo>
                  <a:lnTo>
                    <a:pt x="796136" y="16979"/>
                  </a:lnTo>
                  <a:lnTo>
                    <a:pt x="759338" y="15940"/>
                  </a:lnTo>
                  <a:lnTo>
                    <a:pt x="743474" y="15012"/>
                  </a:lnTo>
                  <a:lnTo>
                    <a:pt x="711728" y="8674"/>
                  </a:lnTo>
                  <a:lnTo>
                    <a:pt x="678618" y="7981"/>
                  </a:lnTo>
                  <a:lnTo>
                    <a:pt x="639709" y="7939"/>
                  </a:lnTo>
                  <a:lnTo>
                    <a:pt x="603215" y="7938"/>
                  </a:lnTo>
                  <a:lnTo>
                    <a:pt x="565214" y="7938"/>
                  </a:lnTo>
                  <a:lnTo>
                    <a:pt x="542776" y="7055"/>
                  </a:lnTo>
                  <a:lnTo>
                    <a:pt x="518284" y="1103"/>
                  </a:lnTo>
                  <a:lnTo>
                    <a:pt x="479972" y="97"/>
                  </a:lnTo>
                  <a:lnTo>
                    <a:pt x="441917" y="6"/>
                  </a:lnTo>
                  <a:lnTo>
                    <a:pt x="404816" y="0"/>
                  </a:lnTo>
                  <a:lnTo>
                    <a:pt x="367770" y="0"/>
                  </a:lnTo>
                  <a:lnTo>
                    <a:pt x="330729" y="0"/>
                  </a:lnTo>
                  <a:lnTo>
                    <a:pt x="293687" y="0"/>
                  </a:lnTo>
                  <a:lnTo>
                    <a:pt x="256809" y="0"/>
                  </a:lnTo>
                  <a:lnTo>
                    <a:pt x="222104" y="0"/>
                  </a:lnTo>
                  <a:lnTo>
                    <a:pt x="184420" y="0"/>
                  </a:lnTo>
                  <a:lnTo>
                    <a:pt x="148999" y="0"/>
                  </a:lnTo>
                  <a:lnTo>
                    <a:pt x="140305" y="882"/>
                  </a:lnTo>
                  <a:lnTo>
                    <a:pt x="124712" y="6834"/>
                  </a:lnTo>
                  <a:lnTo>
                    <a:pt x="87313" y="7933"/>
                  </a:lnTo>
                  <a:lnTo>
                    <a:pt x="47723" y="7938"/>
                  </a:lnTo>
                  <a:lnTo>
                    <a:pt x="8043" y="7938"/>
                  </a:lnTo>
                  <a:lnTo>
                    <a:pt x="0" y="7938"/>
                  </a:lnTo>
                  <a:lnTo>
                    <a:pt x="7937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333"/>
            <p:cNvSpPr/>
            <p:nvPr>
              <p:custDataLst>
                <p:tags r:id="rId35"/>
              </p:custDataLst>
            </p:nvPr>
          </p:nvSpPr>
          <p:spPr>
            <a:xfrm>
              <a:off x="2405091" y="6024563"/>
              <a:ext cx="134907" cy="142876"/>
            </a:xfrm>
            <a:custGeom>
              <a:avLst/>
              <a:gdLst/>
              <a:ahLst/>
              <a:cxnLst/>
              <a:rect l="0" t="0" r="0" b="0"/>
              <a:pathLst>
                <a:path w="134907" h="142876">
                  <a:moveTo>
                    <a:pt x="71409" y="0"/>
                  </a:moveTo>
                  <a:lnTo>
                    <a:pt x="71409" y="0"/>
                  </a:lnTo>
                  <a:lnTo>
                    <a:pt x="48805" y="0"/>
                  </a:lnTo>
                  <a:lnTo>
                    <a:pt x="41498" y="5454"/>
                  </a:lnTo>
                  <a:lnTo>
                    <a:pt x="33183" y="7610"/>
                  </a:lnTo>
                  <a:lnTo>
                    <a:pt x="27941" y="7840"/>
                  </a:lnTo>
                  <a:lnTo>
                    <a:pt x="26555" y="8754"/>
                  </a:lnTo>
                  <a:lnTo>
                    <a:pt x="25632" y="10246"/>
                  </a:lnTo>
                  <a:lnTo>
                    <a:pt x="25016" y="12122"/>
                  </a:lnTo>
                  <a:lnTo>
                    <a:pt x="23723" y="13373"/>
                  </a:lnTo>
                  <a:lnTo>
                    <a:pt x="16205" y="15777"/>
                  </a:lnTo>
                  <a:lnTo>
                    <a:pt x="8245" y="23482"/>
                  </a:lnTo>
                  <a:lnTo>
                    <a:pt x="7938" y="30617"/>
                  </a:lnTo>
                  <a:lnTo>
                    <a:pt x="7046" y="30995"/>
                  </a:lnTo>
                  <a:lnTo>
                    <a:pt x="69" y="31740"/>
                  </a:lnTo>
                  <a:lnTo>
                    <a:pt x="0" y="35960"/>
                  </a:lnTo>
                  <a:lnTo>
                    <a:pt x="872" y="37202"/>
                  </a:lnTo>
                  <a:lnTo>
                    <a:pt x="2336" y="38030"/>
                  </a:lnTo>
                  <a:lnTo>
                    <a:pt x="7812" y="39658"/>
                  </a:lnTo>
                  <a:lnTo>
                    <a:pt x="12094" y="39678"/>
                  </a:lnTo>
                  <a:lnTo>
                    <a:pt x="13345" y="40563"/>
                  </a:lnTo>
                  <a:lnTo>
                    <a:pt x="14179" y="42035"/>
                  </a:lnTo>
                  <a:lnTo>
                    <a:pt x="14735" y="43898"/>
                  </a:lnTo>
                  <a:lnTo>
                    <a:pt x="15987" y="45140"/>
                  </a:lnTo>
                  <a:lnTo>
                    <a:pt x="19731" y="46520"/>
                  </a:lnTo>
                  <a:lnTo>
                    <a:pt x="37770" y="48488"/>
                  </a:lnTo>
                  <a:lnTo>
                    <a:pt x="45175" y="53074"/>
                  </a:lnTo>
                  <a:lnTo>
                    <a:pt x="55578" y="55071"/>
                  </a:lnTo>
                  <a:lnTo>
                    <a:pt x="58209" y="55235"/>
                  </a:lnTo>
                  <a:lnTo>
                    <a:pt x="63485" y="57768"/>
                  </a:lnTo>
                  <a:lnTo>
                    <a:pt x="78271" y="66581"/>
                  </a:lnTo>
                  <a:lnTo>
                    <a:pt x="94731" y="73149"/>
                  </a:lnTo>
                  <a:lnTo>
                    <a:pt x="108386" y="84009"/>
                  </a:lnTo>
                  <a:lnTo>
                    <a:pt x="117457" y="86877"/>
                  </a:lnTo>
                  <a:lnTo>
                    <a:pt x="122780" y="91397"/>
                  </a:lnTo>
                  <a:lnTo>
                    <a:pt x="125109" y="95889"/>
                  </a:lnTo>
                  <a:lnTo>
                    <a:pt x="125730" y="98321"/>
                  </a:lnTo>
                  <a:lnTo>
                    <a:pt x="127025" y="99943"/>
                  </a:lnTo>
                  <a:lnTo>
                    <a:pt x="130817" y="101745"/>
                  </a:lnTo>
                  <a:lnTo>
                    <a:pt x="132181" y="103108"/>
                  </a:lnTo>
                  <a:lnTo>
                    <a:pt x="134877" y="111016"/>
                  </a:lnTo>
                  <a:lnTo>
                    <a:pt x="134906" y="117949"/>
                  </a:lnTo>
                  <a:lnTo>
                    <a:pt x="134025" y="118320"/>
                  </a:lnTo>
                  <a:lnTo>
                    <a:pt x="123085" y="119033"/>
                  </a:lnTo>
                  <a:lnTo>
                    <a:pt x="121734" y="119925"/>
                  </a:lnTo>
                  <a:lnTo>
                    <a:pt x="120834" y="121401"/>
                  </a:lnTo>
                  <a:lnTo>
                    <a:pt x="120234" y="123267"/>
                  </a:lnTo>
                  <a:lnTo>
                    <a:pt x="118952" y="124511"/>
                  </a:lnTo>
                  <a:lnTo>
                    <a:pt x="112305" y="126672"/>
                  </a:lnTo>
                  <a:lnTo>
                    <a:pt x="100155" y="126970"/>
                  </a:lnTo>
                  <a:lnTo>
                    <a:pt x="95062" y="129339"/>
                  </a:lnTo>
                  <a:lnTo>
                    <a:pt x="89859" y="132448"/>
                  </a:lnTo>
                  <a:lnTo>
                    <a:pt x="79332" y="134446"/>
                  </a:lnTo>
                  <a:lnTo>
                    <a:pt x="68760" y="134840"/>
                  </a:lnTo>
                  <a:lnTo>
                    <a:pt x="66997" y="135754"/>
                  </a:lnTo>
                  <a:lnTo>
                    <a:pt x="65822" y="137246"/>
                  </a:lnTo>
                  <a:lnTo>
                    <a:pt x="65038" y="139122"/>
                  </a:lnTo>
                  <a:lnTo>
                    <a:pt x="63634" y="140373"/>
                  </a:lnTo>
                  <a:lnTo>
                    <a:pt x="59722" y="141763"/>
                  </a:lnTo>
                  <a:lnTo>
                    <a:pt x="21983" y="142875"/>
                  </a:lnTo>
                  <a:lnTo>
                    <a:pt x="17059" y="142875"/>
                  </a:lnTo>
                  <a:lnTo>
                    <a:pt x="7909" y="134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334"/>
            <p:cNvSpPr/>
            <p:nvPr>
              <p:custDataLst>
                <p:tags r:id="rId36"/>
              </p:custDataLst>
            </p:nvPr>
          </p:nvSpPr>
          <p:spPr>
            <a:xfrm>
              <a:off x="2611438" y="6008688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335"/>
            <p:cNvSpPr/>
            <p:nvPr>
              <p:custDataLst>
                <p:tags r:id="rId37"/>
              </p:custDataLst>
            </p:nvPr>
          </p:nvSpPr>
          <p:spPr>
            <a:xfrm>
              <a:off x="2619375" y="6024563"/>
              <a:ext cx="1" cy="103188"/>
            </a:xfrm>
            <a:custGeom>
              <a:avLst/>
              <a:gdLst/>
              <a:ahLst/>
              <a:cxnLst/>
              <a:rect l="0" t="0" r="0" b="0"/>
              <a:pathLst>
                <a:path w="1" h="103188">
                  <a:moveTo>
                    <a:pt x="0" y="0"/>
                  </a:moveTo>
                  <a:lnTo>
                    <a:pt x="0" y="0"/>
                  </a:lnTo>
                  <a:lnTo>
                    <a:pt x="0" y="38050"/>
                  </a:lnTo>
                  <a:lnTo>
                    <a:pt x="0" y="75974"/>
                  </a:lnTo>
                  <a:lnTo>
                    <a:pt x="0" y="103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336"/>
            <p:cNvSpPr/>
            <p:nvPr>
              <p:custDataLst>
                <p:tags r:id="rId38"/>
              </p:custDataLst>
            </p:nvPr>
          </p:nvSpPr>
          <p:spPr>
            <a:xfrm>
              <a:off x="2682875" y="6064250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337"/>
            <p:cNvSpPr/>
            <p:nvPr>
              <p:custDataLst>
                <p:tags r:id="rId39"/>
              </p:custDataLst>
            </p:nvPr>
          </p:nvSpPr>
          <p:spPr>
            <a:xfrm>
              <a:off x="2682904" y="6065362"/>
              <a:ext cx="111097" cy="94139"/>
            </a:xfrm>
            <a:custGeom>
              <a:avLst/>
              <a:gdLst/>
              <a:ahLst/>
              <a:cxnLst/>
              <a:rect l="0" t="0" r="0" b="0"/>
              <a:pathLst>
                <a:path w="111097" h="94139">
                  <a:moveTo>
                    <a:pt x="7909" y="22700"/>
                  </a:moveTo>
                  <a:lnTo>
                    <a:pt x="7909" y="22700"/>
                  </a:lnTo>
                  <a:lnTo>
                    <a:pt x="7909" y="38152"/>
                  </a:lnTo>
                  <a:lnTo>
                    <a:pt x="0" y="46483"/>
                  </a:lnTo>
                  <a:lnTo>
                    <a:pt x="7582" y="46512"/>
                  </a:lnTo>
                  <a:lnTo>
                    <a:pt x="7812" y="42299"/>
                  </a:lnTo>
                  <a:lnTo>
                    <a:pt x="8726" y="41058"/>
                  </a:lnTo>
                  <a:lnTo>
                    <a:pt x="14734" y="38903"/>
                  </a:lnTo>
                  <a:lnTo>
                    <a:pt x="15352" y="36368"/>
                  </a:lnTo>
                  <a:lnTo>
                    <a:pt x="15516" y="34458"/>
                  </a:lnTo>
                  <a:lnTo>
                    <a:pt x="16508" y="33185"/>
                  </a:lnTo>
                  <a:lnTo>
                    <a:pt x="19962" y="31770"/>
                  </a:lnTo>
                  <a:lnTo>
                    <a:pt x="26865" y="30973"/>
                  </a:lnTo>
                  <a:lnTo>
                    <a:pt x="28483" y="29979"/>
                  </a:lnTo>
                  <a:lnTo>
                    <a:pt x="29563" y="28435"/>
                  </a:lnTo>
                  <a:lnTo>
                    <a:pt x="31082" y="22047"/>
                  </a:lnTo>
                  <a:lnTo>
                    <a:pt x="31295" y="19619"/>
                  </a:lnTo>
                  <a:lnTo>
                    <a:pt x="32319" y="18000"/>
                  </a:lnTo>
                  <a:lnTo>
                    <a:pt x="33883" y="16921"/>
                  </a:lnTo>
                  <a:lnTo>
                    <a:pt x="38517" y="15188"/>
                  </a:lnTo>
                  <a:lnTo>
                    <a:pt x="45770" y="9392"/>
                  </a:lnTo>
                  <a:lnTo>
                    <a:pt x="54073" y="7162"/>
                  </a:lnTo>
                  <a:lnTo>
                    <a:pt x="59315" y="6925"/>
                  </a:lnTo>
                  <a:lnTo>
                    <a:pt x="60700" y="6010"/>
                  </a:lnTo>
                  <a:lnTo>
                    <a:pt x="61624" y="4518"/>
                  </a:lnTo>
                  <a:lnTo>
                    <a:pt x="62239" y="2641"/>
                  </a:lnTo>
                  <a:lnTo>
                    <a:pt x="63532" y="1390"/>
                  </a:lnTo>
                  <a:lnTo>
                    <a:pt x="67320" y="0"/>
                  </a:lnTo>
                  <a:lnTo>
                    <a:pt x="68683" y="511"/>
                  </a:lnTo>
                  <a:lnTo>
                    <a:pt x="69591" y="1734"/>
                  </a:lnTo>
                  <a:lnTo>
                    <a:pt x="70197" y="3430"/>
                  </a:lnTo>
                  <a:lnTo>
                    <a:pt x="71483" y="4562"/>
                  </a:lnTo>
                  <a:lnTo>
                    <a:pt x="78136" y="6527"/>
                  </a:lnTo>
                  <a:lnTo>
                    <a:pt x="83201" y="6737"/>
                  </a:lnTo>
                  <a:lnTo>
                    <a:pt x="84562" y="7648"/>
                  </a:lnTo>
                  <a:lnTo>
                    <a:pt x="85469" y="9137"/>
                  </a:lnTo>
                  <a:lnTo>
                    <a:pt x="86925" y="13651"/>
                  </a:lnTo>
                  <a:lnTo>
                    <a:pt x="92668" y="20880"/>
                  </a:lnTo>
                  <a:lnTo>
                    <a:pt x="94086" y="25713"/>
                  </a:lnTo>
                  <a:lnTo>
                    <a:pt x="95347" y="27354"/>
                  </a:lnTo>
                  <a:lnTo>
                    <a:pt x="99098" y="29179"/>
                  </a:lnTo>
                  <a:lnTo>
                    <a:pt x="100452" y="30547"/>
                  </a:lnTo>
                  <a:lnTo>
                    <a:pt x="102802" y="37344"/>
                  </a:lnTo>
                  <a:lnTo>
                    <a:pt x="103127" y="49515"/>
                  </a:lnTo>
                  <a:lnTo>
                    <a:pt x="105496" y="54608"/>
                  </a:lnTo>
                  <a:lnTo>
                    <a:pt x="108607" y="59813"/>
                  </a:lnTo>
                  <a:lnTo>
                    <a:pt x="110768" y="68766"/>
                  </a:lnTo>
                  <a:lnTo>
                    <a:pt x="111096" y="941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338"/>
            <p:cNvSpPr/>
            <p:nvPr>
              <p:custDataLst>
                <p:tags r:id="rId40"/>
              </p:custDataLst>
            </p:nvPr>
          </p:nvSpPr>
          <p:spPr>
            <a:xfrm>
              <a:off x="2627312" y="5969000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339"/>
            <p:cNvSpPr/>
            <p:nvPr>
              <p:custDataLst>
                <p:tags r:id="rId41"/>
              </p:custDataLst>
            </p:nvPr>
          </p:nvSpPr>
          <p:spPr>
            <a:xfrm>
              <a:off x="2865767" y="6008688"/>
              <a:ext cx="71109" cy="238126"/>
            </a:xfrm>
            <a:custGeom>
              <a:avLst/>
              <a:gdLst/>
              <a:ahLst/>
              <a:cxnLst/>
              <a:rect l="0" t="0" r="0" b="0"/>
              <a:pathLst>
                <a:path w="71109" h="238126">
                  <a:moveTo>
                    <a:pt x="71108" y="0"/>
                  </a:moveTo>
                  <a:lnTo>
                    <a:pt x="71108" y="0"/>
                  </a:lnTo>
                  <a:lnTo>
                    <a:pt x="58965" y="0"/>
                  </a:lnTo>
                  <a:lnTo>
                    <a:pt x="57721" y="881"/>
                  </a:lnTo>
                  <a:lnTo>
                    <a:pt x="56892" y="2351"/>
                  </a:lnTo>
                  <a:lnTo>
                    <a:pt x="56339" y="4212"/>
                  </a:lnTo>
                  <a:lnTo>
                    <a:pt x="55088" y="5453"/>
                  </a:lnTo>
                  <a:lnTo>
                    <a:pt x="48496" y="7610"/>
                  </a:lnTo>
                  <a:lnTo>
                    <a:pt x="47829" y="10143"/>
                  </a:lnTo>
                  <a:lnTo>
                    <a:pt x="47651" y="12053"/>
                  </a:lnTo>
                  <a:lnTo>
                    <a:pt x="46651" y="13327"/>
                  </a:lnTo>
                  <a:lnTo>
                    <a:pt x="32860" y="22609"/>
                  </a:lnTo>
                  <a:lnTo>
                    <a:pt x="32060" y="25629"/>
                  </a:lnTo>
                  <a:lnTo>
                    <a:pt x="31847" y="27669"/>
                  </a:lnTo>
                  <a:lnTo>
                    <a:pt x="29258" y="32287"/>
                  </a:lnTo>
                  <a:lnTo>
                    <a:pt x="26050" y="37280"/>
                  </a:lnTo>
                  <a:lnTo>
                    <a:pt x="23361" y="45049"/>
                  </a:lnTo>
                  <a:lnTo>
                    <a:pt x="18253" y="52936"/>
                  </a:lnTo>
                  <a:lnTo>
                    <a:pt x="16348" y="60859"/>
                  </a:lnTo>
                  <a:lnTo>
                    <a:pt x="15902" y="66147"/>
                  </a:lnTo>
                  <a:lnTo>
                    <a:pt x="14901" y="67910"/>
                  </a:lnTo>
                  <a:lnTo>
                    <a:pt x="13352" y="69086"/>
                  </a:lnTo>
                  <a:lnTo>
                    <a:pt x="11437" y="69869"/>
                  </a:lnTo>
                  <a:lnTo>
                    <a:pt x="10161" y="72156"/>
                  </a:lnTo>
                  <a:lnTo>
                    <a:pt x="7832" y="92085"/>
                  </a:lnTo>
                  <a:lnTo>
                    <a:pt x="7708" y="97665"/>
                  </a:lnTo>
                  <a:lnTo>
                    <a:pt x="5300" y="103084"/>
                  </a:lnTo>
                  <a:lnTo>
                    <a:pt x="2173" y="108433"/>
                  </a:lnTo>
                  <a:lnTo>
                    <a:pt x="165" y="119053"/>
                  </a:lnTo>
                  <a:lnTo>
                    <a:pt x="0" y="121702"/>
                  </a:lnTo>
                  <a:lnTo>
                    <a:pt x="2169" y="126997"/>
                  </a:lnTo>
                  <a:lnTo>
                    <a:pt x="5191" y="132289"/>
                  </a:lnTo>
                  <a:lnTo>
                    <a:pt x="7130" y="142875"/>
                  </a:lnTo>
                  <a:lnTo>
                    <a:pt x="7580" y="161395"/>
                  </a:lnTo>
                  <a:lnTo>
                    <a:pt x="9948" y="166687"/>
                  </a:lnTo>
                  <a:lnTo>
                    <a:pt x="13057" y="171978"/>
                  </a:lnTo>
                  <a:lnTo>
                    <a:pt x="15218" y="180994"/>
                  </a:lnTo>
                  <a:lnTo>
                    <a:pt x="20936" y="188589"/>
                  </a:lnTo>
                  <a:lnTo>
                    <a:pt x="22351" y="193473"/>
                  </a:lnTo>
                  <a:lnTo>
                    <a:pt x="23610" y="195128"/>
                  </a:lnTo>
                  <a:lnTo>
                    <a:pt x="28714" y="198338"/>
                  </a:lnTo>
                  <a:lnTo>
                    <a:pt x="30217" y="202215"/>
                  </a:lnTo>
                  <a:lnTo>
                    <a:pt x="31064" y="209355"/>
                  </a:lnTo>
                  <a:lnTo>
                    <a:pt x="32065" y="211008"/>
                  </a:lnTo>
                  <a:lnTo>
                    <a:pt x="33614" y="212109"/>
                  </a:lnTo>
                  <a:lnTo>
                    <a:pt x="37687" y="214214"/>
                  </a:lnTo>
                  <a:lnTo>
                    <a:pt x="45856" y="221017"/>
                  </a:lnTo>
                  <a:lnTo>
                    <a:pt x="51083" y="221884"/>
                  </a:lnTo>
                  <a:lnTo>
                    <a:pt x="52466" y="222888"/>
                  </a:lnTo>
                  <a:lnTo>
                    <a:pt x="53388" y="224439"/>
                  </a:lnTo>
                  <a:lnTo>
                    <a:pt x="54003" y="226355"/>
                  </a:lnTo>
                  <a:lnTo>
                    <a:pt x="63171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340"/>
            <p:cNvSpPr/>
            <p:nvPr>
              <p:custDataLst>
                <p:tags r:id="rId42"/>
              </p:custDataLst>
            </p:nvPr>
          </p:nvSpPr>
          <p:spPr>
            <a:xfrm>
              <a:off x="2960687" y="6072188"/>
              <a:ext cx="103180" cy="111125"/>
            </a:xfrm>
            <a:custGeom>
              <a:avLst/>
              <a:gdLst/>
              <a:ahLst/>
              <a:cxnLst/>
              <a:rect l="0" t="0" r="0" b="0"/>
              <a:pathLst>
                <a:path w="103180" h="111125">
                  <a:moveTo>
                    <a:pt x="0" y="7937"/>
                  </a:moveTo>
                  <a:lnTo>
                    <a:pt x="0" y="7937"/>
                  </a:lnTo>
                  <a:lnTo>
                    <a:pt x="6834" y="7937"/>
                  </a:lnTo>
                  <a:lnTo>
                    <a:pt x="7202" y="7055"/>
                  </a:lnTo>
                  <a:lnTo>
                    <a:pt x="7611" y="3723"/>
                  </a:lnTo>
                  <a:lnTo>
                    <a:pt x="8602" y="2482"/>
                  </a:lnTo>
                  <a:lnTo>
                    <a:pt x="14743" y="327"/>
                  </a:lnTo>
                  <a:lnTo>
                    <a:pt x="54360" y="0"/>
                  </a:lnTo>
                  <a:lnTo>
                    <a:pt x="67378" y="0"/>
                  </a:lnTo>
                  <a:lnTo>
                    <a:pt x="68731" y="881"/>
                  </a:lnTo>
                  <a:lnTo>
                    <a:pt x="69633" y="2351"/>
                  </a:lnTo>
                  <a:lnTo>
                    <a:pt x="70235" y="4213"/>
                  </a:lnTo>
                  <a:lnTo>
                    <a:pt x="71518" y="5454"/>
                  </a:lnTo>
                  <a:lnTo>
                    <a:pt x="75295" y="6833"/>
                  </a:lnTo>
                  <a:lnTo>
                    <a:pt x="76655" y="8083"/>
                  </a:lnTo>
                  <a:lnTo>
                    <a:pt x="80018" y="15956"/>
                  </a:lnTo>
                  <a:lnTo>
                    <a:pt x="94047" y="30540"/>
                  </a:lnTo>
                  <a:lnTo>
                    <a:pt x="95145" y="38477"/>
                  </a:lnTo>
                  <a:lnTo>
                    <a:pt x="96062" y="38881"/>
                  </a:lnTo>
                  <a:lnTo>
                    <a:pt x="99433" y="39328"/>
                  </a:lnTo>
                  <a:lnTo>
                    <a:pt x="100684" y="40330"/>
                  </a:lnTo>
                  <a:lnTo>
                    <a:pt x="102858" y="46490"/>
                  </a:lnTo>
                  <a:lnTo>
                    <a:pt x="103179" y="62039"/>
                  </a:lnTo>
                  <a:lnTo>
                    <a:pt x="96353" y="70206"/>
                  </a:lnTo>
                  <a:lnTo>
                    <a:pt x="95347" y="78163"/>
                  </a:lnTo>
                  <a:lnTo>
                    <a:pt x="95279" y="83230"/>
                  </a:lnTo>
                  <a:lnTo>
                    <a:pt x="94388" y="84590"/>
                  </a:lnTo>
                  <a:lnTo>
                    <a:pt x="92912" y="85497"/>
                  </a:lnTo>
                  <a:lnTo>
                    <a:pt x="91045" y="86102"/>
                  </a:lnTo>
                  <a:lnTo>
                    <a:pt x="80806" y="94040"/>
                  </a:lnTo>
                  <a:lnTo>
                    <a:pt x="72667" y="95143"/>
                  </a:lnTo>
                  <a:lnTo>
                    <a:pt x="65344" y="100683"/>
                  </a:lnTo>
                  <a:lnTo>
                    <a:pt x="57026" y="102857"/>
                  </a:lnTo>
                  <a:lnTo>
                    <a:pt x="41156" y="103178"/>
                  </a:lnTo>
                  <a:lnTo>
                    <a:pt x="33641" y="97730"/>
                  </a:lnTo>
                  <a:lnTo>
                    <a:pt x="25282" y="95575"/>
                  </a:lnTo>
                  <a:lnTo>
                    <a:pt x="20034" y="95346"/>
                  </a:lnTo>
                  <a:lnTo>
                    <a:pt x="18648" y="94431"/>
                  </a:lnTo>
                  <a:lnTo>
                    <a:pt x="17724" y="92941"/>
                  </a:lnTo>
                  <a:lnTo>
                    <a:pt x="17108" y="91064"/>
                  </a:lnTo>
                  <a:lnTo>
                    <a:pt x="15815" y="89813"/>
                  </a:lnTo>
                  <a:lnTo>
                    <a:pt x="7941" y="87312"/>
                  </a:lnTo>
                  <a:lnTo>
                    <a:pt x="7938" y="80478"/>
                  </a:lnTo>
                  <a:lnTo>
                    <a:pt x="8820" y="80111"/>
                  </a:lnTo>
                  <a:lnTo>
                    <a:pt x="22681" y="79376"/>
                  </a:lnTo>
                  <a:lnTo>
                    <a:pt x="30547" y="72540"/>
                  </a:lnTo>
                  <a:lnTo>
                    <a:pt x="38479" y="71534"/>
                  </a:lnTo>
                  <a:lnTo>
                    <a:pt x="46416" y="71446"/>
                  </a:lnTo>
                  <a:lnTo>
                    <a:pt x="46819" y="72324"/>
                  </a:lnTo>
                  <a:lnTo>
                    <a:pt x="47267" y="75654"/>
                  </a:lnTo>
                  <a:lnTo>
                    <a:pt x="48269" y="76894"/>
                  </a:lnTo>
                  <a:lnTo>
                    <a:pt x="51733" y="78272"/>
                  </a:lnTo>
                  <a:lnTo>
                    <a:pt x="58642" y="79047"/>
                  </a:lnTo>
                  <a:lnTo>
                    <a:pt x="60261" y="80038"/>
                  </a:lnTo>
                  <a:lnTo>
                    <a:pt x="61341" y="81582"/>
                  </a:lnTo>
                  <a:lnTo>
                    <a:pt x="62061" y="83492"/>
                  </a:lnTo>
                  <a:lnTo>
                    <a:pt x="63422" y="84765"/>
                  </a:lnTo>
                  <a:lnTo>
                    <a:pt x="67288" y="86180"/>
                  </a:lnTo>
                  <a:lnTo>
                    <a:pt x="68671" y="87439"/>
                  </a:lnTo>
                  <a:lnTo>
                    <a:pt x="70208" y="91190"/>
                  </a:lnTo>
                  <a:lnTo>
                    <a:pt x="71500" y="92543"/>
                  </a:lnTo>
                  <a:lnTo>
                    <a:pt x="79450" y="95893"/>
                  </a:lnTo>
                  <a:lnTo>
                    <a:pt x="86103" y="102052"/>
                  </a:lnTo>
                  <a:lnTo>
                    <a:pt x="91168" y="102850"/>
                  </a:lnTo>
                  <a:lnTo>
                    <a:pt x="92529" y="103844"/>
                  </a:lnTo>
                  <a:lnTo>
                    <a:pt x="95250" y="1111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341"/>
            <p:cNvSpPr/>
            <p:nvPr>
              <p:custDataLst>
                <p:tags r:id="rId43"/>
              </p:custDataLst>
            </p:nvPr>
          </p:nvSpPr>
          <p:spPr>
            <a:xfrm>
              <a:off x="3167063" y="6032500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342"/>
            <p:cNvSpPr/>
            <p:nvPr>
              <p:custDataLst>
                <p:tags r:id="rId44"/>
              </p:custDataLst>
            </p:nvPr>
          </p:nvSpPr>
          <p:spPr>
            <a:xfrm>
              <a:off x="3135313" y="6048375"/>
              <a:ext cx="95251" cy="87313"/>
            </a:xfrm>
            <a:custGeom>
              <a:avLst/>
              <a:gdLst/>
              <a:ahLst/>
              <a:cxnLst/>
              <a:rect l="0" t="0" r="0" b="0"/>
              <a:pathLst>
                <a:path w="95251" h="87313">
                  <a:moveTo>
                    <a:pt x="31750" y="0"/>
                  </a:moveTo>
                  <a:lnTo>
                    <a:pt x="31750" y="0"/>
                  </a:lnTo>
                  <a:lnTo>
                    <a:pt x="27536" y="4213"/>
                  </a:lnTo>
                  <a:lnTo>
                    <a:pt x="25467" y="8634"/>
                  </a:lnTo>
                  <a:lnTo>
                    <a:pt x="24139" y="18659"/>
                  </a:lnTo>
                  <a:lnTo>
                    <a:pt x="23148" y="20377"/>
                  </a:lnTo>
                  <a:lnTo>
                    <a:pt x="21606" y="21522"/>
                  </a:lnTo>
                  <a:lnTo>
                    <a:pt x="19695" y="22285"/>
                  </a:lnTo>
                  <a:lnTo>
                    <a:pt x="18422" y="23676"/>
                  </a:lnTo>
                  <a:lnTo>
                    <a:pt x="17006" y="27574"/>
                  </a:lnTo>
                  <a:lnTo>
                    <a:pt x="15747" y="28966"/>
                  </a:lnTo>
                  <a:lnTo>
                    <a:pt x="9140" y="31383"/>
                  </a:lnTo>
                  <a:lnTo>
                    <a:pt x="8472" y="33938"/>
                  </a:lnTo>
                  <a:lnTo>
                    <a:pt x="8042" y="42765"/>
                  </a:lnTo>
                  <a:lnTo>
                    <a:pt x="7125" y="44385"/>
                  </a:lnTo>
                  <a:lnTo>
                    <a:pt x="5632" y="45465"/>
                  </a:lnTo>
                  <a:lnTo>
                    <a:pt x="3754" y="46185"/>
                  </a:lnTo>
                  <a:lnTo>
                    <a:pt x="2503" y="47546"/>
                  </a:lnTo>
                  <a:lnTo>
                    <a:pt x="97" y="55198"/>
                  </a:lnTo>
                  <a:lnTo>
                    <a:pt x="0" y="79045"/>
                  </a:lnTo>
                  <a:lnTo>
                    <a:pt x="37844" y="79375"/>
                  </a:lnTo>
                  <a:lnTo>
                    <a:pt x="77527" y="79375"/>
                  </a:lnTo>
                  <a:lnTo>
                    <a:pt x="83480" y="79375"/>
                  </a:lnTo>
                  <a:lnTo>
                    <a:pt x="84757" y="80257"/>
                  </a:lnTo>
                  <a:lnTo>
                    <a:pt x="85609" y="81726"/>
                  </a:lnTo>
                  <a:lnTo>
                    <a:pt x="86976" y="86209"/>
                  </a:lnTo>
                  <a:lnTo>
                    <a:pt x="95250" y="87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343"/>
            <p:cNvSpPr/>
            <p:nvPr>
              <p:custDataLst>
                <p:tags r:id="rId45"/>
              </p:custDataLst>
            </p:nvPr>
          </p:nvSpPr>
          <p:spPr>
            <a:xfrm>
              <a:off x="3262313" y="6032500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344"/>
            <p:cNvSpPr/>
            <p:nvPr>
              <p:custDataLst>
                <p:tags r:id="rId46"/>
              </p:custDataLst>
            </p:nvPr>
          </p:nvSpPr>
          <p:spPr>
            <a:xfrm>
              <a:off x="3230563" y="6040437"/>
              <a:ext cx="39688" cy="150814"/>
            </a:xfrm>
            <a:custGeom>
              <a:avLst/>
              <a:gdLst/>
              <a:ahLst/>
              <a:cxnLst/>
              <a:rect l="0" t="0" r="0" b="0"/>
              <a:pathLst>
                <a:path w="39688" h="150814">
                  <a:moveTo>
                    <a:pt x="39687" y="0"/>
                  </a:moveTo>
                  <a:lnTo>
                    <a:pt x="39687" y="0"/>
                  </a:lnTo>
                  <a:lnTo>
                    <a:pt x="35473" y="4214"/>
                  </a:lnTo>
                  <a:lnTo>
                    <a:pt x="33404" y="8634"/>
                  </a:lnTo>
                  <a:lnTo>
                    <a:pt x="30932" y="29132"/>
                  </a:lnTo>
                  <a:lnTo>
                    <a:pt x="25480" y="39694"/>
                  </a:lnTo>
                  <a:lnTo>
                    <a:pt x="22995" y="68056"/>
                  </a:lnTo>
                  <a:lnTo>
                    <a:pt x="18376" y="77394"/>
                  </a:lnTo>
                  <a:lnTo>
                    <a:pt x="15733" y="90057"/>
                  </a:lnTo>
                  <a:lnTo>
                    <a:pt x="9738" y="102685"/>
                  </a:lnTo>
                  <a:lnTo>
                    <a:pt x="358" y="141462"/>
                  </a:lnTo>
                  <a:lnTo>
                    <a:pt x="0" y="150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345"/>
            <p:cNvSpPr/>
            <p:nvPr>
              <p:custDataLst>
                <p:tags r:id="rId47"/>
              </p:custDataLst>
            </p:nvPr>
          </p:nvSpPr>
          <p:spPr>
            <a:xfrm>
              <a:off x="3317875" y="5976966"/>
              <a:ext cx="79376" cy="325410"/>
            </a:xfrm>
            <a:custGeom>
              <a:avLst/>
              <a:gdLst/>
              <a:ahLst/>
              <a:cxnLst/>
              <a:rect l="0" t="0" r="0" b="0"/>
              <a:pathLst>
                <a:path w="79376" h="325410">
                  <a:moveTo>
                    <a:pt x="23812" y="7909"/>
                  </a:moveTo>
                  <a:lnTo>
                    <a:pt x="23812" y="7909"/>
                  </a:lnTo>
                  <a:lnTo>
                    <a:pt x="23812" y="1075"/>
                  </a:lnTo>
                  <a:lnTo>
                    <a:pt x="24694" y="707"/>
                  </a:lnTo>
                  <a:lnTo>
                    <a:pt x="31423" y="0"/>
                  </a:lnTo>
                  <a:lnTo>
                    <a:pt x="31721" y="6808"/>
                  </a:lnTo>
                  <a:lnTo>
                    <a:pt x="32613" y="7175"/>
                  </a:lnTo>
                  <a:lnTo>
                    <a:pt x="39360" y="7880"/>
                  </a:lnTo>
                  <a:lnTo>
                    <a:pt x="39658" y="14741"/>
                  </a:lnTo>
                  <a:lnTo>
                    <a:pt x="47297" y="23427"/>
                  </a:lnTo>
                  <a:lnTo>
                    <a:pt x="47616" y="35599"/>
                  </a:lnTo>
                  <a:lnTo>
                    <a:pt x="48501" y="36952"/>
                  </a:lnTo>
                  <a:lnTo>
                    <a:pt x="49973" y="37854"/>
                  </a:lnTo>
                  <a:lnTo>
                    <a:pt x="51836" y="38455"/>
                  </a:lnTo>
                  <a:lnTo>
                    <a:pt x="53078" y="39738"/>
                  </a:lnTo>
                  <a:lnTo>
                    <a:pt x="57424" y="48134"/>
                  </a:lnTo>
                  <a:lnTo>
                    <a:pt x="60799" y="53127"/>
                  </a:lnTo>
                  <a:lnTo>
                    <a:pt x="62700" y="60896"/>
                  </a:lnTo>
                  <a:lnTo>
                    <a:pt x="63395" y="74063"/>
                  </a:lnTo>
                  <a:lnTo>
                    <a:pt x="65805" y="79351"/>
                  </a:lnTo>
                  <a:lnTo>
                    <a:pt x="68934" y="84640"/>
                  </a:lnTo>
                  <a:lnTo>
                    <a:pt x="78574" y="116534"/>
                  </a:lnTo>
                  <a:lnTo>
                    <a:pt x="79354" y="153356"/>
                  </a:lnTo>
                  <a:lnTo>
                    <a:pt x="79375" y="191983"/>
                  </a:lnTo>
                  <a:lnTo>
                    <a:pt x="78493" y="217026"/>
                  </a:lnTo>
                  <a:lnTo>
                    <a:pt x="69576" y="237947"/>
                  </a:lnTo>
                  <a:lnTo>
                    <a:pt x="66200" y="243322"/>
                  </a:lnTo>
                  <a:lnTo>
                    <a:pt x="57400" y="264712"/>
                  </a:lnTo>
                  <a:lnTo>
                    <a:pt x="50913" y="274401"/>
                  </a:lnTo>
                  <a:lnTo>
                    <a:pt x="49087" y="280103"/>
                  </a:lnTo>
                  <a:lnTo>
                    <a:pt x="47717" y="281975"/>
                  </a:lnTo>
                  <a:lnTo>
                    <a:pt x="45922" y="283224"/>
                  </a:lnTo>
                  <a:lnTo>
                    <a:pt x="41577" y="285493"/>
                  </a:lnTo>
                  <a:lnTo>
                    <a:pt x="0" y="3254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SMARTInkShape-Group71"/>
          <p:cNvGrpSpPr/>
          <p:nvPr/>
        </p:nvGrpSpPr>
        <p:grpSpPr>
          <a:xfrm>
            <a:off x="1579563" y="6159500"/>
            <a:ext cx="1143000" cy="317501"/>
            <a:chOff x="1579563" y="6159500"/>
            <a:chExt cx="1143000" cy="317501"/>
          </a:xfrm>
        </p:grpSpPr>
        <p:sp>
          <p:nvSpPr>
            <p:cNvPr id="129" name="SMARTInkShape-346"/>
            <p:cNvSpPr/>
            <p:nvPr>
              <p:custDataLst>
                <p:tags r:id="rId6"/>
              </p:custDataLst>
            </p:nvPr>
          </p:nvSpPr>
          <p:spPr>
            <a:xfrm>
              <a:off x="1579563" y="6159500"/>
              <a:ext cx="63501" cy="7939"/>
            </a:xfrm>
            <a:custGeom>
              <a:avLst/>
              <a:gdLst/>
              <a:ahLst/>
              <a:cxnLst/>
              <a:rect l="0" t="0" r="0" b="0"/>
              <a:pathLst>
                <a:path w="63501" h="7939">
                  <a:moveTo>
                    <a:pt x="63500" y="0"/>
                  </a:moveTo>
                  <a:lnTo>
                    <a:pt x="63500" y="0"/>
                  </a:lnTo>
                  <a:lnTo>
                    <a:pt x="26387" y="0"/>
                  </a:lnTo>
                  <a:lnTo>
                    <a:pt x="21135" y="0"/>
                  </a:lnTo>
                  <a:lnTo>
                    <a:pt x="19381" y="882"/>
                  </a:lnTo>
                  <a:lnTo>
                    <a:pt x="18212" y="2351"/>
                  </a:lnTo>
                  <a:lnTo>
                    <a:pt x="17433" y="4213"/>
                  </a:lnTo>
                  <a:lnTo>
                    <a:pt x="16031" y="5454"/>
                  </a:lnTo>
                  <a:lnTo>
                    <a:pt x="9177" y="761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347"/>
            <p:cNvSpPr/>
            <p:nvPr>
              <p:custDataLst>
                <p:tags r:id="rId7"/>
              </p:custDataLst>
            </p:nvPr>
          </p:nvSpPr>
          <p:spPr>
            <a:xfrm>
              <a:off x="1587500" y="6230937"/>
              <a:ext cx="79376" cy="15877"/>
            </a:xfrm>
            <a:custGeom>
              <a:avLst/>
              <a:gdLst/>
              <a:ahLst/>
              <a:cxnLst/>
              <a:rect l="0" t="0" r="0" b="0"/>
              <a:pathLst>
                <a:path w="79376" h="15877">
                  <a:moveTo>
                    <a:pt x="79375" y="0"/>
                  </a:moveTo>
                  <a:lnTo>
                    <a:pt x="79375" y="0"/>
                  </a:lnTo>
                  <a:lnTo>
                    <a:pt x="51713" y="0"/>
                  </a:lnTo>
                  <a:lnTo>
                    <a:pt x="47090" y="2352"/>
                  </a:lnTo>
                  <a:lnTo>
                    <a:pt x="42096" y="5455"/>
                  </a:lnTo>
                  <a:lnTo>
                    <a:pt x="31703" y="7447"/>
                  </a:lnTo>
                  <a:lnTo>
                    <a:pt x="21158" y="7841"/>
                  </a:lnTo>
                  <a:lnTo>
                    <a:pt x="19397" y="8755"/>
                  </a:lnTo>
                  <a:lnTo>
                    <a:pt x="18223" y="10246"/>
                  </a:lnTo>
                  <a:lnTo>
                    <a:pt x="17440" y="12123"/>
                  </a:lnTo>
                  <a:lnTo>
                    <a:pt x="16037" y="13374"/>
                  </a:lnTo>
                  <a:lnTo>
                    <a:pt x="12125" y="14764"/>
                  </a:lnTo>
                  <a:lnTo>
                    <a:pt x="0" y="15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348"/>
            <p:cNvSpPr/>
            <p:nvPr>
              <p:custDataLst>
                <p:tags r:id="rId8"/>
              </p:custDataLst>
            </p:nvPr>
          </p:nvSpPr>
          <p:spPr>
            <a:xfrm>
              <a:off x="1825625" y="6159500"/>
              <a:ext cx="134938" cy="182562"/>
            </a:xfrm>
            <a:custGeom>
              <a:avLst/>
              <a:gdLst/>
              <a:ahLst/>
              <a:cxnLst/>
              <a:rect l="0" t="0" r="0" b="0"/>
              <a:pathLst>
                <a:path w="134938" h="182562">
                  <a:moveTo>
                    <a:pt x="95250" y="0"/>
                  </a:moveTo>
                  <a:lnTo>
                    <a:pt x="95250" y="0"/>
                  </a:lnTo>
                  <a:lnTo>
                    <a:pt x="83196" y="0"/>
                  </a:lnTo>
                  <a:lnTo>
                    <a:pt x="81922" y="882"/>
                  </a:lnTo>
                  <a:lnTo>
                    <a:pt x="81073" y="2351"/>
                  </a:lnTo>
                  <a:lnTo>
                    <a:pt x="80507" y="4213"/>
                  </a:lnTo>
                  <a:lnTo>
                    <a:pt x="79248" y="5454"/>
                  </a:lnTo>
                  <a:lnTo>
                    <a:pt x="72640" y="7610"/>
                  </a:lnTo>
                  <a:lnTo>
                    <a:pt x="67580" y="7840"/>
                  </a:lnTo>
                  <a:lnTo>
                    <a:pt x="66220" y="8755"/>
                  </a:lnTo>
                  <a:lnTo>
                    <a:pt x="65313" y="10246"/>
                  </a:lnTo>
                  <a:lnTo>
                    <a:pt x="64709" y="12123"/>
                  </a:lnTo>
                  <a:lnTo>
                    <a:pt x="63424" y="13373"/>
                  </a:lnTo>
                  <a:lnTo>
                    <a:pt x="56772" y="15545"/>
                  </a:lnTo>
                  <a:lnTo>
                    <a:pt x="51707" y="15777"/>
                  </a:lnTo>
                  <a:lnTo>
                    <a:pt x="50346" y="16692"/>
                  </a:lnTo>
                  <a:lnTo>
                    <a:pt x="49439" y="18183"/>
                  </a:lnTo>
                  <a:lnTo>
                    <a:pt x="48834" y="20059"/>
                  </a:lnTo>
                  <a:lnTo>
                    <a:pt x="47549" y="21310"/>
                  </a:lnTo>
                  <a:lnTo>
                    <a:pt x="43769" y="22701"/>
                  </a:lnTo>
                  <a:lnTo>
                    <a:pt x="42409" y="23954"/>
                  </a:lnTo>
                  <a:lnTo>
                    <a:pt x="40897" y="27696"/>
                  </a:lnTo>
                  <a:lnTo>
                    <a:pt x="39612" y="29048"/>
                  </a:lnTo>
                  <a:lnTo>
                    <a:pt x="35832" y="30549"/>
                  </a:lnTo>
                  <a:lnTo>
                    <a:pt x="34471" y="31832"/>
                  </a:lnTo>
                  <a:lnTo>
                    <a:pt x="32959" y="35607"/>
                  </a:lnTo>
                  <a:lnTo>
                    <a:pt x="31674" y="36968"/>
                  </a:lnTo>
                  <a:lnTo>
                    <a:pt x="23737" y="40330"/>
                  </a:lnTo>
                  <a:lnTo>
                    <a:pt x="17084" y="46490"/>
                  </a:lnTo>
                  <a:lnTo>
                    <a:pt x="15232" y="53737"/>
                  </a:lnTo>
                  <a:lnTo>
                    <a:pt x="9072" y="62040"/>
                  </a:lnTo>
                  <a:lnTo>
                    <a:pt x="8162" y="69549"/>
                  </a:lnTo>
                  <a:lnTo>
                    <a:pt x="8037" y="74419"/>
                  </a:lnTo>
                  <a:lnTo>
                    <a:pt x="7122" y="76071"/>
                  </a:lnTo>
                  <a:lnTo>
                    <a:pt x="5630" y="77172"/>
                  </a:lnTo>
                  <a:lnTo>
                    <a:pt x="3753" y="77906"/>
                  </a:lnTo>
                  <a:lnTo>
                    <a:pt x="2502" y="79278"/>
                  </a:lnTo>
                  <a:lnTo>
                    <a:pt x="1112" y="83153"/>
                  </a:lnTo>
                  <a:lnTo>
                    <a:pt x="0" y="122841"/>
                  </a:lnTo>
                  <a:lnTo>
                    <a:pt x="882" y="124227"/>
                  </a:lnTo>
                  <a:lnTo>
                    <a:pt x="2352" y="125151"/>
                  </a:lnTo>
                  <a:lnTo>
                    <a:pt x="4214" y="125768"/>
                  </a:lnTo>
                  <a:lnTo>
                    <a:pt x="5455" y="127060"/>
                  </a:lnTo>
                  <a:lnTo>
                    <a:pt x="8602" y="135011"/>
                  </a:lnTo>
                  <a:lnTo>
                    <a:pt x="13328" y="141035"/>
                  </a:lnTo>
                  <a:lnTo>
                    <a:pt x="15539" y="149351"/>
                  </a:lnTo>
                  <a:lnTo>
                    <a:pt x="19989" y="154593"/>
                  </a:lnTo>
                  <a:lnTo>
                    <a:pt x="24465" y="156902"/>
                  </a:lnTo>
                  <a:lnTo>
                    <a:pt x="26894" y="157519"/>
                  </a:lnTo>
                  <a:lnTo>
                    <a:pt x="28512" y="158811"/>
                  </a:lnTo>
                  <a:lnTo>
                    <a:pt x="30311" y="162599"/>
                  </a:lnTo>
                  <a:lnTo>
                    <a:pt x="31673" y="163962"/>
                  </a:lnTo>
                  <a:lnTo>
                    <a:pt x="39749" y="167330"/>
                  </a:lnTo>
                  <a:lnTo>
                    <a:pt x="45782" y="172072"/>
                  </a:lnTo>
                  <a:lnTo>
                    <a:pt x="53154" y="173868"/>
                  </a:lnTo>
                  <a:lnTo>
                    <a:pt x="66177" y="174525"/>
                  </a:lnTo>
                  <a:lnTo>
                    <a:pt x="67931" y="175440"/>
                  </a:lnTo>
                  <a:lnTo>
                    <a:pt x="69099" y="176932"/>
                  </a:lnTo>
                  <a:lnTo>
                    <a:pt x="69879" y="178809"/>
                  </a:lnTo>
                  <a:lnTo>
                    <a:pt x="71280" y="180060"/>
                  </a:lnTo>
                  <a:lnTo>
                    <a:pt x="75189" y="181451"/>
                  </a:lnTo>
                  <a:lnTo>
                    <a:pt x="109885" y="182561"/>
                  </a:lnTo>
                  <a:lnTo>
                    <a:pt x="110298" y="181680"/>
                  </a:lnTo>
                  <a:lnTo>
                    <a:pt x="110757" y="178349"/>
                  </a:lnTo>
                  <a:lnTo>
                    <a:pt x="111762" y="177107"/>
                  </a:lnTo>
                  <a:lnTo>
                    <a:pt x="117927" y="174952"/>
                  </a:lnTo>
                  <a:lnTo>
                    <a:pt x="122940" y="174722"/>
                  </a:lnTo>
                  <a:lnTo>
                    <a:pt x="124293" y="173808"/>
                  </a:lnTo>
                  <a:lnTo>
                    <a:pt x="125195" y="172316"/>
                  </a:lnTo>
                  <a:lnTo>
                    <a:pt x="125797" y="170439"/>
                  </a:lnTo>
                  <a:lnTo>
                    <a:pt x="127080" y="169189"/>
                  </a:lnTo>
                  <a:lnTo>
                    <a:pt x="130857" y="167799"/>
                  </a:lnTo>
                  <a:lnTo>
                    <a:pt x="132217" y="166546"/>
                  </a:lnTo>
                  <a:lnTo>
                    <a:pt x="134579" y="159951"/>
                  </a:lnTo>
                  <a:lnTo>
                    <a:pt x="134937" y="143211"/>
                  </a:lnTo>
                  <a:lnTo>
                    <a:pt x="127327" y="135273"/>
                  </a:lnTo>
                  <a:lnTo>
                    <a:pt x="89152" y="134938"/>
                  </a:lnTo>
                  <a:lnTo>
                    <a:pt x="72974" y="134938"/>
                  </a:lnTo>
                  <a:lnTo>
                    <a:pt x="65404" y="140391"/>
                  </a:lnTo>
                  <a:lnTo>
                    <a:pt x="57033" y="142548"/>
                  </a:lnTo>
                  <a:lnTo>
                    <a:pt x="49516" y="148265"/>
                  </a:lnTo>
                  <a:lnTo>
                    <a:pt x="41156" y="150477"/>
                  </a:lnTo>
                  <a:lnTo>
                    <a:pt x="35909" y="150713"/>
                  </a:lnTo>
                  <a:lnTo>
                    <a:pt x="34522" y="151628"/>
                  </a:lnTo>
                  <a:lnTo>
                    <a:pt x="33598" y="153120"/>
                  </a:lnTo>
                  <a:lnTo>
                    <a:pt x="31858" y="158420"/>
                  </a:lnTo>
                  <a:lnTo>
                    <a:pt x="24925" y="158721"/>
                  </a:lnTo>
                  <a:lnTo>
                    <a:pt x="24554" y="159612"/>
                  </a:lnTo>
                  <a:lnTo>
                    <a:pt x="23812" y="166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349"/>
            <p:cNvSpPr/>
            <p:nvPr>
              <p:custDataLst>
                <p:tags r:id="rId9"/>
              </p:custDataLst>
            </p:nvPr>
          </p:nvSpPr>
          <p:spPr>
            <a:xfrm>
              <a:off x="2008188" y="6342063"/>
              <a:ext cx="1" cy="7938"/>
            </a:xfrm>
            <a:custGeom>
              <a:avLst/>
              <a:gdLst/>
              <a:ahLst/>
              <a:cxnLst/>
              <a:rect l="0" t="0" r="0" b="0"/>
              <a:pathLst>
                <a:path w="1" h="7938">
                  <a:moveTo>
                    <a:pt x="0" y="0"/>
                  </a:moveTo>
                  <a:lnTo>
                    <a:pt x="0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350"/>
            <p:cNvSpPr/>
            <p:nvPr>
              <p:custDataLst>
                <p:tags r:id="rId10"/>
              </p:custDataLst>
            </p:nvPr>
          </p:nvSpPr>
          <p:spPr>
            <a:xfrm>
              <a:off x="2119312" y="6246813"/>
              <a:ext cx="47626" cy="119063"/>
            </a:xfrm>
            <a:custGeom>
              <a:avLst/>
              <a:gdLst/>
              <a:ahLst/>
              <a:cxnLst/>
              <a:rect l="0" t="0" r="0" b="0"/>
              <a:pathLst>
                <a:path w="47626" h="119063">
                  <a:moveTo>
                    <a:pt x="47625" y="0"/>
                  </a:moveTo>
                  <a:lnTo>
                    <a:pt x="47625" y="0"/>
                  </a:lnTo>
                  <a:lnTo>
                    <a:pt x="47625" y="11047"/>
                  </a:lnTo>
                  <a:lnTo>
                    <a:pt x="45274" y="16081"/>
                  </a:lnTo>
                  <a:lnTo>
                    <a:pt x="34451" y="29847"/>
                  </a:lnTo>
                  <a:lnTo>
                    <a:pt x="32551" y="37261"/>
                  </a:lnTo>
                  <a:lnTo>
                    <a:pt x="31856" y="46085"/>
                  </a:lnTo>
                  <a:lnTo>
                    <a:pt x="23151" y="71121"/>
                  </a:lnTo>
                  <a:lnTo>
                    <a:pt x="18423" y="77419"/>
                  </a:lnTo>
                  <a:lnTo>
                    <a:pt x="0" y="119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351"/>
            <p:cNvSpPr/>
            <p:nvPr>
              <p:custDataLst>
                <p:tags r:id="rId11"/>
              </p:custDataLst>
            </p:nvPr>
          </p:nvSpPr>
          <p:spPr>
            <a:xfrm>
              <a:off x="2246313" y="6262688"/>
              <a:ext cx="79376" cy="87313"/>
            </a:xfrm>
            <a:custGeom>
              <a:avLst/>
              <a:gdLst/>
              <a:ahLst/>
              <a:cxnLst/>
              <a:rect l="0" t="0" r="0" b="0"/>
              <a:pathLst>
                <a:path w="79376" h="87313">
                  <a:moveTo>
                    <a:pt x="47625" y="0"/>
                  </a:moveTo>
                  <a:lnTo>
                    <a:pt x="47625" y="0"/>
                  </a:lnTo>
                  <a:lnTo>
                    <a:pt x="47625" y="4213"/>
                  </a:lnTo>
                  <a:lnTo>
                    <a:pt x="46742" y="5454"/>
                  </a:lnTo>
                  <a:lnTo>
                    <a:pt x="45273" y="6281"/>
                  </a:lnTo>
                  <a:lnTo>
                    <a:pt x="40014" y="7840"/>
                  </a:lnTo>
                  <a:lnTo>
                    <a:pt x="32881" y="14763"/>
                  </a:lnTo>
                  <a:lnTo>
                    <a:pt x="25014" y="15777"/>
                  </a:lnTo>
                  <a:lnTo>
                    <a:pt x="17084" y="22700"/>
                  </a:lnTo>
                  <a:lnTo>
                    <a:pt x="8295" y="23783"/>
                  </a:lnTo>
                  <a:lnTo>
                    <a:pt x="99" y="23812"/>
                  </a:lnTo>
                  <a:lnTo>
                    <a:pt x="0" y="31747"/>
                  </a:lnTo>
                  <a:lnTo>
                    <a:pt x="4213" y="31748"/>
                  </a:lnTo>
                  <a:lnTo>
                    <a:pt x="5454" y="32631"/>
                  </a:lnTo>
                  <a:lnTo>
                    <a:pt x="6282" y="34101"/>
                  </a:lnTo>
                  <a:lnTo>
                    <a:pt x="7840" y="39360"/>
                  </a:lnTo>
                  <a:lnTo>
                    <a:pt x="12122" y="39590"/>
                  </a:lnTo>
                  <a:lnTo>
                    <a:pt x="16558" y="41996"/>
                  </a:lnTo>
                  <a:lnTo>
                    <a:pt x="22379" y="46513"/>
                  </a:lnTo>
                  <a:lnTo>
                    <a:pt x="30520" y="47527"/>
                  </a:lnTo>
                  <a:lnTo>
                    <a:pt x="38475" y="47616"/>
                  </a:lnTo>
                  <a:lnTo>
                    <a:pt x="47266" y="55235"/>
                  </a:lnTo>
                  <a:lnTo>
                    <a:pt x="51732" y="55465"/>
                  </a:lnTo>
                  <a:lnTo>
                    <a:pt x="53009" y="56379"/>
                  </a:lnTo>
                  <a:lnTo>
                    <a:pt x="53860" y="57871"/>
                  </a:lnTo>
                  <a:lnTo>
                    <a:pt x="54427" y="59747"/>
                  </a:lnTo>
                  <a:lnTo>
                    <a:pt x="55687" y="60998"/>
                  </a:lnTo>
                  <a:lnTo>
                    <a:pt x="63143" y="63402"/>
                  </a:lnTo>
                  <a:lnTo>
                    <a:pt x="63394" y="67684"/>
                  </a:lnTo>
                  <a:lnTo>
                    <a:pt x="64311" y="68935"/>
                  </a:lnTo>
                  <a:lnTo>
                    <a:pt x="70324" y="71107"/>
                  </a:lnTo>
                  <a:lnTo>
                    <a:pt x="70942" y="73642"/>
                  </a:lnTo>
                  <a:lnTo>
                    <a:pt x="71107" y="75553"/>
                  </a:lnTo>
                  <a:lnTo>
                    <a:pt x="79375" y="87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352"/>
            <p:cNvSpPr/>
            <p:nvPr>
              <p:custDataLst>
                <p:tags r:id="rId12"/>
              </p:custDataLst>
            </p:nvPr>
          </p:nvSpPr>
          <p:spPr>
            <a:xfrm>
              <a:off x="2206625" y="6373812"/>
              <a:ext cx="127001" cy="31751"/>
            </a:xfrm>
            <a:custGeom>
              <a:avLst/>
              <a:gdLst/>
              <a:ahLst/>
              <a:cxnLst/>
              <a:rect l="0" t="0" r="0" b="0"/>
              <a:pathLst>
                <a:path w="127001" h="31751">
                  <a:moveTo>
                    <a:pt x="127000" y="0"/>
                  </a:moveTo>
                  <a:lnTo>
                    <a:pt x="127000" y="0"/>
                  </a:lnTo>
                  <a:lnTo>
                    <a:pt x="127000" y="4214"/>
                  </a:lnTo>
                  <a:lnTo>
                    <a:pt x="126118" y="5455"/>
                  </a:lnTo>
                  <a:lnTo>
                    <a:pt x="124648" y="6282"/>
                  </a:lnTo>
                  <a:lnTo>
                    <a:pt x="122786" y="6834"/>
                  </a:lnTo>
                  <a:lnTo>
                    <a:pt x="121545" y="8084"/>
                  </a:lnTo>
                  <a:lnTo>
                    <a:pt x="119389" y="14676"/>
                  </a:lnTo>
                  <a:lnTo>
                    <a:pt x="116856" y="15342"/>
                  </a:lnTo>
                  <a:lnTo>
                    <a:pt x="114946" y="15519"/>
                  </a:lnTo>
                  <a:lnTo>
                    <a:pt x="113672" y="16520"/>
                  </a:lnTo>
                  <a:lnTo>
                    <a:pt x="111460" y="22678"/>
                  </a:lnTo>
                  <a:lnTo>
                    <a:pt x="108922" y="23309"/>
                  </a:lnTo>
                  <a:lnTo>
                    <a:pt x="104320" y="23713"/>
                  </a:lnTo>
                  <a:lnTo>
                    <a:pt x="97074" y="29248"/>
                  </a:lnTo>
                  <a:lnTo>
                    <a:pt x="88772" y="31421"/>
                  </a:lnTo>
                  <a:lnTo>
                    <a:pt x="59742" y="31750"/>
                  </a:lnTo>
                  <a:lnTo>
                    <a:pt x="55068" y="29399"/>
                  </a:lnTo>
                  <a:lnTo>
                    <a:pt x="49095" y="24917"/>
                  </a:lnTo>
                  <a:lnTo>
                    <a:pt x="41578" y="23149"/>
                  </a:lnTo>
                  <a:lnTo>
                    <a:pt x="33219" y="17007"/>
                  </a:lnTo>
                  <a:lnTo>
                    <a:pt x="25703" y="16099"/>
                  </a:lnTo>
                  <a:lnTo>
                    <a:pt x="20831" y="15975"/>
                  </a:lnTo>
                  <a:lnTo>
                    <a:pt x="19179" y="15060"/>
                  </a:lnTo>
                  <a:lnTo>
                    <a:pt x="18078" y="13567"/>
                  </a:lnTo>
                  <a:lnTo>
                    <a:pt x="16310" y="9050"/>
                  </a:lnTo>
                  <a:lnTo>
                    <a:pt x="13717" y="8432"/>
                  </a:lnTo>
                  <a:lnTo>
                    <a:pt x="11790" y="8267"/>
                  </a:lnTo>
                  <a:lnTo>
                    <a:pt x="10506" y="7276"/>
                  </a:lnTo>
                  <a:lnTo>
                    <a:pt x="9079" y="3822"/>
                  </a:lnTo>
                  <a:lnTo>
                    <a:pt x="7817" y="254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353"/>
            <p:cNvSpPr/>
            <p:nvPr>
              <p:custDataLst>
                <p:tags r:id="rId13"/>
              </p:custDataLst>
            </p:nvPr>
          </p:nvSpPr>
          <p:spPr>
            <a:xfrm>
              <a:off x="2397125" y="6278562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354"/>
            <p:cNvSpPr/>
            <p:nvPr>
              <p:custDataLst>
                <p:tags r:id="rId14"/>
              </p:custDataLst>
            </p:nvPr>
          </p:nvSpPr>
          <p:spPr>
            <a:xfrm>
              <a:off x="2341563" y="6230937"/>
              <a:ext cx="55563" cy="39689"/>
            </a:xfrm>
            <a:custGeom>
              <a:avLst/>
              <a:gdLst/>
              <a:ahLst/>
              <a:cxnLst/>
              <a:rect l="0" t="0" r="0" b="0"/>
              <a:pathLst>
                <a:path w="55563" h="39689">
                  <a:moveTo>
                    <a:pt x="55562" y="39688"/>
                  </a:moveTo>
                  <a:lnTo>
                    <a:pt x="55562" y="39688"/>
                  </a:lnTo>
                  <a:lnTo>
                    <a:pt x="39786" y="39688"/>
                  </a:lnTo>
                  <a:lnTo>
                    <a:pt x="32861" y="32854"/>
                  </a:lnTo>
                  <a:lnTo>
                    <a:pt x="27865" y="32078"/>
                  </a:lnTo>
                  <a:lnTo>
                    <a:pt x="26514" y="31087"/>
                  </a:lnTo>
                  <a:lnTo>
                    <a:pt x="21618" y="2196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355"/>
            <p:cNvSpPr/>
            <p:nvPr>
              <p:custDataLst>
                <p:tags r:id="rId15"/>
              </p:custDataLst>
            </p:nvPr>
          </p:nvSpPr>
          <p:spPr>
            <a:xfrm>
              <a:off x="2436813" y="6365875"/>
              <a:ext cx="95250" cy="71439"/>
            </a:xfrm>
            <a:custGeom>
              <a:avLst/>
              <a:gdLst/>
              <a:ahLst/>
              <a:cxnLst/>
              <a:rect l="0" t="0" r="0" b="0"/>
              <a:pathLst>
                <a:path w="95250" h="71439">
                  <a:moveTo>
                    <a:pt x="95249" y="7937"/>
                  </a:moveTo>
                  <a:lnTo>
                    <a:pt x="95249" y="7937"/>
                  </a:lnTo>
                  <a:lnTo>
                    <a:pt x="87341" y="7937"/>
                  </a:lnTo>
                  <a:lnTo>
                    <a:pt x="80480" y="1103"/>
                  </a:lnTo>
                  <a:lnTo>
                    <a:pt x="72638" y="97"/>
                  </a:lnTo>
                  <a:lnTo>
                    <a:pt x="36711" y="0"/>
                  </a:lnTo>
                  <a:lnTo>
                    <a:pt x="35057" y="882"/>
                  </a:lnTo>
                  <a:lnTo>
                    <a:pt x="33955" y="2351"/>
                  </a:lnTo>
                  <a:lnTo>
                    <a:pt x="33219" y="4213"/>
                  </a:lnTo>
                  <a:lnTo>
                    <a:pt x="31847" y="5454"/>
                  </a:lnTo>
                  <a:lnTo>
                    <a:pt x="27971" y="6834"/>
                  </a:lnTo>
                  <a:lnTo>
                    <a:pt x="11789" y="7928"/>
                  </a:lnTo>
                  <a:lnTo>
                    <a:pt x="10505" y="8814"/>
                  </a:lnTo>
                  <a:lnTo>
                    <a:pt x="9649" y="10285"/>
                  </a:lnTo>
                  <a:lnTo>
                    <a:pt x="9079" y="12148"/>
                  </a:lnTo>
                  <a:lnTo>
                    <a:pt x="7816" y="13390"/>
                  </a:lnTo>
                  <a:lnTo>
                    <a:pt x="1203" y="15548"/>
                  </a:lnTo>
                  <a:lnTo>
                    <a:pt x="534" y="18081"/>
                  </a:lnTo>
                  <a:lnTo>
                    <a:pt x="0" y="57367"/>
                  </a:lnTo>
                  <a:lnTo>
                    <a:pt x="0" y="59411"/>
                  </a:lnTo>
                  <a:lnTo>
                    <a:pt x="881" y="60774"/>
                  </a:lnTo>
                  <a:lnTo>
                    <a:pt x="2351" y="61683"/>
                  </a:lnTo>
                  <a:lnTo>
                    <a:pt x="6833" y="63141"/>
                  </a:lnTo>
                  <a:lnTo>
                    <a:pt x="14674" y="70303"/>
                  </a:lnTo>
                  <a:lnTo>
                    <a:pt x="22603" y="71337"/>
                  </a:lnTo>
                  <a:lnTo>
                    <a:pt x="39687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356"/>
            <p:cNvSpPr/>
            <p:nvPr>
              <p:custDataLst>
                <p:tags r:id="rId16"/>
              </p:custDataLst>
            </p:nvPr>
          </p:nvSpPr>
          <p:spPr>
            <a:xfrm>
              <a:off x="2571750" y="6445250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357"/>
            <p:cNvSpPr/>
            <p:nvPr>
              <p:custDataLst>
                <p:tags r:id="rId17"/>
              </p:custDataLst>
            </p:nvPr>
          </p:nvSpPr>
          <p:spPr>
            <a:xfrm>
              <a:off x="2555875" y="6453188"/>
              <a:ext cx="15876" cy="7938"/>
            </a:xfrm>
            <a:custGeom>
              <a:avLst/>
              <a:gdLst/>
              <a:ahLst/>
              <a:cxnLst/>
              <a:rect l="0" t="0" r="0" b="0"/>
              <a:pathLst>
                <a:path w="15876" h="7938">
                  <a:moveTo>
                    <a:pt x="0" y="7937"/>
                  </a:moveTo>
                  <a:lnTo>
                    <a:pt x="0" y="7937"/>
                  </a:lnTo>
                  <a:lnTo>
                    <a:pt x="6834" y="7937"/>
                  </a:lnTo>
                  <a:lnTo>
                    <a:pt x="15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358"/>
            <p:cNvSpPr/>
            <p:nvPr>
              <p:custDataLst>
                <p:tags r:id="rId18"/>
              </p:custDataLst>
            </p:nvPr>
          </p:nvSpPr>
          <p:spPr>
            <a:xfrm>
              <a:off x="2635251" y="6429375"/>
              <a:ext cx="7938" cy="15876"/>
            </a:xfrm>
            <a:custGeom>
              <a:avLst/>
              <a:gdLst/>
              <a:ahLst/>
              <a:cxnLst/>
              <a:rect l="0" t="0" r="0" b="0"/>
              <a:pathLst>
                <a:path w="7938" h="15876">
                  <a:moveTo>
                    <a:pt x="7937" y="0"/>
                  </a:moveTo>
                  <a:lnTo>
                    <a:pt x="7937" y="0"/>
                  </a:lnTo>
                  <a:lnTo>
                    <a:pt x="7937" y="4213"/>
                  </a:lnTo>
                  <a:lnTo>
                    <a:pt x="7054" y="5454"/>
                  </a:lnTo>
                  <a:lnTo>
                    <a:pt x="5585" y="6282"/>
                  </a:lnTo>
                  <a:lnTo>
                    <a:pt x="96" y="7908"/>
                  </a:lnTo>
                  <a:lnTo>
                    <a:pt x="0" y="15778"/>
                  </a:lnTo>
                  <a:lnTo>
                    <a:pt x="7937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359"/>
            <p:cNvSpPr/>
            <p:nvPr>
              <p:custDataLst>
                <p:tags r:id="rId19"/>
              </p:custDataLst>
            </p:nvPr>
          </p:nvSpPr>
          <p:spPr>
            <a:xfrm>
              <a:off x="2698750" y="6437313"/>
              <a:ext cx="7939" cy="39688"/>
            </a:xfrm>
            <a:custGeom>
              <a:avLst/>
              <a:gdLst/>
              <a:ahLst/>
              <a:cxnLst/>
              <a:rect l="0" t="0" r="0" b="0"/>
              <a:pathLst>
                <a:path w="7939" h="39688">
                  <a:moveTo>
                    <a:pt x="7938" y="0"/>
                  </a:moveTo>
                  <a:lnTo>
                    <a:pt x="7938" y="0"/>
                  </a:lnTo>
                  <a:lnTo>
                    <a:pt x="7938" y="19758"/>
                  </a:lnTo>
                  <a:lnTo>
                    <a:pt x="7055" y="21110"/>
                  </a:lnTo>
                  <a:lnTo>
                    <a:pt x="5586" y="22010"/>
                  </a:lnTo>
                  <a:lnTo>
                    <a:pt x="3723" y="22611"/>
                  </a:lnTo>
                  <a:lnTo>
                    <a:pt x="2482" y="23893"/>
                  </a:lnTo>
                  <a:lnTo>
                    <a:pt x="327" y="30540"/>
                  </a:lnTo>
                  <a:lnTo>
                    <a:pt x="0" y="39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360"/>
            <p:cNvSpPr/>
            <p:nvPr>
              <p:custDataLst>
                <p:tags r:id="rId20"/>
              </p:custDataLst>
            </p:nvPr>
          </p:nvSpPr>
          <p:spPr>
            <a:xfrm>
              <a:off x="2579784" y="6397633"/>
              <a:ext cx="142779" cy="71430"/>
            </a:xfrm>
            <a:custGeom>
              <a:avLst/>
              <a:gdLst/>
              <a:ahLst/>
              <a:cxnLst/>
              <a:rect l="0" t="0" r="0" b="0"/>
              <a:pathLst>
                <a:path w="142779" h="71430">
                  <a:moveTo>
                    <a:pt x="7841" y="23804"/>
                  </a:moveTo>
                  <a:lnTo>
                    <a:pt x="7841" y="23804"/>
                  </a:lnTo>
                  <a:lnTo>
                    <a:pt x="0" y="23804"/>
                  </a:lnTo>
                  <a:lnTo>
                    <a:pt x="14667" y="23804"/>
                  </a:lnTo>
                  <a:lnTo>
                    <a:pt x="15037" y="22923"/>
                  </a:lnTo>
                  <a:lnTo>
                    <a:pt x="15681" y="16970"/>
                  </a:lnTo>
                  <a:lnTo>
                    <a:pt x="18087" y="16357"/>
                  </a:lnTo>
                  <a:lnTo>
                    <a:pt x="31554" y="15867"/>
                  </a:lnTo>
                  <a:lnTo>
                    <a:pt x="39261" y="8257"/>
                  </a:lnTo>
                  <a:lnTo>
                    <a:pt x="63404" y="7930"/>
                  </a:lnTo>
                  <a:lnTo>
                    <a:pt x="63404" y="39680"/>
                  </a:lnTo>
                  <a:lnTo>
                    <a:pt x="63404" y="35466"/>
                  </a:lnTo>
                  <a:lnTo>
                    <a:pt x="64285" y="34224"/>
                  </a:lnTo>
                  <a:lnTo>
                    <a:pt x="65755" y="33397"/>
                  </a:lnTo>
                  <a:lnTo>
                    <a:pt x="70237" y="32069"/>
                  </a:lnTo>
                  <a:lnTo>
                    <a:pt x="70850" y="29536"/>
                  </a:lnTo>
                  <a:lnTo>
                    <a:pt x="71014" y="27625"/>
                  </a:lnTo>
                  <a:lnTo>
                    <a:pt x="72005" y="26351"/>
                  </a:lnTo>
                  <a:lnTo>
                    <a:pt x="78147" y="24139"/>
                  </a:lnTo>
                  <a:lnTo>
                    <a:pt x="83156" y="23904"/>
                  </a:lnTo>
                  <a:lnTo>
                    <a:pt x="84510" y="22989"/>
                  </a:lnTo>
                  <a:lnTo>
                    <a:pt x="85412" y="21496"/>
                  </a:lnTo>
                  <a:lnTo>
                    <a:pt x="87110" y="16197"/>
                  </a:lnTo>
                  <a:lnTo>
                    <a:pt x="101890" y="15869"/>
                  </a:lnTo>
                  <a:lnTo>
                    <a:pt x="102290" y="14986"/>
                  </a:lnTo>
                  <a:lnTo>
                    <a:pt x="102985" y="9033"/>
                  </a:lnTo>
                  <a:lnTo>
                    <a:pt x="105396" y="8419"/>
                  </a:lnTo>
                  <a:lnTo>
                    <a:pt x="123074" y="7930"/>
                  </a:lnTo>
                  <a:lnTo>
                    <a:pt x="124350" y="7047"/>
                  </a:lnTo>
                  <a:lnTo>
                    <a:pt x="125201" y="5578"/>
                  </a:lnTo>
                  <a:lnTo>
                    <a:pt x="126804" y="319"/>
                  </a:lnTo>
                  <a:lnTo>
                    <a:pt x="134511" y="0"/>
                  </a:lnTo>
                  <a:lnTo>
                    <a:pt x="134832" y="7603"/>
                  </a:lnTo>
                  <a:lnTo>
                    <a:pt x="141674" y="7900"/>
                  </a:lnTo>
                  <a:lnTo>
                    <a:pt x="142042" y="8793"/>
                  </a:lnTo>
                  <a:lnTo>
                    <a:pt x="142778" y="47526"/>
                  </a:lnTo>
                  <a:lnTo>
                    <a:pt x="142778" y="51398"/>
                  </a:lnTo>
                  <a:lnTo>
                    <a:pt x="141896" y="52784"/>
                  </a:lnTo>
                  <a:lnTo>
                    <a:pt x="140427" y="53708"/>
                  </a:lnTo>
                  <a:lnTo>
                    <a:pt x="138565" y="54323"/>
                  </a:lnTo>
                  <a:lnTo>
                    <a:pt x="137324" y="55615"/>
                  </a:lnTo>
                  <a:lnTo>
                    <a:pt x="134870" y="63385"/>
                  </a:lnTo>
                  <a:lnTo>
                    <a:pt x="134844" y="70316"/>
                  </a:lnTo>
                  <a:lnTo>
                    <a:pt x="133960" y="70687"/>
                  </a:lnTo>
                  <a:lnTo>
                    <a:pt x="126904" y="714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361"/>
            <p:cNvSpPr/>
            <p:nvPr>
              <p:custDataLst>
                <p:tags r:id="rId21"/>
              </p:custDataLst>
            </p:nvPr>
          </p:nvSpPr>
          <p:spPr>
            <a:xfrm>
              <a:off x="2317750" y="6223000"/>
              <a:ext cx="39688" cy="23814"/>
            </a:xfrm>
            <a:custGeom>
              <a:avLst/>
              <a:gdLst/>
              <a:ahLst/>
              <a:cxnLst/>
              <a:rect l="0" t="0" r="0" b="0"/>
              <a:pathLst>
                <a:path w="39688" h="23814">
                  <a:moveTo>
                    <a:pt x="39687" y="0"/>
                  </a:moveTo>
                  <a:lnTo>
                    <a:pt x="39687" y="0"/>
                  </a:lnTo>
                  <a:lnTo>
                    <a:pt x="27545" y="0"/>
                  </a:lnTo>
                  <a:lnTo>
                    <a:pt x="26301" y="882"/>
                  </a:lnTo>
                  <a:lnTo>
                    <a:pt x="25471" y="2351"/>
                  </a:lnTo>
                  <a:lnTo>
                    <a:pt x="23841" y="7840"/>
                  </a:lnTo>
                  <a:lnTo>
                    <a:pt x="19607" y="7908"/>
                  </a:lnTo>
                  <a:lnTo>
                    <a:pt x="18363" y="8800"/>
                  </a:lnTo>
                  <a:lnTo>
                    <a:pt x="16093" y="15137"/>
                  </a:lnTo>
                  <a:lnTo>
                    <a:pt x="15904" y="15778"/>
                  </a:lnTo>
                  <a:lnTo>
                    <a:pt x="11670" y="15846"/>
                  </a:lnTo>
                  <a:lnTo>
                    <a:pt x="10426" y="16738"/>
                  </a:lnTo>
                  <a:lnTo>
                    <a:pt x="8156" y="23075"/>
                  </a:lnTo>
                  <a:lnTo>
                    <a:pt x="7940" y="23804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3421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24"/>
          <a:stretch/>
        </p:blipFill>
        <p:spPr>
          <a:xfrm>
            <a:off x="4073357" y="1820858"/>
            <a:ext cx="4446529" cy="45083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60" y="1905000"/>
            <a:ext cx="4482611" cy="4506558"/>
          </a:xfrm>
        </p:spPr>
        <p:txBody>
          <a:bodyPr/>
          <a:lstStyle/>
          <a:p>
            <a:r>
              <a:rPr lang="en-CA" dirty="0" smtClean="0"/>
              <a:t>Find the </a:t>
            </a:r>
            <a:r>
              <a:rPr lang="en-CA" dirty="0" smtClean="0"/>
              <a:t>length of side</a:t>
            </a:r>
            <a:r>
              <a:rPr lang="en-CA" dirty="0"/>
              <a:t> </a:t>
            </a:r>
            <a:r>
              <a:rPr lang="en-CA" dirty="0" smtClean="0"/>
              <a:t>AB</a:t>
            </a:r>
            <a:endParaRPr lang="en-CA" dirty="0"/>
          </a:p>
        </p:txBody>
      </p:sp>
      <p:grpSp>
        <p:nvGrpSpPr>
          <p:cNvPr id="122" name="SMARTInkShape-Group86"/>
          <p:cNvGrpSpPr/>
          <p:nvPr/>
        </p:nvGrpSpPr>
        <p:grpSpPr>
          <a:xfrm>
            <a:off x="2111375" y="5889625"/>
            <a:ext cx="1087103" cy="214314"/>
            <a:chOff x="2111375" y="5889625"/>
            <a:chExt cx="1087103" cy="214314"/>
          </a:xfrm>
        </p:grpSpPr>
        <p:sp>
          <p:nvSpPr>
            <p:cNvPr id="113" name="SMARTInkShape-457"/>
            <p:cNvSpPr/>
            <p:nvPr>
              <p:custDataLst>
                <p:tags r:id="rId87"/>
              </p:custDataLst>
            </p:nvPr>
          </p:nvSpPr>
          <p:spPr>
            <a:xfrm>
              <a:off x="2524125" y="5945187"/>
              <a:ext cx="158751" cy="142876"/>
            </a:xfrm>
            <a:custGeom>
              <a:avLst/>
              <a:gdLst/>
              <a:ahLst/>
              <a:cxnLst/>
              <a:rect l="0" t="0" r="0" b="0"/>
              <a:pathLst>
                <a:path w="158751" h="142876">
                  <a:moveTo>
                    <a:pt x="0" y="7938"/>
                  </a:moveTo>
                  <a:lnTo>
                    <a:pt x="0" y="7938"/>
                  </a:lnTo>
                  <a:lnTo>
                    <a:pt x="7610" y="7938"/>
                  </a:lnTo>
                  <a:lnTo>
                    <a:pt x="15776" y="97"/>
                  </a:lnTo>
                  <a:lnTo>
                    <a:pt x="54332" y="0"/>
                  </a:lnTo>
                  <a:lnTo>
                    <a:pt x="93410" y="0"/>
                  </a:lnTo>
                  <a:lnTo>
                    <a:pt x="106968" y="0"/>
                  </a:lnTo>
                  <a:lnTo>
                    <a:pt x="111629" y="2352"/>
                  </a:lnTo>
                  <a:lnTo>
                    <a:pt x="117594" y="6834"/>
                  </a:lnTo>
                  <a:lnTo>
                    <a:pt x="125109" y="8602"/>
                  </a:lnTo>
                  <a:lnTo>
                    <a:pt x="133469" y="14743"/>
                  </a:lnTo>
                  <a:lnTo>
                    <a:pt x="138716" y="15539"/>
                  </a:lnTo>
                  <a:lnTo>
                    <a:pt x="140102" y="16533"/>
                  </a:lnTo>
                  <a:lnTo>
                    <a:pt x="141026" y="18078"/>
                  </a:lnTo>
                  <a:lnTo>
                    <a:pt x="142510" y="22681"/>
                  </a:lnTo>
                  <a:lnTo>
                    <a:pt x="157617" y="38553"/>
                  </a:lnTo>
                  <a:lnTo>
                    <a:pt x="158414" y="43565"/>
                  </a:lnTo>
                  <a:lnTo>
                    <a:pt x="158750" y="83230"/>
                  </a:lnTo>
                  <a:lnTo>
                    <a:pt x="158750" y="86102"/>
                  </a:lnTo>
                  <a:lnTo>
                    <a:pt x="151916" y="94041"/>
                  </a:lnTo>
                  <a:lnTo>
                    <a:pt x="151139" y="99105"/>
                  </a:lnTo>
                  <a:lnTo>
                    <a:pt x="150148" y="100466"/>
                  </a:lnTo>
                  <a:lnTo>
                    <a:pt x="148606" y="101374"/>
                  </a:lnTo>
                  <a:lnTo>
                    <a:pt x="144007" y="102829"/>
                  </a:lnTo>
                  <a:lnTo>
                    <a:pt x="143378" y="105380"/>
                  </a:lnTo>
                  <a:lnTo>
                    <a:pt x="143210" y="107295"/>
                  </a:lnTo>
                  <a:lnTo>
                    <a:pt x="142217" y="108572"/>
                  </a:lnTo>
                  <a:lnTo>
                    <a:pt x="138761" y="109991"/>
                  </a:lnTo>
                  <a:lnTo>
                    <a:pt x="137486" y="111251"/>
                  </a:lnTo>
                  <a:lnTo>
                    <a:pt x="136070" y="115003"/>
                  </a:lnTo>
                  <a:lnTo>
                    <a:pt x="134811" y="116356"/>
                  </a:lnTo>
                  <a:lnTo>
                    <a:pt x="131059" y="117859"/>
                  </a:lnTo>
                  <a:lnTo>
                    <a:pt x="120522" y="118958"/>
                  </a:lnTo>
                  <a:lnTo>
                    <a:pt x="112356" y="125886"/>
                  </a:lnTo>
                  <a:lnTo>
                    <a:pt x="104399" y="126903"/>
                  </a:lnTo>
                  <a:lnTo>
                    <a:pt x="67659" y="127001"/>
                  </a:lnTo>
                  <a:lnTo>
                    <a:pt x="66273" y="126118"/>
                  </a:lnTo>
                  <a:lnTo>
                    <a:pt x="65348" y="124649"/>
                  </a:lnTo>
                  <a:lnTo>
                    <a:pt x="64732" y="122787"/>
                  </a:lnTo>
                  <a:lnTo>
                    <a:pt x="63440" y="121545"/>
                  </a:lnTo>
                  <a:lnTo>
                    <a:pt x="55921" y="119160"/>
                  </a:lnTo>
                  <a:lnTo>
                    <a:pt x="51455" y="119091"/>
                  </a:lnTo>
                  <a:lnTo>
                    <a:pt x="50178" y="118200"/>
                  </a:lnTo>
                  <a:lnTo>
                    <a:pt x="49327" y="116724"/>
                  </a:lnTo>
                  <a:lnTo>
                    <a:pt x="48760" y="114857"/>
                  </a:lnTo>
                  <a:lnTo>
                    <a:pt x="47499" y="113614"/>
                  </a:lnTo>
                  <a:lnTo>
                    <a:pt x="40890" y="111453"/>
                  </a:lnTo>
                  <a:lnTo>
                    <a:pt x="40222" y="108918"/>
                  </a:lnTo>
                  <a:lnTo>
                    <a:pt x="39688" y="87410"/>
                  </a:lnTo>
                  <a:lnTo>
                    <a:pt x="62297" y="87313"/>
                  </a:lnTo>
                  <a:lnTo>
                    <a:pt x="71079" y="94923"/>
                  </a:lnTo>
                  <a:lnTo>
                    <a:pt x="86109" y="95249"/>
                  </a:lnTo>
                  <a:lnTo>
                    <a:pt x="86510" y="96130"/>
                  </a:lnTo>
                  <a:lnTo>
                    <a:pt x="86956" y="99464"/>
                  </a:lnTo>
                  <a:lnTo>
                    <a:pt x="87957" y="100705"/>
                  </a:lnTo>
                  <a:lnTo>
                    <a:pt x="94115" y="102861"/>
                  </a:lnTo>
                  <a:lnTo>
                    <a:pt x="99127" y="103091"/>
                  </a:lnTo>
                  <a:lnTo>
                    <a:pt x="100481" y="104005"/>
                  </a:lnTo>
                  <a:lnTo>
                    <a:pt x="101383" y="105496"/>
                  </a:lnTo>
                  <a:lnTo>
                    <a:pt x="102831" y="110014"/>
                  </a:lnTo>
                  <a:lnTo>
                    <a:pt x="117929" y="125866"/>
                  </a:lnTo>
                  <a:lnTo>
                    <a:pt x="119033" y="134581"/>
                  </a:lnTo>
                  <a:lnTo>
                    <a:pt x="12700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458"/>
            <p:cNvSpPr/>
            <p:nvPr>
              <p:custDataLst>
                <p:tags r:id="rId88"/>
              </p:custDataLst>
            </p:nvPr>
          </p:nvSpPr>
          <p:spPr>
            <a:xfrm>
              <a:off x="2913063" y="5953125"/>
              <a:ext cx="111126" cy="103187"/>
            </a:xfrm>
            <a:custGeom>
              <a:avLst/>
              <a:gdLst/>
              <a:ahLst/>
              <a:cxnLst/>
              <a:rect l="0" t="0" r="0" b="0"/>
              <a:pathLst>
                <a:path w="111126" h="103187">
                  <a:moveTo>
                    <a:pt x="63500" y="15875"/>
                  </a:moveTo>
                  <a:lnTo>
                    <a:pt x="63500" y="15875"/>
                  </a:lnTo>
                  <a:lnTo>
                    <a:pt x="78175" y="15875"/>
                  </a:lnTo>
                  <a:lnTo>
                    <a:pt x="78574" y="14993"/>
                  </a:lnTo>
                  <a:lnTo>
                    <a:pt x="79375" y="97"/>
                  </a:lnTo>
                  <a:lnTo>
                    <a:pt x="59391" y="0"/>
                  </a:lnTo>
                  <a:lnTo>
                    <a:pt x="58115" y="882"/>
                  </a:lnTo>
                  <a:lnTo>
                    <a:pt x="57264" y="2352"/>
                  </a:lnTo>
                  <a:lnTo>
                    <a:pt x="56696" y="4213"/>
                  </a:lnTo>
                  <a:lnTo>
                    <a:pt x="55436" y="5454"/>
                  </a:lnTo>
                  <a:lnTo>
                    <a:pt x="51685" y="6835"/>
                  </a:lnTo>
                  <a:lnTo>
                    <a:pt x="44614" y="7610"/>
                  </a:lnTo>
                  <a:lnTo>
                    <a:pt x="42971" y="8601"/>
                  </a:lnTo>
                  <a:lnTo>
                    <a:pt x="41877" y="10144"/>
                  </a:lnTo>
                  <a:lnTo>
                    <a:pt x="41146" y="12055"/>
                  </a:lnTo>
                  <a:lnTo>
                    <a:pt x="39778" y="13328"/>
                  </a:lnTo>
                  <a:lnTo>
                    <a:pt x="35906" y="14743"/>
                  </a:lnTo>
                  <a:lnTo>
                    <a:pt x="34520" y="16002"/>
                  </a:lnTo>
                  <a:lnTo>
                    <a:pt x="32981" y="19753"/>
                  </a:lnTo>
                  <a:lnTo>
                    <a:pt x="31688" y="21106"/>
                  </a:lnTo>
                  <a:lnTo>
                    <a:pt x="23737" y="24456"/>
                  </a:lnTo>
                  <a:lnTo>
                    <a:pt x="12019" y="35627"/>
                  </a:lnTo>
                  <a:lnTo>
                    <a:pt x="9751" y="40235"/>
                  </a:lnTo>
                  <a:lnTo>
                    <a:pt x="8295" y="46165"/>
                  </a:lnTo>
                  <a:lnTo>
                    <a:pt x="1134" y="54331"/>
                  </a:lnTo>
                  <a:lnTo>
                    <a:pt x="99" y="62288"/>
                  </a:lnTo>
                  <a:lnTo>
                    <a:pt x="0" y="83230"/>
                  </a:lnTo>
                  <a:lnTo>
                    <a:pt x="882" y="84591"/>
                  </a:lnTo>
                  <a:lnTo>
                    <a:pt x="2351" y="85497"/>
                  </a:lnTo>
                  <a:lnTo>
                    <a:pt x="8083" y="87073"/>
                  </a:lnTo>
                  <a:lnTo>
                    <a:pt x="11824" y="87206"/>
                  </a:lnTo>
                  <a:lnTo>
                    <a:pt x="13174" y="88123"/>
                  </a:lnTo>
                  <a:lnTo>
                    <a:pt x="14074" y="89617"/>
                  </a:lnTo>
                  <a:lnTo>
                    <a:pt x="14674" y="91494"/>
                  </a:lnTo>
                  <a:lnTo>
                    <a:pt x="15956" y="92747"/>
                  </a:lnTo>
                  <a:lnTo>
                    <a:pt x="22603" y="94920"/>
                  </a:lnTo>
                  <a:lnTo>
                    <a:pt x="34753" y="95221"/>
                  </a:lnTo>
                  <a:lnTo>
                    <a:pt x="36398" y="96113"/>
                  </a:lnTo>
                  <a:lnTo>
                    <a:pt x="37494" y="97589"/>
                  </a:lnTo>
                  <a:lnTo>
                    <a:pt x="38225" y="99456"/>
                  </a:lnTo>
                  <a:lnTo>
                    <a:pt x="39594" y="100699"/>
                  </a:lnTo>
                  <a:lnTo>
                    <a:pt x="43467" y="102081"/>
                  </a:lnTo>
                  <a:lnTo>
                    <a:pt x="69968" y="103186"/>
                  </a:lnTo>
                  <a:lnTo>
                    <a:pt x="77484" y="97732"/>
                  </a:lnTo>
                  <a:lnTo>
                    <a:pt x="85843" y="95576"/>
                  </a:lnTo>
                  <a:lnTo>
                    <a:pt x="94017" y="95278"/>
                  </a:lnTo>
                  <a:lnTo>
                    <a:pt x="94428" y="94386"/>
                  </a:lnTo>
                  <a:lnTo>
                    <a:pt x="94884" y="91044"/>
                  </a:lnTo>
                  <a:lnTo>
                    <a:pt x="95888" y="89800"/>
                  </a:lnTo>
                  <a:lnTo>
                    <a:pt x="102051" y="87640"/>
                  </a:lnTo>
                  <a:lnTo>
                    <a:pt x="111125" y="87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459"/>
            <p:cNvSpPr/>
            <p:nvPr>
              <p:custDataLst>
                <p:tags r:id="rId89"/>
              </p:custDataLst>
            </p:nvPr>
          </p:nvSpPr>
          <p:spPr>
            <a:xfrm>
              <a:off x="3040063" y="5984972"/>
              <a:ext cx="158415" cy="71342"/>
            </a:xfrm>
            <a:custGeom>
              <a:avLst/>
              <a:gdLst/>
              <a:ahLst/>
              <a:cxnLst/>
              <a:rect l="0" t="0" r="0" b="0"/>
              <a:pathLst>
                <a:path w="158415" h="71342">
                  <a:moveTo>
                    <a:pt x="31750" y="7840"/>
                  </a:moveTo>
                  <a:lnTo>
                    <a:pt x="31750" y="7840"/>
                  </a:lnTo>
                  <a:lnTo>
                    <a:pt x="31750" y="12054"/>
                  </a:lnTo>
                  <a:lnTo>
                    <a:pt x="29398" y="16474"/>
                  </a:lnTo>
                  <a:lnTo>
                    <a:pt x="10702" y="37688"/>
                  </a:lnTo>
                  <a:lnTo>
                    <a:pt x="7874" y="45102"/>
                  </a:lnTo>
                  <a:lnTo>
                    <a:pt x="358" y="55009"/>
                  </a:lnTo>
                  <a:lnTo>
                    <a:pt x="9" y="63064"/>
                  </a:lnTo>
                  <a:lnTo>
                    <a:pt x="0" y="55784"/>
                  </a:lnTo>
                  <a:lnTo>
                    <a:pt x="13327" y="41257"/>
                  </a:lnTo>
                  <a:lnTo>
                    <a:pt x="14742" y="36510"/>
                  </a:lnTo>
                  <a:lnTo>
                    <a:pt x="16002" y="34890"/>
                  </a:lnTo>
                  <a:lnTo>
                    <a:pt x="31912" y="25559"/>
                  </a:lnTo>
                  <a:lnTo>
                    <a:pt x="38151" y="24079"/>
                  </a:lnTo>
                  <a:lnTo>
                    <a:pt x="46386" y="16913"/>
                  </a:lnTo>
                  <a:lnTo>
                    <a:pt x="51471" y="16114"/>
                  </a:lnTo>
                  <a:lnTo>
                    <a:pt x="52835" y="15121"/>
                  </a:lnTo>
                  <a:lnTo>
                    <a:pt x="53744" y="13575"/>
                  </a:lnTo>
                  <a:lnTo>
                    <a:pt x="54350" y="11665"/>
                  </a:lnTo>
                  <a:lnTo>
                    <a:pt x="55636" y="10389"/>
                  </a:lnTo>
                  <a:lnTo>
                    <a:pt x="62290" y="8177"/>
                  </a:lnTo>
                  <a:lnTo>
                    <a:pt x="71437" y="7840"/>
                  </a:lnTo>
                  <a:lnTo>
                    <a:pt x="71437" y="43445"/>
                  </a:lnTo>
                  <a:lnTo>
                    <a:pt x="70555" y="44807"/>
                  </a:lnTo>
                  <a:lnTo>
                    <a:pt x="69085" y="45713"/>
                  </a:lnTo>
                  <a:lnTo>
                    <a:pt x="63596" y="47497"/>
                  </a:lnTo>
                  <a:lnTo>
                    <a:pt x="70342" y="40690"/>
                  </a:lnTo>
                  <a:lnTo>
                    <a:pt x="71112" y="35702"/>
                  </a:lnTo>
                  <a:lnTo>
                    <a:pt x="72103" y="34352"/>
                  </a:lnTo>
                  <a:lnTo>
                    <a:pt x="85873" y="24924"/>
                  </a:lnTo>
                  <a:lnTo>
                    <a:pt x="93365" y="23072"/>
                  </a:lnTo>
                  <a:lnTo>
                    <a:pt x="111628" y="9645"/>
                  </a:lnTo>
                  <a:lnTo>
                    <a:pt x="125461" y="7946"/>
                  </a:lnTo>
                  <a:lnTo>
                    <a:pt x="133032" y="2406"/>
                  </a:lnTo>
                  <a:lnTo>
                    <a:pt x="142439" y="0"/>
                  </a:lnTo>
                  <a:lnTo>
                    <a:pt x="154925" y="11958"/>
                  </a:lnTo>
                  <a:lnTo>
                    <a:pt x="157050" y="16431"/>
                  </a:lnTo>
                  <a:lnTo>
                    <a:pt x="158414" y="26490"/>
                  </a:lnTo>
                  <a:lnTo>
                    <a:pt x="156249" y="31710"/>
                  </a:lnTo>
                  <a:lnTo>
                    <a:pt x="153228" y="36969"/>
                  </a:lnTo>
                  <a:lnTo>
                    <a:pt x="151289" y="47533"/>
                  </a:lnTo>
                  <a:lnTo>
                    <a:pt x="150142" y="53703"/>
                  </a:lnTo>
                  <a:lnTo>
                    <a:pt x="142875" y="713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460"/>
            <p:cNvSpPr/>
            <p:nvPr>
              <p:custDataLst>
                <p:tags r:id="rId90"/>
              </p:custDataLst>
            </p:nvPr>
          </p:nvSpPr>
          <p:spPr>
            <a:xfrm>
              <a:off x="2420938" y="6103938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461"/>
            <p:cNvSpPr/>
            <p:nvPr>
              <p:custDataLst>
                <p:tags r:id="rId91"/>
              </p:custDataLst>
            </p:nvPr>
          </p:nvSpPr>
          <p:spPr>
            <a:xfrm>
              <a:off x="2722562" y="5921375"/>
              <a:ext cx="111124" cy="158751"/>
            </a:xfrm>
            <a:custGeom>
              <a:avLst/>
              <a:gdLst/>
              <a:ahLst/>
              <a:cxnLst/>
              <a:rect l="0" t="0" r="0" b="0"/>
              <a:pathLst>
                <a:path w="111124" h="158751">
                  <a:moveTo>
                    <a:pt x="71438" y="0"/>
                  </a:moveTo>
                  <a:lnTo>
                    <a:pt x="71438" y="0"/>
                  </a:lnTo>
                  <a:lnTo>
                    <a:pt x="63828" y="7610"/>
                  </a:lnTo>
                  <a:lnTo>
                    <a:pt x="63598" y="12054"/>
                  </a:lnTo>
                  <a:lnTo>
                    <a:pt x="62683" y="13328"/>
                  </a:lnTo>
                  <a:lnTo>
                    <a:pt x="61192" y="14177"/>
                  </a:lnTo>
                  <a:lnTo>
                    <a:pt x="59315" y="14742"/>
                  </a:lnTo>
                  <a:lnTo>
                    <a:pt x="58065" y="16002"/>
                  </a:lnTo>
                  <a:lnTo>
                    <a:pt x="56675" y="19753"/>
                  </a:lnTo>
                  <a:lnTo>
                    <a:pt x="55422" y="21107"/>
                  </a:lnTo>
                  <a:lnTo>
                    <a:pt x="51679" y="22608"/>
                  </a:lnTo>
                  <a:lnTo>
                    <a:pt x="50327" y="23892"/>
                  </a:lnTo>
                  <a:lnTo>
                    <a:pt x="41501" y="39847"/>
                  </a:lnTo>
                  <a:lnTo>
                    <a:pt x="40897" y="42439"/>
                  </a:lnTo>
                  <a:lnTo>
                    <a:pt x="32960" y="54004"/>
                  </a:lnTo>
                  <a:lnTo>
                    <a:pt x="26534" y="61591"/>
                  </a:lnTo>
                  <a:lnTo>
                    <a:pt x="25022" y="66473"/>
                  </a:lnTo>
                  <a:lnTo>
                    <a:pt x="23737" y="68128"/>
                  </a:lnTo>
                  <a:lnTo>
                    <a:pt x="19957" y="69966"/>
                  </a:lnTo>
                  <a:lnTo>
                    <a:pt x="18596" y="71338"/>
                  </a:lnTo>
                  <a:lnTo>
                    <a:pt x="17085" y="75216"/>
                  </a:lnTo>
                  <a:lnTo>
                    <a:pt x="15232" y="84890"/>
                  </a:lnTo>
                  <a:lnTo>
                    <a:pt x="9072" y="93711"/>
                  </a:lnTo>
                  <a:lnTo>
                    <a:pt x="7280" y="101282"/>
                  </a:lnTo>
                  <a:lnTo>
                    <a:pt x="2549" y="108699"/>
                  </a:lnTo>
                  <a:lnTo>
                    <a:pt x="336" y="117523"/>
                  </a:lnTo>
                  <a:lnTo>
                    <a:pt x="9" y="137680"/>
                  </a:lnTo>
                  <a:lnTo>
                    <a:pt x="888" y="139412"/>
                  </a:lnTo>
                  <a:lnTo>
                    <a:pt x="2356" y="140566"/>
                  </a:lnTo>
                  <a:lnTo>
                    <a:pt x="6835" y="142419"/>
                  </a:lnTo>
                  <a:lnTo>
                    <a:pt x="7448" y="145025"/>
                  </a:lnTo>
                  <a:lnTo>
                    <a:pt x="7611" y="146954"/>
                  </a:lnTo>
                  <a:lnTo>
                    <a:pt x="8602" y="148240"/>
                  </a:lnTo>
                  <a:lnTo>
                    <a:pt x="15540" y="150712"/>
                  </a:lnTo>
                  <a:lnTo>
                    <a:pt x="22680" y="157638"/>
                  </a:lnTo>
                  <a:lnTo>
                    <a:pt x="31394" y="158721"/>
                  </a:lnTo>
                  <a:lnTo>
                    <a:pt x="67358" y="158750"/>
                  </a:lnTo>
                  <a:lnTo>
                    <a:pt x="68718" y="157868"/>
                  </a:lnTo>
                  <a:lnTo>
                    <a:pt x="69625" y="156398"/>
                  </a:lnTo>
                  <a:lnTo>
                    <a:pt x="70229" y="154535"/>
                  </a:lnTo>
                  <a:lnTo>
                    <a:pt x="71514" y="153295"/>
                  </a:lnTo>
                  <a:lnTo>
                    <a:pt x="75293" y="151916"/>
                  </a:lnTo>
                  <a:lnTo>
                    <a:pt x="82379" y="151140"/>
                  </a:lnTo>
                  <a:lnTo>
                    <a:pt x="84024" y="150149"/>
                  </a:lnTo>
                  <a:lnTo>
                    <a:pt x="85120" y="148606"/>
                  </a:lnTo>
                  <a:lnTo>
                    <a:pt x="86880" y="144007"/>
                  </a:lnTo>
                  <a:lnTo>
                    <a:pt x="91398" y="138996"/>
                  </a:lnTo>
                  <a:lnTo>
                    <a:pt x="95890" y="136741"/>
                  </a:lnTo>
                  <a:lnTo>
                    <a:pt x="98323" y="136140"/>
                  </a:lnTo>
                  <a:lnTo>
                    <a:pt x="99945" y="134857"/>
                  </a:lnTo>
                  <a:lnTo>
                    <a:pt x="102761" y="128209"/>
                  </a:lnTo>
                  <a:lnTo>
                    <a:pt x="103061" y="123145"/>
                  </a:lnTo>
                  <a:lnTo>
                    <a:pt x="103985" y="121784"/>
                  </a:lnTo>
                  <a:lnTo>
                    <a:pt x="105483" y="120876"/>
                  </a:lnTo>
                  <a:lnTo>
                    <a:pt x="107364" y="120271"/>
                  </a:lnTo>
                  <a:lnTo>
                    <a:pt x="108618" y="118987"/>
                  </a:lnTo>
                  <a:lnTo>
                    <a:pt x="111097" y="111230"/>
                  </a:lnTo>
                  <a:lnTo>
                    <a:pt x="111123" y="104299"/>
                  </a:lnTo>
                  <a:lnTo>
                    <a:pt x="110242" y="103930"/>
                  </a:lnTo>
                  <a:lnTo>
                    <a:pt x="106911" y="103517"/>
                  </a:lnTo>
                  <a:lnTo>
                    <a:pt x="105670" y="102525"/>
                  </a:lnTo>
                  <a:lnTo>
                    <a:pt x="103284" y="95585"/>
                  </a:lnTo>
                  <a:lnTo>
                    <a:pt x="64710" y="95250"/>
                  </a:lnTo>
                  <a:lnTo>
                    <a:pt x="52559" y="95250"/>
                  </a:lnTo>
                  <a:lnTo>
                    <a:pt x="50914" y="96132"/>
                  </a:lnTo>
                  <a:lnTo>
                    <a:pt x="49818" y="97601"/>
                  </a:lnTo>
                  <a:lnTo>
                    <a:pt x="49087" y="99463"/>
                  </a:lnTo>
                  <a:lnTo>
                    <a:pt x="47718" y="100704"/>
                  </a:lnTo>
                  <a:lnTo>
                    <a:pt x="39184" y="105048"/>
                  </a:lnTo>
                  <a:lnTo>
                    <a:pt x="33219" y="109925"/>
                  </a:lnTo>
                  <a:lnTo>
                    <a:pt x="27972" y="110768"/>
                  </a:lnTo>
                  <a:lnTo>
                    <a:pt x="26586" y="111770"/>
                  </a:lnTo>
                  <a:lnTo>
                    <a:pt x="25661" y="113318"/>
                  </a:lnTo>
                  <a:lnTo>
                    <a:pt x="25045" y="115233"/>
                  </a:lnTo>
                  <a:lnTo>
                    <a:pt x="23752" y="116509"/>
                  </a:lnTo>
                  <a:lnTo>
                    <a:pt x="15341" y="120909"/>
                  </a:lnTo>
                  <a:lnTo>
                    <a:pt x="1142" y="133803"/>
                  </a:lnTo>
                  <a:lnTo>
                    <a:pt x="3" y="142844"/>
                  </a:lnTo>
                  <a:lnTo>
                    <a:pt x="0" y="150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462"/>
            <p:cNvSpPr/>
            <p:nvPr>
              <p:custDataLst>
                <p:tags r:id="rId92"/>
              </p:custDataLst>
            </p:nvPr>
          </p:nvSpPr>
          <p:spPr>
            <a:xfrm>
              <a:off x="2111375" y="5889625"/>
              <a:ext cx="23813" cy="182564"/>
            </a:xfrm>
            <a:custGeom>
              <a:avLst/>
              <a:gdLst/>
              <a:ahLst/>
              <a:cxnLst/>
              <a:rect l="0" t="0" r="0" b="0"/>
              <a:pathLst>
                <a:path w="23813" h="182564">
                  <a:moveTo>
                    <a:pt x="0" y="0"/>
                  </a:moveTo>
                  <a:lnTo>
                    <a:pt x="0" y="0"/>
                  </a:lnTo>
                  <a:lnTo>
                    <a:pt x="0" y="7610"/>
                  </a:lnTo>
                  <a:lnTo>
                    <a:pt x="6834" y="14742"/>
                  </a:lnTo>
                  <a:lnTo>
                    <a:pt x="7611" y="19753"/>
                  </a:lnTo>
                  <a:lnTo>
                    <a:pt x="7937" y="58237"/>
                  </a:lnTo>
                  <a:lnTo>
                    <a:pt x="7937" y="82021"/>
                  </a:lnTo>
                  <a:lnTo>
                    <a:pt x="10289" y="87313"/>
                  </a:lnTo>
                  <a:lnTo>
                    <a:pt x="13393" y="92604"/>
                  </a:lnTo>
                  <a:lnTo>
                    <a:pt x="15385" y="103187"/>
                  </a:lnTo>
                  <a:lnTo>
                    <a:pt x="15874" y="137911"/>
                  </a:lnTo>
                  <a:lnTo>
                    <a:pt x="18227" y="143020"/>
                  </a:lnTo>
                  <a:lnTo>
                    <a:pt x="22709" y="149273"/>
                  </a:lnTo>
                  <a:lnTo>
                    <a:pt x="23594" y="156845"/>
                  </a:lnTo>
                  <a:lnTo>
                    <a:pt x="23812" y="182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463"/>
            <p:cNvSpPr/>
            <p:nvPr>
              <p:custDataLst>
                <p:tags r:id="rId93"/>
              </p:custDataLst>
            </p:nvPr>
          </p:nvSpPr>
          <p:spPr>
            <a:xfrm>
              <a:off x="2524125" y="5945187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464"/>
            <p:cNvSpPr/>
            <p:nvPr>
              <p:custDataLst>
                <p:tags r:id="rId94"/>
              </p:custDataLst>
            </p:nvPr>
          </p:nvSpPr>
          <p:spPr>
            <a:xfrm>
              <a:off x="2301875" y="5929313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465"/>
            <p:cNvSpPr/>
            <p:nvPr>
              <p:custDataLst>
                <p:tags r:id="rId95"/>
              </p:custDataLst>
            </p:nvPr>
          </p:nvSpPr>
          <p:spPr>
            <a:xfrm>
              <a:off x="2222500" y="5913438"/>
              <a:ext cx="166689" cy="174526"/>
            </a:xfrm>
            <a:custGeom>
              <a:avLst/>
              <a:gdLst/>
              <a:ahLst/>
              <a:cxnLst/>
              <a:rect l="0" t="0" r="0" b="0"/>
              <a:pathLst>
                <a:path w="166689" h="174526">
                  <a:moveTo>
                    <a:pt x="79375" y="0"/>
                  </a:moveTo>
                  <a:lnTo>
                    <a:pt x="79375" y="0"/>
                  </a:lnTo>
                  <a:lnTo>
                    <a:pt x="64606" y="0"/>
                  </a:lnTo>
                  <a:lnTo>
                    <a:pt x="56763" y="6833"/>
                  </a:lnTo>
                  <a:lnTo>
                    <a:pt x="51704" y="7610"/>
                  </a:lnTo>
                  <a:lnTo>
                    <a:pt x="50345" y="8601"/>
                  </a:lnTo>
                  <a:lnTo>
                    <a:pt x="49438" y="10143"/>
                  </a:lnTo>
                  <a:lnTo>
                    <a:pt x="48834" y="12053"/>
                  </a:lnTo>
                  <a:lnTo>
                    <a:pt x="47549" y="13327"/>
                  </a:lnTo>
                  <a:lnTo>
                    <a:pt x="43769" y="14742"/>
                  </a:lnTo>
                  <a:lnTo>
                    <a:pt x="42409" y="16000"/>
                  </a:lnTo>
                  <a:lnTo>
                    <a:pt x="40897" y="19752"/>
                  </a:lnTo>
                  <a:lnTo>
                    <a:pt x="39612" y="21106"/>
                  </a:lnTo>
                  <a:lnTo>
                    <a:pt x="35832" y="22609"/>
                  </a:lnTo>
                  <a:lnTo>
                    <a:pt x="34471" y="23891"/>
                  </a:lnTo>
                  <a:lnTo>
                    <a:pt x="25626" y="39846"/>
                  </a:lnTo>
                  <a:lnTo>
                    <a:pt x="25022" y="42439"/>
                  </a:lnTo>
                  <a:lnTo>
                    <a:pt x="17689" y="55576"/>
                  </a:lnTo>
                  <a:lnTo>
                    <a:pt x="16233" y="61935"/>
                  </a:lnTo>
                  <a:lnTo>
                    <a:pt x="10491" y="69527"/>
                  </a:lnTo>
                  <a:lnTo>
                    <a:pt x="7812" y="76946"/>
                  </a:lnTo>
                  <a:lnTo>
                    <a:pt x="2707" y="84731"/>
                  </a:lnTo>
                  <a:lnTo>
                    <a:pt x="356" y="93690"/>
                  </a:lnTo>
                  <a:lnTo>
                    <a:pt x="0" y="129981"/>
                  </a:lnTo>
                  <a:lnTo>
                    <a:pt x="2352" y="135086"/>
                  </a:lnTo>
                  <a:lnTo>
                    <a:pt x="4214" y="137683"/>
                  </a:lnTo>
                  <a:lnTo>
                    <a:pt x="8634" y="140567"/>
                  </a:lnTo>
                  <a:lnTo>
                    <a:pt x="11048" y="141335"/>
                  </a:lnTo>
                  <a:lnTo>
                    <a:pt x="12657" y="142731"/>
                  </a:lnTo>
                  <a:lnTo>
                    <a:pt x="14445" y="146631"/>
                  </a:lnTo>
                  <a:lnTo>
                    <a:pt x="15451" y="153787"/>
                  </a:lnTo>
                  <a:lnTo>
                    <a:pt x="16474" y="155442"/>
                  </a:lnTo>
                  <a:lnTo>
                    <a:pt x="18038" y="156544"/>
                  </a:lnTo>
                  <a:lnTo>
                    <a:pt x="22128" y="157769"/>
                  </a:lnTo>
                  <a:lnTo>
                    <a:pt x="26886" y="158314"/>
                  </a:lnTo>
                  <a:lnTo>
                    <a:pt x="28507" y="159341"/>
                  </a:lnTo>
                  <a:lnTo>
                    <a:pt x="29588" y="160908"/>
                  </a:lnTo>
                  <a:lnTo>
                    <a:pt x="30308" y="162833"/>
                  </a:lnTo>
                  <a:lnTo>
                    <a:pt x="31671" y="164118"/>
                  </a:lnTo>
                  <a:lnTo>
                    <a:pt x="35537" y="165546"/>
                  </a:lnTo>
                  <a:lnTo>
                    <a:pt x="42671" y="166349"/>
                  </a:lnTo>
                  <a:lnTo>
                    <a:pt x="44323" y="167343"/>
                  </a:lnTo>
                  <a:lnTo>
                    <a:pt x="45423" y="168888"/>
                  </a:lnTo>
                  <a:lnTo>
                    <a:pt x="46157" y="170800"/>
                  </a:lnTo>
                  <a:lnTo>
                    <a:pt x="47528" y="172075"/>
                  </a:lnTo>
                  <a:lnTo>
                    <a:pt x="54330" y="174288"/>
                  </a:lnTo>
                  <a:lnTo>
                    <a:pt x="59411" y="174525"/>
                  </a:lnTo>
                  <a:lnTo>
                    <a:pt x="64035" y="172228"/>
                  </a:lnTo>
                  <a:lnTo>
                    <a:pt x="69975" y="167781"/>
                  </a:lnTo>
                  <a:lnTo>
                    <a:pt x="77485" y="166903"/>
                  </a:lnTo>
                  <a:lnTo>
                    <a:pt x="85844" y="166715"/>
                  </a:lnTo>
                  <a:lnTo>
                    <a:pt x="100852" y="159855"/>
                  </a:lnTo>
                  <a:lnTo>
                    <a:pt x="109063" y="153513"/>
                  </a:lnTo>
                  <a:lnTo>
                    <a:pt x="114030" y="152012"/>
                  </a:lnTo>
                  <a:lnTo>
                    <a:pt x="115708" y="150730"/>
                  </a:lnTo>
                  <a:lnTo>
                    <a:pt x="118950" y="145593"/>
                  </a:lnTo>
                  <a:lnTo>
                    <a:pt x="129979" y="139019"/>
                  </a:lnTo>
                  <a:lnTo>
                    <a:pt x="132734" y="134399"/>
                  </a:lnTo>
                  <a:lnTo>
                    <a:pt x="133468" y="131933"/>
                  </a:lnTo>
                  <a:lnTo>
                    <a:pt x="134840" y="130288"/>
                  </a:lnTo>
                  <a:lnTo>
                    <a:pt x="138716" y="128461"/>
                  </a:lnTo>
                  <a:lnTo>
                    <a:pt x="140102" y="127091"/>
                  </a:lnTo>
                  <a:lnTo>
                    <a:pt x="141643" y="123219"/>
                  </a:lnTo>
                  <a:lnTo>
                    <a:pt x="142935" y="121833"/>
                  </a:lnTo>
                  <a:lnTo>
                    <a:pt x="153815" y="115213"/>
                  </a:lnTo>
                  <a:lnTo>
                    <a:pt x="156557" y="110590"/>
                  </a:lnTo>
                  <a:lnTo>
                    <a:pt x="159343" y="97825"/>
                  </a:lnTo>
                  <a:lnTo>
                    <a:pt x="164119" y="89937"/>
                  </a:lnTo>
                  <a:lnTo>
                    <a:pt x="166349" y="80940"/>
                  </a:lnTo>
                  <a:lnTo>
                    <a:pt x="166688" y="48836"/>
                  </a:lnTo>
                  <a:lnTo>
                    <a:pt x="159853" y="40896"/>
                  </a:lnTo>
                  <a:lnTo>
                    <a:pt x="159077" y="35832"/>
                  </a:lnTo>
                  <a:lnTo>
                    <a:pt x="158086" y="34471"/>
                  </a:lnTo>
                  <a:lnTo>
                    <a:pt x="156544" y="33563"/>
                  </a:lnTo>
                  <a:lnTo>
                    <a:pt x="151944" y="32108"/>
                  </a:lnTo>
                  <a:lnTo>
                    <a:pt x="144077" y="24947"/>
                  </a:lnTo>
                  <a:lnTo>
                    <a:pt x="136147" y="23912"/>
                  </a:lnTo>
                  <a:lnTo>
                    <a:pt x="135743" y="22996"/>
                  </a:lnTo>
                  <a:lnTo>
                    <a:pt x="135296" y="19628"/>
                  </a:lnTo>
                  <a:lnTo>
                    <a:pt x="134294" y="18377"/>
                  </a:lnTo>
                  <a:lnTo>
                    <a:pt x="130830" y="16986"/>
                  </a:lnTo>
                  <a:lnTo>
                    <a:pt x="119063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SMARTInkShape-Group87"/>
          <p:cNvGrpSpPr/>
          <p:nvPr/>
        </p:nvGrpSpPr>
        <p:grpSpPr>
          <a:xfrm>
            <a:off x="1746250" y="5016500"/>
            <a:ext cx="1952626" cy="1008064"/>
            <a:chOff x="1746250" y="5016500"/>
            <a:chExt cx="1952626" cy="1008064"/>
          </a:xfrm>
        </p:grpSpPr>
        <p:sp>
          <p:nvSpPr>
            <p:cNvPr id="123" name="SMARTInkShape-466"/>
            <p:cNvSpPr/>
            <p:nvPr>
              <p:custDataLst>
                <p:tags r:id="rId62"/>
              </p:custDataLst>
            </p:nvPr>
          </p:nvSpPr>
          <p:spPr>
            <a:xfrm>
              <a:off x="1746250" y="5921375"/>
              <a:ext cx="103188" cy="31751"/>
            </a:xfrm>
            <a:custGeom>
              <a:avLst/>
              <a:gdLst/>
              <a:ahLst/>
              <a:cxnLst/>
              <a:rect l="0" t="0" r="0" b="0"/>
              <a:pathLst>
                <a:path w="103188" h="31751">
                  <a:moveTo>
                    <a:pt x="103187" y="15875"/>
                  </a:moveTo>
                  <a:lnTo>
                    <a:pt x="103187" y="15875"/>
                  </a:lnTo>
                  <a:lnTo>
                    <a:pt x="103187" y="8265"/>
                  </a:lnTo>
                  <a:lnTo>
                    <a:pt x="98974" y="8034"/>
                  </a:lnTo>
                  <a:lnTo>
                    <a:pt x="97732" y="7120"/>
                  </a:lnTo>
                  <a:lnTo>
                    <a:pt x="95263" y="42"/>
                  </a:lnTo>
                  <a:lnTo>
                    <a:pt x="95253" y="8"/>
                  </a:lnTo>
                  <a:lnTo>
                    <a:pt x="87639" y="0"/>
                  </a:lnTo>
                  <a:lnTo>
                    <a:pt x="80507" y="6834"/>
                  </a:lnTo>
                  <a:lnTo>
                    <a:pt x="75497" y="7610"/>
                  </a:lnTo>
                  <a:lnTo>
                    <a:pt x="43846" y="7938"/>
                  </a:lnTo>
                  <a:lnTo>
                    <a:pt x="39184" y="10289"/>
                  </a:lnTo>
                  <a:lnTo>
                    <a:pt x="34172" y="13392"/>
                  </a:lnTo>
                  <a:lnTo>
                    <a:pt x="25351" y="15548"/>
                  </a:lnTo>
                  <a:lnTo>
                    <a:pt x="17779" y="21265"/>
                  </a:lnTo>
                  <a:lnTo>
                    <a:pt x="10364" y="23940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467"/>
            <p:cNvSpPr/>
            <p:nvPr>
              <p:custDataLst>
                <p:tags r:id="rId63"/>
              </p:custDataLst>
            </p:nvPr>
          </p:nvSpPr>
          <p:spPr>
            <a:xfrm>
              <a:off x="3294062" y="5532438"/>
              <a:ext cx="127002" cy="325438"/>
            </a:xfrm>
            <a:custGeom>
              <a:avLst/>
              <a:gdLst/>
              <a:ahLst/>
              <a:cxnLst/>
              <a:rect l="0" t="0" r="0" b="0"/>
              <a:pathLst>
                <a:path w="127002" h="325438">
                  <a:moveTo>
                    <a:pt x="0" y="7937"/>
                  </a:moveTo>
                  <a:lnTo>
                    <a:pt x="0" y="7937"/>
                  </a:lnTo>
                  <a:lnTo>
                    <a:pt x="0" y="97"/>
                  </a:lnTo>
                  <a:lnTo>
                    <a:pt x="12055" y="0"/>
                  </a:lnTo>
                  <a:lnTo>
                    <a:pt x="13328" y="881"/>
                  </a:lnTo>
                  <a:lnTo>
                    <a:pt x="14178" y="2351"/>
                  </a:lnTo>
                  <a:lnTo>
                    <a:pt x="15540" y="6833"/>
                  </a:lnTo>
                  <a:lnTo>
                    <a:pt x="22680" y="14674"/>
                  </a:lnTo>
                  <a:lnTo>
                    <a:pt x="27691" y="15518"/>
                  </a:lnTo>
                  <a:lnTo>
                    <a:pt x="29044" y="16518"/>
                  </a:lnTo>
                  <a:lnTo>
                    <a:pt x="30547" y="19982"/>
                  </a:lnTo>
                  <a:lnTo>
                    <a:pt x="31830" y="21259"/>
                  </a:lnTo>
                  <a:lnTo>
                    <a:pt x="35608" y="22677"/>
                  </a:lnTo>
                  <a:lnTo>
                    <a:pt x="42692" y="23475"/>
                  </a:lnTo>
                  <a:lnTo>
                    <a:pt x="44337" y="24469"/>
                  </a:lnTo>
                  <a:lnTo>
                    <a:pt x="45433" y="26015"/>
                  </a:lnTo>
                  <a:lnTo>
                    <a:pt x="47533" y="30083"/>
                  </a:lnTo>
                  <a:lnTo>
                    <a:pt x="60775" y="45739"/>
                  </a:lnTo>
                  <a:lnTo>
                    <a:pt x="63575" y="53142"/>
                  </a:lnTo>
                  <a:lnTo>
                    <a:pt x="77183" y="71451"/>
                  </a:lnTo>
                  <a:lnTo>
                    <a:pt x="79283" y="76734"/>
                  </a:lnTo>
                  <a:lnTo>
                    <a:pt x="84541" y="85549"/>
                  </a:lnTo>
                  <a:lnTo>
                    <a:pt x="87374" y="98059"/>
                  </a:lnTo>
                  <a:lnTo>
                    <a:pt x="95785" y="110633"/>
                  </a:lnTo>
                  <a:lnTo>
                    <a:pt x="98253" y="113444"/>
                  </a:lnTo>
                  <a:lnTo>
                    <a:pt x="100994" y="121268"/>
                  </a:lnTo>
                  <a:lnTo>
                    <a:pt x="103095" y="129745"/>
                  </a:lnTo>
                  <a:lnTo>
                    <a:pt x="111630" y="142371"/>
                  </a:lnTo>
                  <a:lnTo>
                    <a:pt x="114107" y="145184"/>
                  </a:lnTo>
                  <a:lnTo>
                    <a:pt x="116860" y="153015"/>
                  </a:lnTo>
                  <a:lnTo>
                    <a:pt x="121357" y="184765"/>
                  </a:lnTo>
                  <a:lnTo>
                    <a:pt x="125886" y="199950"/>
                  </a:lnTo>
                  <a:lnTo>
                    <a:pt x="126988" y="237621"/>
                  </a:lnTo>
                  <a:lnTo>
                    <a:pt x="127001" y="264574"/>
                  </a:lnTo>
                  <a:lnTo>
                    <a:pt x="124648" y="269870"/>
                  </a:lnTo>
                  <a:lnTo>
                    <a:pt x="121545" y="275164"/>
                  </a:lnTo>
                  <a:lnTo>
                    <a:pt x="119390" y="284182"/>
                  </a:lnTo>
                  <a:lnTo>
                    <a:pt x="105894" y="299778"/>
                  </a:lnTo>
                  <a:lnTo>
                    <a:pt x="103108" y="307153"/>
                  </a:lnTo>
                  <a:lnTo>
                    <a:pt x="87313" y="325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468"/>
            <p:cNvSpPr/>
            <p:nvPr>
              <p:custDataLst>
                <p:tags r:id="rId64"/>
              </p:custDataLst>
            </p:nvPr>
          </p:nvSpPr>
          <p:spPr>
            <a:xfrm>
              <a:off x="3198812" y="5572125"/>
              <a:ext cx="79377" cy="174623"/>
            </a:xfrm>
            <a:custGeom>
              <a:avLst/>
              <a:gdLst/>
              <a:ahLst/>
              <a:cxnLst/>
              <a:rect l="0" t="0" r="0" b="0"/>
              <a:pathLst>
                <a:path w="79377" h="174623">
                  <a:moveTo>
                    <a:pt x="23813" y="0"/>
                  </a:moveTo>
                  <a:lnTo>
                    <a:pt x="23813" y="0"/>
                  </a:lnTo>
                  <a:lnTo>
                    <a:pt x="31751" y="0"/>
                  </a:lnTo>
                  <a:lnTo>
                    <a:pt x="24916" y="0"/>
                  </a:lnTo>
                  <a:lnTo>
                    <a:pt x="24549" y="882"/>
                  </a:lnTo>
                  <a:lnTo>
                    <a:pt x="24140" y="4213"/>
                  </a:lnTo>
                  <a:lnTo>
                    <a:pt x="23149" y="5454"/>
                  </a:lnTo>
                  <a:lnTo>
                    <a:pt x="19696" y="6835"/>
                  </a:lnTo>
                  <a:lnTo>
                    <a:pt x="18422" y="8084"/>
                  </a:lnTo>
                  <a:lnTo>
                    <a:pt x="15217" y="15957"/>
                  </a:lnTo>
                  <a:lnTo>
                    <a:pt x="10486" y="21975"/>
                  </a:lnTo>
                  <a:lnTo>
                    <a:pt x="7811" y="29344"/>
                  </a:lnTo>
                  <a:lnTo>
                    <a:pt x="1204" y="38151"/>
                  </a:lnTo>
                  <a:lnTo>
                    <a:pt x="357" y="43445"/>
                  </a:lnTo>
                  <a:lnTo>
                    <a:pt x="3" y="81932"/>
                  </a:lnTo>
                  <a:lnTo>
                    <a:pt x="0" y="119063"/>
                  </a:lnTo>
                  <a:lnTo>
                    <a:pt x="0" y="129646"/>
                  </a:lnTo>
                  <a:lnTo>
                    <a:pt x="2352" y="134937"/>
                  </a:lnTo>
                  <a:lnTo>
                    <a:pt x="6834" y="141307"/>
                  </a:lnTo>
                  <a:lnTo>
                    <a:pt x="8602" y="148902"/>
                  </a:lnTo>
                  <a:lnTo>
                    <a:pt x="22610" y="165455"/>
                  </a:lnTo>
                  <a:lnTo>
                    <a:pt x="27670" y="166323"/>
                  </a:lnTo>
                  <a:lnTo>
                    <a:pt x="29030" y="167326"/>
                  </a:lnTo>
                  <a:lnTo>
                    <a:pt x="30541" y="170793"/>
                  </a:lnTo>
                  <a:lnTo>
                    <a:pt x="31826" y="172070"/>
                  </a:lnTo>
                  <a:lnTo>
                    <a:pt x="38479" y="174288"/>
                  </a:lnTo>
                  <a:lnTo>
                    <a:pt x="55130" y="174622"/>
                  </a:lnTo>
                  <a:lnTo>
                    <a:pt x="62359" y="167790"/>
                  </a:lnTo>
                  <a:lnTo>
                    <a:pt x="67376" y="167013"/>
                  </a:lnTo>
                  <a:lnTo>
                    <a:pt x="68730" y="166023"/>
                  </a:lnTo>
                  <a:lnTo>
                    <a:pt x="69633" y="164480"/>
                  </a:lnTo>
                  <a:lnTo>
                    <a:pt x="71081" y="159882"/>
                  </a:lnTo>
                  <a:lnTo>
                    <a:pt x="73631" y="159253"/>
                  </a:lnTo>
                  <a:lnTo>
                    <a:pt x="78241" y="158848"/>
                  </a:lnTo>
                  <a:lnTo>
                    <a:pt x="78619" y="157934"/>
                  </a:lnTo>
                  <a:lnTo>
                    <a:pt x="79376" y="138663"/>
                  </a:lnTo>
                  <a:lnTo>
                    <a:pt x="78493" y="137422"/>
                  </a:lnTo>
                  <a:lnTo>
                    <a:pt x="77023" y="136593"/>
                  </a:lnTo>
                  <a:lnTo>
                    <a:pt x="71765" y="135034"/>
                  </a:lnTo>
                  <a:lnTo>
                    <a:pt x="64633" y="134946"/>
                  </a:lnTo>
                  <a:lnTo>
                    <a:pt x="55920" y="142548"/>
                  </a:lnTo>
                  <a:lnTo>
                    <a:pt x="48760" y="142846"/>
                  </a:lnTo>
                  <a:lnTo>
                    <a:pt x="32959" y="157550"/>
                  </a:lnTo>
                  <a:lnTo>
                    <a:pt x="27895" y="158394"/>
                  </a:lnTo>
                  <a:lnTo>
                    <a:pt x="26534" y="159395"/>
                  </a:lnTo>
                  <a:lnTo>
                    <a:pt x="24619" y="164135"/>
                  </a:lnTo>
                  <a:lnTo>
                    <a:pt x="23813" y="166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469"/>
            <p:cNvSpPr/>
            <p:nvPr>
              <p:custDataLst>
                <p:tags r:id="rId65"/>
              </p:custDataLst>
            </p:nvPr>
          </p:nvSpPr>
          <p:spPr>
            <a:xfrm>
              <a:off x="3040063" y="5691188"/>
              <a:ext cx="79048" cy="63500"/>
            </a:xfrm>
            <a:custGeom>
              <a:avLst/>
              <a:gdLst/>
              <a:ahLst/>
              <a:cxnLst/>
              <a:rect l="0" t="0" r="0" b="0"/>
              <a:pathLst>
                <a:path w="79048" h="63500">
                  <a:moveTo>
                    <a:pt x="71437" y="0"/>
                  </a:moveTo>
                  <a:lnTo>
                    <a:pt x="71437" y="0"/>
                  </a:lnTo>
                  <a:lnTo>
                    <a:pt x="71437" y="6833"/>
                  </a:lnTo>
                  <a:lnTo>
                    <a:pt x="72319" y="7201"/>
                  </a:lnTo>
                  <a:lnTo>
                    <a:pt x="75651" y="7610"/>
                  </a:lnTo>
                  <a:lnTo>
                    <a:pt x="76892" y="8602"/>
                  </a:lnTo>
                  <a:lnTo>
                    <a:pt x="79047" y="14742"/>
                  </a:lnTo>
                  <a:lnTo>
                    <a:pt x="78274" y="15120"/>
                  </a:lnTo>
                  <a:lnTo>
                    <a:pt x="75064" y="15538"/>
                  </a:lnTo>
                  <a:lnTo>
                    <a:pt x="73855" y="16533"/>
                  </a:lnTo>
                  <a:lnTo>
                    <a:pt x="71531" y="23477"/>
                  </a:lnTo>
                  <a:lnTo>
                    <a:pt x="48833" y="46415"/>
                  </a:lnTo>
                  <a:lnTo>
                    <a:pt x="43769" y="47266"/>
                  </a:lnTo>
                  <a:lnTo>
                    <a:pt x="42408" y="48267"/>
                  </a:lnTo>
                  <a:lnTo>
                    <a:pt x="40896" y="51732"/>
                  </a:lnTo>
                  <a:lnTo>
                    <a:pt x="39611" y="53009"/>
                  </a:lnTo>
                  <a:lnTo>
                    <a:pt x="35831" y="54427"/>
                  </a:lnTo>
                  <a:lnTo>
                    <a:pt x="28745" y="55225"/>
                  </a:lnTo>
                  <a:lnTo>
                    <a:pt x="27101" y="56219"/>
                  </a:lnTo>
                  <a:lnTo>
                    <a:pt x="26005" y="57765"/>
                  </a:lnTo>
                  <a:lnTo>
                    <a:pt x="25274" y="59676"/>
                  </a:lnTo>
                  <a:lnTo>
                    <a:pt x="23904" y="60950"/>
                  </a:lnTo>
                  <a:lnTo>
                    <a:pt x="17106" y="63163"/>
                  </a:lnTo>
                  <a:lnTo>
                    <a:pt x="0" y="634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470"/>
            <p:cNvSpPr/>
            <p:nvPr>
              <p:custDataLst>
                <p:tags r:id="rId66"/>
              </p:custDataLst>
            </p:nvPr>
          </p:nvSpPr>
          <p:spPr>
            <a:xfrm>
              <a:off x="3000375" y="5595938"/>
              <a:ext cx="119054" cy="79376"/>
            </a:xfrm>
            <a:custGeom>
              <a:avLst/>
              <a:gdLst/>
              <a:ahLst/>
              <a:cxnLst/>
              <a:rect l="0" t="0" r="0" b="0"/>
              <a:pathLst>
                <a:path w="119054" h="79376">
                  <a:moveTo>
                    <a:pt x="0" y="7937"/>
                  </a:moveTo>
                  <a:lnTo>
                    <a:pt x="0" y="7937"/>
                  </a:lnTo>
                  <a:lnTo>
                    <a:pt x="7610" y="7937"/>
                  </a:lnTo>
                  <a:lnTo>
                    <a:pt x="15540" y="327"/>
                  </a:lnTo>
                  <a:lnTo>
                    <a:pt x="54353" y="0"/>
                  </a:lnTo>
                  <a:lnTo>
                    <a:pt x="83155" y="0"/>
                  </a:lnTo>
                  <a:lnTo>
                    <a:pt x="84541" y="881"/>
                  </a:lnTo>
                  <a:lnTo>
                    <a:pt x="85465" y="2351"/>
                  </a:lnTo>
                  <a:lnTo>
                    <a:pt x="86081" y="4213"/>
                  </a:lnTo>
                  <a:lnTo>
                    <a:pt x="87373" y="5454"/>
                  </a:lnTo>
                  <a:lnTo>
                    <a:pt x="94038" y="7610"/>
                  </a:lnTo>
                  <a:lnTo>
                    <a:pt x="106191" y="7908"/>
                  </a:lnTo>
                  <a:lnTo>
                    <a:pt x="107836" y="8799"/>
                  </a:lnTo>
                  <a:lnTo>
                    <a:pt x="108932" y="10276"/>
                  </a:lnTo>
                  <a:lnTo>
                    <a:pt x="110692" y="14769"/>
                  </a:lnTo>
                  <a:lnTo>
                    <a:pt x="113284" y="15383"/>
                  </a:lnTo>
                  <a:lnTo>
                    <a:pt x="118724" y="15845"/>
                  </a:lnTo>
                  <a:lnTo>
                    <a:pt x="119053" y="23485"/>
                  </a:lnTo>
                  <a:lnTo>
                    <a:pt x="114846" y="23715"/>
                  </a:lnTo>
                  <a:lnTo>
                    <a:pt x="113605" y="24629"/>
                  </a:lnTo>
                  <a:lnTo>
                    <a:pt x="111221" y="31420"/>
                  </a:lnTo>
                  <a:lnTo>
                    <a:pt x="106940" y="31652"/>
                  </a:lnTo>
                  <a:lnTo>
                    <a:pt x="105689" y="32566"/>
                  </a:lnTo>
                  <a:lnTo>
                    <a:pt x="104299" y="35934"/>
                  </a:lnTo>
                  <a:lnTo>
                    <a:pt x="103046" y="37185"/>
                  </a:lnTo>
                  <a:lnTo>
                    <a:pt x="96451" y="39357"/>
                  </a:lnTo>
                  <a:lnTo>
                    <a:pt x="91392" y="39589"/>
                  </a:lnTo>
                  <a:lnTo>
                    <a:pt x="90032" y="40504"/>
                  </a:lnTo>
                  <a:lnTo>
                    <a:pt x="89125" y="41995"/>
                  </a:lnTo>
                  <a:lnTo>
                    <a:pt x="87671" y="46513"/>
                  </a:lnTo>
                  <a:lnTo>
                    <a:pt x="85120" y="47130"/>
                  </a:lnTo>
                  <a:lnTo>
                    <a:pt x="71440" y="47625"/>
                  </a:lnTo>
                  <a:lnTo>
                    <a:pt x="71438" y="55533"/>
                  </a:lnTo>
                  <a:lnTo>
                    <a:pt x="78271" y="55559"/>
                  </a:lnTo>
                  <a:lnTo>
                    <a:pt x="78639" y="56442"/>
                  </a:lnTo>
                  <a:lnTo>
                    <a:pt x="79278" y="62396"/>
                  </a:lnTo>
                  <a:lnTo>
                    <a:pt x="95250" y="79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471"/>
            <p:cNvSpPr/>
            <p:nvPr>
              <p:custDataLst>
                <p:tags r:id="rId67"/>
              </p:custDataLst>
            </p:nvPr>
          </p:nvSpPr>
          <p:spPr>
            <a:xfrm>
              <a:off x="1785938" y="6008688"/>
              <a:ext cx="95250" cy="15876"/>
            </a:xfrm>
            <a:custGeom>
              <a:avLst/>
              <a:gdLst/>
              <a:ahLst/>
              <a:cxnLst/>
              <a:rect l="0" t="0" r="0" b="0"/>
              <a:pathLst>
                <a:path w="95250" h="15876">
                  <a:moveTo>
                    <a:pt x="95249" y="0"/>
                  </a:moveTo>
                  <a:lnTo>
                    <a:pt x="95249" y="0"/>
                  </a:lnTo>
                  <a:lnTo>
                    <a:pt x="95249" y="6833"/>
                  </a:lnTo>
                  <a:lnTo>
                    <a:pt x="94367" y="7201"/>
                  </a:lnTo>
                  <a:lnTo>
                    <a:pt x="55515" y="7937"/>
                  </a:lnTo>
                  <a:lnTo>
                    <a:pt x="37038" y="7937"/>
                  </a:lnTo>
                  <a:lnTo>
                    <a:pt x="31748" y="10288"/>
                  </a:lnTo>
                  <a:lnTo>
                    <a:pt x="26457" y="13391"/>
                  </a:lnTo>
                  <a:lnTo>
                    <a:pt x="15874" y="15383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472"/>
            <p:cNvSpPr/>
            <p:nvPr>
              <p:custDataLst>
                <p:tags r:id="rId68"/>
              </p:custDataLst>
            </p:nvPr>
          </p:nvSpPr>
          <p:spPr>
            <a:xfrm>
              <a:off x="2905125" y="5492758"/>
              <a:ext cx="63501" cy="293681"/>
            </a:xfrm>
            <a:custGeom>
              <a:avLst/>
              <a:gdLst/>
              <a:ahLst/>
              <a:cxnLst/>
              <a:rect l="0" t="0" r="0" b="0"/>
              <a:pathLst>
                <a:path w="63501" h="293681">
                  <a:moveTo>
                    <a:pt x="23813" y="7930"/>
                  </a:moveTo>
                  <a:lnTo>
                    <a:pt x="23813" y="7930"/>
                  </a:lnTo>
                  <a:lnTo>
                    <a:pt x="23813" y="0"/>
                  </a:lnTo>
                  <a:lnTo>
                    <a:pt x="23813" y="4209"/>
                  </a:lnTo>
                  <a:lnTo>
                    <a:pt x="22930" y="5449"/>
                  </a:lnTo>
                  <a:lnTo>
                    <a:pt x="21461" y="6275"/>
                  </a:lnTo>
                  <a:lnTo>
                    <a:pt x="16202" y="7833"/>
                  </a:lnTo>
                  <a:lnTo>
                    <a:pt x="15972" y="12115"/>
                  </a:lnTo>
                  <a:lnTo>
                    <a:pt x="15057" y="13365"/>
                  </a:lnTo>
                  <a:lnTo>
                    <a:pt x="11690" y="14755"/>
                  </a:lnTo>
                  <a:lnTo>
                    <a:pt x="10439" y="16008"/>
                  </a:lnTo>
                  <a:lnTo>
                    <a:pt x="9049" y="19752"/>
                  </a:lnTo>
                  <a:lnTo>
                    <a:pt x="7075" y="37790"/>
                  </a:lnTo>
                  <a:lnTo>
                    <a:pt x="2488" y="45194"/>
                  </a:lnTo>
                  <a:lnTo>
                    <a:pt x="737" y="53857"/>
                  </a:lnTo>
                  <a:lnTo>
                    <a:pt x="12" y="89512"/>
                  </a:lnTo>
                  <a:lnTo>
                    <a:pt x="0" y="125161"/>
                  </a:lnTo>
                  <a:lnTo>
                    <a:pt x="0" y="163968"/>
                  </a:lnTo>
                  <a:lnTo>
                    <a:pt x="0" y="201075"/>
                  </a:lnTo>
                  <a:lnTo>
                    <a:pt x="0" y="216950"/>
                  </a:lnTo>
                  <a:lnTo>
                    <a:pt x="2352" y="222242"/>
                  </a:lnTo>
                  <a:lnTo>
                    <a:pt x="5455" y="227534"/>
                  </a:lnTo>
                  <a:lnTo>
                    <a:pt x="7447" y="238117"/>
                  </a:lnTo>
                  <a:lnTo>
                    <a:pt x="7610" y="240762"/>
                  </a:lnTo>
                  <a:lnTo>
                    <a:pt x="10144" y="246055"/>
                  </a:lnTo>
                  <a:lnTo>
                    <a:pt x="13328" y="251346"/>
                  </a:lnTo>
                  <a:lnTo>
                    <a:pt x="16002" y="259283"/>
                  </a:lnTo>
                  <a:lnTo>
                    <a:pt x="30541" y="276564"/>
                  </a:lnTo>
                  <a:lnTo>
                    <a:pt x="35605" y="277437"/>
                  </a:lnTo>
                  <a:lnTo>
                    <a:pt x="36966" y="278442"/>
                  </a:lnTo>
                  <a:lnTo>
                    <a:pt x="38478" y="281909"/>
                  </a:lnTo>
                  <a:lnTo>
                    <a:pt x="39763" y="283187"/>
                  </a:lnTo>
                  <a:lnTo>
                    <a:pt x="43543" y="284606"/>
                  </a:lnTo>
                  <a:lnTo>
                    <a:pt x="44904" y="285866"/>
                  </a:lnTo>
                  <a:lnTo>
                    <a:pt x="47267" y="292476"/>
                  </a:lnTo>
                  <a:lnTo>
                    <a:pt x="49818" y="293145"/>
                  </a:lnTo>
                  <a:lnTo>
                    <a:pt x="63500" y="2936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473"/>
            <p:cNvSpPr/>
            <p:nvPr>
              <p:custDataLst>
                <p:tags r:id="rId69"/>
              </p:custDataLst>
            </p:nvPr>
          </p:nvSpPr>
          <p:spPr>
            <a:xfrm>
              <a:off x="3413125" y="5016500"/>
              <a:ext cx="142875" cy="420689"/>
            </a:xfrm>
            <a:custGeom>
              <a:avLst/>
              <a:gdLst/>
              <a:ahLst/>
              <a:cxnLst/>
              <a:rect l="0" t="0" r="0" b="0"/>
              <a:pathLst>
                <a:path w="142875" h="420689">
                  <a:moveTo>
                    <a:pt x="0" y="0"/>
                  </a:moveTo>
                  <a:lnTo>
                    <a:pt x="0" y="0"/>
                  </a:lnTo>
                  <a:lnTo>
                    <a:pt x="4214" y="4213"/>
                  </a:lnTo>
                  <a:lnTo>
                    <a:pt x="8634" y="6282"/>
                  </a:lnTo>
                  <a:lnTo>
                    <a:pt x="11048" y="6834"/>
                  </a:lnTo>
                  <a:lnTo>
                    <a:pt x="22285" y="14675"/>
                  </a:lnTo>
                  <a:lnTo>
                    <a:pt x="60860" y="52922"/>
                  </a:lnTo>
                  <a:lnTo>
                    <a:pt x="79375" y="73789"/>
                  </a:lnTo>
                  <a:lnTo>
                    <a:pt x="95250" y="94760"/>
                  </a:lnTo>
                  <a:lnTo>
                    <a:pt x="97896" y="97569"/>
                  </a:lnTo>
                  <a:lnTo>
                    <a:pt x="100835" y="105394"/>
                  </a:lnTo>
                  <a:lnTo>
                    <a:pt x="103024" y="113869"/>
                  </a:lnTo>
                  <a:lnTo>
                    <a:pt x="111615" y="126497"/>
                  </a:lnTo>
                  <a:lnTo>
                    <a:pt x="115753" y="132068"/>
                  </a:lnTo>
                  <a:lnTo>
                    <a:pt x="128804" y="168545"/>
                  </a:lnTo>
                  <a:lnTo>
                    <a:pt x="132212" y="178096"/>
                  </a:lnTo>
                  <a:lnTo>
                    <a:pt x="135012" y="192508"/>
                  </a:lnTo>
                  <a:lnTo>
                    <a:pt x="140153" y="203638"/>
                  </a:lnTo>
                  <a:lnTo>
                    <a:pt x="142804" y="240691"/>
                  </a:lnTo>
                  <a:lnTo>
                    <a:pt x="142874" y="279628"/>
                  </a:lnTo>
                  <a:lnTo>
                    <a:pt x="141992" y="288320"/>
                  </a:lnTo>
                  <a:lnTo>
                    <a:pt x="133076" y="309403"/>
                  </a:lnTo>
                  <a:lnTo>
                    <a:pt x="129701" y="314783"/>
                  </a:lnTo>
                  <a:lnTo>
                    <a:pt x="126918" y="322771"/>
                  </a:lnTo>
                  <a:lnTo>
                    <a:pt x="121782" y="330723"/>
                  </a:lnTo>
                  <a:lnTo>
                    <a:pt x="118987" y="338665"/>
                  </a:lnTo>
                  <a:lnTo>
                    <a:pt x="105027" y="359850"/>
                  </a:lnTo>
                  <a:lnTo>
                    <a:pt x="98539" y="364444"/>
                  </a:lnTo>
                  <a:lnTo>
                    <a:pt x="91469" y="375967"/>
                  </a:lnTo>
                  <a:lnTo>
                    <a:pt x="86808" y="378763"/>
                  </a:lnTo>
                  <a:lnTo>
                    <a:pt x="84330" y="379507"/>
                  </a:lnTo>
                  <a:lnTo>
                    <a:pt x="82678" y="380887"/>
                  </a:lnTo>
                  <a:lnTo>
                    <a:pt x="80843" y="384771"/>
                  </a:lnTo>
                  <a:lnTo>
                    <a:pt x="79472" y="386161"/>
                  </a:lnTo>
                  <a:lnTo>
                    <a:pt x="75597" y="387702"/>
                  </a:lnTo>
                  <a:lnTo>
                    <a:pt x="74210" y="388995"/>
                  </a:lnTo>
                  <a:lnTo>
                    <a:pt x="67589" y="399876"/>
                  </a:lnTo>
                  <a:lnTo>
                    <a:pt x="62965" y="402619"/>
                  </a:lnTo>
                  <a:lnTo>
                    <a:pt x="57025" y="404378"/>
                  </a:lnTo>
                  <a:lnTo>
                    <a:pt x="39688" y="420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474"/>
            <p:cNvSpPr/>
            <p:nvPr>
              <p:custDataLst>
                <p:tags r:id="rId70"/>
              </p:custDataLst>
            </p:nvPr>
          </p:nvSpPr>
          <p:spPr>
            <a:xfrm>
              <a:off x="2595563" y="5564187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475"/>
            <p:cNvSpPr/>
            <p:nvPr>
              <p:custDataLst>
                <p:tags r:id="rId71"/>
              </p:custDataLst>
            </p:nvPr>
          </p:nvSpPr>
          <p:spPr>
            <a:xfrm>
              <a:off x="2674937" y="5635625"/>
              <a:ext cx="111127" cy="87314"/>
            </a:xfrm>
            <a:custGeom>
              <a:avLst/>
              <a:gdLst/>
              <a:ahLst/>
              <a:cxnLst/>
              <a:rect l="0" t="0" r="0" b="0"/>
              <a:pathLst>
                <a:path w="111127" h="87314">
                  <a:moveTo>
                    <a:pt x="0" y="15875"/>
                  </a:moveTo>
                  <a:lnTo>
                    <a:pt x="0" y="15875"/>
                  </a:lnTo>
                  <a:lnTo>
                    <a:pt x="0" y="55419"/>
                  </a:lnTo>
                  <a:lnTo>
                    <a:pt x="0" y="71437"/>
                  </a:lnTo>
                  <a:lnTo>
                    <a:pt x="7611" y="63827"/>
                  </a:lnTo>
                  <a:lnTo>
                    <a:pt x="7909" y="52482"/>
                  </a:lnTo>
                  <a:lnTo>
                    <a:pt x="8801" y="50862"/>
                  </a:lnTo>
                  <a:lnTo>
                    <a:pt x="10277" y="49783"/>
                  </a:lnTo>
                  <a:lnTo>
                    <a:pt x="12143" y="49064"/>
                  </a:lnTo>
                  <a:lnTo>
                    <a:pt x="13387" y="47703"/>
                  </a:lnTo>
                  <a:lnTo>
                    <a:pt x="14769" y="43838"/>
                  </a:lnTo>
                  <a:lnTo>
                    <a:pt x="16020" y="42454"/>
                  </a:lnTo>
                  <a:lnTo>
                    <a:pt x="19762" y="40917"/>
                  </a:lnTo>
                  <a:lnTo>
                    <a:pt x="21112" y="39625"/>
                  </a:lnTo>
                  <a:lnTo>
                    <a:pt x="22612" y="35838"/>
                  </a:lnTo>
                  <a:lnTo>
                    <a:pt x="23457" y="28747"/>
                  </a:lnTo>
                  <a:lnTo>
                    <a:pt x="24458" y="27101"/>
                  </a:lnTo>
                  <a:lnTo>
                    <a:pt x="26007" y="26006"/>
                  </a:lnTo>
                  <a:lnTo>
                    <a:pt x="30079" y="23905"/>
                  </a:lnTo>
                  <a:lnTo>
                    <a:pt x="46484" y="9073"/>
                  </a:lnTo>
                  <a:lnTo>
                    <a:pt x="53737" y="7280"/>
                  </a:lnTo>
                  <a:lnTo>
                    <a:pt x="62040" y="1133"/>
                  </a:lnTo>
                  <a:lnTo>
                    <a:pt x="70206" y="98"/>
                  </a:lnTo>
                  <a:lnTo>
                    <a:pt x="86977" y="0"/>
                  </a:lnTo>
                  <a:lnTo>
                    <a:pt x="94915" y="7610"/>
                  </a:lnTo>
                  <a:lnTo>
                    <a:pt x="95221" y="18957"/>
                  </a:lnTo>
                  <a:lnTo>
                    <a:pt x="97589" y="24006"/>
                  </a:lnTo>
                  <a:lnTo>
                    <a:pt x="102082" y="30220"/>
                  </a:lnTo>
                  <a:lnTo>
                    <a:pt x="102969" y="37785"/>
                  </a:lnTo>
                  <a:lnTo>
                    <a:pt x="103091" y="42664"/>
                  </a:lnTo>
                  <a:lnTo>
                    <a:pt x="105496" y="47772"/>
                  </a:lnTo>
                  <a:lnTo>
                    <a:pt x="108624" y="52981"/>
                  </a:lnTo>
                  <a:lnTo>
                    <a:pt x="110632" y="63512"/>
                  </a:lnTo>
                  <a:lnTo>
                    <a:pt x="111126" y="87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476"/>
            <p:cNvSpPr/>
            <p:nvPr>
              <p:custDataLst>
                <p:tags r:id="rId72"/>
              </p:custDataLst>
            </p:nvPr>
          </p:nvSpPr>
          <p:spPr>
            <a:xfrm>
              <a:off x="2587625" y="5643563"/>
              <a:ext cx="7939" cy="87313"/>
            </a:xfrm>
            <a:custGeom>
              <a:avLst/>
              <a:gdLst/>
              <a:ahLst/>
              <a:cxnLst/>
              <a:rect l="0" t="0" r="0" b="0"/>
              <a:pathLst>
                <a:path w="7939" h="87313">
                  <a:moveTo>
                    <a:pt x="0" y="0"/>
                  </a:moveTo>
                  <a:lnTo>
                    <a:pt x="0" y="0"/>
                  </a:lnTo>
                  <a:lnTo>
                    <a:pt x="7610" y="7610"/>
                  </a:lnTo>
                  <a:lnTo>
                    <a:pt x="7938" y="45000"/>
                  </a:lnTo>
                  <a:lnTo>
                    <a:pt x="7938" y="83784"/>
                  </a:lnTo>
                  <a:lnTo>
                    <a:pt x="7938" y="87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477"/>
            <p:cNvSpPr/>
            <p:nvPr>
              <p:custDataLst>
                <p:tags r:id="rId73"/>
              </p:custDataLst>
            </p:nvPr>
          </p:nvSpPr>
          <p:spPr>
            <a:xfrm>
              <a:off x="2381250" y="5588002"/>
              <a:ext cx="127001" cy="158749"/>
            </a:xfrm>
            <a:custGeom>
              <a:avLst/>
              <a:gdLst/>
              <a:ahLst/>
              <a:cxnLst/>
              <a:rect l="0" t="0" r="0" b="0"/>
              <a:pathLst>
                <a:path w="127001" h="158749">
                  <a:moveTo>
                    <a:pt x="95250" y="15873"/>
                  </a:moveTo>
                  <a:lnTo>
                    <a:pt x="95250" y="15873"/>
                  </a:lnTo>
                  <a:lnTo>
                    <a:pt x="95250" y="11658"/>
                  </a:lnTo>
                  <a:lnTo>
                    <a:pt x="94368" y="10418"/>
                  </a:lnTo>
                  <a:lnTo>
                    <a:pt x="92898" y="9591"/>
                  </a:lnTo>
                  <a:lnTo>
                    <a:pt x="88416" y="8263"/>
                  </a:lnTo>
                  <a:lnTo>
                    <a:pt x="80575" y="1130"/>
                  </a:lnTo>
                  <a:lnTo>
                    <a:pt x="71796" y="27"/>
                  </a:lnTo>
                  <a:lnTo>
                    <a:pt x="64634" y="0"/>
                  </a:lnTo>
                  <a:lnTo>
                    <a:pt x="56765" y="6832"/>
                  </a:lnTo>
                  <a:lnTo>
                    <a:pt x="51705" y="7609"/>
                  </a:lnTo>
                  <a:lnTo>
                    <a:pt x="35907" y="7927"/>
                  </a:lnTo>
                  <a:lnTo>
                    <a:pt x="34521" y="8811"/>
                  </a:lnTo>
                  <a:lnTo>
                    <a:pt x="33598" y="10283"/>
                  </a:lnTo>
                  <a:lnTo>
                    <a:pt x="32982" y="12146"/>
                  </a:lnTo>
                  <a:lnTo>
                    <a:pt x="31689" y="13388"/>
                  </a:lnTo>
                  <a:lnTo>
                    <a:pt x="27901" y="14769"/>
                  </a:lnTo>
                  <a:lnTo>
                    <a:pt x="17338" y="15776"/>
                  </a:lnTo>
                  <a:lnTo>
                    <a:pt x="16850" y="16690"/>
                  </a:lnTo>
                  <a:lnTo>
                    <a:pt x="16308" y="20058"/>
                  </a:lnTo>
                  <a:lnTo>
                    <a:pt x="15282" y="21309"/>
                  </a:lnTo>
                  <a:lnTo>
                    <a:pt x="9079" y="23481"/>
                  </a:lnTo>
                  <a:lnTo>
                    <a:pt x="1203" y="23781"/>
                  </a:lnTo>
                  <a:lnTo>
                    <a:pt x="802" y="24673"/>
                  </a:lnTo>
                  <a:lnTo>
                    <a:pt x="0" y="31748"/>
                  </a:lnTo>
                  <a:lnTo>
                    <a:pt x="35537" y="31748"/>
                  </a:lnTo>
                  <a:lnTo>
                    <a:pt x="40194" y="34100"/>
                  </a:lnTo>
                  <a:lnTo>
                    <a:pt x="45204" y="37202"/>
                  </a:lnTo>
                  <a:lnTo>
                    <a:pt x="52983" y="39832"/>
                  </a:lnTo>
                  <a:lnTo>
                    <a:pt x="60874" y="44921"/>
                  </a:lnTo>
                  <a:lnTo>
                    <a:pt x="68798" y="47705"/>
                  </a:lnTo>
                  <a:lnTo>
                    <a:pt x="76731" y="52841"/>
                  </a:lnTo>
                  <a:lnTo>
                    <a:pt x="84667" y="54756"/>
                  </a:lnTo>
                  <a:lnTo>
                    <a:pt x="97896" y="55454"/>
                  </a:lnTo>
                  <a:lnTo>
                    <a:pt x="103187" y="57865"/>
                  </a:lnTo>
                  <a:lnTo>
                    <a:pt x="109557" y="62385"/>
                  </a:lnTo>
                  <a:lnTo>
                    <a:pt x="114874" y="63168"/>
                  </a:lnTo>
                  <a:lnTo>
                    <a:pt x="116270" y="64160"/>
                  </a:lnTo>
                  <a:lnTo>
                    <a:pt x="117201" y="65703"/>
                  </a:lnTo>
                  <a:lnTo>
                    <a:pt x="118818" y="71563"/>
                  </a:lnTo>
                  <a:lnTo>
                    <a:pt x="118953" y="75313"/>
                  </a:lnTo>
                  <a:lnTo>
                    <a:pt x="119872" y="76667"/>
                  </a:lnTo>
                  <a:lnTo>
                    <a:pt x="121365" y="77568"/>
                  </a:lnTo>
                  <a:lnTo>
                    <a:pt x="123244" y="78170"/>
                  </a:lnTo>
                  <a:lnTo>
                    <a:pt x="124496" y="79452"/>
                  </a:lnTo>
                  <a:lnTo>
                    <a:pt x="126670" y="86100"/>
                  </a:lnTo>
                  <a:lnTo>
                    <a:pt x="127000" y="114972"/>
                  </a:lnTo>
                  <a:lnTo>
                    <a:pt x="124648" y="119595"/>
                  </a:lnTo>
                  <a:lnTo>
                    <a:pt x="114946" y="131082"/>
                  </a:lnTo>
                  <a:lnTo>
                    <a:pt x="110471" y="133223"/>
                  </a:lnTo>
                  <a:lnTo>
                    <a:pt x="108043" y="133794"/>
                  </a:lnTo>
                  <a:lnTo>
                    <a:pt x="106425" y="135055"/>
                  </a:lnTo>
                  <a:lnTo>
                    <a:pt x="104626" y="138811"/>
                  </a:lnTo>
                  <a:lnTo>
                    <a:pt x="102383" y="140165"/>
                  </a:lnTo>
                  <a:lnTo>
                    <a:pt x="92562" y="142952"/>
                  </a:lnTo>
                  <a:lnTo>
                    <a:pt x="90812" y="144690"/>
                  </a:lnTo>
                  <a:lnTo>
                    <a:pt x="89645" y="146730"/>
                  </a:lnTo>
                  <a:lnTo>
                    <a:pt x="87986" y="148090"/>
                  </a:lnTo>
                  <a:lnTo>
                    <a:pt x="83790" y="149601"/>
                  </a:lnTo>
                  <a:lnTo>
                    <a:pt x="48857" y="150811"/>
                  </a:lnTo>
                  <a:lnTo>
                    <a:pt x="40899" y="157644"/>
                  </a:lnTo>
                  <a:lnTo>
                    <a:pt x="31750" y="1587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478"/>
            <p:cNvSpPr/>
            <p:nvPr>
              <p:custDataLst>
                <p:tags r:id="rId74"/>
              </p:custDataLst>
            </p:nvPr>
          </p:nvSpPr>
          <p:spPr>
            <a:xfrm>
              <a:off x="1809750" y="5445125"/>
              <a:ext cx="1889126" cy="103189"/>
            </a:xfrm>
            <a:custGeom>
              <a:avLst/>
              <a:gdLst/>
              <a:ahLst/>
              <a:cxnLst/>
              <a:rect l="0" t="0" r="0" b="0"/>
              <a:pathLst>
                <a:path w="1889126" h="103189">
                  <a:moveTo>
                    <a:pt x="1889125" y="55563"/>
                  </a:moveTo>
                  <a:lnTo>
                    <a:pt x="1889125" y="55563"/>
                  </a:lnTo>
                  <a:lnTo>
                    <a:pt x="1882291" y="55563"/>
                  </a:lnTo>
                  <a:lnTo>
                    <a:pt x="1874450" y="62396"/>
                  </a:lnTo>
                  <a:lnTo>
                    <a:pt x="1869391" y="63173"/>
                  </a:lnTo>
                  <a:lnTo>
                    <a:pt x="1858836" y="63471"/>
                  </a:lnTo>
                  <a:lnTo>
                    <a:pt x="1851327" y="68949"/>
                  </a:lnTo>
                  <a:lnTo>
                    <a:pt x="1842968" y="71110"/>
                  </a:lnTo>
                  <a:lnTo>
                    <a:pt x="1803378" y="71437"/>
                  </a:lnTo>
                  <a:lnTo>
                    <a:pt x="1765487" y="71437"/>
                  </a:lnTo>
                  <a:lnTo>
                    <a:pt x="1725825" y="71437"/>
                  </a:lnTo>
                  <a:lnTo>
                    <a:pt x="1686137" y="71437"/>
                  </a:lnTo>
                  <a:lnTo>
                    <a:pt x="1648946" y="70556"/>
                  </a:lnTo>
                  <a:lnTo>
                    <a:pt x="1632905" y="64603"/>
                  </a:lnTo>
                  <a:lnTo>
                    <a:pt x="1610672" y="61294"/>
                  </a:lnTo>
                  <a:lnTo>
                    <a:pt x="1594233" y="56694"/>
                  </a:lnTo>
                  <a:lnTo>
                    <a:pt x="1561698" y="54746"/>
                  </a:lnTo>
                  <a:lnTo>
                    <a:pt x="1546113" y="49293"/>
                  </a:lnTo>
                  <a:lnTo>
                    <a:pt x="1510671" y="47722"/>
                  </a:lnTo>
                  <a:lnTo>
                    <a:pt x="1475881" y="47628"/>
                  </a:lnTo>
                  <a:lnTo>
                    <a:pt x="1466454" y="46744"/>
                  </a:lnTo>
                  <a:lnTo>
                    <a:pt x="1459324" y="43411"/>
                  </a:lnTo>
                  <a:lnTo>
                    <a:pt x="1455306" y="43052"/>
                  </a:lnTo>
                  <a:lnTo>
                    <a:pt x="1441224" y="44996"/>
                  </a:lnTo>
                  <a:lnTo>
                    <a:pt x="1403830" y="39945"/>
                  </a:lnTo>
                  <a:lnTo>
                    <a:pt x="1367455" y="39697"/>
                  </a:lnTo>
                  <a:lnTo>
                    <a:pt x="1360057" y="38810"/>
                  </a:lnTo>
                  <a:lnTo>
                    <a:pt x="1335811" y="32853"/>
                  </a:lnTo>
                  <a:lnTo>
                    <a:pt x="1299084" y="31815"/>
                  </a:lnTo>
                  <a:lnTo>
                    <a:pt x="1283223" y="30886"/>
                  </a:lnTo>
                  <a:lnTo>
                    <a:pt x="1251479" y="24550"/>
                  </a:lnTo>
                  <a:lnTo>
                    <a:pt x="1220611" y="22995"/>
                  </a:lnTo>
                  <a:lnTo>
                    <a:pt x="1204845" y="17543"/>
                  </a:lnTo>
                  <a:lnTo>
                    <a:pt x="1169361" y="15972"/>
                  </a:lnTo>
                  <a:lnTo>
                    <a:pt x="1132411" y="8680"/>
                  </a:lnTo>
                  <a:lnTo>
                    <a:pt x="1100666" y="7120"/>
                  </a:lnTo>
                  <a:lnTo>
                    <a:pt x="1068916" y="741"/>
                  </a:lnTo>
                  <a:lnTo>
                    <a:pt x="1031875" y="42"/>
                  </a:lnTo>
                  <a:lnTo>
                    <a:pt x="994833" y="2"/>
                  </a:lnTo>
                  <a:lnTo>
                    <a:pt x="958783" y="0"/>
                  </a:lnTo>
                  <a:lnTo>
                    <a:pt x="949119" y="882"/>
                  </a:lnTo>
                  <a:lnTo>
                    <a:pt x="919085" y="6834"/>
                  </a:lnTo>
                  <a:lnTo>
                    <a:pt x="879511" y="7872"/>
                  </a:lnTo>
                  <a:lnTo>
                    <a:pt x="853887" y="8813"/>
                  </a:lnTo>
                  <a:lnTo>
                    <a:pt x="822791" y="15139"/>
                  </a:lnTo>
                  <a:lnTo>
                    <a:pt x="785809" y="15833"/>
                  </a:lnTo>
                  <a:lnTo>
                    <a:pt x="759354" y="16751"/>
                  </a:lnTo>
                  <a:lnTo>
                    <a:pt x="727604" y="23076"/>
                  </a:lnTo>
                  <a:lnTo>
                    <a:pt x="692105" y="23783"/>
                  </a:lnTo>
                  <a:lnTo>
                    <a:pt x="656102" y="31012"/>
                  </a:lnTo>
                  <a:lnTo>
                    <a:pt x="624411" y="32567"/>
                  </a:lnTo>
                  <a:lnTo>
                    <a:pt x="589727" y="39193"/>
                  </a:lnTo>
                  <a:lnTo>
                    <a:pt x="552761" y="39668"/>
                  </a:lnTo>
                  <a:lnTo>
                    <a:pt x="526665" y="40568"/>
                  </a:lnTo>
                  <a:lnTo>
                    <a:pt x="502379" y="46521"/>
                  </a:lnTo>
                  <a:lnTo>
                    <a:pt x="465647" y="47560"/>
                  </a:lnTo>
                  <a:lnTo>
                    <a:pt x="450668" y="48487"/>
                  </a:lnTo>
                  <a:lnTo>
                    <a:pt x="434906" y="53903"/>
                  </a:lnTo>
                  <a:lnTo>
                    <a:pt x="399424" y="55465"/>
                  </a:lnTo>
                  <a:lnTo>
                    <a:pt x="367929" y="56438"/>
                  </a:lnTo>
                  <a:lnTo>
                    <a:pt x="343631" y="62396"/>
                  </a:lnTo>
                  <a:lnTo>
                    <a:pt x="309059" y="63458"/>
                  </a:lnTo>
                  <a:lnTo>
                    <a:pt x="288493" y="64376"/>
                  </a:lnTo>
                  <a:lnTo>
                    <a:pt x="268461" y="70333"/>
                  </a:lnTo>
                  <a:lnTo>
                    <a:pt x="231624" y="71408"/>
                  </a:lnTo>
                  <a:lnTo>
                    <a:pt x="216883" y="72314"/>
                  </a:lnTo>
                  <a:lnTo>
                    <a:pt x="197001" y="78270"/>
                  </a:lnTo>
                  <a:lnTo>
                    <a:pt x="160753" y="79355"/>
                  </a:lnTo>
                  <a:lnTo>
                    <a:pt x="124415" y="79375"/>
                  </a:lnTo>
                  <a:lnTo>
                    <a:pt x="87326" y="79375"/>
                  </a:lnTo>
                  <a:lnTo>
                    <a:pt x="76732" y="79375"/>
                  </a:lnTo>
                  <a:lnTo>
                    <a:pt x="47280" y="87168"/>
                  </a:lnTo>
                  <a:lnTo>
                    <a:pt x="33298" y="87304"/>
                  </a:lnTo>
                  <a:lnTo>
                    <a:pt x="25719" y="92765"/>
                  </a:lnTo>
                  <a:lnTo>
                    <a:pt x="17345" y="94923"/>
                  </a:lnTo>
                  <a:lnTo>
                    <a:pt x="4956" y="95221"/>
                  </a:lnTo>
                  <a:lnTo>
                    <a:pt x="3304" y="96112"/>
                  </a:lnTo>
                  <a:lnTo>
                    <a:pt x="2203" y="97589"/>
                  </a:lnTo>
                  <a:lnTo>
                    <a:pt x="0" y="103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479"/>
            <p:cNvSpPr/>
            <p:nvPr>
              <p:custDataLst>
                <p:tags r:id="rId75"/>
              </p:custDataLst>
            </p:nvPr>
          </p:nvSpPr>
          <p:spPr>
            <a:xfrm>
              <a:off x="3309938" y="5151438"/>
              <a:ext cx="95242" cy="189385"/>
            </a:xfrm>
            <a:custGeom>
              <a:avLst/>
              <a:gdLst/>
              <a:ahLst/>
              <a:cxnLst/>
              <a:rect l="0" t="0" r="0" b="0"/>
              <a:pathLst>
                <a:path w="95242" h="189385">
                  <a:moveTo>
                    <a:pt x="15875" y="0"/>
                  </a:moveTo>
                  <a:lnTo>
                    <a:pt x="15875" y="0"/>
                  </a:lnTo>
                  <a:lnTo>
                    <a:pt x="11660" y="4212"/>
                  </a:lnTo>
                  <a:lnTo>
                    <a:pt x="9592" y="8633"/>
                  </a:lnTo>
                  <a:lnTo>
                    <a:pt x="7273" y="21258"/>
                  </a:lnTo>
                  <a:lnTo>
                    <a:pt x="1697" y="31768"/>
                  </a:lnTo>
                  <a:lnTo>
                    <a:pt x="3" y="71437"/>
                  </a:lnTo>
                  <a:lnTo>
                    <a:pt x="0" y="110046"/>
                  </a:lnTo>
                  <a:lnTo>
                    <a:pt x="0" y="116391"/>
                  </a:lnTo>
                  <a:lnTo>
                    <a:pt x="2351" y="120226"/>
                  </a:lnTo>
                  <a:lnTo>
                    <a:pt x="4213" y="122484"/>
                  </a:lnTo>
                  <a:lnTo>
                    <a:pt x="6282" y="129696"/>
                  </a:lnTo>
                  <a:lnTo>
                    <a:pt x="8601" y="147476"/>
                  </a:lnTo>
                  <a:lnTo>
                    <a:pt x="14742" y="157090"/>
                  </a:lnTo>
                  <a:lnTo>
                    <a:pt x="21106" y="164758"/>
                  </a:lnTo>
                  <a:lnTo>
                    <a:pt x="23892" y="172191"/>
                  </a:lnTo>
                  <a:lnTo>
                    <a:pt x="30540" y="181021"/>
                  </a:lnTo>
                  <a:lnTo>
                    <a:pt x="33564" y="181878"/>
                  </a:lnTo>
                  <a:lnTo>
                    <a:pt x="38478" y="182426"/>
                  </a:lnTo>
                  <a:lnTo>
                    <a:pt x="46415" y="189384"/>
                  </a:lnTo>
                  <a:lnTo>
                    <a:pt x="47700" y="188874"/>
                  </a:lnTo>
                  <a:lnTo>
                    <a:pt x="54352" y="183567"/>
                  </a:lnTo>
                  <a:lnTo>
                    <a:pt x="61660" y="182759"/>
                  </a:lnTo>
                  <a:lnTo>
                    <a:pt x="69975" y="182588"/>
                  </a:lnTo>
                  <a:lnTo>
                    <a:pt x="85843" y="168118"/>
                  </a:lnTo>
                  <a:lnTo>
                    <a:pt x="86659" y="164971"/>
                  </a:lnTo>
                  <a:lnTo>
                    <a:pt x="87183" y="155764"/>
                  </a:lnTo>
                  <a:lnTo>
                    <a:pt x="88108" y="154114"/>
                  </a:lnTo>
                  <a:lnTo>
                    <a:pt x="89606" y="153012"/>
                  </a:lnTo>
                  <a:lnTo>
                    <a:pt x="91487" y="152279"/>
                  </a:lnTo>
                  <a:lnTo>
                    <a:pt x="92741" y="150908"/>
                  </a:lnTo>
                  <a:lnTo>
                    <a:pt x="94135" y="147031"/>
                  </a:lnTo>
                  <a:lnTo>
                    <a:pt x="95241" y="128231"/>
                  </a:lnTo>
                  <a:lnTo>
                    <a:pt x="94362" y="127821"/>
                  </a:lnTo>
                  <a:lnTo>
                    <a:pt x="91033" y="127365"/>
                  </a:lnTo>
                  <a:lnTo>
                    <a:pt x="89793" y="126361"/>
                  </a:lnTo>
                  <a:lnTo>
                    <a:pt x="87409" y="119398"/>
                  </a:lnTo>
                  <a:lnTo>
                    <a:pt x="80486" y="119092"/>
                  </a:lnTo>
                  <a:lnTo>
                    <a:pt x="59622" y="138815"/>
                  </a:lnTo>
                  <a:lnTo>
                    <a:pt x="57366" y="143422"/>
                  </a:lnTo>
                  <a:lnTo>
                    <a:pt x="55919" y="153565"/>
                  </a:lnTo>
                  <a:lnTo>
                    <a:pt x="54917" y="155294"/>
                  </a:lnTo>
                  <a:lnTo>
                    <a:pt x="53368" y="156445"/>
                  </a:lnTo>
                  <a:lnTo>
                    <a:pt x="51454" y="157214"/>
                  </a:lnTo>
                  <a:lnTo>
                    <a:pt x="50177" y="158607"/>
                  </a:lnTo>
                  <a:lnTo>
                    <a:pt x="48759" y="162509"/>
                  </a:lnTo>
                  <a:lnTo>
                    <a:pt x="47625" y="182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480"/>
            <p:cNvSpPr/>
            <p:nvPr>
              <p:custDataLst>
                <p:tags r:id="rId76"/>
              </p:custDataLst>
            </p:nvPr>
          </p:nvSpPr>
          <p:spPr>
            <a:xfrm>
              <a:off x="3317875" y="5151438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481"/>
            <p:cNvSpPr/>
            <p:nvPr>
              <p:custDataLst>
                <p:tags r:id="rId77"/>
              </p:custDataLst>
            </p:nvPr>
          </p:nvSpPr>
          <p:spPr>
            <a:xfrm>
              <a:off x="3167092" y="5167313"/>
              <a:ext cx="103130" cy="190501"/>
            </a:xfrm>
            <a:custGeom>
              <a:avLst/>
              <a:gdLst/>
              <a:ahLst/>
              <a:cxnLst/>
              <a:rect l="0" t="0" r="0" b="0"/>
              <a:pathLst>
                <a:path w="103130" h="190501">
                  <a:moveTo>
                    <a:pt x="23783" y="0"/>
                  </a:moveTo>
                  <a:lnTo>
                    <a:pt x="23783" y="0"/>
                  </a:lnTo>
                  <a:lnTo>
                    <a:pt x="23783" y="4213"/>
                  </a:lnTo>
                  <a:lnTo>
                    <a:pt x="21431" y="8633"/>
                  </a:lnTo>
                  <a:lnTo>
                    <a:pt x="18328" y="13538"/>
                  </a:lnTo>
                  <a:lnTo>
                    <a:pt x="8708" y="45133"/>
                  </a:lnTo>
                  <a:lnTo>
                    <a:pt x="7263" y="58156"/>
                  </a:lnTo>
                  <a:lnTo>
                    <a:pt x="1673" y="73256"/>
                  </a:lnTo>
                  <a:lnTo>
                    <a:pt x="0" y="112560"/>
                  </a:lnTo>
                  <a:lnTo>
                    <a:pt x="2335" y="118524"/>
                  </a:lnTo>
                  <a:lnTo>
                    <a:pt x="4193" y="121350"/>
                  </a:lnTo>
                  <a:lnTo>
                    <a:pt x="6807" y="133753"/>
                  </a:lnTo>
                  <a:lnTo>
                    <a:pt x="7812" y="153121"/>
                  </a:lnTo>
                  <a:lnTo>
                    <a:pt x="10217" y="158600"/>
                  </a:lnTo>
                  <a:lnTo>
                    <a:pt x="14734" y="165089"/>
                  </a:lnTo>
                  <a:lnTo>
                    <a:pt x="15516" y="170427"/>
                  </a:lnTo>
                  <a:lnTo>
                    <a:pt x="16507" y="171826"/>
                  </a:lnTo>
                  <a:lnTo>
                    <a:pt x="18051" y="172759"/>
                  </a:lnTo>
                  <a:lnTo>
                    <a:pt x="19962" y="173381"/>
                  </a:lnTo>
                  <a:lnTo>
                    <a:pt x="21235" y="174677"/>
                  </a:lnTo>
                  <a:lnTo>
                    <a:pt x="24441" y="182635"/>
                  </a:lnTo>
                  <a:lnTo>
                    <a:pt x="30587" y="189289"/>
                  </a:lnTo>
                  <a:lnTo>
                    <a:pt x="35598" y="190141"/>
                  </a:lnTo>
                  <a:lnTo>
                    <a:pt x="46136" y="190468"/>
                  </a:lnTo>
                  <a:lnTo>
                    <a:pt x="53644" y="185038"/>
                  </a:lnTo>
                  <a:lnTo>
                    <a:pt x="62002" y="182889"/>
                  </a:lnTo>
                  <a:lnTo>
                    <a:pt x="69517" y="177171"/>
                  </a:lnTo>
                  <a:lnTo>
                    <a:pt x="76923" y="174497"/>
                  </a:lnTo>
                  <a:lnTo>
                    <a:pt x="85744" y="167890"/>
                  </a:lnTo>
                  <a:lnTo>
                    <a:pt x="86599" y="164870"/>
                  </a:lnTo>
                  <a:lnTo>
                    <a:pt x="86827" y="162830"/>
                  </a:lnTo>
                  <a:lnTo>
                    <a:pt x="89432" y="158211"/>
                  </a:lnTo>
                  <a:lnTo>
                    <a:pt x="94077" y="152274"/>
                  </a:lnTo>
                  <a:lnTo>
                    <a:pt x="94881" y="147031"/>
                  </a:lnTo>
                  <a:lnTo>
                    <a:pt x="95877" y="145645"/>
                  </a:lnTo>
                  <a:lnTo>
                    <a:pt x="97422" y="144721"/>
                  </a:lnTo>
                  <a:lnTo>
                    <a:pt x="102025" y="143239"/>
                  </a:lnTo>
                  <a:lnTo>
                    <a:pt x="102655" y="140685"/>
                  </a:lnTo>
                  <a:lnTo>
                    <a:pt x="103129" y="135273"/>
                  </a:lnTo>
                  <a:lnTo>
                    <a:pt x="96321" y="128133"/>
                  </a:lnTo>
                  <a:lnTo>
                    <a:pt x="88483" y="127099"/>
                  </a:lnTo>
                  <a:lnTo>
                    <a:pt x="60718" y="127000"/>
                  </a:lnTo>
                  <a:lnTo>
                    <a:pt x="58990" y="127881"/>
                  </a:lnTo>
                  <a:lnTo>
                    <a:pt x="57838" y="129351"/>
                  </a:lnTo>
                  <a:lnTo>
                    <a:pt x="57069" y="131212"/>
                  </a:lnTo>
                  <a:lnTo>
                    <a:pt x="55675" y="132453"/>
                  </a:lnTo>
                  <a:lnTo>
                    <a:pt x="48834" y="134610"/>
                  </a:lnTo>
                  <a:lnTo>
                    <a:pt x="43748" y="139053"/>
                  </a:lnTo>
                  <a:lnTo>
                    <a:pt x="41476" y="143528"/>
                  </a:lnTo>
                  <a:lnTo>
                    <a:pt x="40870" y="145955"/>
                  </a:lnTo>
                  <a:lnTo>
                    <a:pt x="39584" y="147575"/>
                  </a:lnTo>
                  <a:lnTo>
                    <a:pt x="35803" y="149373"/>
                  </a:lnTo>
                  <a:lnTo>
                    <a:pt x="34442" y="151617"/>
                  </a:lnTo>
                  <a:lnTo>
                    <a:pt x="31959" y="166013"/>
                  </a:lnTo>
                  <a:lnTo>
                    <a:pt x="31720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482"/>
            <p:cNvSpPr/>
            <p:nvPr>
              <p:custDataLst>
                <p:tags r:id="rId78"/>
              </p:custDataLst>
            </p:nvPr>
          </p:nvSpPr>
          <p:spPr>
            <a:xfrm>
              <a:off x="3000375" y="5016500"/>
              <a:ext cx="103188" cy="460376"/>
            </a:xfrm>
            <a:custGeom>
              <a:avLst/>
              <a:gdLst/>
              <a:ahLst/>
              <a:cxnLst/>
              <a:rect l="0" t="0" r="0" b="0"/>
              <a:pathLst>
                <a:path w="103188" h="460376">
                  <a:moveTo>
                    <a:pt x="103187" y="0"/>
                  </a:moveTo>
                  <a:lnTo>
                    <a:pt x="103187" y="0"/>
                  </a:lnTo>
                  <a:lnTo>
                    <a:pt x="98974" y="0"/>
                  </a:lnTo>
                  <a:lnTo>
                    <a:pt x="94553" y="2351"/>
                  </a:lnTo>
                  <a:lnTo>
                    <a:pt x="89649" y="5454"/>
                  </a:lnTo>
                  <a:lnTo>
                    <a:pt x="84529" y="6834"/>
                  </a:lnTo>
                  <a:lnTo>
                    <a:pt x="82811" y="8083"/>
                  </a:lnTo>
                  <a:lnTo>
                    <a:pt x="81665" y="9798"/>
                  </a:lnTo>
                  <a:lnTo>
                    <a:pt x="79511" y="14057"/>
                  </a:lnTo>
                  <a:lnTo>
                    <a:pt x="60756" y="34428"/>
                  </a:lnTo>
                  <a:lnTo>
                    <a:pt x="55519" y="37350"/>
                  </a:lnTo>
                  <a:lnTo>
                    <a:pt x="50251" y="39531"/>
                  </a:lnTo>
                  <a:lnTo>
                    <a:pt x="44970" y="43439"/>
                  </a:lnTo>
                  <a:lnTo>
                    <a:pt x="42035" y="50467"/>
                  </a:lnTo>
                  <a:lnTo>
                    <a:pt x="39849" y="58590"/>
                  </a:lnTo>
                  <a:lnTo>
                    <a:pt x="33611" y="70990"/>
                  </a:lnTo>
                  <a:lnTo>
                    <a:pt x="19958" y="109712"/>
                  </a:lnTo>
                  <a:lnTo>
                    <a:pt x="9752" y="148508"/>
                  </a:lnTo>
                  <a:lnTo>
                    <a:pt x="7126" y="185428"/>
                  </a:lnTo>
                  <a:lnTo>
                    <a:pt x="495" y="215979"/>
                  </a:lnTo>
                  <a:lnTo>
                    <a:pt x="12" y="253347"/>
                  </a:lnTo>
                  <a:lnTo>
                    <a:pt x="0" y="290815"/>
                  </a:lnTo>
                  <a:lnTo>
                    <a:pt x="0" y="296233"/>
                  </a:lnTo>
                  <a:lnTo>
                    <a:pt x="7792" y="333229"/>
                  </a:lnTo>
                  <a:lnTo>
                    <a:pt x="7840" y="335923"/>
                  </a:lnTo>
                  <a:lnTo>
                    <a:pt x="10246" y="341269"/>
                  </a:lnTo>
                  <a:lnTo>
                    <a:pt x="12122" y="343928"/>
                  </a:lnTo>
                  <a:lnTo>
                    <a:pt x="17733" y="363466"/>
                  </a:lnTo>
                  <a:lnTo>
                    <a:pt x="21110" y="369679"/>
                  </a:lnTo>
                  <a:lnTo>
                    <a:pt x="23894" y="378136"/>
                  </a:lnTo>
                  <a:lnTo>
                    <a:pt x="29030" y="387109"/>
                  </a:lnTo>
                  <a:lnTo>
                    <a:pt x="31826" y="399664"/>
                  </a:lnTo>
                  <a:lnTo>
                    <a:pt x="37873" y="412256"/>
                  </a:lnTo>
                  <a:lnTo>
                    <a:pt x="38478" y="415066"/>
                  </a:lnTo>
                  <a:lnTo>
                    <a:pt x="43543" y="423235"/>
                  </a:lnTo>
                  <a:lnTo>
                    <a:pt x="79375" y="460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483"/>
            <p:cNvSpPr/>
            <p:nvPr>
              <p:custDataLst>
                <p:tags r:id="rId79"/>
              </p:custDataLst>
            </p:nvPr>
          </p:nvSpPr>
          <p:spPr>
            <a:xfrm>
              <a:off x="2627312" y="5175250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484"/>
            <p:cNvSpPr/>
            <p:nvPr>
              <p:custDataLst>
                <p:tags r:id="rId80"/>
              </p:custDataLst>
            </p:nvPr>
          </p:nvSpPr>
          <p:spPr>
            <a:xfrm>
              <a:off x="2762250" y="5278467"/>
              <a:ext cx="142876" cy="119034"/>
            </a:xfrm>
            <a:custGeom>
              <a:avLst/>
              <a:gdLst/>
              <a:ahLst/>
              <a:cxnLst/>
              <a:rect l="0" t="0" r="0" b="0"/>
              <a:pathLst>
                <a:path w="142876" h="119034">
                  <a:moveTo>
                    <a:pt x="7937" y="79346"/>
                  </a:moveTo>
                  <a:lnTo>
                    <a:pt x="7937" y="79346"/>
                  </a:lnTo>
                  <a:lnTo>
                    <a:pt x="7937" y="83559"/>
                  </a:lnTo>
                  <a:lnTo>
                    <a:pt x="5586" y="87979"/>
                  </a:lnTo>
                  <a:lnTo>
                    <a:pt x="2483" y="92884"/>
                  </a:lnTo>
                  <a:lnTo>
                    <a:pt x="327" y="101631"/>
                  </a:lnTo>
                  <a:lnTo>
                    <a:pt x="0" y="111094"/>
                  </a:lnTo>
                  <a:lnTo>
                    <a:pt x="6834" y="104261"/>
                  </a:lnTo>
                  <a:lnTo>
                    <a:pt x="7610" y="99271"/>
                  </a:lnTo>
                  <a:lnTo>
                    <a:pt x="7909" y="84528"/>
                  </a:lnTo>
                  <a:lnTo>
                    <a:pt x="10276" y="79297"/>
                  </a:lnTo>
                  <a:lnTo>
                    <a:pt x="13387" y="74032"/>
                  </a:lnTo>
                  <a:lnTo>
                    <a:pt x="16019" y="66110"/>
                  </a:lnTo>
                  <a:lnTo>
                    <a:pt x="22612" y="57100"/>
                  </a:lnTo>
                  <a:lnTo>
                    <a:pt x="24457" y="44050"/>
                  </a:lnTo>
                  <a:lnTo>
                    <a:pt x="30615" y="33519"/>
                  </a:lnTo>
                  <a:lnTo>
                    <a:pt x="54101" y="9370"/>
                  </a:lnTo>
                  <a:lnTo>
                    <a:pt x="57265" y="8558"/>
                  </a:lnTo>
                  <a:lnTo>
                    <a:pt x="59343" y="8341"/>
                  </a:lnTo>
                  <a:lnTo>
                    <a:pt x="64004" y="5749"/>
                  </a:lnTo>
                  <a:lnTo>
                    <a:pt x="69016" y="2539"/>
                  </a:lnTo>
                  <a:lnTo>
                    <a:pt x="77837" y="308"/>
                  </a:lnTo>
                  <a:lnTo>
                    <a:pt x="86074" y="0"/>
                  </a:lnTo>
                  <a:lnTo>
                    <a:pt x="94038" y="6807"/>
                  </a:lnTo>
                  <a:lnTo>
                    <a:pt x="99105" y="7582"/>
                  </a:lnTo>
                  <a:lnTo>
                    <a:pt x="100465" y="8573"/>
                  </a:lnTo>
                  <a:lnTo>
                    <a:pt x="101373" y="10114"/>
                  </a:lnTo>
                  <a:lnTo>
                    <a:pt x="101978" y="12024"/>
                  </a:lnTo>
                  <a:lnTo>
                    <a:pt x="111200" y="23704"/>
                  </a:lnTo>
                  <a:lnTo>
                    <a:pt x="114980" y="27570"/>
                  </a:lnTo>
                  <a:lnTo>
                    <a:pt x="117248" y="32227"/>
                  </a:lnTo>
                  <a:lnTo>
                    <a:pt x="121255" y="53923"/>
                  </a:lnTo>
                  <a:lnTo>
                    <a:pt x="124447" y="60108"/>
                  </a:lnTo>
                  <a:lnTo>
                    <a:pt x="127125" y="68550"/>
                  </a:lnTo>
                  <a:lnTo>
                    <a:pt x="132231" y="76637"/>
                  </a:lnTo>
                  <a:lnTo>
                    <a:pt x="134135" y="84618"/>
                  </a:lnTo>
                  <a:lnTo>
                    <a:pt x="134581" y="89920"/>
                  </a:lnTo>
                  <a:lnTo>
                    <a:pt x="137131" y="95216"/>
                  </a:lnTo>
                  <a:lnTo>
                    <a:pt x="140322" y="100510"/>
                  </a:lnTo>
                  <a:lnTo>
                    <a:pt x="142875" y="1190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485"/>
            <p:cNvSpPr/>
            <p:nvPr>
              <p:custDataLst>
                <p:tags r:id="rId81"/>
              </p:custDataLst>
            </p:nvPr>
          </p:nvSpPr>
          <p:spPr>
            <a:xfrm>
              <a:off x="2667000" y="5302250"/>
              <a:ext cx="15876" cy="87314"/>
            </a:xfrm>
            <a:custGeom>
              <a:avLst/>
              <a:gdLst/>
              <a:ahLst/>
              <a:cxnLst/>
              <a:rect l="0" t="0" r="0" b="0"/>
              <a:pathLst>
                <a:path w="15876" h="87314">
                  <a:moveTo>
                    <a:pt x="0" y="0"/>
                  </a:moveTo>
                  <a:lnTo>
                    <a:pt x="0" y="0"/>
                  </a:lnTo>
                  <a:lnTo>
                    <a:pt x="0" y="11049"/>
                  </a:lnTo>
                  <a:lnTo>
                    <a:pt x="10144" y="49837"/>
                  </a:lnTo>
                  <a:lnTo>
                    <a:pt x="14743" y="65015"/>
                  </a:lnTo>
                  <a:lnTo>
                    <a:pt x="15875" y="87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486"/>
            <p:cNvSpPr/>
            <p:nvPr>
              <p:custDataLst>
                <p:tags r:id="rId82"/>
              </p:custDataLst>
            </p:nvPr>
          </p:nvSpPr>
          <p:spPr>
            <a:xfrm>
              <a:off x="2651125" y="5286375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487"/>
            <p:cNvSpPr/>
            <p:nvPr>
              <p:custDataLst>
                <p:tags r:id="rId83"/>
              </p:custDataLst>
            </p:nvPr>
          </p:nvSpPr>
          <p:spPr>
            <a:xfrm>
              <a:off x="2452688" y="5246688"/>
              <a:ext cx="150804" cy="198438"/>
            </a:xfrm>
            <a:custGeom>
              <a:avLst/>
              <a:gdLst/>
              <a:ahLst/>
              <a:cxnLst/>
              <a:rect l="0" t="0" r="0" b="0"/>
              <a:pathLst>
                <a:path w="150804" h="198438">
                  <a:moveTo>
                    <a:pt x="87312" y="7937"/>
                  </a:moveTo>
                  <a:lnTo>
                    <a:pt x="87312" y="7937"/>
                  </a:lnTo>
                  <a:lnTo>
                    <a:pt x="87312" y="0"/>
                  </a:lnTo>
                  <a:lnTo>
                    <a:pt x="48856" y="0"/>
                  </a:lnTo>
                  <a:lnTo>
                    <a:pt x="41531" y="5453"/>
                  </a:lnTo>
                  <a:lnTo>
                    <a:pt x="32183" y="7840"/>
                  </a:lnTo>
                  <a:lnTo>
                    <a:pt x="25498" y="13373"/>
                  </a:lnTo>
                  <a:lnTo>
                    <a:pt x="20740" y="14763"/>
                  </a:lnTo>
                  <a:lnTo>
                    <a:pt x="19118" y="16015"/>
                  </a:lnTo>
                  <a:lnTo>
                    <a:pt x="16302" y="22611"/>
                  </a:lnTo>
                  <a:lnTo>
                    <a:pt x="13712" y="23278"/>
                  </a:lnTo>
                  <a:lnTo>
                    <a:pt x="9078" y="23706"/>
                  </a:lnTo>
                  <a:lnTo>
                    <a:pt x="105" y="31652"/>
                  </a:lnTo>
                  <a:lnTo>
                    <a:pt x="0" y="43803"/>
                  </a:lnTo>
                  <a:lnTo>
                    <a:pt x="882" y="45076"/>
                  </a:lnTo>
                  <a:lnTo>
                    <a:pt x="2352" y="45925"/>
                  </a:lnTo>
                  <a:lnTo>
                    <a:pt x="4213" y="46492"/>
                  </a:lnTo>
                  <a:lnTo>
                    <a:pt x="5454" y="47750"/>
                  </a:lnTo>
                  <a:lnTo>
                    <a:pt x="6833" y="51502"/>
                  </a:lnTo>
                  <a:lnTo>
                    <a:pt x="8083" y="52855"/>
                  </a:lnTo>
                  <a:lnTo>
                    <a:pt x="15956" y="56207"/>
                  </a:lnTo>
                  <a:lnTo>
                    <a:pt x="22603" y="62365"/>
                  </a:lnTo>
                  <a:lnTo>
                    <a:pt x="27668" y="63163"/>
                  </a:lnTo>
                  <a:lnTo>
                    <a:pt x="34753" y="63399"/>
                  </a:lnTo>
                  <a:lnTo>
                    <a:pt x="36398" y="64315"/>
                  </a:lnTo>
                  <a:lnTo>
                    <a:pt x="37494" y="65807"/>
                  </a:lnTo>
                  <a:lnTo>
                    <a:pt x="38225" y="67683"/>
                  </a:lnTo>
                  <a:lnTo>
                    <a:pt x="39595" y="68935"/>
                  </a:lnTo>
                  <a:lnTo>
                    <a:pt x="48129" y="73295"/>
                  </a:lnTo>
                  <a:lnTo>
                    <a:pt x="61609" y="84592"/>
                  </a:lnTo>
                  <a:lnTo>
                    <a:pt x="69015" y="86506"/>
                  </a:lnTo>
                  <a:lnTo>
                    <a:pt x="74182" y="86953"/>
                  </a:lnTo>
                  <a:lnTo>
                    <a:pt x="79418" y="89504"/>
                  </a:lnTo>
                  <a:lnTo>
                    <a:pt x="85753" y="94115"/>
                  </a:lnTo>
                  <a:lnTo>
                    <a:pt x="93341" y="95025"/>
                  </a:lnTo>
                  <a:lnTo>
                    <a:pt x="98223" y="95149"/>
                  </a:lnTo>
                  <a:lnTo>
                    <a:pt x="99878" y="96065"/>
                  </a:lnTo>
                  <a:lnTo>
                    <a:pt x="100980" y="97557"/>
                  </a:lnTo>
                  <a:lnTo>
                    <a:pt x="101716" y="99433"/>
                  </a:lnTo>
                  <a:lnTo>
                    <a:pt x="103088" y="100684"/>
                  </a:lnTo>
                  <a:lnTo>
                    <a:pt x="106965" y="102075"/>
                  </a:lnTo>
                  <a:lnTo>
                    <a:pt x="114106" y="102857"/>
                  </a:lnTo>
                  <a:lnTo>
                    <a:pt x="115758" y="103849"/>
                  </a:lnTo>
                  <a:lnTo>
                    <a:pt x="116859" y="105393"/>
                  </a:lnTo>
                  <a:lnTo>
                    <a:pt x="118627" y="109992"/>
                  </a:lnTo>
                  <a:lnTo>
                    <a:pt x="140154" y="133097"/>
                  </a:lnTo>
                  <a:lnTo>
                    <a:pt x="141665" y="137941"/>
                  </a:lnTo>
                  <a:lnTo>
                    <a:pt x="142950" y="139586"/>
                  </a:lnTo>
                  <a:lnTo>
                    <a:pt x="146730" y="141413"/>
                  </a:lnTo>
                  <a:lnTo>
                    <a:pt x="148091" y="142782"/>
                  </a:lnTo>
                  <a:lnTo>
                    <a:pt x="150454" y="149580"/>
                  </a:lnTo>
                  <a:lnTo>
                    <a:pt x="150803" y="162604"/>
                  </a:lnTo>
                  <a:lnTo>
                    <a:pt x="148456" y="167225"/>
                  </a:lnTo>
                  <a:lnTo>
                    <a:pt x="143977" y="173163"/>
                  </a:lnTo>
                  <a:lnTo>
                    <a:pt x="143201" y="178405"/>
                  </a:lnTo>
                  <a:lnTo>
                    <a:pt x="142210" y="179790"/>
                  </a:lnTo>
                  <a:lnTo>
                    <a:pt x="140668" y="180714"/>
                  </a:lnTo>
                  <a:lnTo>
                    <a:pt x="138758" y="181330"/>
                  </a:lnTo>
                  <a:lnTo>
                    <a:pt x="137484" y="182623"/>
                  </a:lnTo>
                  <a:lnTo>
                    <a:pt x="136069" y="186411"/>
                  </a:lnTo>
                  <a:lnTo>
                    <a:pt x="134810" y="187774"/>
                  </a:lnTo>
                  <a:lnTo>
                    <a:pt x="131059" y="189288"/>
                  </a:lnTo>
                  <a:lnTo>
                    <a:pt x="123988" y="190140"/>
                  </a:lnTo>
                  <a:lnTo>
                    <a:pt x="122346" y="191142"/>
                  </a:lnTo>
                  <a:lnTo>
                    <a:pt x="121252" y="192692"/>
                  </a:lnTo>
                  <a:lnTo>
                    <a:pt x="120521" y="194607"/>
                  </a:lnTo>
                  <a:lnTo>
                    <a:pt x="119153" y="195884"/>
                  </a:lnTo>
                  <a:lnTo>
                    <a:pt x="115281" y="197302"/>
                  </a:lnTo>
                  <a:lnTo>
                    <a:pt x="76726" y="198434"/>
                  </a:lnTo>
                  <a:lnTo>
                    <a:pt x="63500" y="198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488"/>
            <p:cNvSpPr/>
            <p:nvPr>
              <p:custDataLst>
                <p:tags r:id="rId84"/>
              </p:custDataLst>
            </p:nvPr>
          </p:nvSpPr>
          <p:spPr>
            <a:xfrm>
              <a:off x="2230438" y="5175250"/>
              <a:ext cx="134935" cy="261939"/>
            </a:xfrm>
            <a:custGeom>
              <a:avLst/>
              <a:gdLst/>
              <a:ahLst/>
              <a:cxnLst/>
              <a:rect l="0" t="0" r="0" b="0"/>
              <a:pathLst>
                <a:path w="134935" h="261939">
                  <a:moveTo>
                    <a:pt x="55562" y="0"/>
                  </a:moveTo>
                  <a:lnTo>
                    <a:pt x="55562" y="0"/>
                  </a:lnTo>
                  <a:lnTo>
                    <a:pt x="48728" y="6834"/>
                  </a:lnTo>
                  <a:lnTo>
                    <a:pt x="47951" y="11824"/>
                  </a:lnTo>
                  <a:lnTo>
                    <a:pt x="46960" y="13174"/>
                  </a:lnTo>
                  <a:lnTo>
                    <a:pt x="43508" y="14675"/>
                  </a:lnTo>
                  <a:lnTo>
                    <a:pt x="42234" y="15957"/>
                  </a:lnTo>
                  <a:lnTo>
                    <a:pt x="40819" y="19733"/>
                  </a:lnTo>
                  <a:lnTo>
                    <a:pt x="39029" y="29344"/>
                  </a:lnTo>
                  <a:lnTo>
                    <a:pt x="34298" y="37112"/>
                  </a:lnTo>
                  <a:lnTo>
                    <a:pt x="32253" y="47639"/>
                  </a:lnTo>
                  <a:lnTo>
                    <a:pt x="32085" y="50280"/>
                  </a:lnTo>
                  <a:lnTo>
                    <a:pt x="29547" y="55566"/>
                  </a:lnTo>
                  <a:lnTo>
                    <a:pt x="27635" y="58209"/>
                  </a:lnTo>
                  <a:lnTo>
                    <a:pt x="24944" y="70360"/>
                  </a:lnTo>
                  <a:lnTo>
                    <a:pt x="23154" y="83931"/>
                  </a:lnTo>
                  <a:lnTo>
                    <a:pt x="17573" y="95104"/>
                  </a:lnTo>
                  <a:lnTo>
                    <a:pt x="13672" y="117394"/>
                  </a:lnTo>
                  <a:lnTo>
                    <a:pt x="10485" y="123613"/>
                  </a:lnTo>
                  <a:lnTo>
                    <a:pt x="755" y="163300"/>
                  </a:lnTo>
                  <a:lnTo>
                    <a:pt x="2" y="201081"/>
                  </a:lnTo>
                  <a:lnTo>
                    <a:pt x="0" y="218061"/>
                  </a:lnTo>
                  <a:lnTo>
                    <a:pt x="881" y="219458"/>
                  </a:lnTo>
                  <a:lnTo>
                    <a:pt x="2351" y="220388"/>
                  </a:lnTo>
                  <a:lnTo>
                    <a:pt x="4213" y="221009"/>
                  </a:lnTo>
                  <a:lnTo>
                    <a:pt x="5454" y="222304"/>
                  </a:lnTo>
                  <a:lnTo>
                    <a:pt x="6834" y="226095"/>
                  </a:lnTo>
                  <a:lnTo>
                    <a:pt x="8601" y="235716"/>
                  </a:lnTo>
                  <a:lnTo>
                    <a:pt x="12054" y="240876"/>
                  </a:lnTo>
                  <a:lnTo>
                    <a:pt x="16528" y="243758"/>
                  </a:lnTo>
                  <a:lnTo>
                    <a:pt x="22373" y="245608"/>
                  </a:lnTo>
                  <a:lnTo>
                    <a:pt x="29865" y="251428"/>
                  </a:lnTo>
                  <a:lnTo>
                    <a:pt x="37266" y="253238"/>
                  </a:lnTo>
                  <a:lnTo>
                    <a:pt x="75847" y="253998"/>
                  </a:lnTo>
                  <a:lnTo>
                    <a:pt x="99027" y="254000"/>
                  </a:lnTo>
                  <a:lnTo>
                    <a:pt x="103690" y="251648"/>
                  </a:lnTo>
                  <a:lnTo>
                    <a:pt x="109656" y="247165"/>
                  </a:lnTo>
                  <a:lnTo>
                    <a:pt x="114903" y="246390"/>
                  </a:lnTo>
                  <a:lnTo>
                    <a:pt x="116289" y="245399"/>
                  </a:lnTo>
                  <a:lnTo>
                    <a:pt x="117213" y="243855"/>
                  </a:lnTo>
                  <a:lnTo>
                    <a:pt x="117830" y="241945"/>
                  </a:lnTo>
                  <a:lnTo>
                    <a:pt x="125788" y="231626"/>
                  </a:lnTo>
                  <a:lnTo>
                    <a:pt x="126893" y="223480"/>
                  </a:lnTo>
                  <a:lnTo>
                    <a:pt x="126968" y="218401"/>
                  </a:lnTo>
                  <a:lnTo>
                    <a:pt x="127860" y="217038"/>
                  </a:lnTo>
                  <a:lnTo>
                    <a:pt x="129337" y="216129"/>
                  </a:lnTo>
                  <a:lnTo>
                    <a:pt x="133831" y="214671"/>
                  </a:lnTo>
                  <a:lnTo>
                    <a:pt x="134445" y="212119"/>
                  </a:lnTo>
                  <a:lnTo>
                    <a:pt x="134934" y="199571"/>
                  </a:lnTo>
                  <a:lnTo>
                    <a:pt x="134053" y="199193"/>
                  </a:lnTo>
                  <a:lnTo>
                    <a:pt x="128103" y="198537"/>
                  </a:lnTo>
                  <a:lnTo>
                    <a:pt x="127490" y="196129"/>
                  </a:lnTo>
                  <a:lnTo>
                    <a:pt x="127096" y="191612"/>
                  </a:lnTo>
                  <a:lnTo>
                    <a:pt x="124691" y="190994"/>
                  </a:lnTo>
                  <a:lnTo>
                    <a:pt x="107335" y="190508"/>
                  </a:lnTo>
                  <a:lnTo>
                    <a:pt x="105953" y="191388"/>
                  </a:lnTo>
                  <a:lnTo>
                    <a:pt x="105031" y="192855"/>
                  </a:lnTo>
                  <a:lnTo>
                    <a:pt x="104416" y="194716"/>
                  </a:lnTo>
                  <a:lnTo>
                    <a:pt x="103124" y="195957"/>
                  </a:lnTo>
                  <a:lnTo>
                    <a:pt x="95175" y="199101"/>
                  </a:lnTo>
                  <a:lnTo>
                    <a:pt x="89152" y="203828"/>
                  </a:lnTo>
                  <a:lnTo>
                    <a:pt x="84308" y="205242"/>
                  </a:lnTo>
                  <a:lnTo>
                    <a:pt x="82663" y="206502"/>
                  </a:lnTo>
                  <a:lnTo>
                    <a:pt x="80836" y="210253"/>
                  </a:lnTo>
                  <a:lnTo>
                    <a:pt x="79467" y="211606"/>
                  </a:lnTo>
                  <a:lnTo>
                    <a:pt x="75594" y="213109"/>
                  </a:lnTo>
                  <a:lnTo>
                    <a:pt x="74208" y="214392"/>
                  </a:lnTo>
                  <a:lnTo>
                    <a:pt x="72669" y="218170"/>
                  </a:lnTo>
                  <a:lnTo>
                    <a:pt x="71376" y="219529"/>
                  </a:lnTo>
                  <a:lnTo>
                    <a:pt x="67588" y="221040"/>
                  </a:lnTo>
                  <a:lnTo>
                    <a:pt x="66225" y="222326"/>
                  </a:lnTo>
                  <a:lnTo>
                    <a:pt x="56772" y="236663"/>
                  </a:lnTo>
                  <a:lnTo>
                    <a:pt x="47983" y="245697"/>
                  </a:lnTo>
                  <a:lnTo>
                    <a:pt x="47731" y="250168"/>
                  </a:lnTo>
                  <a:lnTo>
                    <a:pt x="46813" y="251445"/>
                  </a:lnTo>
                  <a:lnTo>
                    <a:pt x="45320" y="252297"/>
                  </a:lnTo>
                  <a:lnTo>
                    <a:pt x="40017" y="253900"/>
                  </a:lnTo>
                  <a:lnTo>
                    <a:pt x="39687" y="261938"/>
                  </a:lnTo>
                  <a:lnTo>
                    <a:pt x="47625" y="261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489"/>
            <p:cNvSpPr/>
            <p:nvPr>
              <p:custDataLst>
                <p:tags r:id="rId85"/>
              </p:custDataLst>
            </p:nvPr>
          </p:nvSpPr>
          <p:spPr>
            <a:xfrm>
              <a:off x="2159000" y="5421312"/>
              <a:ext cx="7938" cy="7939"/>
            </a:xfrm>
            <a:custGeom>
              <a:avLst/>
              <a:gdLst/>
              <a:ahLst/>
              <a:cxnLst/>
              <a:rect l="0" t="0" r="0" b="0"/>
              <a:pathLst>
                <a:path w="7938" h="7939">
                  <a:moveTo>
                    <a:pt x="0" y="0"/>
                  </a:moveTo>
                  <a:lnTo>
                    <a:pt x="0" y="0"/>
                  </a:lnTo>
                  <a:lnTo>
                    <a:pt x="7937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490"/>
            <p:cNvSpPr/>
            <p:nvPr>
              <p:custDataLst>
                <p:tags r:id="rId86"/>
              </p:custDataLst>
            </p:nvPr>
          </p:nvSpPr>
          <p:spPr>
            <a:xfrm>
              <a:off x="1960563" y="5127625"/>
              <a:ext cx="134938" cy="309564"/>
            </a:xfrm>
            <a:custGeom>
              <a:avLst/>
              <a:gdLst/>
              <a:ahLst/>
              <a:cxnLst/>
              <a:rect l="0" t="0" r="0" b="0"/>
              <a:pathLst>
                <a:path w="134938" h="309564">
                  <a:moveTo>
                    <a:pt x="55562" y="0"/>
                  </a:moveTo>
                  <a:lnTo>
                    <a:pt x="55562" y="0"/>
                  </a:lnTo>
                  <a:lnTo>
                    <a:pt x="47951" y="0"/>
                  </a:lnTo>
                  <a:lnTo>
                    <a:pt x="47653" y="6834"/>
                  </a:lnTo>
                  <a:lnTo>
                    <a:pt x="40793" y="14675"/>
                  </a:lnTo>
                  <a:lnTo>
                    <a:pt x="39784" y="22604"/>
                  </a:lnTo>
                  <a:lnTo>
                    <a:pt x="34251" y="29911"/>
                  </a:lnTo>
                  <a:lnTo>
                    <a:pt x="31609" y="37280"/>
                  </a:lnTo>
                  <a:lnTo>
                    <a:pt x="25013" y="46088"/>
                  </a:lnTo>
                  <a:lnTo>
                    <a:pt x="24168" y="51383"/>
                  </a:lnTo>
                  <a:lnTo>
                    <a:pt x="23917" y="58538"/>
                  </a:lnTo>
                  <a:lnTo>
                    <a:pt x="21507" y="63647"/>
                  </a:lnTo>
                  <a:lnTo>
                    <a:pt x="18378" y="68857"/>
                  </a:lnTo>
                  <a:lnTo>
                    <a:pt x="8471" y="102698"/>
                  </a:lnTo>
                  <a:lnTo>
                    <a:pt x="7076" y="136992"/>
                  </a:lnTo>
                  <a:lnTo>
                    <a:pt x="1659" y="152524"/>
                  </a:lnTo>
                  <a:lnTo>
                    <a:pt x="28" y="191934"/>
                  </a:lnTo>
                  <a:lnTo>
                    <a:pt x="0" y="230028"/>
                  </a:lnTo>
                  <a:lnTo>
                    <a:pt x="0" y="248698"/>
                  </a:lnTo>
                  <a:lnTo>
                    <a:pt x="2351" y="253996"/>
                  </a:lnTo>
                  <a:lnTo>
                    <a:pt x="6834" y="260370"/>
                  </a:lnTo>
                  <a:lnTo>
                    <a:pt x="8601" y="267964"/>
                  </a:lnTo>
                  <a:lnTo>
                    <a:pt x="22008" y="286253"/>
                  </a:lnTo>
                  <a:lnTo>
                    <a:pt x="22609" y="288731"/>
                  </a:lnTo>
                  <a:lnTo>
                    <a:pt x="27669" y="296433"/>
                  </a:lnTo>
                  <a:lnTo>
                    <a:pt x="32288" y="299317"/>
                  </a:lnTo>
                  <a:lnTo>
                    <a:pt x="64810" y="309066"/>
                  </a:lnTo>
                  <a:lnTo>
                    <a:pt x="67019" y="309232"/>
                  </a:lnTo>
                  <a:lnTo>
                    <a:pt x="101217" y="300805"/>
                  </a:lnTo>
                  <a:lnTo>
                    <a:pt x="108679" y="296189"/>
                  </a:lnTo>
                  <a:lnTo>
                    <a:pt x="117520" y="294017"/>
                  </a:lnTo>
                  <a:lnTo>
                    <a:pt x="122819" y="289571"/>
                  </a:lnTo>
                  <a:lnTo>
                    <a:pt x="125141" y="285097"/>
                  </a:lnTo>
                  <a:lnTo>
                    <a:pt x="126632" y="279251"/>
                  </a:lnTo>
                  <a:lnTo>
                    <a:pt x="127637" y="278772"/>
                  </a:lnTo>
                  <a:lnTo>
                    <a:pt x="131104" y="278238"/>
                  </a:lnTo>
                  <a:lnTo>
                    <a:pt x="132382" y="277214"/>
                  </a:lnTo>
                  <a:lnTo>
                    <a:pt x="134600" y="271015"/>
                  </a:lnTo>
                  <a:lnTo>
                    <a:pt x="134937" y="239333"/>
                  </a:lnTo>
                  <a:lnTo>
                    <a:pt x="134055" y="238931"/>
                  </a:lnTo>
                  <a:lnTo>
                    <a:pt x="128103" y="238230"/>
                  </a:lnTo>
                  <a:lnTo>
                    <a:pt x="119417" y="230517"/>
                  </a:lnTo>
                  <a:lnTo>
                    <a:pt x="112259" y="230217"/>
                  </a:lnTo>
                  <a:lnTo>
                    <a:pt x="105012" y="235648"/>
                  </a:lnTo>
                  <a:lnTo>
                    <a:pt x="96709" y="237798"/>
                  </a:lnTo>
                  <a:lnTo>
                    <a:pt x="91468" y="238028"/>
                  </a:lnTo>
                  <a:lnTo>
                    <a:pt x="86807" y="240434"/>
                  </a:lnTo>
                  <a:lnTo>
                    <a:pt x="73328" y="251298"/>
                  </a:lnTo>
                  <a:lnTo>
                    <a:pt x="68455" y="252799"/>
                  </a:lnTo>
                  <a:lnTo>
                    <a:pt x="66804" y="254082"/>
                  </a:lnTo>
                  <a:lnTo>
                    <a:pt x="64968" y="257857"/>
                  </a:lnTo>
                  <a:lnTo>
                    <a:pt x="63596" y="259218"/>
                  </a:lnTo>
                  <a:lnTo>
                    <a:pt x="49093" y="268665"/>
                  </a:lnTo>
                  <a:lnTo>
                    <a:pt x="48277" y="271689"/>
                  </a:lnTo>
                  <a:lnTo>
                    <a:pt x="48060" y="273729"/>
                  </a:lnTo>
                  <a:lnTo>
                    <a:pt x="47033" y="275091"/>
                  </a:lnTo>
                  <a:lnTo>
                    <a:pt x="43540" y="276603"/>
                  </a:lnTo>
                  <a:lnTo>
                    <a:pt x="42255" y="277888"/>
                  </a:lnTo>
                  <a:lnTo>
                    <a:pt x="40829" y="281667"/>
                  </a:lnTo>
                  <a:lnTo>
                    <a:pt x="39717" y="293255"/>
                  </a:lnTo>
                  <a:lnTo>
                    <a:pt x="32077" y="301287"/>
                  </a:lnTo>
                  <a:lnTo>
                    <a:pt x="39687" y="309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SMARTInkShape-Group88"/>
          <p:cNvGrpSpPr/>
          <p:nvPr/>
        </p:nvGrpSpPr>
        <p:grpSpPr>
          <a:xfrm>
            <a:off x="2325688" y="4048125"/>
            <a:ext cx="642938" cy="619126"/>
            <a:chOff x="2325688" y="4048125"/>
            <a:chExt cx="642938" cy="619126"/>
          </a:xfrm>
        </p:grpSpPr>
        <p:sp>
          <p:nvSpPr>
            <p:cNvPr id="149" name="SMARTInkShape-491"/>
            <p:cNvSpPr/>
            <p:nvPr>
              <p:custDataLst>
                <p:tags r:id="rId58"/>
              </p:custDataLst>
            </p:nvPr>
          </p:nvSpPr>
          <p:spPr>
            <a:xfrm>
              <a:off x="2468563" y="4167187"/>
              <a:ext cx="166688" cy="71439"/>
            </a:xfrm>
            <a:custGeom>
              <a:avLst/>
              <a:gdLst/>
              <a:ahLst/>
              <a:cxnLst/>
              <a:rect l="0" t="0" r="0" b="0"/>
              <a:pathLst>
                <a:path w="166688" h="71439">
                  <a:moveTo>
                    <a:pt x="0" y="0"/>
                  </a:moveTo>
                  <a:lnTo>
                    <a:pt x="0" y="0"/>
                  </a:lnTo>
                  <a:lnTo>
                    <a:pt x="4213" y="0"/>
                  </a:lnTo>
                  <a:lnTo>
                    <a:pt x="5454" y="882"/>
                  </a:lnTo>
                  <a:lnTo>
                    <a:pt x="6282" y="2352"/>
                  </a:lnTo>
                  <a:lnTo>
                    <a:pt x="7908" y="7841"/>
                  </a:lnTo>
                  <a:lnTo>
                    <a:pt x="22700" y="7938"/>
                  </a:lnTo>
                  <a:lnTo>
                    <a:pt x="30549" y="14772"/>
                  </a:lnTo>
                  <a:lnTo>
                    <a:pt x="38478" y="15778"/>
                  </a:lnTo>
                  <a:lnTo>
                    <a:pt x="43542" y="15846"/>
                  </a:lnTo>
                  <a:lnTo>
                    <a:pt x="48162" y="18214"/>
                  </a:lnTo>
                  <a:lnTo>
                    <a:pt x="53155" y="21324"/>
                  </a:lnTo>
                  <a:lnTo>
                    <a:pt x="63547" y="23322"/>
                  </a:lnTo>
                  <a:lnTo>
                    <a:pt x="74092" y="23716"/>
                  </a:lnTo>
                  <a:lnTo>
                    <a:pt x="79379" y="26121"/>
                  </a:lnTo>
                  <a:lnTo>
                    <a:pt x="84668" y="29248"/>
                  </a:lnTo>
                  <a:lnTo>
                    <a:pt x="93682" y="31421"/>
                  </a:lnTo>
                  <a:lnTo>
                    <a:pt x="98999" y="31653"/>
                  </a:lnTo>
                  <a:lnTo>
                    <a:pt x="103677" y="34059"/>
                  </a:lnTo>
                  <a:lnTo>
                    <a:pt x="109653" y="38576"/>
                  </a:lnTo>
                  <a:lnTo>
                    <a:pt x="117171" y="39468"/>
                  </a:lnTo>
                  <a:lnTo>
                    <a:pt x="122043" y="39591"/>
                  </a:lnTo>
                  <a:lnTo>
                    <a:pt x="123695" y="40505"/>
                  </a:lnTo>
                  <a:lnTo>
                    <a:pt x="124797" y="41996"/>
                  </a:lnTo>
                  <a:lnTo>
                    <a:pt x="125531" y="43873"/>
                  </a:lnTo>
                  <a:lnTo>
                    <a:pt x="126902" y="45124"/>
                  </a:lnTo>
                  <a:lnTo>
                    <a:pt x="130778" y="46514"/>
                  </a:lnTo>
                  <a:lnTo>
                    <a:pt x="137918" y="47296"/>
                  </a:lnTo>
                  <a:lnTo>
                    <a:pt x="139570" y="48288"/>
                  </a:lnTo>
                  <a:lnTo>
                    <a:pt x="140672" y="49830"/>
                  </a:lnTo>
                  <a:lnTo>
                    <a:pt x="141406" y="51741"/>
                  </a:lnTo>
                  <a:lnTo>
                    <a:pt x="142777" y="53015"/>
                  </a:lnTo>
                  <a:lnTo>
                    <a:pt x="146653" y="54431"/>
                  </a:lnTo>
                  <a:lnTo>
                    <a:pt x="148039" y="55690"/>
                  </a:lnTo>
                  <a:lnTo>
                    <a:pt x="149580" y="59441"/>
                  </a:lnTo>
                  <a:lnTo>
                    <a:pt x="150872" y="60794"/>
                  </a:lnTo>
                  <a:lnTo>
                    <a:pt x="166687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492"/>
            <p:cNvSpPr/>
            <p:nvPr>
              <p:custDataLst>
                <p:tags r:id="rId59"/>
              </p:custDataLst>
            </p:nvPr>
          </p:nvSpPr>
          <p:spPr>
            <a:xfrm>
              <a:off x="2476500" y="4048125"/>
              <a:ext cx="103188" cy="87314"/>
            </a:xfrm>
            <a:custGeom>
              <a:avLst/>
              <a:gdLst/>
              <a:ahLst/>
              <a:cxnLst/>
              <a:rect l="0" t="0" r="0" b="0"/>
              <a:pathLst>
                <a:path w="103188" h="87314">
                  <a:moveTo>
                    <a:pt x="103187" y="0"/>
                  </a:moveTo>
                  <a:lnTo>
                    <a:pt x="103187" y="0"/>
                  </a:lnTo>
                  <a:lnTo>
                    <a:pt x="98974" y="0"/>
                  </a:lnTo>
                  <a:lnTo>
                    <a:pt x="94553" y="2351"/>
                  </a:lnTo>
                  <a:lnTo>
                    <a:pt x="81929" y="12657"/>
                  </a:lnTo>
                  <a:lnTo>
                    <a:pt x="71419" y="17591"/>
                  </a:lnTo>
                  <a:lnTo>
                    <a:pt x="57472" y="29024"/>
                  </a:lnTo>
                  <a:lnTo>
                    <a:pt x="52589" y="30538"/>
                  </a:lnTo>
                  <a:lnTo>
                    <a:pt x="50934" y="31824"/>
                  </a:lnTo>
                  <a:lnTo>
                    <a:pt x="46842" y="37848"/>
                  </a:lnTo>
                  <a:lnTo>
                    <a:pt x="28229" y="51406"/>
                  </a:lnTo>
                  <a:lnTo>
                    <a:pt x="25775" y="56067"/>
                  </a:lnTo>
                  <a:lnTo>
                    <a:pt x="25121" y="58544"/>
                  </a:lnTo>
                  <a:lnTo>
                    <a:pt x="23803" y="60196"/>
                  </a:lnTo>
                  <a:lnTo>
                    <a:pt x="12879" y="67279"/>
                  </a:lnTo>
                  <a:lnTo>
                    <a:pt x="10134" y="71941"/>
                  </a:lnTo>
                  <a:lnTo>
                    <a:pt x="8031" y="76953"/>
                  </a:lnTo>
                  <a:lnTo>
                    <a:pt x="0" y="87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493"/>
            <p:cNvSpPr/>
            <p:nvPr>
              <p:custDataLst>
                <p:tags r:id="rId60"/>
              </p:custDataLst>
            </p:nvPr>
          </p:nvSpPr>
          <p:spPr>
            <a:xfrm>
              <a:off x="2516188" y="4167187"/>
              <a:ext cx="452438" cy="23814"/>
            </a:xfrm>
            <a:custGeom>
              <a:avLst/>
              <a:gdLst/>
              <a:ahLst/>
              <a:cxnLst/>
              <a:rect l="0" t="0" r="0" b="0"/>
              <a:pathLst>
                <a:path w="452438" h="23814">
                  <a:moveTo>
                    <a:pt x="452437" y="23813"/>
                  </a:moveTo>
                  <a:lnTo>
                    <a:pt x="452437" y="23813"/>
                  </a:lnTo>
                  <a:lnTo>
                    <a:pt x="425545" y="23813"/>
                  </a:lnTo>
                  <a:lnTo>
                    <a:pt x="423926" y="22931"/>
                  </a:lnTo>
                  <a:lnTo>
                    <a:pt x="422846" y="21461"/>
                  </a:lnTo>
                  <a:lnTo>
                    <a:pt x="421114" y="16979"/>
                  </a:lnTo>
                  <a:lnTo>
                    <a:pt x="418525" y="16365"/>
                  </a:lnTo>
                  <a:lnTo>
                    <a:pt x="380850" y="15876"/>
                  </a:lnTo>
                  <a:lnTo>
                    <a:pt x="362296" y="14993"/>
                  </a:lnTo>
                  <a:lnTo>
                    <a:pt x="346928" y="9041"/>
                  </a:lnTo>
                  <a:lnTo>
                    <a:pt x="308022" y="7947"/>
                  </a:lnTo>
                  <a:lnTo>
                    <a:pt x="268340" y="7938"/>
                  </a:lnTo>
                  <a:lnTo>
                    <a:pt x="228653" y="7938"/>
                  </a:lnTo>
                  <a:lnTo>
                    <a:pt x="188965" y="7938"/>
                  </a:lnTo>
                  <a:lnTo>
                    <a:pt x="152813" y="7938"/>
                  </a:lnTo>
                  <a:lnTo>
                    <a:pt x="133425" y="7938"/>
                  </a:lnTo>
                  <a:lnTo>
                    <a:pt x="127504" y="5586"/>
                  </a:lnTo>
                  <a:lnTo>
                    <a:pt x="121932" y="2483"/>
                  </a:lnTo>
                  <a:lnTo>
                    <a:pt x="112955" y="736"/>
                  </a:lnTo>
                  <a:lnTo>
                    <a:pt x="76785" y="19"/>
                  </a:lnTo>
                  <a:lnTo>
                    <a:pt x="39701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494"/>
            <p:cNvSpPr/>
            <p:nvPr>
              <p:custDataLst>
                <p:tags r:id="rId61"/>
              </p:custDataLst>
            </p:nvPr>
          </p:nvSpPr>
          <p:spPr>
            <a:xfrm>
              <a:off x="2325688" y="4214812"/>
              <a:ext cx="611188" cy="452439"/>
            </a:xfrm>
            <a:custGeom>
              <a:avLst/>
              <a:gdLst/>
              <a:ahLst/>
              <a:cxnLst/>
              <a:rect l="0" t="0" r="0" b="0"/>
              <a:pathLst>
                <a:path w="611188" h="452439">
                  <a:moveTo>
                    <a:pt x="0" y="452438"/>
                  </a:moveTo>
                  <a:lnTo>
                    <a:pt x="0" y="452438"/>
                  </a:lnTo>
                  <a:lnTo>
                    <a:pt x="15866" y="452438"/>
                  </a:lnTo>
                  <a:lnTo>
                    <a:pt x="15874" y="445604"/>
                  </a:lnTo>
                  <a:lnTo>
                    <a:pt x="16756" y="445237"/>
                  </a:lnTo>
                  <a:lnTo>
                    <a:pt x="35864" y="444501"/>
                  </a:lnTo>
                  <a:lnTo>
                    <a:pt x="37138" y="443618"/>
                  </a:lnTo>
                  <a:lnTo>
                    <a:pt x="37988" y="442149"/>
                  </a:lnTo>
                  <a:lnTo>
                    <a:pt x="39588" y="436890"/>
                  </a:lnTo>
                  <a:lnTo>
                    <a:pt x="47295" y="428962"/>
                  </a:lnTo>
                  <a:lnTo>
                    <a:pt x="54430" y="428655"/>
                  </a:lnTo>
                  <a:lnTo>
                    <a:pt x="54807" y="427763"/>
                  </a:lnTo>
                  <a:lnTo>
                    <a:pt x="55226" y="424420"/>
                  </a:lnTo>
                  <a:lnTo>
                    <a:pt x="56220" y="423176"/>
                  </a:lnTo>
                  <a:lnTo>
                    <a:pt x="63626" y="420024"/>
                  </a:lnTo>
                  <a:lnTo>
                    <a:pt x="71080" y="413087"/>
                  </a:lnTo>
                  <a:lnTo>
                    <a:pt x="75545" y="412850"/>
                  </a:lnTo>
                  <a:lnTo>
                    <a:pt x="76821" y="411935"/>
                  </a:lnTo>
                  <a:lnTo>
                    <a:pt x="77672" y="410442"/>
                  </a:lnTo>
                  <a:lnTo>
                    <a:pt x="78240" y="408566"/>
                  </a:lnTo>
                  <a:lnTo>
                    <a:pt x="79500" y="407315"/>
                  </a:lnTo>
                  <a:lnTo>
                    <a:pt x="83252" y="405925"/>
                  </a:lnTo>
                  <a:lnTo>
                    <a:pt x="84605" y="404672"/>
                  </a:lnTo>
                  <a:lnTo>
                    <a:pt x="86109" y="400928"/>
                  </a:lnTo>
                  <a:lnTo>
                    <a:pt x="87392" y="399577"/>
                  </a:lnTo>
                  <a:lnTo>
                    <a:pt x="91169" y="398077"/>
                  </a:lnTo>
                  <a:lnTo>
                    <a:pt x="92529" y="396794"/>
                  </a:lnTo>
                  <a:lnTo>
                    <a:pt x="94040" y="393017"/>
                  </a:lnTo>
                  <a:lnTo>
                    <a:pt x="95325" y="391658"/>
                  </a:lnTo>
                  <a:lnTo>
                    <a:pt x="103263" y="388295"/>
                  </a:lnTo>
                  <a:lnTo>
                    <a:pt x="117223" y="375769"/>
                  </a:lnTo>
                  <a:lnTo>
                    <a:pt x="124592" y="372984"/>
                  </a:lnTo>
                  <a:lnTo>
                    <a:pt x="148967" y="351972"/>
                  </a:lnTo>
                  <a:lnTo>
                    <a:pt x="153814" y="350460"/>
                  </a:lnTo>
                  <a:lnTo>
                    <a:pt x="155459" y="349175"/>
                  </a:lnTo>
                  <a:lnTo>
                    <a:pt x="157287" y="345395"/>
                  </a:lnTo>
                  <a:lnTo>
                    <a:pt x="158656" y="344034"/>
                  </a:lnTo>
                  <a:lnTo>
                    <a:pt x="173156" y="334585"/>
                  </a:lnTo>
                  <a:lnTo>
                    <a:pt x="188656" y="320222"/>
                  </a:lnTo>
                  <a:lnTo>
                    <a:pt x="193502" y="318710"/>
                  </a:lnTo>
                  <a:lnTo>
                    <a:pt x="195147" y="317425"/>
                  </a:lnTo>
                  <a:lnTo>
                    <a:pt x="202217" y="306559"/>
                  </a:lnTo>
                  <a:lnTo>
                    <a:pt x="206879" y="303818"/>
                  </a:lnTo>
                  <a:lnTo>
                    <a:pt x="211890" y="301718"/>
                  </a:lnTo>
                  <a:lnTo>
                    <a:pt x="241126" y="274809"/>
                  </a:lnTo>
                  <a:lnTo>
                    <a:pt x="243868" y="269716"/>
                  </a:lnTo>
                  <a:lnTo>
                    <a:pt x="244599" y="267123"/>
                  </a:lnTo>
                  <a:lnTo>
                    <a:pt x="245969" y="265395"/>
                  </a:lnTo>
                  <a:lnTo>
                    <a:pt x="270378" y="247881"/>
                  </a:lnTo>
                  <a:lnTo>
                    <a:pt x="272856" y="247275"/>
                  </a:lnTo>
                  <a:lnTo>
                    <a:pt x="274508" y="245989"/>
                  </a:lnTo>
                  <a:lnTo>
                    <a:pt x="276343" y="242209"/>
                  </a:lnTo>
                  <a:lnTo>
                    <a:pt x="277715" y="240847"/>
                  </a:lnTo>
                  <a:lnTo>
                    <a:pt x="293836" y="232002"/>
                  </a:lnTo>
                  <a:lnTo>
                    <a:pt x="296432" y="231397"/>
                  </a:lnTo>
                  <a:lnTo>
                    <a:pt x="298163" y="230112"/>
                  </a:lnTo>
                  <a:lnTo>
                    <a:pt x="299317" y="228374"/>
                  </a:lnTo>
                  <a:lnTo>
                    <a:pt x="301481" y="224090"/>
                  </a:lnTo>
                  <a:lnTo>
                    <a:pt x="306775" y="216719"/>
                  </a:lnTo>
                  <a:lnTo>
                    <a:pt x="308323" y="211561"/>
                  </a:lnTo>
                  <a:lnTo>
                    <a:pt x="309618" y="209833"/>
                  </a:lnTo>
                  <a:lnTo>
                    <a:pt x="311363" y="208680"/>
                  </a:lnTo>
                  <a:lnTo>
                    <a:pt x="315654" y="206518"/>
                  </a:lnTo>
                  <a:lnTo>
                    <a:pt x="347359" y="177396"/>
                  </a:lnTo>
                  <a:lnTo>
                    <a:pt x="352231" y="175857"/>
                  </a:lnTo>
                  <a:lnTo>
                    <a:pt x="353883" y="174565"/>
                  </a:lnTo>
                  <a:lnTo>
                    <a:pt x="355718" y="170776"/>
                  </a:lnTo>
                  <a:lnTo>
                    <a:pt x="357090" y="169413"/>
                  </a:lnTo>
                  <a:lnTo>
                    <a:pt x="360966" y="167899"/>
                  </a:lnTo>
                  <a:lnTo>
                    <a:pt x="368106" y="167047"/>
                  </a:lnTo>
                  <a:lnTo>
                    <a:pt x="369758" y="166045"/>
                  </a:lnTo>
                  <a:lnTo>
                    <a:pt x="370859" y="164495"/>
                  </a:lnTo>
                  <a:lnTo>
                    <a:pt x="371593" y="162580"/>
                  </a:lnTo>
                  <a:lnTo>
                    <a:pt x="386601" y="152253"/>
                  </a:lnTo>
                  <a:lnTo>
                    <a:pt x="394812" y="150216"/>
                  </a:lnTo>
                  <a:lnTo>
                    <a:pt x="421180" y="128845"/>
                  </a:lnTo>
                  <a:lnTo>
                    <a:pt x="423661" y="128230"/>
                  </a:lnTo>
                  <a:lnTo>
                    <a:pt x="425316" y="126938"/>
                  </a:lnTo>
                  <a:lnTo>
                    <a:pt x="427154" y="123151"/>
                  </a:lnTo>
                  <a:lnTo>
                    <a:pt x="428526" y="121788"/>
                  </a:lnTo>
                  <a:lnTo>
                    <a:pt x="444648" y="112940"/>
                  </a:lnTo>
                  <a:lnTo>
                    <a:pt x="447244" y="112335"/>
                  </a:lnTo>
                  <a:lnTo>
                    <a:pt x="448975" y="111050"/>
                  </a:lnTo>
                  <a:lnTo>
                    <a:pt x="450129" y="109311"/>
                  </a:lnTo>
                  <a:lnTo>
                    <a:pt x="450898" y="107270"/>
                  </a:lnTo>
                  <a:lnTo>
                    <a:pt x="452293" y="105910"/>
                  </a:lnTo>
                  <a:lnTo>
                    <a:pt x="465004" y="97972"/>
                  </a:lnTo>
                  <a:lnTo>
                    <a:pt x="474359" y="90035"/>
                  </a:lnTo>
                  <a:lnTo>
                    <a:pt x="479231" y="88523"/>
                  </a:lnTo>
                  <a:lnTo>
                    <a:pt x="480883" y="87237"/>
                  </a:lnTo>
                  <a:lnTo>
                    <a:pt x="482718" y="83457"/>
                  </a:lnTo>
                  <a:lnTo>
                    <a:pt x="484090" y="82097"/>
                  </a:lnTo>
                  <a:lnTo>
                    <a:pt x="499965" y="72244"/>
                  </a:lnTo>
                  <a:lnTo>
                    <a:pt x="503841" y="71797"/>
                  </a:lnTo>
                  <a:lnTo>
                    <a:pt x="508503" y="69245"/>
                  </a:lnTo>
                  <a:lnTo>
                    <a:pt x="545847" y="34472"/>
                  </a:lnTo>
                  <a:lnTo>
                    <a:pt x="554162" y="32109"/>
                  </a:lnTo>
                  <a:lnTo>
                    <a:pt x="559405" y="31856"/>
                  </a:lnTo>
                  <a:lnTo>
                    <a:pt x="560791" y="30939"/>
                  </a:lnTo>
                  <a:lnTo>
                    <a:pt x="561714" y="29446"/>
                  </a:lnTo>
                  <a:lnTo>
                    <a:pt x="562330" y="27568"/>
                  </a:lnTo>
                  <a:lnTo>
                    <a:pt x="563622" y="26316"/>
                  </a:lnTo>
                  <a:lnTo>
                    <a:pt x="570288" y="24142"/>
                  </a:lnTo>
                  <a:lnTo>
                    <a:pt x="570961" y="21608"/>
                  </a:lnTo>
                  <a:lnTo>
                    <a:pt x="571141" y="19697"/>
                  </a:lnTo>
                  <a:lnTo>
                    <a:pt x="572142" y="18423"/>
                  </a:lnTo>
                  <a:lnTo>
                    <a:pt x="578302" y="16211"/>
                  </a:lnTo>
                  <a:lnTo>
                    <a:pt x="586171" y="15905"/>
                  </a:lnTo>
                  <a:lnTo>
                    <a:pt x="586572" y="15014"/>
                  </a:lnTo>
                  <a:lnTo>
                    <a:pt x="587343" y="8265"/>
                  </a:lnTo>
                  <a:lnTo>
                    <a:pt x="602138" y="7938"/>
                  </a:lnTo>
                  <a:lnTo>
                    <a:pt x="602508" y="7056"/>
                  </a:lnTo>
                  <a:lnTo>
                    <a:pt x="603250" y="0"/>
                  </a:lnTo>
                  <a:lnTo>
                    <a:pt x="61118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SMARTInkShape-Group89"/>
          <p:cNvGrpSpPr/>
          <p:nvPr/>
        </p:nvGrpSpPr>
        <p:grpSpPr>
          <a:xfrm>
            <a:off x="1365250" y="5199064"/>
            <a:ext cx="365126" cy="134937"/>
            <a:chOff x="1365250" y="5199064"/>
            <a:chExt cx="365126" cy="134937"/>
          </a:xfrm>
        </p:grpSpPr>
        <p:sp>
          <p:nvSpPr>
            <p:cNvPr id="154" name="SMARTInkShape-495"/>
            <p:cNvSpPr/>
            <p:nvPr>
              <p:custDataLst>
                <p:tags r:id="rId55"/>
              </p:custDataLst>
            </p:nvPr>
          </p:nvSpPr>
          <p:spPr>
            <a:xfrm>
              <a:off x="1627188" y="5286375"/>
              <a:ext cx="103188" cy="15876"/>
            </a:xfrm>
            <a:custGeom>
              <a:avLst/>
              <a:gdLst/>
              <a:ahLst/>
              <a:cxnLst/>
              <a:rect l="0" t="0" r="0" b="0"/>
              <a:pathLst>
                <a:path w="103188" h="15876">
                  <a:moveTo>
                    <a:pt x="103187" y="0"/>
                  </a:moveTo>
                  <a:lnTo>
                    <a:pt x="103187" y="0"/>
                  </a:lnTo>
                  <a:lnTo>
                    <a:pt x="72897" y="0"/>
                  </a:lnTo>
                  <a:lnTo>
                    <a:pt x="65388" y="5454"/>
                  </a:lnTo>
                  <a:lnTo>
                    <a:pt x="57983" y="7201"/>
                  </a:lnTo>
                  <a:lnTo>
                    <a:pt x="18647" y="7938"/>
                  </a:lnTo>
                  <a:lnTo>
                    <a:pt x="17107" y="7938"/>
                  </a:lnTo>
                  <a:lnTo>
                    <a:pt x="16696" y="8819"/>
                  </a:lnTo>
                  <a:lnTo>
                    <a:pt x="16240" y="12150"/>
                  </a:lnTo>
                  <a:lnTo>
                    <a:pt x="15236" y="13391"/>
                  </a:lnTo>
                  <a:lnTo>
                    <a:pt x="9072" y="15548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496"/>
            <p:cNvSpPr/>
            <p:nvPr>
              <p:custDataLst>
                <p:tags r:id="rId56"/>
              </p:custDataLst>
            </p:nvPr>
          </p:nvSpPr>
          <p:spPr>
            <a:xfrm>
              <a:off x="1595438" y="5230812"/>
              <a:ext cx="111117" cy="31752"/>
            </a:xfrm>
            <a:custGeom>
              <a:avLst/>
              <a:gdLst/>
              <a:ahLst/>
              <a:cxnLst/>
              <a:rect l="0" t="0" r="0" b="0"/>
              <a:pathLst>
                <a:path w="111117" h="31752">
                  <a:moveTo>
                    <a:pt x="103187" y="7938"/>
                  </a:moveTo>
                  <a:lnTo>
                    <a:pt x="103187" y="7938"/>
                  </a:lnTo>
                  <a:lnTo>
                    <a:pt x="103187" y="328"/>
                  </a:lnTo>
                  <a:lnTo>
                    <a:pt x="111116" y="0"/>
                  </a:lnTo>
                  <a:lnTo>
                    <a:pt x="76370" y="0"/>
                  </a:lnTo>
                  <a:lnTo>
                    <a:pt x="74725" y="882"/>
                  </a:lnTo>
                  <a:lnTo>
                    <a:pt x="73629" y="2352"/>
                  </a:lnTo>
                  <a:lnTo>
                    <a:pt x="72899" y="4214"/>
                  </a:lnTo>
                  <a:lnTo>
                    <a:pt x="71529" y="5455"/>
                  </a:lnTo>
                  <a:lnTo>
                    <a:pt x="67656" y="6834"/>
                  </a:lnTo>
                  <a:lnTo>
                    <a:pt x="57030" y="7841"/>
                  </a:lnTo>
                  <a:lnTo>
                    <a:pt x="49515" y="13374"/>
                  </a:lnTo>
                  <a:lnTo>
                    <a:pt x="42109" y="16016"/>
                  </a:lnTo>
                  <a:lnTo>
                    <a:pt x="33288" y="22612"/>
                  </a:lnTo>
                  <a:lnTo>
                    <a:pt x="27992" y="23457"/>
                  </a:lnTo>
                  <a:lnTo>
                    <a:pt x="26598" y="24458"/>
                  </a:lnTo>
                  <a:lnTo>
                    <a:pt x="25670" y="26007"/>
                  </a:lnTo>
                  <a:lnTo>
                    <a:pt x="25050" y="27920"/>
                  </a:lnTo>
                  <a:lnTo>
                    <a:pt x="23756" y="29198"/>
                  </a:lnTo>
                  <a:lnTo>
                    <a:pt x="17087" y="31414"/>
                  </a:lnTo>
                  <a:lnTo>
                    <a:pt x="0" y="317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497"/>
            <p:cNvSpPr/>
            <p:nvPr>
              <p:custDataLst>
                <p:tags r:id="rId57"/>
              </p:custDataLst>
            </p:nvPr>
          </p:nvSpPr>
          <p:spPr>
            <a:xfrm>
              <a:off x="1365250" y="5199064"/>
              <a:ext cx="174626" cy="134937"/>
            </a:xfrm>
            <a:custGeom>
              <a:avLst/>
              <a:gdLst/>
              <a:ahLst/>
              <a:cxnLst/>
              <a:rect l="0" t="0" r="0" b="0"/>
              <a:pathLst>
                <a:path w="174626" h="134937">
                  <a:moveTo>
                    <a:pt x="127000" y="23811"/>
                  </a:moveTo>
                  <a:lnTo>
                    <a:pt x="127000" y="23811"/>
                  </a:lnTo>
                  <a:lnTo>
                    <a:pt x="134929" y="15882"/>
                  </a:lnTo>
                  <a:lnTo>
                    <a:pt x="134938" y="7936"/>
                  </a:lnTo>
                  <a:lnTo>
                    <a:pt x="120263" y="7936"/>
                  </a:lnTo>
                  <a:lnTo>
                    <a:pt x="112333" y="1102"/>
                  </a:lnTo>
                  <a:lnTo>
                    <a:pt x="104397" y="96"/>
                  </a:lnTo>
                  <a:lnTo>
                    <a:pt x="88774" y="0"/>
                  </a:lnTo>
                  <a:lnTo>
                    <a:pt x="81264" y="5454"/>
                  </a:lnTo>
                  <a:lnTo>
                    <a:pt x="72906" y="7609"/>
                  </a:lnTo>
                  <a:lnTo>
                    <a:pt x="65391" y="13326"/>
                  </a:lnTo>
                  <a:lnTo>
                    <a:pt x="57984" y="15119"/>
                  </a:lnTo>
                  <a:lnTo>
                    <a:pt x="52817" y="15537"/>
                  </a:lnTo>
                  <a:lnTo>
                    <a:pt x="51087" y="16532"/>
                  </a:lnTo>
                  <a:lnTo>
                    <a:pt x="49933" y="18076"/>
                  </a:lnTo>
                  <a:lnTo>
                    <a:pt x="49164" y="19988"/>
                  </a:lnTo>
                  <a:lnTo>
                    <a:pt x="47769" y="21261"/>
                  </a:lnTo>
                  <a:lnTo>
                    <a:pt x="39193" y="25659"/>
                  </a:lnTo>
                  <a:lnTo>
                    <a:pt x="25703" y="36965"/>
                  </a:lnTo>
                  <a:lnTo>
                    <a:pt x="20831" y="38477"/>
                  </a:lnTo>
                  <a:lnTo>
                    <a:pt x="19179" y="39762"/>
                  </a:lnTo>
                  <a:lnTo>
                    <a:pt x="1212" y="62266"/>
                  </a:lnTo>
                  <a:lnTo>
                    <a:pt x="106" y="70224"/>
                  </a:lnTo>
                  <a:lnTo>
                    <a:pt x="0" y="107293"/>
                  </a:lnTo>
                  <a:lnTo>
                    <a:pt x="882" y="108570"/>
                  </a:lnTo>
                  <a:lnTo>
                    <a:pt x="2352" y="109421"/>
                  </a:lnTo>
                  <a:lnTo>
                    <a:pt x="6834" y="110787"/>
                  </a:lnTo>
                  <a:lnTo>
                    <a:pt x="14675" y="117927"/>
                  </a:lnTo>
                  <a:lnTo>
                    <a:pt x="21975" y="119719"/>
                  </a:lnTo>
                  <a:lnTo>
                    <a:pt x="29344" y="124449"/>
                  </a:lnTo>
                  <a:lnTo>
                    <a:pt x="37113" y="127126"/>
                  </a:lnTo>
                  <a:lnTo>
                    <a:pt x="45000" y="132230"/>
                  </a:lnTo>
                  <a:lnTo>
                    <a:pt x="52923" y="134134"/>
                  </a:lnTo>
                  <a:lnTo>
                    <a:pt x="91070" y="134936"/>
                  </a:lnTo>
                  <a:lnTo>
                    <a:pt x="128804" y="134936"/>
                  </a:lnTo>
                  <a:lnTo>
                    <a:pt x="133726" y="134936"/>
                  </a:lnTo>
                  <a:lnTo>
                    <a:pt x="141665" y="128101"/>
                  </a:lnTo>
                  <a:lnTo>
                    <a:pt x="146730" y="127326"/>
                  </a:lnTo>
                  <a:lnTo>
                    <a:pt x="174625" y="1269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SMARTInkShape-498"/>
          <p:cNvSpPr/>
          <p:nvPr>
            <p:custDataLst>
              <p:tags r:id="rId1"/>
            </p:custDataLst>
          </p:nvPr>
        </p:nvSpPr>
        <p:spPr>
          <a:xfrm>
            <a:off x="4452937" y="4532313"/>
            <a:ext cx="7939" cy="1"/>
          </a:xfrm>
          <a:custGeom>
            <a:avLst/>
            <a:gdLst/>
            <a:ahLst/>
            <a:cxnLst/>
            <a:rect l="0" t="0" r="0" b="0"/>
            <a:pathLst>
              <a:path w="7939" h="1">
                <a:moveTo>
                  <a:pt x="0" y="0"/>
                </a:moveTo>
                <a:lnTo>
                  <a:pt x="0" y="0"/>
                </a:lnTo>
                <a:lnTo>
                  <a:pt x="7938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2" name="SMARTInkShape-Group91"/>
          <p:cNvGrpSpPr/>
          <p:nvPr/>
        </p:nvGrpSpPr>
        <p:grpSpPr>
          <a:xfrm>
            <a:off x="3016250" y="3897313"/>
            <a:ext cx="1444626" cy="920741"/>
            <a:chOff x="3016250" y="3897313"/>
            <a:chExt cx="1444626" cy="920741"/>
          </a:xfrm>
        </p:grpSpPr>
        <p:sp>
          <p:nvSpPr>
            <p:cNvPr id="159" name="SMARTInkShape-499"/>
            <p:cNvSpPr/>
            <p:nvPr>
              <p:custDataLst>
                <p:tags r:id="rId42"/>
              </p:custDataLst>
            </p:nvPr>
          </p:nvSpPr>
          <p:spPr>
            <a:xfrm>
              <a:off x="3659517" y="4630927"/>
              <a:ext cx="190172" cy="187127"/>
            </a:xfrm>
            <a:custGeom>
              <a:avLst/>
              <a:gdLst/>
              <a:ahLst/>
              <a:cxnLst/>
              <a:rect l="0" t="0" r="0" b="0"/>
              <a:pathLst>
                <a:path w="190172" h="187127">
                  <a:moveTo>
                    <a:pt x="142546" y="12510"/>
                  </a:moveTo>
                  <a:lnTo>
                    <a:pt x="142546" y="12510"/>
                  </a:lnTo>
                  <a:lnTo>
                    <a:pt x="142546" y="4670"/>
                  </a:lnTo>
                  <a:lnTo>
                    <a:pt x="130423" y="4573"/>
                  </a:lnTo>
                  <a:lnTo>
                    <a:pt x="129172" y="3691"/>
                  </a:lnTo>
                  <a:lnTo>
                    <a:pt x="128338" y="2221"/>
                  </a:lnTo>
                  <a:lnTo>
                    <a:pt x="127782" y="359"/>
                  </a:lnTo>
                  <a:lnTo>
                    <a:pt x="126529" y="0"/>
                  </a:lnTo>
                  <a:lnTo>
                    <a:pt x="115720" y="3796"/>
                  </a:lnTo>
                  <a:lnTo>
                    <a:pt x="84010" y="4571"/>
                  </a:lnTo>
                  <a:lnTo>
                    <a:pt x="78900" y="6923"/>
                  </a:lnTo>
                  <a:lnTo>
                    <a:pt x="73689" y="10027"/>
                  </a:lnTo>
                  <a:lnTo>
                    <a:pt x="65797" y="12657"/>
                  </a:lnTo>
                  <a:lnTo>
                    <a:pt x="39212" y="34131"/>
                  </a:lnTo>
                  <a:lnTo>
                    <a:pt x="34001" y="36231"/>
                  </a:lnTo>
                  <a:lnTo>
                    <a:pt x="28746" y="40104"/>
                  </a:lnTo>
                  <a:lnTo>
                    <a:pt x="25822" y="44765"/>
                  </a:lnTo>
                  <a:lnTo>
                    <a:pt x="23640" y="49776"/>
                  </a:lnTo>
                  <a:lnTo>
                    <a:pt x="18336" y="57556"/>
                  </a:lnTo>
                  <a:lnTo>
                    <a:pt x="15490" y="65447"/>
                  </a:lnTo>
                  <a:lnTo>
                    <a:pt x="10336" y="73370"/>
                  </a:lnTo>
                  <a:lnTo>
                    <a:pt x="8416" y="81304"/>
                  </a:lnTo>
                  <a:lnTo>
                    <a:pt x="7715" y="94531"/>
                  </a:lnTo>
                  <a:lnTo>
                    <a:pt x="6797" y="96295"/>
                  </a:lnTo>
                  <a:lnTo>
                    <a:pt x="5303" y="97471"/>
                  </a:lnTo>
                  <a:lnTo>
                    <a:pt x="3426" y="98255"/>
                  </a:lnTo>
                  <a:lnTo>
                    <a:pt x="2174" y="99660"/>
                  </a:lnTo>
                  <a:lnTo>
                    <a:pt x="783" y="103572"/>
                  </a:lnTo>
                  <a:lnTo>
                    <a:pt x="0" y="110733"/>
                  </a:lnTo>
                  <a:lnTo>
                    <a:pt x="2168" y="115843"/>
                  </a:lnTo>
                  <a:lnTo>
                    <a:pt x="5190" y="121054"/>
                  </a:lnTo>
                  <a:lnTo>
                    <a:pt x="7396" y="131415"/>
                  </a:lnTo>
                  <a:lnTo>
                    <a:pt x="7513" y="135325"/>
                  </a:lnTo>
                  <a:lnTo>
                    <a:pt x="8427" y="136720"/>
                  </a:lnTo>
                  <a:lnTo>
                    <a:pt x="9918" y="137650"/>
                  </a:lnTo>
                  <a:lnTo>
                    <a:pt x="11793" y="138270"/>
                  </a:lnTo>
                  <a:lnTo>
                    <a:pt x="23409" y="147521"/>
                  </a:lnTo>
                  <a:lnTo>
                    <a:pt x="27272" y="151302"/>
                  </a:lnTo>
                  <a:lnTo>
                    <a:pt x="31929" y="153570"/>
                  </a:lnTo>
                  <a:lnTo>
                    <a:pt x="34405" y="154175"/>
                  </a:lnTo>
                  <a:lnTo>
                    <a:pt x="47340" y="161508"/>
                  </a:lnTo>
                  <a:lnTo>
                    <a:pt x="49971" y="162113"/>
                  </a:lnTo>
                  <a:lnTo>
                    <a:pt x="61412" y="168539"/>
                  </a:lnTo>
                  <a:lnTo>
                    <a:pt x="73919" y="171336"/>
                  </a:lnTo>
                  <a:lnTo>
                    <a:pt x="86493" y="177384"/>
                  </a:lnTo>
                  <a:lnTo>
                    <a:pt x="100148" y="179841"/>
                  </a:lnTo>
                  <a:lnTo>
                    <a:pt x="110783" y="185433"/>
                  </a:lnTo>
                  <a:lnTo>
                    <a:pt x="140977" y="187126"/>
                  </a:lnTo>
                  <a:lnTo>
                    <a:pt x="149242" y="180301"/>
                  </a:lnTo>
                  <a:lnTo>
                    <a:pt x="154329" y="179525"/>
                  </a:lnTo>
                  <a:lnTo>
                    <a:pt x="170443" y="179200"/>
                  </a:lnTo>
                  <a:lnTo>
                    <a:pt x="171728" y="178317"/>
                  </a:lnTo>
                  <a:lnTo>
                    <a:pt x="172584" y="176847"/>
                  </a:lnTo>
                  <a:lnTo>
                    <a:pt x="173957" y="172364"/>
                  </a:lnTo>
                  <a:lnTo>
                    <a:pt x="176497" y="171750"/>
                  </a:lnTo>
                  <a:lnTo>
                    <a:pt x="190171" y="1712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500"/>
            <p:cNvSpPr/>
            <p:nvPr>
              <p:custDataLst>
                <p:tags r:id="rId43"/>
              </p:custDataLst>
            </p:nvPr>
          </p:nvSpPr>
          <p:spPr>
            <a:xfrm>
              <a:off x="3016250" y="4532313"/>
              <a:ext cx="1444626" cy="47626"/>
            </a:xfrm>
            <a:custGeom>
              <a:avLst/>
              <a:gdLst/>
              <a:ahLst/>
              <a:cxnLst/>
              <a:rect l="0" t="0" r="0" b="0"/>
              <a:pathLst>
                <a:path w="1444626" h="47626">
                  <a:moveTo>
                    <a:pt x="1444625" y="0"/>
                  </a:moveTo>
                  <a:lnTo>
                    <a:pt x="1444625" y="0"/>
                  </a:lnTo>
                  <a:lnTo>
                    <a:pt x="1432801" y="0"/>
                  </a:lnTo>
                  <a:lnTo>
                    <a:pt x="1431449" y="881"/>
                  </a:lnTo>
                  <a:lnTo>
                    <a:pt x="1430550" y="2351"/>
                  </a:lnTo>
                  <a:lnTo>
                    <a:pt x="1429950" y="4213"/>
                  </a:lnTo>
                  <a:lnTo>
                    <a:pt x="1428668" y="5454"/>
                  </a:lnTo>
                  <a:lnTo>
                    <a:pt x="1424891" y="6833"/>
                  </a:lnTo>
                  <a:lnTo>
                    <a:pt x="1406826" y="8799"/>
                  </a:lnTo>
                  <a:lnTo>
                    <a:pt x="1398539" y="13386"/>
                  </a:lnTo>
                  <a:lnTo>
                    <a:pt x="1363039" y="15831"/>
                  </a:lnTo>
                  <a:lnTo>
                    <a:pt x="1354567" y="16738"/>
                  </a:lnTo>
                  <a:lnTo>
                    <a:pt x="1339126" y="22705"/>
                  </a:lnTo>
                  <a:lnTo>
                    <a:pt x="1301557" y="23769"/>
                  </a:lnTo>
                  <a:lnTo>
                    <a:pt x="1291081" y="24674"/>
                  </a:lnTo>
                  <a:lnTo>
                    <a:pt x="1259409" y="31012"/>
                  </a:lnTo>
                  <a:lnTo>
                    <a:pt x="1220022" y="31706"/>
                  </a:lnTo>
                  <a:lnTo>
                    <a:pt x="1183178" y="31745"/>
                  </a:lnTo>
                  <a:lnTo>
                    <a:pt x="1149957" y="31749"/>
                  </a:lnTo>
                  <a:lnTo>
                    <a:pt x="1111121" y="31750"/>
                  </a:lnTo>
                  <a:lnTo>
                    <a:pt x="1077828" y="31750"/>
                  </a:lnTo>
                  <a:lnTo>
                    <a:pt x="1039592" y="32631"/>
                  </a:lnTo>
                  <a:lnTo>
                    <a:pt x="1000096" y="38583"/>
                  </a:lnTo>
                  <a:lnTo>
                    <a:pt x="967487" y="34014"/>
                  </a:lnTo>
                  <a:lnTo>
                    <a:pt x="930341" y="32196"/>
                  </a:lnTo>
                  <a:lnTo>
                    <a:pt x="897264" y="31838"/>
                  </a:lnTo>
                  <a:lnTo>
                    <a:pt x="859797" y="30885"/>
                  </a:lnTo>
                  <a:lnTo>
                    <a:pt x="823651" y="25471"/>
                  </a:lnTo>
                  <a:lnTo>
                    <a:pt x="793202" y="24303"/>
                  </a:lnTo>
                  <a:lnTo>
                    <a:pt x="755522" y="23909"/>
                  </a:lnTo>
                  <a:lnTo>
                    <a:pt x="716264" y="22949"/>
                  </a:lnTo>
                  <a:lnTo>
                    <a:pt x="685047" y="18362"/>
                  </a:lnTo>
                  <a:lnTo>
                    <a:pt x="654336" y="16611"/>
                  </a:lnTo>
                  <a:lnTo>
                    <a:pt x="619809" y="16020"/>
                  </a:lnTo>
                  <a:lnTo>
                    <a:pt x="583296" y="15904"/>
                  </a:lnTo>
                  <a:lnTo>
                    <a:pt x="552554" y="15883"/>
                  </a:lnTo>
                  <a:lnTo>
                    <a:pt x="516017" y="15876"/>
                  </a:lnTo>
                  <a:lnTo>
                    <a:pt x="486073" y="15875"/>
                  </a:lnTo>
                  <a:lnTo>
                    <a:pt x="446702" y="15874"/>
                  </a:lnTo>
                  <a:lnTo>
                    <a:pt x="408971" y="15874"/>
                  </a:lnTo>
                  <a:lnTo>
                    <a:pt x="373002" y="15874"/>
                  </a:lnTo>
                  <a:lnTo>
                    <a:pt x="335192" y="15874"/>
                  </a:lnTo>
                  <a:lnTo>
                    <a:pt x="297770" y="15874"/>
                  </a:lnTo>
                  <a:lnTo>
                    <a:pt x="260820" y="18226"/>
                  </a:lnTo>
                  <a:lnTo>
                    <a:pt x="222103" y="23076"/>
                  </a:lnTo>
                  <a:lnTo>
                    <a:pt x="192823" y="26018"/>
                  </a:lnTo>
                  <a:lnTo>
                    <a:pt x="172961" y="30052"/>
                  </a:lnTo>
                  <a:lnTo>
                    <a:pt x="135488" y="31600"/>
                  </a:lnTo>
                  <a:lnTo>
                    <a:pt x="108552" y="32611"/>
                  </a:lnTo>
                  <a:lnTo>
                    <a:pt x="77724" y="39196"/>
                  </a:lnTo>
                  <a:lnTo>
                    <a:pt x="40341" y="39673"/>
                  </a:lnTo>
                  <a:lnTo>
                    <a:pt x="21205" y="39687"/>
                  </a:lnTo>
                  <a:lnTo>
                    <a:pt x="15892" y="42038"/>
                  </a:lnTo>
                  <a:lnTo>
                    <a:pt x="10591" y="45141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501"/>
            <p:cNvSpPr/>
            <p:nvPr>
              <p:custDataLst>
                <p:tags r:id="rId44"/>
              </p:custDataLst>
            </p:nvPr>
          </p:nvSpPr>
          <p:spPr>
            <a:xfrm>
              <a:off x="4071937" y="3897313"/>
              <a:ext cx="198427" cy="531813"/>
            </a:xfrm>
            <a:custGeom>
              <a:avLst/>
              <a:gdLst/>
              <a:ahLst/>
              <a:cxnLst/>
              <a:rect l="0" t="0" r="0" b="0"/>
              <a:pathLst>
                <a:path w="198427" h="531813">
                  <a:moveTo>
                    <a:pt x="0" y="0"/>
                  </a:moveTo>
                  <a:lnTo>
                    <a:pt x="0" y="0"/>
                  </a:lnTo>
                  <a:lnTo>
                    <a:pt x="4214" y="4213"/>
                  </a:lnTo>
                  <a:lnTo>
                    <a:pt x="8634" y="6281"/>
                  </a:lnTo>
                  <a:lnTo>
                    <a:pt x="11048" y="6833"/>
                  </a:lnTo>
                  <a:lnTo>
                    <a:pt x="18659" y="11823"/>
                  </a:lnTo>
                  <a:lnTo>
                    <a:pt x="29132" y="22293"/>
                  </a:lnTo>
                  <a:lnTo>
                    <a:pt x="53800" y="58160"/>
                  </a:lnTo>
                  <a:lnTo>
                    <a:pt x="69783" y="73256"/>
                  </a:lnTo>
                  <a:lnTo>
                    <a:pt x="100910" y="108585"/>
                  </a:lnTo>
                  <a:lnTo>
                    <a:pt x="115444" y="130548"/>
                  </a:lnTo>
                  <a:lnTo>
                    <a:pt x="129160" y="157099"/>
                  </a:lnTo>
                  <a:lnTo>
                    <a:pt x="147406" y="185872"/>
                  </a:lnTo>
                  <a:lnTo>
                    <a:pt x="164857" y="224140"/>
                  </a:lnTo>
                  <a:lnTo>
                    <a:pt x="176533" y="241428"/>
                  </a:lnTo>
                  <a:lnTo>
                    <a:pt x="188371" y="279703"/>
                  </a:lnTo>
                  <a:lnTo>
                    <a:pt x="196188" y="301475"/>
                  </a:lnTo>
                  <a:lnTo>
                    <a:pt x="198240" y="339644"/>
                  </a:lnTo>
                  <a:lnTo>
                    <a:pt x="198426" y="378256"/>
                  </a:lnTo>
                  <a:lnTo>
                    <a:pt x="197554" y="399501"/>
                  </a:lnTo>
                  <a:lnTo>
                    <a:pt x="183993" y="437639"/>
                  </a:lnTo>
                  <a:lnTo>
                    <a:pt x="176508" y="454936"/>
                  </a:lnTo>
                  <a:lnTo>
                    <a:pt x="153152" y="491585"/>
                  </a:lnTo>
                  <a:lnTo>
                    <a:pt x="150971" y="497177"/>
                  </a:lnTo>
                  <a:lnTo>
                    <a:pt x="147061" y="502601"/>
                  </a:lnTo>
                  <a:lnTo>
                    <a:pt x="142384" y="505600"/>
                  </a:lnTo>
                  <a:lnTo>
                    <a:pt x="139902" y="506400"/>
                  </a:lnTo>
                  <a:lnTo>
                    <a:pt x="138247" y="507815"/>
                  </a:lnTo>
                  <a:lnTo>
                    <a:pt x="131160" y="518907"/>
                  </a:lnTo>
                  <a:lnTo>
                    <a:pt x="126497" y="521667"/>
                  </a:lnTo>
                  <a:lnTo>
                    <a:pt x="120531" y="523438"/>
                  </a:lnTo>
                  <a:lnTo>
                    <a:pt x="112358" y="530671"/>
                  </a:lnTo>
                  <a:lnTo>
                    <a:pt x="107277" y="531474"/>
                  </a:lnTo>
                  <a:lnTo>
                    <a:pt x="87313" y="531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502"/>
            <p:cNvSpPr/>
            <p:nvPr>
              <p:custDataLst>
                <p:tags r:id="rId45"/>
              </p:custDataLst>
            </p:nvPr>
          </p:nvSpPr>
          <p:spPr>
            <a:xfrm>
              <a:off x="4071937" y="3897313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503"/>
            <p:cNvSpPr/>
            <p:nvPr>
              <p:custDataLst>
                <p:tags r:id="rId46"/>
              </p:custDataLst>
            </p:nvPr>
          </p:nvSpPr>
          <p:spPr>
            <a:xfrm>
              <a:off x="3984654" y="4088916"/>
              <a:ext cx="111097" cy="227872"/>
            </a:xfrm>
            <a:custGeom>
              <a:avLst/>
              <a:gdLst/>
              <a:ahLst/>
              <a:cxnLst/>
              <a:rect l="0" t="0" r="0" b="0"/>
              <a:pathLst>
                <a:path w="111097" h="227872">
                  <a:moveTo>
                    <a:pt x="23783" y="6834"/>
                  </a:moveTo>
                  <a:lnTo>
                    <a:pt x="23783" y="6834"/>
                  </a:lnTo>
                  <a:lnTo>
                    <a:pt x="23783" y="0"/>
                  </a:lnTo>
                  <a:lnTo>
                    <a:pt x="23783" y="10959"/>
                  </a:lnTo>
                  <a:lnTo>
                    <a:pt x="21432" y="15429"/>
                  </a:lnTo>
                  <a:lnTo>
                    <a:pt x="18328" y="20355"/>
                  </a:lnTo>
                  <a:lnTo>
                    <a:pt x="16336" y="30704"/>
                  </a:lnTo>
                  <a:lnTo>
                    <a:pt x="15029" y="44765"/>
                  </a:lnTo>
                  <a:lnTo>
                    <a:pt x="9020" y="63940"/>
                  </a:lnTo>
                  <a:lnTo>
                    <a:pt x="5703" y="86761"/>
                  </a:lnTo>
                  <a:lnTo>
                    <a:pt x="1103" y="103271"/>
                  </a:lnTo>
                  <a:lnTo>
                    <a:pt x="0" y="142949"/>
                  </a:lnTo>
                  <a:lnTo>
                    <a:pt x="859" y="160166"/>
                  </a:lnTo>
                  <a:lnTo>
                    <a:pt x="6255" y="175326"/>
                  </a:lnTo>
                  <a:lnTo>
                    <a:pt x="8055" y="184025"/>
                  </a:lnTo>
                  <a:lnTo>
                    <a:pt x="14046" y="196796"/>
                  </a:lnTo>
                  <a:lnTo>
                    <a:pt x="15490" y="207811"/>
                  </a:lnTo>
                  <a:lnTo>
                    <a:pt x="16491" y="209610"/>
                  </a:lnTo>
                  <a:lnTo>
                    <a:pt x="18039" y="210810"/>
                  </a:lnTo>
                  <a:lnTo>
                    <a:pt x="22113" y="213025"/>
                  </a:lnTo>
                  <a:lnTo>
                    <a:pt x="29364" y="218348"/>
                  </a:lnTo>
                  <a:lnTo>
                    <a:pt x="34495" y="219903"/>
                  </a:lnTo>
                  <a:lnTo>
                    <a:pt x="36216" y="221199"/>
                  </a:lnTo>
                  <a:lnTo>
                    <a:pt x="39521" y="226356"/>
                  </a:lnTo>
                  <a:lnTo>
                    <a:pt x="43419" y="227871"/>
                  </a:lnTo>
                  <a:lnTo>
                    <a:pt x="45693" y="227393"/>
                  </a:lnTo>
                  <a:lnTo>
                    <a:pt x="55680" y="222642"/>
                  </a:lnTo>
                  <a:lnTo>
                    <a:pt x="58277" y="222143"/>
                  </a:lnTo>
                  <a:lnTo>
                    <a:pt x="91693" y="205195"/>
                  </a:lnTo>
                  <a:lnTo>
                    <a:pt x="92869" y="203456"/>
                  </a:lnTo>
                  <a:lnTo>
                    <a:pt x="95057" y="199173"/>
                  </a:lnTo>
                  <a:lnTo>
                    <a:pt x="100366" y="191803"/>
                  </a:lnTo>
                  <a:lnTo>
                    <a:pt x="103213" y="184034"/>
                  </a:lnTo>
                  <a:lnTo>
                    <a:pt x="109883" y="175080"/>
                  </a:lnTo>
                  <a:lnTo>
                    <a:pt x="110989" y="166824"/>
                  </a:lnTo>
                  <a:lnTo>
                    <a:pt x="111096" y="157753"/>
                  </a:lnTo>
                  <a:lnTo>
                    <a:pt x="104262" y="150822"/>
                  </a:lnTo>
                  <a:lnTo>
                    <a:pt x="103012" y="151333"/>
                  </a:lnTo>
                  <a:lnTo>
                    <a:pt x="96421" y="156641"/>
                  </a:lnTo>
                  <a:lnTo>
                    <a:pt x="88492" y="157558"/>
                  </a:lnTo>
                  <a:lnTo>
                    <a:pt x="71249" y="171372"/>
                  </a:lnTo>
                  <a:lnTo>
                    <a:pt x="66046" y="173448"/>
                  </a:lnTo>
                  <a:lnTo>
                    <a:pt x="60794" y="177311"/>
                  </a:lnTo>
                  <a:lnTo>
                    <a:pt x="57871" y="181967"/>
                  </a:lnTo>
                  <a:lnTo>
                    <a:pt x="55690" y="186976"/>
                  </a:lnTo>
                  <a:lnTo>
                    <a:pt x="31721" y="2132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504"/>
            <p:cNvSpPr/>
            <p:nvPr>
              <p:custDataLst>
                <p:tags r:id="rId47"/>
              </p:custDataLst>
            </p:nvPr>
          </p:nvSpPr>
          <p:spPr>
            <a:xfrm>
              <a:off x="3810100" y="4064097"/>
              <a:ext cx="126891" cy="261842"/>
            </a:xfrm>
            <a:custGeom>
              <a:avLst/>
              <a:gdLst/>
              <a:ahLst/>
              <a:cxnLst/>
              <a:rect l="0" t="0" r="0" b="0"/>
              <a:pathLst>
                <a:path w="126891" h="261842">
                  <a:moveTo>
                    <a:pt x="47525" y="7840"/>
                  </a:moveTo>
                  <a:lnTo>
                    <a:pt x="47525" y="7840"/>
                  </a:lnTo>
                  <a:lnTo>
                    <a:pt x="47525" y="3627"/>
                  </a:lnTo>
                  <a:lnTo>
                    <a:pt x="48407" y="2385"/>
                  </a:lnTo>
                  <a:lnTo>
                    <a:pt x="49876" y="1558"/>
                  </a:lnTo>
                  <a:lnTo>
                    <a:pt x="55135" y="0"/>
                  </a:lnTo>
                  <a:lnTo>
                    <a:pt x="55365" y="4145"/>
                  </a:lnTo>
                  <a:lnTo>
                    <a:pt x="54516" y="5377"/>
                  </a:lnTo>
                  <a:lnTo>
                    <a:pt x="53068" y="6198"/>
                  </a:lnTo>
                  <a:lnTo>
                    <a:pt x="48620" y="7516"/>
                  </a:lnTo>
                  <a:lnTo>
                    <a:pt x="48011" y="10048"/>
                  </a:lnTo>
                  <a:lnTo>
                    <a:pt x="47849" y="11958"/>
                  </a:lnTo>
                  <a:lnTo>
                    <a:pt x="45317" y="16432"/>
                  </a:lnTo>
                  <a:lnTo>
                    <a:pt x="42134" y="21360"/>
                  </a:lnTo>
                  <a:lnTo>
                    <a:pt x="39460" y="29093"/>
                  </a:lnTo>
                  <a:lnTo>
                    <a:pt x="34356" y="36970"/>
                  </a:lnTo>
                  <a:lnTo>
                    <a:pt x="21898" y="73202"/>
                  </a:lnTo>
                  <a:lnTo>
                    <a:pt x="18497" y="82751"/>
                  </a:lnTo>
                  <a:lnTo>
                    <a:pt x="15699" y="97162"/>
                  </a:lnTo>
                  <a:lnTo>
                    <a:pt x="10559" y="108291"/>
                  </a:lnTo>
                  <a:lnTo>
                    <a:pt x="2453" y="146225"/>
                  </a:lnTo>
                  <a:lnTo>
                    <a:pt x="0" y="180954"/>
                  </a:lnTo>
                  <a:lnTo>
                    <a:pt x="2296" y="188555"/>
                  </a:lnTo>
                  <a:lnTo>
                    <a:pt x="5374" y="195755"/>
                  </a:lnTo>
                  <a:lnTo>
                    <a:pt x="8504" y="218699"/>
                  </a:lnTo>
                  <a:lnTo>
                    <a:pt x="14077" y="229931"/>
                  </a:lnTo>
                  <a:lnTo>
                    <a:pt x="14643" y="232630"/>
                  </a:lnTo>
                  <a:lnTo>
                    <a:pt x="19653" y="240643"/>
                  </a:lnTo>
                  <a:lnTo>
                    <a:pt x="26724" y="248602"/>
                  </a:lnTo>
                  <a:lnTo>
                    <a:pt x="31812" y="251547"/>
                  </a:lnTo>
                  <a:lnTo>
                    <a:pt x="37014" y="253738"/>
                  </a:lnTo>
                  <a:lnTo>
                    <a:pt x="44900" y="259047"/>
                  </a:lnTo>
                  <a:lnTo>
                    <a:pt x="53897" y="261473"/>
                  </a:lnTo>
                  <a:lnTo>
                    <a:pt x="81691" y="261830"/>
                  </a:lnTo>
                  <a:lnTo>
                    <a:pt x="87111" y="259484"/>
                  </a:lnTo>
                  <a:lnTo>
                    <a:pt x="92459" y="256383"/>
                  </a:lnTo>
                  <a:lnTo>
                    <a:pt x="103078" y="254393"/>
                  </a:lnTo>
                  <a:lnTo>
                    <a:pt x="105727" y="254229"/>
                  </a:lnTo>
                  <a:lnTo>
                    <a:pt x="111022" y="251696"/>
                  </a:lnTo>
                  <a:lnTo>
                    <a:pt x="113669" y="249786"/>
                  </a:lnTo>
                  <a:lnTo>
                    <a:pt x="116610" y="245312"/>
                  </a:lnTo>
                  <a:lnTo>
                    <a:pt x="117394" y="242884"/>
                  </a:lnTo>
                  <a:lnTo>
                    <a:pt x="118799" y="241265"/>
                  </a:lnTo>
                  <a:lnTo>
                    <a:pt x="122711" y="239466"/>
                  </a:lnTo>
                  <a:lnTo>
                    <a:pt x="124107" y="238105"/>
                  </a:lnTo>
                  <a:lnTo>
                    <a:pt x="126532" y="231320"/>
                  </a:lnTo>
                  <a:lnTo>
                    <a:pt x="126890" y="211464"/>
                  </a:lnTo>
                  <a:lnTo>
                    <a:pt x="126012" y="209735"/>
                  </a:lnTo>
                  <a:lnTo>
                    <a:pt x="124544" y="208582"/>
                  </a:lnTo>
                  <a:lnTo>
                    <a:pt x="122683" y="207815"/>
                  </a:lnTo>
                  <a:lnTo>
                    <a:pt x="121443" y="206420"/>
                  </a:lnTo>
                  <a:lnTo>
                    <a:pt x="120065" y="202519"/>
                  </a:lnTo>
                  <a:lnTo>
                    <a:pt x="118816" y="201126"/>
                  </a:lnTo>
                  <a:lnTo>
                    <a:pt x="115075" y="199578"/>
                  </a:lnTo>
                  <a:lnTo>
                    <a:pt x="113725" y="198284"/>
                  </a:lnTo>
                  <a:lnTo>
                    <a:pt x="112225" y="194493"/>
                  </a:lnTo>
                  <a:lnTo>
                    <a:pt x="110943" y="193130"/>
                  </a:lnTo>
                  <a:lnTo>
                    <a:pt x="104296" y="190762"/>
                  </a:lnTo>
                  <a:lnTo>
                    <a:pt x="94612" y="196733"/>
                  </a:lnTo>
                  <a:lnTo>
                    <a:pt x="84460" y="198023"/>
                  </a:lnTo>
                  <a:lnTo>
                    <a:pt x="82732" y="199011"/>
                  </a:lnTo>
                  <a:lnTo>
                    <a:pt x="81580" y="200552"/>
                  </a:lnTo>
                  <a:lnTo>
                    <a:pt x="75516" y="213574"/>
                  </a:lnTo>
                  <a:lnTo>
                    <a:pt x="73241" y="216434"/>
                  </a:lnTo>
                  <a:lnTo>
                    <a:pt x="66708" y="221340"/>
                  </a:lnTo>
                  <a:lnTo>
                    <a:pt x="57311" y="238135"/>
                  </a:lnTo>
                  <a:lnTo>
                    <a:pt x="55571" y="252341"/>
                  </a:lnTo>
                  <a:lnTo>
                    <a:pt x="47525" y="2618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505"/>
            <p:cNvSpPr/>
            <p:nvPr>
              <p:custDataLst>
                <p:tags r:id="rId48"/>
              </p:custDataLst>
            </p:nvPr>
          </p:nvSpPr>
          <p:spPr>
            <a:xfrm>
              <a:off x="3611563" y="3905250"/>
              <a:ext cx="111125" cy="611189"/>
            </a:xfrm>
            <a:custGeom>
              <a:avLst/>
              <a:gdLst/>
              <a:ahLst/>
              <a:cxnLst/>
              <a:rect l="0" t="0" r="0" b="0"/>
              <a:pathLst>
                <a:path w="111125" h="611189">
                  <a:moveTo>
                    <a:pt x="111124" y="0"/>
                  </a:moveTo>
                  <a:lnTo>
                    <a:pt x="111124" y="0"/>
                  </a:lnTo>
                  <a:lnTo>
                    <a:pt x="111124" y="4213"/>
                  </a:lnTo>
                  <a:lnTo>
                    <a:pt x="108773" y="8634"/>
                  </a:lnTo>
                  <a:lnTo>
                    <a:pt x="105669" y="13539"/>
                  </a:lnTo>
                  <a:lnTo>
                    <a:pt x="103677" y="23873"/>
                  </a:lnTo>
                  <a:lnTo>
                    <a:pt x="103514" y="26499"/>
                  </a:lnTo>
                  <a:lnTo>
                    <a:pt x="102523" y="28249"/>
                  </a:lnTo>
                  <a:lnTo>
                    <a:pt x="100981" y="29416"/>
                  </a:lnTo>
                  <a:lnTo>
                    <a:pt x="99070" y="30194"/>
                  </a:lnTo>
                  <a:lnTo>
                    <a:pt x="97796" y="31594"/>
                  </a:lnTo>
                  <a:lnTo>
                    <a:pt x="93401" y="40179"/>
                  </a:lnTo>
                  <a:lnTo>
                    <a:pt x="90018" y="45198"/>
                  </a:lnTo>
                  <a:lnTo>
                    <a:pt x="87232" y="52982"/>
                  </a:lnTo>
                  <a:lnTo>
                    <a:pt x="74726" y="74252"/>
                  </a:lnTo>
                  <a:lnTo>
                    <a:pt x="71529" y="83932"/>
                  </a:lnTo>
                  <a:lnTo>
                    <a:pt x="66271" y="93269"/>
                  </a:lnTo>
                  <a:lnTo>
                    <a:pt x="59651" y="116852"/>
                  </a:lnTo>
                  <a:lnTo>
                    <a:pt x="50915" y="132214"/>
                  </a:lnTo>
                  <a:lnTo>
                    <a:pt x="39182" y="166837"/>
                  </a:lnTo>
                  <a:lnTo>
                    <a:pt x="35053" y="177338"/>
                  </a:lnTo>
                  <a:lnTo>
                    <a:pt x="25660" y="214316"/>
                  </a:lnTo>
                  <a:lnTo>
                    <a:pt x="22007" y="230188"/>
                  </a:lnTo>
                  <a:lnTo>
                    <a:pt x="17692" y="246063"/>
                  </a:lnTo>
                  <a:lnTo>
                    <a:pt x="13682" y="277813"/>
                  </a:lnTo>
                  <a:lnTo>
                    <a:pt x="9639" y="293687"/>
                  </a:lnTo>
                  <a:lnTo>
                    <a:pt x="6089" y="309562"/>
                  </a:lnTo>
                  <a:lnTo>
                    <a:pt x="1804" y="325438"/>
                  </a:lnTo>
                  <a:lnTo>
                    <a:pt x="105" y="362479"/>
                  </a:lnTo>
                  <a:lnTo>
                    <a:pt x="3" y="398530"/>
                  </a:lnTo>
                  <a:lnTo>
                    <a:pt x="0" y="433817"/>
                  </a:lnTo>
                  <a:lnTo>
                    <a:pt x="881" y="457789"/>
                  </a:lnTo>
                  <a:lnTo>
                    <a:pt x="9798" y="483649"/>
                  </a:lnTo>
                  <a:lnTo>
                    <a:pt x="11823" y="486474"/>
                  </a:lnTo>
                  <a:lnTo>
                    <a:pt x="14674" y="498878"/>
                  </a:lnTo>
                  <a:lnTo>
                    <a:pt x="16519" y="512535"/>
                  </a:lnTo>
                  <a:lnTo>
                    <a:pt x="22110" y="523726"/>
                  </a:lnTo>
                  <a:lnTo>
                    <a:pt x="22678" y="526421"/>
                  </a:lnTo>
                  <a:lnTo>
                    <a:pt x="32394" y="547522"/>
                  </a:lnTo>
                  <a:lnTo>
                    <a:pt x="37134" y="553714"/>
                  </a:lnTo>
                  <a:lnTo>
                    <a:pt x="39351" y="562091"/>
                  </a:lnTo>
                  <a:lnTo>
                    <a:pt x="52856" y="577594"/>
                  </a:lnTo>
                  <a:lnTo>
                    <a:pt x="55206" y="585912"/>
                  </a:lnTo>
                  <a:lnTo>
                    <a:pt x="79374" y="611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506"/>
            <p:cNvSpPr/>
            <p:nvPr>
              <p:custDataLst>
                <p:tags r:id="rId49"/>
              </p:custDataLst>
            </p:nvPr>
          </p:nvSpPr>
          <p:spPr>
            <a:xfrm>
              <a:off x="3286125" y="4032250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507"/>
            <p:cNvSpPr/>
            <p:nvPr>
              <p:custDataLst>
                <p:tags r:id="rId50"/>
              </p:custDataLst>
            </p:nvPr>
          </p:nvSpPr>
          <p:spPr>
            <a:xfrm>
              <a:off x="3405188" y="4222759"/>
              <a:ext cx="103188" cy="119055"/>
            </a:xfrm>
            <a:custGeom>
              <a:avLst/>
              <a:gdLst/>
              <a:ahLst/>
              <a:cxnLst/>
              <a:rect l="0" t="0" r="0" b="0"/>
              <a:pathLst>
                <a:path w="103188" h="119055">
                  <a:moveTo>
                    <a:pt x="0" y="71428"/>
                  </a:moveTo>
                  <a:lnTo>
                    <a:pt x="0" y="71428"/>
                  </a:lnTo>
                  <a:lnTo>
                    <a:pt x="0" y="56167"/>
                  </a:lnTo>
                  <a:lnTo>
                    <a:pt x="2351" y="49064"/>
                  </a:lnTo>
                  <a:lnTo>
                    <a:pt x="5455" y="42968"/>
                  </a:lnTo>
                  <a:lnTo>
                    <a:pt x="8601" y="26506"/>
                  </a:lnTo>
                  <a:lnTo>
                    <a:pt x="12054" y="21183"/>
                  </a:lnTo>
                  <a:lnTo>
                    <a:pt x="16528" y="18229"/>
                  </a:lnTo>
                  <a:lnTo>
                    <a:pt x="18956" y="17441"/>
                  </a:lnTo>
                  <a:lnTo>
                    <a:pt x="20575" y="16034"/>
                  </a:lnTo>
                  <a:lnTo>
                    <a:pt x="22373" y="12119"/>
                  </a:lnTo>
                  <a:lnTo>
                    <a:pt x="23735" y="10722"/>
                  </a:lnTo>
                  <a:lnTo>
                    <a:pt x="27599" y="9170"/>
                  </a:lnTo>
                  <a:lnTo>
                    <a:pt x="28983" y="7874"/>
                  </a:lnTo>
                  <a:lnTo>
                    <a:pt x="30519" y="4083"/>
                  </a:lnTo>
                  <a:lnTo>
                    <a:pt x="31812" y="2718"/>
                  </a:lnTo>
                  <a:lnTo>
                    <a:pt x="35599" y="1204"/>
                  </a:lnTo>
                  <a:lnTo>
                    <a:pt x="54331" y="0"/>
                  </a:lnTo>
                  <a:lnTo>
                    <a:pt x="74441" y="18879"/>
                  </a:lnTo>
                  <a:lnTo>
                    <a:pt x="77182" y="23967"/>
                  </a:lnTo>
                  <a:lnTo>
                    <a:pt x="79282" y="29168"/>
                  </a:lnTo>
                  <a:lnTo>
                    <a:pt x="84540" y="37054"/>
                  </a:lnTo>
                  <a:lnTo>
                    <a:pt x="87373" y="44976"/>
                  </a:lnTo>
                  <a:lnTo>
                    <a:pt x="92524" y="53791"/>
                  </a:lnTo>
                  <a:lnTo>
                    <a:pt x="95892" y="75985"/>
                  </a:lnTo>
                  <a:lnTo>
                    <a:pt x="101484" y="87158"/>
                  </a:lnTo>
                  <a:lnTo>
                    <a:pt x="103187" y="1190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508"/>
            <p:cNvSpPr/>
            <p:nvPr>
              <p:custDataLst>
                <p:tags r:id="rId51"/>
              </p:custDataLst>
            </p:nvPr>
          </p:nvSpPr>
          <p:spPr>
            <a:xfrm>
              <a:off x="3405188" y="4333875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509"/>
            <p:cNvSpPr/>
            <p:nvPr>
              <p:custDataLst>
                <p:tags r:id="rId52"/>
              </p:custDataLst>
            </p:nvPr>
          </p:nvSpPr>
          <p:spPr>
            <a:xfrm>
              <a:off x="3389312" y="4238625"/>
              <a:ext cx="7939" cy="7938"/>
            </a:xfrm>
            <a:custGeom>
              <a:avLst/>
              <a:gdLst/>
              <a:ahLst/>
              <a:cxnLst/>
              <a:rect l="0" t="0" r="0" b="0"/>
              <a:pathLst>
                <a:path w="7939" h="7938">
                  <a:moveTo>
                    <a:pt x="0" y="0"/>
                  </a:moveTo>
                  <a:lnTo>
                    <a:pt x="0" y="0"/>
                  </a:lnTo>
                  <a:lnTo>
                    <a:pt x="0" y="4213"/>
                  </a:lnTo>
                  <a:lnTo>
                    <a:pt x="882" y="5454"/>
                  </a:lnTo>
                  <a:lnTo>
                    <a:pt x="2352" y="6282"/>
                  </a:lnTo>
                  <a:lnTo>
                    <a:pt x="7938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510"/>
            <p:cNvSpPr/>
            <p:nvPr>
              <p:custDataLst>
                <p:tags r:id="rId53"/>
              </p:custDataLst>
            </p:nvPr>
          </p:nvSpPr>
          <p:spPr>
            <a:xfrm>
              <a:off x="3302000" y="4206875"/>
              <a:ext cx="7939" cy="111126"/>
            </a:xfrm>
            <a:custGeom>
              <a:avLst/>
              <a:gdLst/>
              <a:ahLst/>
              <a:cxnLst/>
              <a:rect l="0" t="0" r="0" b="0"/>
              <a:pathLst>
                <a:path w="7939" h="111126">
                  <a:moveTo>
                    <a:pt x="7938" y="0"/>
                  </a:moveTo>
                  <a:lnTo>
                    <a:pt x="7938" y="0"/>
                  </a:lnTo>
                  <a:lnTo>
                    <a:pt x="7938" y="37603"/>
                  </a:lnTo>
                  <a:lnTo>
                    <a:pt x="7055" y="58979"/>
                  </a:lnTo>
                  <a:lnTo>
                    <a:pt x="736" y="85453"/>
                  </a:lnTo>
                  <a:lnTo>
                    <a:pt x="0" y="111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511"/>
            <p:cNvSpPr/>
            <p:nvPr>
              <p:custDataLst>
                <p:tags r:id="rId54"/>
              </p:custDataLst>
            </p:nvPr>
          </p:nvSpPr>
          <p:spPr>
            <a:xfrm>
              <a:off x="3040163" y="4191009"/>
              <a:ext cx="158650" cy="174607"/>
            </a:xfrm>
            <a:custGeom>
              <a:avLst/>
              <a:gdLst/>
              <a:ahLst/>
              <a:cxnLst/>
              <a:rect l="0" t="0" r="0" b="0"/>
              <a:pathLst>
                <a:path w="158650" h="174607">
                  <a:moveTo>
                    <a:pt x="158649" y="7928"/>
                  </a:moveTo>
                  <a:lnTo>
                    <a:pt x="158649" y="7928"/>
                  </a:lnTo>
                  <a:lnTo>
                    <a:pt x="138985" y="7928"/>
                  </a:lnTo>
                  <a:lnTo>
                    <a:pt x="134329" y="5577"/>
                  </a:lnTo>
                  <a:lnTo>
                    <a:pt x="129320" y="2474"/>
                  </a:lnTo>
                  <a:lnTo>
                    <a:pt x="118918" y="481"/>
                  </a:lnTo>
                  <a:lnTo>
                    <a:pt x="92503" y="0"/>
                  </a:lnTo>
                  <a:lnTo>
                    <a:pt x="87211" y="2346"/>
                  </a:lnTo>
                  <a:lnTo>
                    <a:pt x="81920" y="5447"/>
                  </a:lnTo>
                  <a:lnTo>
                    <a:pt x="71337" y="7438"/>
                  </a:lnTo>
                  <a:lnTo>
                    <a:pt x="31650" y="7927"/>
                  </a:lnTo>
                  <a:lnTo>
                    <a:pt x="21066" y="7928"/>
                  </a:lnTo>
                  <a:lnTo>
                    <a:pt x="15774" y="10280"/>
                  </a:lnTo>
                  <a:lnTo>
                    <a:pt x="8302" y="15539"/>
                  </a:lnTo>
                  <a:lnTo>
                    <a:pt x="0" y="15863"/>
                  </a:lnTo>
                  <a:lnTo>
                    <a:pt x="4143" y="20079"/>
                  </a:lnTo>
                  <a:lnTo>
                    <a:pt x="8547" y="22148"/>
                  </a:lnTo>
                  <a:lnTo>
                    <a:pt x="10956" y="22700"/>
                  </a:lnTo>
                  <a:lnTo>
                    <a:pt x="23774" y="29941"/>
                  </a:lnTo>
                  <a:lnTo>
                    <a:pt x="26399" y="30540"/>
                  </a:lnTo>
                  <a:lnTo>
                    <a:pt x="34307" y="35599"/>
                  </a:lnTo>
                  <a:lnTo>
                    <a:pt x="42236" y="42683"/>
                  </a:lnTo>
                  <a:lnTo>
                    <a:pt x="49878" y="45424"/>
                  </a:lnTo>
                  <a:lnTo>
                    <a:pt x="58272" y="47524"/>
                  </a:lnTo>
                  <a:lnTo>
                    <a:pt x="70847" y="53706"/>
                  </a:lnTo>
                  <a:lnTo>
                    <a:pt x="86037" y="59402"/>
                  </a:lnTo>
                  <a:lnTo>
                    <a:pt x="102584" y="71586"/>
                  </a:lnTo>
                  <a:lnTo>
                    <a:pt x="137480" y="105825"/>
                  </a:lnTo>
                  <a:lnTo>
                    <a:pt x="140422" y="111116"/>
                  </a:lnTo>
                  <a:lnTo>
                    <a:pt x="143347" y="124345"/>
                  </a:lnTo>
                  <a:lnTo>
                    <a:pt x="148996" y="134929"/>
                  </a:lnTo>
                  <a:lnTo>
                    <a:pt x="149568" y="137574"/>
                  </a:lnTo>
                  <a:lnTo>
                    <a:pt x="149067" y="140220"/>
                  </a:lnTo>
                  <a:lnTo>
                    <a:pt x="144279" y="150804"/>
                  </a:lnTo>
                  <a:lnTo>
                    <a:pt x="143072" y="161386"/>
                  </a:lnTo>
                  <a:lnTo>
                    <a:pt x="142091" y="163150"/>
                  </a:lnTo>
                  <a:lnTo>
                    <a:pt x="140554" y="164327"/>
                  </a:lnTo>
                  <a:lnTo>
                    <a:pt x="138649" y="165111"/>
                  </a:lnTo>
                  <a:lnTo>
                    <a:pt x="137378" y="166515"/>
                  </a:lnTo>
                  <a:lnTo>
                    <a:pt x="135966" y="170427"/>
                  </a:lnTo>
                  <a:lnTo>
                    <a:pt x="134708" y="171824"/>
                  </a:lnTo>
                  <a:lnTo>
                    <a:pt x="130958" y="173375"/>
                  </a:lnTo>
                  <a:lnTo>
                    <a:pt x="92591" y="174606"/>
                  </a:lnTo>
                  <a:lnTo>
                    <a:pt x="58327" y="166014"/>
                  </a:lnTo>
                  <a:lnTo>
                    <a:pt x="47568" y="160439"/>
                  </a:lnTo>
                  <a:lnTo>
                    <a:pt x="34301" y="158083"/>
                  </a:lnTo>
                  <a:lnTo>
                    <a:pt x="23712" y="1508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2" name="SMARTInkShape-Group92"/>
          <p:cNvGrpSpPr/>
          <p:nvPr/>
        </p:nvGrpSpPr>
        <p:grpSpPr>
          <a:xfrm>
            <a:off x="1087438" y="3810029"/>
            <a:ext cx="1690688" cy="944533"/>
            <a:chOff x="1087438" y="3810029"/>
            <a:chExt cx="1690688" cy="944533"/>
          </a:xfrm>
        </p:grpSpPr>
        <p:sp>
          <p:nvSpPr>
            <p:cNvPr id="173" name="SMARTInkShape-512"/>
            <p:cNvSpPr/>
            <p:nvPr>
              <p:custDataLst>
                <p:tags r:id="rId33"/>
              </p:custDataLst>
            </p:nvPr>
          </p:nvSpPr>
          <p:spPr>
            <a:xfrm>
              <a:off x="2667000" y="4429125"/>
              <a:ext cx="103188" cy="7939"/>
            </a:xfrm>
            <a:custGeom>
              <a:avLst/>
              <a:gdLst/>
              <a:ahLst/>
              <a:cxnLst/>
              <a:rect l="0" t="0" r="0" b="0"/>
              <a:pathLst>
                <a:path w="103188" h="7939">
                  <a:moveTo>
                    <a:pt x="103187" y="7938"/>
                  </a:moveTo>
                  <a:lnTo>
                    <a:pt x="103187" y="7938"/>
                  </a:lnTo>
                  <a:lnTo>
                    <a:pt x="98974" y="7938"/>
                  </a:lnTo>
                  <a:lnTo>
                    <a:pt x="97733" y="7056"/>
                  </a:lnTo>
                  <a:lnTo>
                    <a:pt x="96905" y="5586"/>
                  </a:lnTo>
                  <a:lnTo>
                    <a:pt x="96353" y="3724"/>
                  </a:lnTo>
                  <a:lnTo>
                    <a:pt x="95103" y="2482"/>
                  </a:lnTo>
                  <a:lnTo>
                    <a:pt x="88512" y="327"/>
                  </a:lnTo>
                  <a:lnTo>
                    <a:pt x="49190" y="0"/>
                  </a:lnTo>
                  <a:lnTo>
                    <a:pt x="9833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513"/>
            <p:cNvSpPr/>
            <p:nvPr>
              <p:custDataLst>
                <p:tags r:id="rId34"/>
              </p:custDataLst>
            </p:nvPr>
          </p:nvSpPr>
          <p:spPr>
            <a:xfrm>
              <a:off x="2643188" y="4341813"/>
              <a:ext cx="134938" cy="7938"/>
            </a:xfrm>
            <a:custGeom>
              <a:avLst/>
              <a:gdLst/>
              <a:ahLst/>
              <a:cxnLst/>
              <a:rect l="0" t="0" r="0" b="0"/>
              <a:pathLst>
                <a:path w="134938" h="7938">
                  <a:moveTo>
                    <a:pt x="134937" y="0"/>
                  </a:moveTo>
                  <a:lnTo>
                    <a:pt x="134937" y="0"/>
                  </a:lnTo>
                  <a:lnTo>
                    <a:pt x="97138" y="0"/>
                  </a:lnTo>
                  <a:lnTo>
                    <a:pt x="63471" y="0"/>
                  </a:lnTo>
                  <a:lnTo>
                    <a:pt x="60835" y="881"/>
                  </a:lnTo>
                  <a:lnTo>
                    <a:pt x="59077" y="2351"/>
                  </a:lnTo>
                  <a:lnTo>
                    <a:pt x="57905" y="4213"/>
                  </a:lnTo>
                  <a:lnTo>
                    <a:pt x="56242" y="5454"/>
                  </a:lnTo>
                  <a:lnTo>
                    <a:pt x="52043" y="6833"/>
                  </a:lnTo>
                  <a:lnTo>
                    <a:pt x="12901" y="7937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514"/>
            <p:cNvSpPr/>
            <p:nvPr>
              <p:custDataLst>
                <p:tags r:id="rId35"/>
              </p:custDataLst>
            </p:nvPr>
          </p:nvSpPr>
          <p:spPr>
            <a:xfrm>
              <a:off x="1865313" y="4492627"/>
              <a:ext cx="103188" cy="261935"/>
            </a:xfrm>
            <a:custGeom>
              <a:avLst/>
              <a:gdLst/>
              <a:ahLst/>
              <a:cxnLst/>
              <a:rect l="0" t="0" r="0" b="0"/>
              <a:pathLst>
                <a:path w="103188" h="261935">
                  <a:moveTo>
                    <a:pt x="31749" y="7935"/>
                  </a:moveTo>
                  <a:lnTo>
                    <a:pt x="31749" y="7935"/>
                  </a:lnTo>
                  <a:lnTo>
                    <a:pt x="31749" y="0"/>
                  </a:lnTo>
                  <a:lnTo>
                    <a:pt x="31749" y="11822"/>
                  </a:lnTo>
                  <a:lnTo>
                    <a:pt x="29398" y="16425"/>
                  </a:lnTo>
                  <a:lnTo>
                    <a:pt x="26294" y="21409"/>
                  </a:lnTo>
                  <a:lnTo>
                    <a:pt x="24547" y="30057"/>
                  </a:lnTo>
                  <a:lnTo>
                    <a:pt x="23148" y="42516"/>
                  </a:lnTo>
                  <a:lnTo>
                    <a:pt x="18421" y="53068"/>
                  </a:lnTo>
                  <a:lnTo>
                    <a:pt x="10485" y="90765"/>
                  </a:lnTo>
                  <a:lnTo>
                    <a:pt x="7810" y="105189"/>
                  </a:lnTo>
                  <a:lnTo>
                    <a:pt x="2706" y="116322"/>
                  </a:lnTo>
                  <a:lnTo>
                    <a:pt x="158" y="150960"/>
                  </a:lnTo>
                  <a:lnTo>
                    <a:pt x="4" y="188640"/>
                  </a:lnTo>
                  <a:lnTo>
                    <a:pt x="0" y="224534"/>
                  </a:lnTo>
                  <a:lnTo>
                    <a:pt x="2351" y="230025"/>
                  </a:lnTo>
                  <a:lnTo>
                    <a:pt x="13174" y="244144"/>
                  </a:lnTo>
                  <a:lnTo>
                    <a:pt x="14674" y="249030"/>
                  </a:lnTo>
                  <a:lnTo>
                    <a:pt x="15956" y="250686"/>
                  </a:lnTo>
                  <a:lnTo>
                    <a:pt x="30288" y="260703"/>
                  </a:lnTo>
                  <a:lnTo>
                    <a:pt x="35530" y="261570"/>
                  </a:lnTo>
                  <a:lnTo>
                    <a:pt x="61940" y="261934"/>
                  </a:lnTo>
                  <a:lnTo>
                    <a:pt x="69528" y="256480"/>
                  </a:lnTo>
                  <a:lnTo>
                    <a:pt x="76947" y="253851"/>
                  </a:lnTo>
                  <a:lnTo>
                    <a:pt x="82117" y="250110"/>
                  </a:lnTo>
                  <a:lnTo>
                    <a:pt x="85003" y="245509"/>
                  </a:lnTo>
                  <a:lnTo>
                    <a:pt x="87168" y="240524"/>
                  </a:lnTo>
                  <a:lnTo>
                    <a:pt x="92463" y="232759"/>
                  </a:lnTo>
                  <a:lnTo>
                    <a:pt x="94011" y="227507"/>
                  </a:lnTo>
                  <a:lnTo>
                    <a:pt x="95306" y="225754"/>
                  </a:lnTo>
                  <a:lnTo>
                    <a:pt x="97051" y="224585"/>
                  </a:lnTo>
                  <a:lnTo>
                    <a:pt x="99096" y="223806"/>
                  </a:lnTo>
                  <a:lnTo>
                    <a:pt x="100460" y="222405"/>
                  </a:lnTo>
                  <a:lnTo>
                    <a:pt x="101975" y="218496"/>
                  </a:lnTo>
                  <a:lnTo>
                    <a:pt x="103187" y="191701"/>
                  </a:lnTo>
                  <a:lnTo>
                    <a:pt x="96353" y="183769"/>
                  </a:lnTo>
                  <a:lnTo>
                    <a:pt x="88512" y="182666"/>
                  </a:lnTo>
                  <a:lnTo>
                    <a:pt x="80583" y="182570"/>
                  </a:lnTo>
                  <a:lnTo>
                    <a:pt x="73276" y="188017"/>
                  </a:lnTo>
                  <a:lnTo>
                    <a:pt x="68433" y="189395"/>
                  </a:lnTo>
                  <a:lnTo>
                    <a:pt x="66788" y="190645"/>
                  </a:lnTo>
                  <a:lnTo>
                    <a:pt x="63592" y="195735"/>
                  </a:lnTo>
                  <a:lnTo>
                    <a:pt x="52580" y="202294"/>
                  </a:lnTo>
                  <a:lnTo>
                    <a:pt x="27903" y="226097"/>
                  </a:lnTo>
                  <a:lnTo>
                    <a:pt x="25630" y="230720"/>
                  </a:lnTo>
                  <a:lnTo>
                    <a:pt x="25024" y="233187"/>
                  </a:lnTo>
                  <a:lnTo>
                    <a:pt x="23738" y="234833"/>
                  </a:lnTo>
                  <a:lnTo>
                    <a:pt x="17084" y="237689"/>
                  </a:lnTo>
                  <a:lnTo>
                    <a:pt x="16412" y="240281"/>
                  </a:lnTo>
                  <a:lnTo>
                    <a:pt x="15874" y="2539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515"/>
            <p:cNvSpPr/>
            <p:nvPr>
              <p:custDataLst>
                <p:tags r:id="rId36"/>
              </p:custDataLst>
            </p:nvPr>
          </p:nvSpPr>
          <p:spPr>
            <a:xfrm>
              <a:off x="1770063" y="4714875"/>
              <a:ext cx="15876" cy="1"/>
            </a:xfrm>
            <a:custGeom>
              <a:avLst/>
              <a:gdLst/>
              <a:ahLst/>
              <a:cxnLst/>
              <a:rect l="0" t="0" r="0" b="0"/>
              <a:pathLst>
                <a:path w="15876" h="1">
                  <a:moveTo>
                    <a:pt x="0" y="0"/>
                  </a:moveTo>
                  <a:lnTo>
                    <a:pt x="0" y="0"/>
                  </a:lnTo>
                  <a:lnTo>
                    <a:pt x="15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516"/>
            <p:cNvSpPr/>
            <p:nvPr>
              <p:custDataLst>
                <p:tags r:id="rId37"/>
              </p:custDataLst>
            </p:nvPr>
          </p:nvSpPr>
          <p:spPr>
            <a:xfrm>
              <a:off x="1579563" y="4492627"/>
              <a:ext cx="119054" cy="230185"/>
            </a:xfrm>
            <a:custGeom>
              <a:avLst/>
              <a:gdLst/>
              <a:ahLst/>
              <a:cxnLst/>
              <a:rect l="0" t="0" r="0" b="0"/>
              <a:pathLst>
                <a:path w="119054" h="230185">
                  <a:moveTo>
                    <a:pt x="47625" y="7935"/>
                  </a:moveTo>
                  <a:lnTo>
                    <a:pt x="47625" y="7935"/>
                  </a:lnTo>
                  <a:lnTo>
                    <a:pt x="47625" y="0"/>
                  </a:lnTo>
                  <a:lnTo>
                    <a:pt x="47625" y="6832"/>
                  </a:lnTo>
                  <a:lnTo>
                    <a:pt x="46743" y="7199"/>
                  </a:lnTo>
                  <a:lnTo>
                    <a:pt x="43411" y="7609"/>
                  </a:lnTo>
                  <a:lnTo>
                    <a:pt x="42169" y="8599"/>
                  </a:lnTo>
                  <a:lnTo>
                    <a:pt x="40790" y="12053"/>
                  </a:lnTo>
                  <a:lnTo>
                    <a:pt x="39540" y="13326"/>
                  </a:lnTo>
                  <a:lnTo>
                    <a:pt x="35800" y="14741"/>
                  </a:lnTo>
                  <a:lnTo>
                    <a:pt x="34450" y="16000"/>
                  </a:lnTo>
                  <a:lnTo>
                    <a:pt x="25625" y="31910"/>
                  </a:lnTo>
                  <a:lnTo>
                    <a:pt x="25021" y="34502"/>
                  </a:lnTo>
                  <a:lnTo>
                    <a:pt x="17689" y="47637"/>
                  </a:lnTo>
                  <a:lnTo>
                    <a:pt x="8441" y="86819"/>
                  </a:lnTo>
                  <a:lnTo>
                    <a:pt x="7279" y="93266"/>
                  </a:lnTo>
                  <a:lnTo>
                    <a:pt x="1132" y="112636"/>
                  </a:lnTo>
                  <a:lnTo>
                    <a:pt x="19" y="148809"/>
                  </a:lnTo>
                  <a:lnTo>
                    <a:pt x="0" y="187785"/>
                  </a:lnTo>
                  <a:lnTo>
                    <a:pt x="0" y="193114"/>
                  </a:lnTo>
                  <a:lnTo>
                    <a:pt x="2351" y="198422"/>
                  </a:lnTo>
                  <a:lnTo>
                    <a:pt x="5454" y="203721"/>
                  </a:lnTo>
                  <a:lnTo>
                    <a:pt x="8083" y="211663"/>
                  </a:lnTo>
                  <a:lnTo>
                    <a:pt x="19733" y="225997"/>
                  </a:lnTo>
                  <a:lnTo>
                    <a:pt x="24351" y="228324"/>
                  </a:lnTo>
                  <a:lnTo>
                    <a:pt x="35530" y="230077"/>
                  </a:lnTo>
                  <a:lnTo>
                    <a:pt x="58237" y="230184"/>
                  </a:lnTo>
                  <a:lnTo>
                    <a:pt x="63512" y="227832"/>
                  </a:lnTo>
                  <a:lnTo>
                    <a:pt x="68797" y="224730"/>
                  </a:lnTo>
                  <a:lnTo>
                    <a:pt x="79376" y="222738"/>
                  </a:lnTo>
                  <a:lnTo>
                    <a:pt x="82021" y="222575"/>
                  </a:lnTo>
                  <a:lnTo>
                    <a:pt x="83785" y="221583"/>
                  </a:lnTo>
                  <a:lnTo>
                    <a:pt x="84960" y="220040"/>
                  </a:lnTo>
                  <a:lnTo>
                    <a:pt x="87149" y="215976"/>
                  </a:lnTo>
                  <a:lnTo>
                    <a:pt x="91061" y="211229"/>
                  </a:lnTo>
                  <a:lnTo>
                    <a:pt x="95740" y="208531"/>
                  </a:lnTo>
                  <a:lnTo>
                    <a:pt x="100759" y="206451"/>
                  </a:lnTo>
                  <a:lnTo>
                    <a:pt x="105930" y="202586"/>
                  </a:lnTo>
                  <a:lnTo>
                    <a:pt x="108816" y="197928"/>
                  </a:lnTo>
                  <a:lnTo>
                    <a:pt x="110980" y="192918"/>
                  </a:lnTo>
                  <a:lnTo>
                    <a:pt x="117823" y="184098"/>
                  </a:lnTo>
                  <a:lnTo>
                    <a:pt x="118953" y="175861"/>
                  </a:lnTo>
                  <a:lnTo>
                    <a:pt x="119053" y="167897"/>
                  </a:lnTo>
                  <a:lnTo>
                    <a:pt x="118174" y="167494"/>
                  </a:lnTo>
                  <a:lnTo>
                    <a:pt x="114845" y="167045"/>
                  </a:lnTo>
                  <a:lnTo>
                    <a:pt x="113605" y="166043"/>
                  </a:lnTo>
                  <a:lnTo>
                    <a:pt x="112227" y="162578"/>
                  </a:lnTo>
                  <a:lnTo>
                    <a:pt x="110977" y="161301"/>
                  </a:lnTo>
                  <a:lnTo>
                    <a:pt x="107237" y="159883"/>
                  </a:lnTo>
                  <a:lnTo>
                    <a:pt x="105887" y="158623"/>
                  </a:lnTo>
                  <a:lnTo>
                    <a:pt x="104387" y="154870"/>
                  </a:lnTo>
                  <a:lnTo>
                    <a:pt x="103105" y="153517"/>
                  </a:lnTo>
                  <a:lnTo>
                    <a:pt x="96458" y="151167"/>
                  </a:lnTo>
                  <a:lnTo>
                    <a:pt x="91394" y="150916"/>
                  </a:lnTo>
                  <a:lnTo>
                    <a:pt x="90033" y="151764"/>
                  </a:lnTo>
                  <a:lnTo>
                    <a:pt x="89126" y="153209"/>
                  </a:lnTo>
                  <a:lnTo>
                    <a:pt x="88521" y="155055"/>
                  </a:lnTo>
                  <a:lnTo>
                    <a:pt x="87236" y="156286"/>
                  </a:lnTo>
                  <a:lnTo>
                    <a:pt x="78837" y="160613"/>
                  </a:lnTo>
                  <a:lnTo>
                    <a:pt x="57406" y="179840"/>
                  </a:lnTo>
                  <a:lnTo>
                    <a:pt x="49087" y="182202"/>
                  </a:lnTo>
                  <a:lnTo>
                    <a:pt x="48599" y="183203"/>
                  </a:lnTo>
                  <a:lnTo>
                    <a:pt x="47753" y="189363"/>
                  </a:lnTo>
                  <a:lnTo>
                    <a:pt x="45330" y="189994"/>
                  </a:lnTo>
                  <a:lnTo>
                    <a:pt x="40801" y="190398"/>
                  </a:lnTo>
                  <a:lnTo>
                    <a:pt x="40182" y="192805"/>
                  </a:lnTo>
                  <a:lnTo>
                    <a:pt x="39696" y="198338"/>
                  </a:lnTo>
                  <a:lnTo>
                    <a:pt x="47625" y="2063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517"/>
            <p:cNvSpPr/>
            <p:nvPr>
              <p:custDataLst>
                <p:tags r:id="rId38"/>
              </p:custDataLst>
            </p:nvPr>
          </p:nvSpPr>
          <p:spPr>
            <a:xfrm>
              <a:off x="1087438" y="4349750"/>
              <a:ext cx="1404938" cy="95251"/>
            </a:xfrm>
            <a:custGeom>
              <a:avLst/>
              <a:gdLst/>
              <a:ahLst/>
              <a:cxnLst/>
              <a:rect l="0" t="0" r="0" b="0"/>
              <a:pathLst>
                <a:path w="1404938" h="95251">
                  <a:moveTo>
                    <a:pt x="1404937" y="0"/>
                  </a:moveTo>
                  <a:lnTo>
                    <a:pt x="1404937" y="0"/>
                  </a:lnTo>
                  <a:lnTo>
                    <a:pt x="1400723" y="0"/>
                  </a:lnTo>
                  <a:lnTo>
                    <a:pt x="1399482" y="882"/>
                  </a:lnTo>
                  <a:lnTo>
                    <a:pt x="1398654" y="2351"/>
                  </a:lnTo>
                  <a:lnTo>
                    <a:pt x="1398103" y="4213"/>
                  </a:lnTo>
                  <a:lnTo>
                    <a:pt x="1396853" y="5454"/>
                  </a:lnTo>
                  <a:lnTo>
                    <a:pt x="1390262" y="7610"/>
                  </a:lnTo>
                  <a:lnTo>
                    <a:pt x="1385204" y="7840"/>
                  </a:lnTo>
                  <a:lnTo>
                    <a:pt x="1383844" y="8755"/>
                  </a:lnTo>
                  <a:lnTo>
                    <a:pt x="1382937" y="10246"/>
                  </a:lnTo>
                  <a:lnTo>
                    <a:pt x="1382333" y="12123"/>
                  </a:lnTo>
                  <a:lnTo>
                    <a:pt x="1381048" y="13373"/>
                  </a:lnTo>
                  <a:lnTo>
                    <a:pt x="1377269" y="14763"/>
                  </a:lnTo>
                  <a:lnTo>
                    <a:pt x="1342975" y="15874"/>
                  </a:lnTo>
                  <a:lnTo>
                    <a:pt x="1335404" y="21329"/>
                  </a:lnTo>
                  <a:lnTo>
                    <a:pt x="1327988" y="23076"/>
                  </a:lnTo>
                  <a:lnTo>
                    <a:pt x="1289254" y="23807"/>
                  </a:lnTo>
                  <a:lnTo>
                    <a:pt x="1253440" y="23813"/>
                  </a:lnTo>
                  <a:lnTo>
                    <a:pt x="1216281" y="23813"/>
                  </a:lnTo>
                  <a:lnTo>
                    <a:pt x="1209083" y="24694"/>
                  </a:lnTo>
                  <a:lnTo>
                    <a:pt x="1189190" y="30646"/>
                  </a:lnTo>
                  <a:lnTo>
                    <a:pt x="1150778" y="31707"/>
                  </a:lnTo>
                  <a:lnTo>
                    <a:pt x="1113886" y="31747"/>
                  </a:lnTo>
                  <a:lnTo>
                    <a:pt x="1077931" y="31750"/>
                  </a:lnTo>
                  <a:lnTo>
                    <a:pt x="1039131" y="31750"/>
                  </a:lnTo>
                  <a:lnTo>
                    <a:pt x="1000134" y="31750"/>
                  </a:lnTo>
                  <a:lnTo>
                    <a:pt x="960507" y="31750"/>
                  </a:lnTo>
                  <a:lnTo>
                    <a:pt x="925397" y="31750"/>
                  </a:lnTo>
                  <a:lnTo>
                    <a:pt x="888566" y="31750"/>
                  </a:lnTo>
                  <a:lnTo>
                    <a:pt x="855537" y="31750"/>
                  </a:lnTo>
                  <a:lnTo>
                    <a:pt x="822792" y="31750"/>
                  </a:lnTo>
                  <a:lnTo>
                    <a:pt x="785455" y="31750"/>
                  </a:lnTo>
                  <a:lnTo>
                    <a:pt x="752360" y="31750"/>
                  </a:lnTo>
                  <a:lnTo>
                    <a:pt x="714150" y="31750"/>
                  </a:lnTo>
                  <a:lnTo>
                    <a:pt x="678871" y="31750"/>
                  </a:lnTo>
                  <a:lnTo>
                    <a:pt x="642443" y="31750"/>
                  </a:lnTo>
                  <a:lnTo>
                    <a:pt x="603184" y="31750"/>
                  </a:lnTo>
                  <a:lnTo>
                    <a:pt x="567767" y="31750"/>
                  </a:lnTo>
                  <a:lnTo>
                    <a:pt x="534439" y="32632"/>
                  </a:lnTo>
                  <a:lnTo>
                    <a:pt x="499188" y="38584"/>
                  </a:lnTo>
                  <a:lnTo>
                    <a:pt x="466542" y="39542"/>
                  </a:lnTo>
                  <a:lnTo>
                    <a:pt x="428391" y="39668"/>
                  </a:lnTo>
                  <a:lnTo>
                    <a:pt x="393120" y="39686"/>
                  </a:lnTo>
                  <a:lnTo>
                    <a:pt x="365265" y="40569"/>
                  </a:lnTo>
                  <a:lnTo>
                    <a:pt x="332173" y="46521"/>
                  </a:lnTo>
                  <a:lnTo>
                    <a:pt x="295881" y="47480"/>
                  </a:lnTo>
                  <a:lnTo>
                    <a:pt x="262062" y="47605"/>
                  </a:lnTo>
                  <a:lnTo>
                    <a:pt x="236320" y="49973"/>
                  </a:lnTo>
                  <a:lnTo>
                    <a:pt x="203654" y="54826"/>
                  </a:lnTo>
                  <a:lnTo>
                    <a:pt x="164848" y="56380"/>
                  </a:lnTo>
                  <a:lnTo>
                    <a:pt x="127047" y="63005"/>
                  </a:lnTo>
                  <a:lnTo>
                    <a:pt x="117319" y="64162"/>
                  </a:lnTo>
                  <a:lnTo>
                    <a:pt x="101536" y="69740"/>
                  </a:lnTo>
                  <a:lnTo>
                    <a:pt x="67126" y="72253"/>
                  </a:lnTo>
                  <a:lnTo>
                    <a:pt x="55755" y="77707"/>
                  </a:lnTo>
                  <a:lnTo>
                    <a:pt x="26460" y="80238"/>
                  </a:lnTo>
                  <a:lnTo>
                    <a:pt x="17443" y="86206"/>
                  </a:lnTo>
                  <a:lnTo>
                    <a:pt x="9178" y="87215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518"/>
            <p:cNvSpPr/>
            <p:nvPr>
              <p:custDataLst>
                <p:tags r:id="rId39"/>
              </p:custDataLst>
            </p:nvPr>
          </p:nvSpPr>
          <p:spPr>
            <a:xfrm>
              <a:off x="2119312" y="3810029"/>
              <a:ext cx="198390" cy="444472"/>
            </a:xfrm>
            <a:custGeom>
              <a:avLst/>
              <a:gdLst/>
              <a:ahLst/>
              <a:cxnLst/>
              <a:rect l="0" t="0" r="0" b="0"/>
              <a:pathLst>
                <a:path w="198390" h="444472">
                  <a:moveTo>
                    <a:pt x="0" y="7908"/>
                  </a:moveTo>
                  <a:lnTo>
                    <a:pt x="0" y="7908"/>
                  </a:lnTo>
                  <a:lnTo>
                    <a:pt x="0" y="0"/>
                  </a:lnTo>
                  <a:lnTo>
                    <a:pt x="0" y="4193"/>
                  </a:lnTo>
                  <a:lnTo>
                    <a:pt x="882" y="5432"/>
                  </a:lnTo>
                  <a:lnTo>
                    <a:pt x="2352" y="6257"/>
                  </a:lnTo>
                  <a:lnTo>
                    <a:pt x="6835" y="7582"/>
                  </a:lnTo>
                  <a:lnTo>
                    <a:pt x="44986" y="44958"/>
                  </a:lnTo>
                  <a:lnTo>
                    <a:pt x="80918" y="80889"/>
                  </a:lnTo>
                  <a:lnTo>
                    <a:pt x="110019" y="117600"/>
                  </a:lnTo>
                  <a:lnTo>
                    <a:pt x="128858" y="140654"/>
                  </a:lnTo>
                  <a:lnTo>
                    <a:pt x="137528" y="148045"/>
                  </a:lnTo>
                  <a:lnTo>
                    <a:pt x="158592" y="182683"/>
                  </a:lnTo>
                  <a:lnTo>
                    <a:pt x="177262" y="219584"/>
                  </a:lnTo>
                  <a:lnTo>
                    <a:pt x="186971" y="240743"/>
                  </a:lnTo>
                  <a:lnTo>
                    <a:pt x="197197" y="278861"/>
                  </a:lnTo>
                  <a:lnTo>
                    <a:pt x="198389" y="317616"/>
                  </a:lnTo>
                  <a:lnTo>
                    <a:pt x="197535" y="327237"/>
                  </a:lnTo>
                  <a:lnTo>
                    <a:pt x="192151" y="342951"/>
                  </a:lnTo>
                  <a:lnTo>
                    <a:pt x="190352" y="351726"/>
                  </a:lnTo>
                  <a:lnTo>
                    <a:pt x="184363" y="364546"/>
                  </a:lnTo>
                  <a:lnTo>
                    <a:pt x="183763" y="367375"/>
                  </a:lnTo>
                  <a:lnTo>
                    <a:pt x="178705" y="375571"/>
                  </a:lnTo>
                  <a:lnTo>
                    <a:pt x="154320" y="402136"/>
                  </a:lnTo>
                  <a:lnTo>
                    <a:pt x="149154" y="412720"/>
                  </a:lnTo>
                  <a:lnTo>
                    <a:pt x="147061" y="415367"/>
                  </a:lnTo>
                  <a:lnTo>
                    <a:pt x="142384" y="418307"/>
                  </a:lnTo>
                  <a:lnTo>
                    <a:pt x="137365" y="420495"/>
                  </a:lnTo>
                  <a:lnTo>
                    <a:pt x="129582" y="425804"/>
                  </a:lnTo>
                  <a:lnTo>
                    <a:pt x="121690" y="428651"/>
                  </a:lnTo>
                  <a:lnTo>
                    <a:pt x="112691" y="435321"/>
                  </a:lnTo>
                  <a:lnTo>
                    <a:pt x="104428" y="436427"/>
                  </a:lnTo>
                  <a:lnTo>
                    <a:pt x="99342" y="436502"/>
                  </a:lnTo>
                  <a:lnTo>
                    <a:pt x="97978" y="437394"/>
                  </a:lnTo>
                  <a:lnTo>
                    <a:pt x="97069" y="438871"/>
                  </a:lnTo>
                  <a:lnTo>
                    <a:pt x="96463" y="440738"/>
                  </a:lnTo>
                  <a:lnTo>
                    <a:pt x="95177" y="441982"/>
                  </a:lnTo>
                  <a:lnTo>
                    <a:pt x="87313" y="4444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519"/>
            <p:cNvSpPr/>
            <p:nvPr>
              <p:custDataLst>
                <p:tags r:id="rId40"/>
              </p:custDataLst>
            </p:nvPr>
          </p:nvSpPr>
          <p:spPr>
            <a:xfrm>
              <a:off x="2071687" y="3992563"/>
              <a:ext cx="103159" cy="190401"/>
            </a:xfrm>
            <a:custGeom>
              <a:avLst/>
              <a:gdLst/>
              <a:ahLst/>
              <a:cxnLst/>
              <a:rect l="0" t="0" r="0" b="0"/>
              <a:pathLst>
                <a:path w="103159" h="190401">
                  <a:moveTo>
                    <a:pt x="15875" y="0"/>
                  </a:moveTo>
                  <a:lnTo>
                    <a:pt x="15875" y="0"/>
                  </a:lnTo>
                  <a:lnTo>
                    <a:pt x="23716" y="0"/>
                  </a:lnTo>
                  <a:lnTo>
                    <a:pt x="16970" y="0"/>
                  </a:lnTo>
                  <a:lnTo>
                    <a:pt x="16605" y="881"/>
                  </a:lnTo>
                  <a:lnTo>
                    <a:pt x="15058" y="13538"/>
                  </a:lnTo>
                  <a:lnTo>
                    <a:pt x="9606" y="23873"/>
                  </a:lnTo>
                  <a:lnTo>
                    <a:pt x="7121" y="44981"/>
                  </a:lnTo>
                  <a:lnTo>
                    <a:pt x="2502" y="53799"/>
                  </a:lnTo>
                  <a:lnTo>
                    <a:pt x="19" y="93421"/>
                  </a:lnTo>
                  <a:lnTo>
                    <a:pt x="0" y="132226"/>
                  </a:lnTo>
                  <a:lnTo>
                    <a:pt x="0" y="153455"/>
                  </a:lnTo>
                  <a:lnTo>
                    <a:pt x="2352" y="158748"/>
                  </a:lnTo>
                  <a:lnTo>
                    <a:pt x="5456" y="164041"/>
                  </a:lnTo>
                  <a:lnTo>
                    <a:pt x="7611" y="173057"/>
                  </a:lnTo>
                  <a:lnTo>
                    <a:pt x="12055" y="178373"/>
                  </a:lnTo>
                  <a:lnTo>
                    <a:pt x="16529" y="180700"/>
                  </a:lnTo>
                  <a:lnTo>
                    <a:pt x="22374" y="182194"/>
                  </a:lnTo>
                  <a:lnTo>
                    <a:pt x="29866" y="187944"/>
                  </a:lnTo>
                  <a:lnTo>
                    <a:pt x="38220" y="190163"/>
                  </a:lnTo>
                  <a:lnTo>
                    <a:pt x="43467" y="190400"/>
                  </a:lnTo>
                  <a:lnTo>
                    <a:pt x="48129" y="188103"/>
                  </a:lnTo>
                  <a:lnTo>
                    <a:pt x="53141" y="185025"/>
                  </a:lnTo>
                  <a:lnTo>
                    <a:pt x="63544" y="183048"/>
                  </a:lnTo>
                  <a:lnTo>
                    <a:pt x="66176" y="182886"/>
                  </a:lnTo>
                  <a:lnTo>
                    <a:pt x="71451" y="180354"/>
                  </a:lnTo>
                  <a:lnTo>
                    <a:pt x="93779" y="160209"/>
                  </a:lnTo>
                  <a:lnTo>
                    <a:pt x="94597" y="157046"/>
                  </a:lnTo>
                  <a:lnTo>
                    <a:pt x="94815" y="154968"/>
                  </a:lnTo>
                  <a:lnTo>
                    <a:pt x="97409" y="150307"/>
                  </a:lnTo>
                  <a:lnTo>
                    <a:pt x="102850" y="143309"/>
                  </a:lnTo>
                  <a:lnTo>
                    <a:pt x="103158" y="136078"/>
                  </a:lnTo>
                  <a:lnTo>
                    <a:pt x="95576" y="127356"/>
                  </a:lnTo>
                  <a:lnTo>
                    <a:pt x="75588" y="127002"/>
                  </a:lnTo>
                  <a:lnTo>
                    <a:pt x="74205" y="127883"/>
                  </a:lnTo>
                  <a:lnTo>
                    <a:pt x="73282" y="129352"/>
                  </a:lnTo>
                  <a:lnTo>
                    <a:pt x="72668" y="131214"/>
                  </a:lnTo>
                  <a:lnTo>
                    <a:pt x="71376" y="132455"/>
                  </a:lnTo>
                  <a:lnTo>
                    <a:pt x="67588" y="133834"/>
                  </a:lnTo>
                  <a:lnTo>
                    <a:pt x="66226" y="135084"/>
                  </a:lnTo>
                  <a:lnTo>
                    <a:pt x="56773" y="149352"/>
                  </a:lnTo>
                  <a:lnTo>
                    <a:pt x="50347" y="156861"/>
                  </a:lnTo>
                  <a:lnTo>
                    <a:pt x="48835" y="161732"/>
                  </a:lnTo>
                  <a:lnTo>
                    <a:pt x="47550" y="163383"/>
                  </a:lnTo>
                  <a:lnTo>
                    <a:pt x="43770" y="165218"/>
                  </a:lnTo>
                  <a:lnTo>
                    <a:pt x="42410" y="166590"/>
                  </a:lnTo>
                  <a:lnTo>
                    <a:pt x="40047" y="173392"/>
                  </a:lnTo>
                  <a:lnTo>
                    <a:pt x="39688" y="182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520"/>
            <p:cNvSpPr/>
            <p:nvPr>
              <p:custDataLst>
                <p:tags r:id="rId41"/>
              </p:custDataLst>
            </p:nvPr>
          </p:nvSpPr>
          <p:spPr>
            <a:xfrm>
              <a:off x="1833562" y="3968779"/>
              <a:ext cx="150783" cy="206008"/>
            </a:xfrm>
            <a:custGeom>
              <a:avLst/>
              <a:gdLst/>
              <a:ahLst/>
              <a:cxnLst/>
              <a:rect l="0" t="0" r="0" b="0"/>
              <a:pathLst>
                <a:path w="150783" h="206008">
                  <a:moveTo>
                    <a:pt x="0" y="15846"/>
                  </a:moveTo>
                  <a:lnTo>
                    <a:pt x="0" y="15846"/>
                  </a:lnTo>
                  <a:lnTo>
                    <a:pt x="37281" y="15846"/>
                  </a:lnTo>
                  <a:lnTo>
                    <a:pt x="58218" y="15846"/>
                  </a:lnTo>
                  <a:lnTo>
                    <a:pt x="59979" y="14964"/>
                  </a:lnTo>
                  <a:lnTo>
                    <a:pt x="61153" y="13494"/>
                  </a:lnTo>
                  <a:lnTo>
                    <a:pt x="61935" y="11632"/>
                  </a:lnTo>
                  <a:lnTo>
                    <a:pt x="64221" y="10391"/>
                  </a:lnTo>
                  <a:lnTo>
                    <a:pt x="86968" y="8054"/>
                  </a:lnTo>
                  <a:lnTo>
                    <a:pt x="106931" y="7911"/>
                  </a:lnTo>
                  <a:lnTo>
                    <a:pt x="111613" y="5557"/>
                  </a:lnTo>
                  <a:lnTo>
                    <a:pt x="116634" y="2453"/>
                  </a:lnTo>
                  <a:lnTo>
                    <a:pt x="125461" y="298"/>
                  </a:lnTo>
                  <a:lnTo>
                    <a:pt x="133699" y="0"/>
                  </a:lnTo>
                  <a:lnTo>
                    <a:pt x="134112" y="872"/>
                  </a:lnTo>
                  <a:lnTo>
                    <a:pt x="134571" y="4193"/>
                  </a:lnTo>
                  <a:lnTo>
                    <a:pt x="135575" y="5432"/>
                  </a:lnTo>
                  <a:lnTo>
                    <a:pt x="139043" y="6808"/>
                  </a:lnTo>
                  <a:lnTo>
                    <a:pt x="140320" y="8057"/>
                  </a:lnTo>
                  <a:lnTo>
                    <a:pt x="142776" y="15490"/>
                  </a:lnTo>
                  <a:lnTo>
                    <a:pt x="142873" y="30281"/>
                  </a:lnTo>
                  <a:lnTo>
                    <a:pt x="129146" y="47746"/>
                  </a:lnTo>
                  <a:lnTo>
                    <a:pt x="127072" y="52954"/>
                  </a:lnTo>
                  <a:lnTo>
                    <a:pt x="116078" y="66125"/>
                  </a:lnTo>
                  <a:lnTo>
                    <a:pt x="110975" y="69061"/>
                  </a:lnTo>
                  <a:lnTo>
                    <a:pt x="108379" y="69843"/>
                  </a:lnTo>
                  <a:lnTo>
                    <a:pt x="106649" y="71247"/>
                  </a:lnTo>
                  <a:lnTo>
                    <a:pt x="103331" y="76554"/>
                  </a:lnTo>
                  <a:lnTo>
                    <a:pt x="95194" y="79983"/>
                  </a:lnTo>
                  <a:lnTo>
                    <a:pt x="87672" y="86947"/>
                  </a:lnTo>
                  <a:lnTo>
                    <a:pt x="80510" y="87254"/>
                  </a:lnTo>
                  <a:lnTo>
                    <a:pt x="80132" y="88145"/>
                  </a:lnTo>
                  <a:lnTo>
                    <a:pt x="79405" y="94894"/>
                  </a:lnTo>
                  <a:lnTo>
                    <a:pt x="86212" y="95192"/>
                  </a:lnTo>
                  <a:lnTo>
                    <a:pt x="94051" y="102052"/>
                  </a:lnTo>
                  <a:lnTo>
                    <a:pt x="99109" y="102831"/>
                  </a:lnTo>
                  <a:lnTo>
                    <a:pt x="106193" y="103061"/>
                  </a:lnTo>
                  <a:lnTo>
                    <a:pt x="111285" y="105467"/>
                  </a:lnTo>
                  <a:lnTo>
                    <a:pt x="117527" y="109984"/>
                  </a:lnTo>
                  <a:lnTo>
                    <a:pt x="125097" y="110876"/>
                  </a:lnTo>
                  <a:lnTo>
                    <a:pt x="133468" y="111067"/>
                  </a:lnTo>
                  <a:lnTo>
                    <a:pt x="133958" y="111958"/>
                  </a:lnTo>
                  <a:lnTo>
                    <a:pt x="134502" y="115301"/>
                  </a:lnTo>
                  <a:lnTo>
                    <a:pt x="135529" y="116545"/>
                  </a:lnTo>
                  <a:lnTo>
                    <a:pt x="142996" y="119697"/>
                  </a:lnTo>
                  <a:lnTo>
                    <a:pt x="149609" y="125839"/>
                  </a:lnTo>
                  <a:lnTo>
                    <a:pt x="150456" y="130849"/>
                  </a:lnTo>
                  <a:lnTo>
                    <a:pt x="150782" y="141386"/>
                  </a:lnTo>
                  <a:lnTo>
                    <a:pt x="145352" y="148895"/>
                  </a:lnTo>
                  <a:lnTo>
                    <a:pt x="142727" y="156299"/>
                  </a:lnTo>
                  <a:lnTo>
                    <a:pt x="121255" y="182680"/>
                  </a:lnTo>
                  <a:lnTo>
                    <a:pt x="119155" y="187890"/>
                  </a:lnTo>
                  <a:lnTo>
                    <a:pt x="115282" y="193146"/>
                  </a:lnTo>
                  <a:lnTo>
                    <a:pt x="110621" y="196069"/>
                  </a:lnTo>
                  <a:lnTo>
                    <a:pt x="97830" y="198982"/>
                  </a:lnTo>
                  <a:lnTo>
                    <a:pt x="89939" y="203772"/>
                  </a:lnTo>
                  <a:lnTo>
                    <a:pt x="79371" y="205838"/>
                  </a:lnTo>
                  <a:lnTo>
                    <a:pt x="76727" y="206007"/>
                  </a:lnTo>
                  <a:lnTo>
                    <a:pt x="71437" y="203843"/>
                  </a:lnTo>
                  <a:lnTo>
                    <a:pt x="68791" y="202032"/>
                  </a:lnTo>
                  <a:lnTo>
                    <a:pt x="47625" y="1984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8" name="SMARTInkShape-Group93"/>
          <p:cNvGrpSpPr/>
          <p:nvPr/>
        </p:nvGrpSpPr>
        <p:grpSpPr>
          <a:xfrm>
            <a:off x="1182690" y="3810000"/>
            <a:ext cx="627061" cy="515939"/>
            <a:chOff x="1182690" y="3810000"/>
            <a:chExt cx="627061" cy="515939"/>
          </a:xfrm>
        </p:grpSpPr>
        <p:sp>
          <p:nvSpPr>
            <p:cNvPr id="183" name="SMARTInkShape-521"/>
            <p:cNvSpPr/>
            <p:nvPr>
              <p:custDataLst>
                <p:tags r:id="rId28"/>
              </p:custDataLst>
            </p:nvPr>
          </p:nvSpPr>
          <p:spPr>
            <a:xfrm>
              <a:off x="1698631" y="3810000"/>
              <a:ext cx="111120" cy="515939"/>
            </a:xfrm>
            <a:custGeom>
              <a:avLst/>
              <a:gdLst/>
              <a:ahLst/>
              <a:cxnLst/>
              <a:rect l="0" t="0" r="0" b="0"/>
              <a:pathLst>
                <a:path w="111120" h="515939">
                  <a:moveTo>
                    <a:pt x="111119" y="0"/>
                  </a:moveTo>
                  <a:lnTo>
                    <a:pt x="111119" y="0"/>
                  </a:lnTo>
                  <a:lnTo>
                    <a:pt x="111119" y="6834"/>
                  </a:lnTo>
                  <a:lnTo>
                    <a:pt x="110237" y="7201"/>
                  </a:lnTo>
                  <a:lnTo>
                    <a:pt x="106905" y="7610"/>
                  </a:lnTo>
                  <a:lnTo>
                    <a:pt x="105664" y="8601"/>
                  </a:lnTo>
                  <a:lnTo>
                    <a:pt x="104285" y="12054"/>
                  </a:lnTo>
                  <a:lnTo>
                    <a:pt x="103035" y="13327"/>
                  </a:lnTo>
                  <a:lnTo>
                    <a:pt x="99295" y="14743"/>
                  </a:lnTo>
                  <a:lnTo>
                    <a:pt x="97944" y="16002"/>
                  </a:lnTo>
                  <a:lnTo>
                    <a:pt x="96444" y="19753"/>
                  </a:lnTo>
                  <a:lnTo>
                    <a:pt x="95600" y="26824"/>
                  </a:lnTo>
                  <a:lnTo>
                    <a:pt x="94599" y="28465"/>
                  </a:lnTo>
                  <a:lnTo>
                    <a:pt x="93050" y="29561"/>
                  </a:lnTo>
                  <a:lnTo>
                    <a:pt x="91136" y="30290"/>
                  </a:lnTo>
                  <a:lnTo>
                    <a:pt x="89859" y="32541"/>
                  </a:lnTo>
                  <a:lnTo>
                    <a:pt x="88441" y="39744"/>
                  </a:lnTo>
                  <a:lnTo>
                    <a:pt x="86299" y="43254"/>
                  </a:lnTo>
                  <a:lnTo>
                    <a:pt x="76621" y="52405"/>
                  </a:lnTo>
                  <a:lnTo>
                    <a:pt x="58909" y="82171"/>
                  </a:lnTo>
                  <a:lnTo>
                    <a:pt x="55668" y="91865"/>
                  </a:lnTo>
                  <a:lnTo>
                    <a:pt x="44640" y="109949"/>
                  </a:lnTo>
                  <a:lnTo>
                    <a:pt x="28763" y="149308"/>
                  </a:lnTo>
                  <a:lnTo>
                    <a:pt x="18641" y="185275"/>
                  </a:lnTo>
                  <a:lnTo>
                    <a:pt x="9749" y="222253"/>
                  </a:lnTo>
                  <a:lnTo>
                    <a:pt x="6118" y="238126"/>
                  </a:lnTo>
                  <a:lnTo>
                    <a:pt x="1808" y="254000"/>
                  </a:lnTo>
                  <a:lnTo>
                    <a:pt x="100" y="291042"/>
                  </a:lnTo>
                  <a:lnTo>
                    <a:pt x="0" y="328083"/>
                  </a:lnTo>
                  <a:lnTo>
                    <a:pt x="877" y="359833"/>
                  </a:lnTo>
                  <a:lnTo>
                    <a:pt x="13169" y="399375"/>
                  </a:lnTo>
                  <a:lnTo>
                    <a:pt x="15632" y="423251"/>
                  </a:lnTo>
                  <a:lnTo>
                    <a:pt x="15764" y="430058"/>
                  </a:lnTo>
                  <a:lnTo>
                    <a:pt x="18174" y="436023"/>
                  </a:lnTo>
                  <a:lnTo>
                    <a:pt x="21303" y="441615"/>
                  </a:lnTo>
                  <a:lnTo>
                    <a:pt x="23312" y="452390"/>
                  </a:lnTo>
                  <a:lnTo>
                    <a:pt x="23477" y="455052"/>
                  </a:lnTo>
                  <a:lnTo>
                    <a:pt x="26012" y="460361"/>
                  </a:lnTo>
                  <a:lnTo>
                    <a:pt x="29196" y="465660"/>
                  </a:lnTo>
                  <a:lnTo>
                    <a:pt x="31241" y="476249"/>
                  </a:lnTo>
                  <a:lnTo>
                    <a:pt x="31409" y="478895"/>
                  </a:lnTo>
                  <a:lnTo>
                    <a:pt x="32402" y="480659"/>
                  </a:lnTo>
                  <a:lnTo>
                    <a:pt x="33947" y="481836"/>
                  </a:lnTo>
                  <a:lnTo>
                    <a:pt x="35858" y="482620"/>
                  </a:lnTo>
                  <a:lnTo>
                    <a:pt x="37133" y="484024"/>
                  </a:lnTo>
                  <a:lnTo>
                    <a:pt x="39346" y="490884"/>
                  </a:lnTo>
                  <a:lnTo>
                    <a:pt x="39582" y="495971"/>
                  </a:lnTo>
                  <a:lnTo>
                    <a:pt x="40497" y="497335"/>
                  </a:lnTo>
                  <a:lnTo>
                    <a:pt x="41989" y="498244"/>
                  </a:lnTo>
                  <a:lnTo>
                    <a:pt x="43866" y="498850"/>
                  </a:lnTo>
                  <a:lnTo>
                    <a:pt x="45117" y="500136"/>
                  </a:lnTo>
                  <a:lnTo>
                    <a:pt x="47590" y="507894"/>
                  </a:lnTo>
                  <a:lnTo>
                    <a:pt x="55556" y="508000"/>
                  </a:lnTo>
                  <a:lnTo>
                    <a:pt x="55556" y="515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522"/>
            <p:cNvSpPr/>
            <p:nvPr>
              <p:custDataLst>
                <p:tags r:id="rId29"/>
              </p:custDataLst>
            </p:nvPr>
          </p:nvSpPr>
          <p:spPr>
            <a:xfrm>
              <a:off x="1436688" y="3976687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523"/>
            <p:cNvSpPr/>
            <p:nvPr>
              <p:custDataLst>
                <p:tags r:id="rId30"/>
              </p:custDataLst>
            </p:nvPr>
          </p:nvSpPr>
          <p:spPr>
            <a:xfrm>
              <a:off x="1500188" y="4087825"/>
              <a:ext cx="134938" cy="126988"/>
            </a:xfrm>
            <a:custGeom>
              <a:avLst/>
              <a:gdLst/>
              <a:ahLst/>
              <a:cxnLst/>
              <a:rect l="0" t="0" r="0" b="0"/>
              <a:pathLst>
                <a:path w="134938" h="126988">
                  <a:moveTo>
                    <a:pt x="0" y="15862"/>
                  </a:moveTo>
                  <a:lnTo>
                    <a:pt x="0" y="15862"/>
                  </a:lnTo>
                  <a:lnTo>
                    <a:pt x="11824" y="27687"/>
                  </a:lnTo>
                  <a:lnTo>
                    <a:pt x="14074" y="32289"/>
                  </a:lnTo>
                  <a:lnTo>
                    <a:pt x="18068" y="53944"/>
                  </a:lnTo>
                  <a:lnTo>
                    <a:pt x="21259" y="60127"/>
                  </a:lnTo>
                  <a:lnTo>
                    <a:pt x="23308" y="71284"/>
                  </a:lnTo>
                  <a:lnTo>
                    <a:pt x="23782" y="85724"/>
                  </a:lnTo>
                  <a:lnTo>
                    <a:pt x="24674" y="86249"/>
                  </a:lnTo>
                  <a:lnTo>
                    <a:pt x="28017" y="86833"/>
                  </a:lnTo>
                  <a:lnTo>
                    <a:pt x="29261" y="87870"/>
                  </a:lnTo>
                  <a:lnTo>
                    <a:pt x="31748" y="95231"/>
                  </a:lnTo>
                  <a:lnTo>
                    <a:pt x="31749" y="95235"/>
                  </a:lnTo>
                  <a:lnTo>
                    <a:pt x="31750" y="75572"/>
                  </a:lnTo>
                  <a:lnTo>
                    <a:pt x="34101" y="70916"/>
                  </a:lnTo>
                  <a:lnTo>
                    <a:pt x="37204" y="65907"/>
                  </a:lnTo>
                  <a:lnTo>
                    <a:pt x="39197" y="55505"/>
                  </a:lnTo>
                  <a:lnTo>
                    <a:pt x="39590" y="44957"/>
                  </a:lnTo>
                  <a:lnTo>
                    <a:pt x="41996" y="39671"/>
                  </a:lnTo>
                  <a:lnTo>
                    <a:pt x="45123" y="34382"/>
                  </a:lnTo>
                  <a:lnTo>
                    <a:pt x="47765" y="26445"/>
                  </a:lnTo>
                  <a:lnTo>
                    <a:pt x="52860" y="18508"/>
                  </a:lnTo>
                  <a:lnTo>
                    <a:pt x="54761" y="10571"/>
                  </a:lnTo>
                  <a:lnTo>
                    <a:pt x="55206" y="5279"/>
                  </a:lnTo>
                  <a:lnTo>
                    <a:pt x="56207" y="3515"/>
                  </a:lnTo>
                  <a:lnTo>
                    <a:pt x="57756" y="2339"/>
                  </a:lnTo>
                  <a:lnTo>
                    <a:pt x="61829" y="1032"/>
                  </a:lnTo>
                  <a:lnTo>
                    <a:pt x="75524" y="0"/>
                  </a:lnTo>
                  <a:lnTo>
                    <a:pt x="80015" y="2345"/>
                  </a:lnTo>
                  <a:lnTo>
                    <a:pt x="91099" y="11812"/>
                  </a:lnTo>
                  <a:lnTo>
                    <a:pt x="93405" y="16414"/>
                  </a:lnTo>
                  <a:lnTo>
                    <a:pt x="94019" y="18876"/>
                  </a:lnTo>
                  <a:lnTo>
                    <a:pt x="108931" y="45972"/>
                  </a:lnTo>
                  <a:lnTo>
                    <a:pt x="119123" y="75917"/>
                  </a:lnTo>
                  <a:lnTo>
                    <a:pt x="124274" y="85299"/>
                  </a:lnTo>
                  <a:lnTo>
                    <a:pt x="127810" y="116180"/>
                  </a:lnTo>
                  <a:lnTo>
                    <a:pt x="134937" y="1269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524"/>
            <p:cNvSpPr/>
            <p:nvPr>
              <p:custDataLst>
                <p:tags r:id="rId31"/>
              </p:custDataLst>
            </p:nvPr>
          </p:nvSpPr>
          <p:spPr>
            <a:xfrm>
              <a:off x="1428750" y="4079875"/>
              <a:ext cx="23814" cy="127001"/>
            </a:xfrm>
            <a:custGeom>
              <a:avLst/>
              <a:gdLst/>
              <a:ahLst/>
              <a:cxnLst/>
              <a:rect l="0" t="0" r="0" b="0"/>
              <a:pathLst>
                <a:path w="23814" h="127001">
                  <a:moveTo>
                    <a:pt x="0" y="0"/>
                  </a:moveTo>
                  <a:lnTo>
                    <a:pt x="0" y="0"/>
                  </a:lnTo>
                  <a:lnTo>
                    <a:pt x="4214" y="4213"/>
                  </a:lnTo>
                  <a:lnTo>
                    <a:pt x="6282" y="8634"/>
                  </a:lnTo>
                  <a:lnTo>
                    <a:pt x="7929" y="46551"/>
                  </a:lnTo>
                  <a:lnTo>
                    <a:pt x="8818" y="61001"/>
                  </a:lnTo>
                  <a:lnTo>
                    <a:pt x="15139" y="83866"/>
                  </a:lnTo>
                  <a:lnTo>
                    <a:pt x="15778" y="97791"/>
                  </a:lnTo>
                  <a:lnTo>
                    <a:pt x="18184" y="103140"/>
                  </a:lnTo>
                  <a:lnTo>
                    <a:pt x="20060" y="105802"/>
                  </a:lnTo>
                  <a:lnTo>
                    <a:pt x="23813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525"/>
            <p:cNvSpPr/>
            <p:nvPr>
              <p:custDataLst>
                <p:tags r:id="rId32"/>
              </p:custDataLst>
            </p:nvPr>
          </p:nvSpPr>
          <p:spPr>
            <a:xfrm>
              <a:off x="1182690" y="4040284"/>
              <a:ext cx="174621" cy="174529"/>
            </a:xfrm>
            <a:custGeom>
              <a:avLst/>
              <a:gdLst/>
              <a:ahLst/>
              <a:cxnLst/>
              <a:rect l="0" t="0" r="0" b="0"/>
              <a:pathLst>
                <a:path w="174621" h="174529">
                  <a:moveTo>
                    <a:pt x="95247" y="7841"/>
                  </a:moveTo>
                  <a:lnTo>
                    <a:pt x="95247" y="7841"/>
                  </a:lnTo>
                  <a:lnTo>
                    <a:pt x="87637" y="230"/>
                  </a:lnTo>
                  <a:lnTo>
                    <a:pt x="83193" y="0"/>
                  </a:lnTo>
                  <a:lnTo>
                    <a:pt x="78719" y="2298"/>
                  </a:lnTo>
                  <a:lnTo>
                    <a:pt x="73790" y="5377"/>
                  </a:lnTo>
                  <a:lnTo>
                    <a:pt x="63440" y="7354"/>
                  </a:lnTo>
                  <a:lnTo>
                    <a:pt x="44649" y="7832"/>
                  </a:lnTo>
                  <a:lnTo>
                    <a:pt x="42994" y="8717"/>
                  </a:lnTo>
                  <a:lnTo>
                    <a:pt x="41891" y="10189"/>
                  </a:lnTo>
                  <a:lnTo>
                    <a:pt x="41156" y="12052"/>
                  </a:lnTo>
                  <a:lnTo>
                    <a:pt x="39783" y="13294"/>
                  </a:lnTo>
                  <a:lnTo>
                    <a:pt x="32980" y="15451"/>
                  </a:lnTo>
                  <a:lnTo>
                    <a:pt x="27899" y="15681"/>
                  </a:lnTo>
                  <a:lnTo>
                    <a:pt x="26536" y="16596"/>
                  </a:lnTo>
                  <a:lnTo>
                    <a:pt x="25627" y="18087"/>
                  </a:lnTo>
                  <a:lnTo>
                    <a:pt x="25021" y="19963"/>
                  </a:lnTo>
                  <a:lnTo>
                    <a:pt x="23736" y="21214"/>
                  </a:lnTo>
                  <a:lnTo>
                    <a:pt x="17082" y="23387"/>
                  </a:lnTo>
                  <a:lnTo>
                    <a:pt x="16410" y="25921"/>
                  </a:lnTo>
                  <a:lnTo>
                    <a:pt x="16231" y="27832"/>
                  </a:lnTo>
                  <a:lnTo>
                    <a:pt x="15230" y="29105"/>
                  </a:lnTo>
                  <a:lnTo>
                    <a:pt x="8271" y="31554"/>
                  </a:lnTo>
                  <a:lnTo>
                    <a:pt x="97" y="31653"/>
                  </a:lnTo>
                  <a:lnTo>
                    <a:pt x="0" y="39264"/>
                  </a:lnTo>
                  <a:lnTo>
                    <a:pt x="4212" y="39494"/>
                  </a:lnTo>
                  <a:lnTo>
                    <a:pt x="5453" y="40408"/>
                  </a:lnTo>
                  <a:lnTo>
                    <a:pt x="6832" y="43776"/>
                  </a:lnTo>
                  <a:lnTo>
                    <a:pt x="8082" y="45027"/>
                  </a:lnTo>
                  <a:lnTo>
                    <a:pt x="11822" y="46417"/>
                  </a:lnTo>
                  <a:lnTo>
                    <a:pt x="18886" y="47199"/>
                  </a:lnTo>
                  <a:lnTo>
                    <a:pt x="20527" y="48190"/>
                  </a:lnTo>
                  <a:lnTo>
                    <a:pt x="21622" y="49733"/>
                  </a:lnTo>
                  <a:lnTo>
                    <a:pt x="22351" y="51645"/>
                  </a:lnTo>
                  <a:lnTo>
                    <a:pt x="23719" y="52918"/>
                  </a:lnTo>
                  <a:lnTo>
                    <a:pt x="32252" y="57314"/>
                  </a:lnTo>
                  <a:lnTo>
                    <a:pt x="37263" y="60697"/>
                  </a:lnTo>
                  <a:lnTo>
                    <a:pt x="45043" y="63483"/>
                  </a:lnTo>
                  <a:lnTo>
                    <a:pt x="53816" y="68621"/>
                  </a:lnTo>
                  <a:lnTo>
                    <a:pt x="75993" y="71984"/>
                  </a:lnTo>
                  <a:lnTo>
                    <a:pt x="87165" y="77576"/>
                  </a:lnTo>
                  <a:lnTo>
                    <a:pt x="100520" y="79936"/>
                  </a:lnTo>
                  <a:lnTo>
                    <a:pt x="119059" y="92995"/>
                  </a:lnTo>
                  <a:lnTo>
                    <a:pt x="121705" y="93714"/>
                  </a:lnTo>
                  <a:lnTo>
                    <a:pt x="123469" y="95076"/>
                  </a:lnTo>
                  <a:lnTo>
                    <a:pt x="126834" y="100324"/>
                  </a:lnTo>
                  <a:lnTo>
                    <a:pt x="143018" y="109212"/>
                  </a:lnTo>
                  <a:lnTo>
                    <a:pt x="145615" y="109817"/>
                  </a:lnTo>
                  <a:lnTo>
                    <a:pt x="153484" y="114883"/>
                  </a:lnTo>
                  <a:lnTo>
                    <a:pt x="173382" y="133609"/>
                  </a:lnTo>
                  <a:lnTo>
                    <a:pt x="174255" y="138689"/>
                  </a:lnTo>
                  <a:lnTo>
                    <a:pt x="174620" y="157422"/>
                  </a:lnTo>
                  <a:lnTo>
                    <a:pt x="167788" y="165379"/>
                  </a:lnTo>
                  <a:lnTo>
                    <a:pt x="164823" y="166053"/>
                  </a:lnTo>
                  <a:lnTo>
                    <a:pt x="155734" y="166485"/>
                  </a:lnTo>
                  <a:lnTo>
                    <a:pt x="150646" y="168896"/>
                  </a:lnTo>
                  <a:lnTo>
                    <a:pt x="144408" y="173415"/>
                  </a:lnTo>
                  <a:lnTo>
                    <a:pt x="136839" y="174308"/>
                  </a:lnTo>
                  <a:lnTo>
                    <a:pt x="97157" y="174528"/>
                  </a:lnTo>
                  <a:lnTo>
                    <a:pt x="92274" y="174528"/>
                  </a:lnTo>
                  <a:lnTo>
                    <a:pt x="87165" y="172177"/>
                  </a:lnTo>
                  <a:lnTo>
                    <a:pt x="81954" y="169073"/>
                  </a:lnTo>
                  <a:lnTo>
                    <a:pt x="72994" y="166918"/>
                  </a:lnTo>
                  <a:lnTo>
                    <a:pt x="63498" y="1665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SMARTInkShape-Group94"/>
          <p:cNvGrpSpPr/>
          <p:nvPr/>
        </p:nvGrpSpPr>
        <p:grpSpPr>
          <a:xfrm>
            <a:off x="2682875" y="2889605"/>
            <a:ext cx="1651001" cy="745771"/>
            <a:chOff x="2682875" y="2889605"/>
            <a:chExt cx="1651001" cy="745771"/>
          </a:xfrm>
        </p:grpSpPr>
        <p:sp>
          <p:nvSpPr>
            <p:cNvPr id="189" name="SMARTInkShape-526"/>
            <p:cNvSpPr/>
            <p:nvPr>
              <p:custDataLst>
                <p:tags r:id="rId16"/>
              </p:custDataLst>
            </p:nvPr>
          </p:nvSpPr>
          <p:spPr>
            <a:xfrm>
              <a:off x="3603628" y="3492500"/>
              <a:ext cx="182560" cy="142876"/>
            </a:xfrm>
            <a:custGeom>
              <a:avLst/>
              <a:gdLst/>
              <a:ahLst/>
              <a:cxnLst/>
              <a:rect l="0" t="0" r="0" b="0"/>
              <a:pathLst>
                <a:path w="182560" h="142876">
                  <a:moveTo>
                    <a:pt x="174622" y="31750"/>
                  </a:moveTo>
                  <a:lnTo>
                    <a:pt x="174622" y="31750"/>
                  </a:lnTo>
                  <a:lnTo>
                    <a:pt x="170408" y="27536"/>
                  </a:lnTo>
                  <a:lnTo>
                    <a:pt x="168340" y="23115"/>
                  </a:lnTo>
                  <a:lnTo>
                    <a:pt x="167011" y="17305"/>
                  </a:lnTo>
                  <a:lnTo>
                    <a:pt x="162567" y="12085"/>
                  </a:lnTo>
                  <a:lnTo>
                    <a:pt x="158093" y="9781"/>
                  </a:lnTo>
                  <a:lnTo>
                    <a:pt x="145432" y="7298"/>
                  </a:lnTo>
                  <a:lnTo>
                    <a:pt x="136491" y="1135"/>
                  </a:lnTo>
                  <a:lnTo>
                    <a:pt x="131182" y="336"/>
                  </a:lnTo>
                  <a:lnTo>
                    <a:pt x="92689" y="3"/>
                  </a:lnTo>
                  <a:lnTo>
                    <a:pt x="53241" y="0"/>
                  </a:lnTo>
                  <a:lnTo>
                    <a:pt x="47767" y="2352"/>
                  </a:lnTo>
                  <a:lnTo>
                    <a:pt x="42395" y="5455"/>
                  </a:lnTo>
                  <a:lnTo>
                    <a:pt x="34412" y="8084"/>
                  </a:lnTo>
                  <a:lnTo>
                    <a:pt x="26461" y="13174"/>
                  </a:lnTo>
                  <a:lnTo>
                    <a:pt x="18519" y="15957"/>
                  </a:lnTo>
                  <a:lnTo>
                    <a:pt x="13227" y="19733"/>
                  </a:lnTo>
                  <a:lnTo>
                    <a:pt x="10287" y="24351"/>
                  </a:lnTo>
                  <a:lnTo>
                    <a:pt x="8098" y="29344"/>
                  </a:lnTo>
                  <a:lnTo>
                    <a:pt x="2789" y="37113"/>
                  </a:lnTo>
                  <a:lnTo>
                    <a:pt x="364" y="46067"/>
                  </a:lnTo>
                  <a:lnTo>
                    <a:pt x="0" y="81953"/>
                  </a:lnTo>
                  <a:lnTo>
                    <a:pt x="2350" y="87282"/>
                  </a:lnTo>
                  <a:lnTo>
                    <a:pt x="5452" y="92591"/>
                  </a:lnTo>
                  <a:lnTo>
                    <a:pt x="8081" y="100538"/>
                  </a:lnTo>
                  <a:lnTo>
                    <a:pt x="18885" y="113770"/>
                  </a:lnTo>
                  <a:lnTo>
                    <a:pt x="23973" y="116710"/>
                  </a:lnTo>
                  <a:lnTo>
                    <a:pt x="29174" y="118899"/>
                  </a:lnTo>
                  <a:lnTo>
                    <a:pt x="45864" y="131628"/>
                  </a:lnTo>
                  <a:lnTo>
                    <a:pt x="61843" y="136635"/>
                  </a:lnTo>
                  <a:lnTo>
                    <a:pt x="68053" y="140102"/>
                  </a:lnTo>
                  <a:lnTo>
                    <a:pt x="79227" y="142327"/>
                  </a:lnTo>
                  <a:lnTo>
                    <a:pt x="116413" y="142873"/>
                  </a:lnTo>
                  <a:lnTo>
                    <a:pt x="129643" y="142875"/>
                  </a:lnTo>
                  <a:lnTo>
                    <a:pt x="134934" y="140523"/>
                  </a:lnTo>
                  <a:lnTo>
                    <a:pt x="141304" y="136041"/>
                  </a:lnTo>
                  <a:lnTo>
                    <a:pt x="148899" y="135156"/>
                  </a:lnTo>
                  <a:lnTo>
                    <a:pt x="157276" y="134966"/>
                  </a:lnTo>
                  <a:lnTo>
                    <a:pt x="165452" y="128106"/>
                  </a:lnTo>
                  <a:lnTo>
                    <a:pt x="174515" y="127009"/>
                  </a:lnTo>
                  <a:lnTo>
                    <a:pt x="182559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527"/>
            <p:cNvSpPr/>
            <p:nvPr>
              <p:custDataLst>
                <p:tags r:id="rId17"/>
              </p:custDataLst>
            </p:nvPr>
          </p:nvSpPr>
          <p:spPr>
            <a:xfrm>
              <a:off x="2905125" y="3373438"/>
              <a:ext cx="1428751" cy="55563"/>
            </a:xfrm>
            <a:custGeom>
              <a:avLst/>
              <a:gdLst/>
              <a:ahLst/>
              <a:cxnLst/>
              <a:rect l="0" t="0" r="0" b="0"/>
              <a:pathLst>
                <a:path w="1428751" h="55563">
                  <a:moveTo>
                    <a:pt x="1428750" y="7937"/>
                  </a:moveTo>
                  <a:lnTo>
                    <a:pt x="1428750" y="7937"/>
                  </a:lnTo>
                  <a:lnTo>
                    <a:pt x="1421916" y="7937"/>
                  </a:lnTo>
                  <a:lnTo>
                    <a:pt x="1403027" y="14771"/>
                  </a:lnTo>
                  <a:lnTo>
                    <a:pt x="1364561" y="15862"/>
                  </a:lnTo>
                  <a:lnTo>
                    <a:pt x="1325054" y="15874"/>
                  </a:lnTo>
                  <a:lnTo>
                    <a:pt x="1307185" y="13522"/>
                  </a:lnTo>
                  <a:lnTo>
                    <a:pt x="1270552" y="8672"/>
                  </a:lnTo>
                  <a:lnTo>
                    <a:pt x="1237103" y="8034"/>
                  </a:lnTo>
                  <a:lnTo>
                    <a:pt x="1198411" y="5598"/>
                  </a:lnTo>
                  <a:lnTo>
                    <a:pt x="1158855" y="737"/>
                  </a:lnTo>
                  <a:lnTo>
                    <a:pt x="1124769" y="145"/>
                  </a:lnTo>
                  <a:lnTo>
                    <a:pt x="1088540" y="28"/>
                  </a:lnTo>
                  <a:lnTo>
                    <a:pt x="1049568" y="5"/>
                  </a:lnTo>
                  <a:lnTo>
                    <a:pt x="1018401" y="1"/>
                  </a:lnTo>
                  <a:lnTo>
                    <a:pt x="987705" y="0"/>
                  </a:lnTo>
                  <a:lnTo>
                    <a:pt x="948479" y="0"/>
                  </a:lnTo>
                  <a:lnTo>
                    <a:pt x="913973" y="0"/>
                  </a:lnTo>
                  <a:lnTo>
                    <a:pt x="881406" y="0"/>
                  </a:lnTo>
                  <a:lnTo>
                    <a:pt x="849414" y="0"/>
                  </a:lnTo>
                  <a:lnTo>
                    <a:pt x="815241" y="0"/>
                  </a:lnTo>
                  <a:lnTo>
                    <a:pt x="779539" y="0"/>
                  </a:lnTo>
                  <a:lnTo>
                    <a:pt x="744266" y="0"/>
                  </a:lnTo>
                  <a:lnTo>
                    <a:pt x="708239" y="0"/>
                  </a:lnTo>
                  <a:lnTo>
                    <a:pt x="672869" y="0"/>
                  </a:lnTo>
                  <a:lnTo>
                    <a:pt x="634461" y="0"/>
                  </a:lnTo>
                  <a:lnTo>
                    <a:pt x="597505" y="0"/>
                  </a:lnTo>
                  <a:lnTo>
                    <a:pt x="561860" y="2351"/>
                  </a:lnTo>
                  <a:lnTo>
                    <a:pt x="523371" y="6282"/>
                  </a:lnTo>
                  <a:lnTo>
                    <a:pt x="486390" y="7446"/>
                  </a:lnTo>
                  <a:lnTo>
                    <a:pt x="453090" y="7791"/>
                  </a:lnTo>
                  <a:lnTo>
                    <a:pt x="418529" y="7894"/>
                  </a:lnTo>
                  <a:lnTo>
                    <a:pt x="382712" y="10276"/>
                  </a:lnTo>
                  <a:lnTo>
                    <a:pt x="349757" y="14216"/>
                  </a:lnTo>
                  <a:lnTo>
                    <a:pt x="317650" y="15383"/>
                  </a:lnTo>
                  <a:lnTo>
                    <a:pt x="279410" y="19991"/>
                  </a:lnTo>
                  <a:lnTo>
                    <a:pt x="240923" y="23057"/>
                  </a:lnTo>
                  <a:lnTo>
                    <a:pt x="206928" y="26015"/>
                  </a:lnTo>
                  <a:lnTo>
                    <a:pt x="170520" y="30617"/>
                  </a:lnTo>
                  <a:lnTo>
                    <a:pt x="133787" y="33952"/>
                  </a:lnTo>
                  <a:lnTo>
                    <a:pt x="95846" y="39184"/>
                  </a:lnTo>
                  <a:lnTo>
                    <a:pt x="58243" y="39658"/>
                  </a:lnTo>
                  <a:lnTo>
                    <a:pt x="18831" y="47406"/>
                  </a:lnTo>
                  <a:lnTo>
                    <a:pt x="13367" y="47527"/>
                  </a:lnTo>
                  <a:lnTo>
                    <a:pt x="0" y="55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528"/>
            <p:cNvSpPr/>
            <p:nvPr>
              <p:custDataLst>
                <p:tags r:id="rId18"/>
              </p:custDataLst>
            </p:nvPr>
          </p:nvSpPr>
          <p:spPr>
            <a:xfrm>
              <a:off x="4000500" y="2889605"/>
              <a:ext cx="118090" cy="420334"/>
            </a:xfrm>
            <a:custGeom>
              <a:avLst/>
              <a:gdLst/>
              <a:ahLst/>
              <a:cxnLst/>
              <a:rect l="0" t="0" r="0" b="0"/>
              <a:pathLst>
                <a:path w="118090" h="420334">
                  <a:moveTo>
                    <a:pt x="7937" y="15520"/>
                  </a:moveTo>
                  <a:lnTo>
                    <a:pt x="7937" y="15520"/>
                  </a:lnTo>
                  <a:lnTo>
                    <a:pt x="1103" y="8686"/>
                  </a:lnTo>
                  <a:lnTo>
                    <a:pt x="29" y="0"/>
                  </a:lnTo>
                  <a:lnTo>
                    <a:pt x="0" y="11478"/>
                  </a:lnTo>
                  <a:lnTo>
                    <a:pt x="2352" y="16076"/>
                  </a:lnTo>
                  <a:lnTo>
                    <a:pt x="5455" y="21059"/>
                  </a:lnTo>
                  <a:lnTo>
                    <a:pt x="21411" y="58169"/>
                  </a:lnTo>
                  <a:lnTo>
                    <a:pt x="39702" y="94913"/>
                  </a:lnTo>
                  <a:lnTo>
                    <a:pt x="49981" y="110775"/>
                  </a:lnTo>
                  <a:lnTo>
                    <a:pt x="65043" y="131938"/>
                  </a:lnTo>
                  <a:lnTo>
                    <a:pt x="81924" y="170521"/>
                  </a:lnTo>
                  <a:lnTo>
                    <a:pt x="97887" y="207491"/>
                  </a:lnTo>
                  <a:lnTo>
                    <a:pt x="113770" y="242726"/>
                  </a:lnTo>
                  <a:lnTo>
                    <a:pt x="118017" y="264162"/>
                  </a:lnTo>
                  <a:lnTo>
                    <a:pt x="118089" y="295972"/>
                  </a:lnTo>
                  <a:lnTo>
                    <a:pt x="109258" y="330668"/>
                  </a:lnTo>
                  <a:lnTo>
                    <a:pt x="84634" y="367048"/>
                  </a:lnTo>
                  <a:lnTo>
                    <a:pt x="73195" y="377926"/>
                  </a:lnTo>
                  <a:lnTo>
                    <a:pt x="39832" y="402104"/>
                  </a:lnTo>
                  <a:lnTo>
                    <a:pt x="26477" y="405029"/>
                  </a:lnTo>
                  <a:lnTo>
                    <a:pt x="15878" y="410679"/>
                  </a:lnTo>
                  <a:lnTo>
                    <a:pt x="13231" y="411251"/>
                  </a:lnTo>
                  <a:lnTo>
                    <a:pt x="0" y="4203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529"/>
            <p:cNvSpPr/>
            <p:nvPr>
              <p:custDataLst>
                <p:tags r:id="rId19"/>
              </p:custDataLst>
            </p:nvPr>
          </p:nvSpPr>
          <p:spPr>
            <a:xfrm>
              <a:off x="3817947" y="3095722"/>
              <a:ext cx="142866" cy="174500"/>
            </a:xfrm>
            <a:custGeom>
              <a:avLst/>
              <a:gdLst/>
              <a:ahLst/>
              <a:cxnLst/>
              <a:rect l="0" t="0" r="0" b="0"/>
              <a:pathLst>
                <a:path w="142866" h="174500">
                  <a:moveTo>
                    <a:pt x="79366" y="7840"/>
                  </a:moveTo>
                  <a:lnTo>
                    <a:pt x="79366" y="7840"/>
                  </a:lnTo>
                  <a:lnTo>
                    <a:pt x="79366" y="0"/>
                  </a:lnTo>
                  <a:lnTo>
                    <a:pt x="79366" y="4145"/>
                  </a:lnTo>
                  <a:lnTo>
                    <a:pt x="78483" y="5377"/>
                  </a:lnTo>
                  <a:lnTo>
                    <a:pt x="75152" y="6745"/>
                  </a:lnTo>
                  <a:lnTo>
                    <a:pt x="68318" y="7516"/>
                  </a:lnTo>
                  <a:lnTo>
                    <a:pt x="66709" y="8506"/>
                  </a:lnTo>
                  <a:lnTo>
                    <a:pt x="65636" y="10048"/>
                  </a:lnTo>
                  <a:lnTo>
                    <a:pt x="64921" y="11958"/>
                  </a:lnTo>
                  <a:lnTo>
                    <a:pt x="63562" y="13231"/>
                  </a:lnTo>
                  <a:lnTo>
                    <a:pt x="55045" y="17627"/>
                  </a:lnTo>
                  <a:lnTo>
                    <a:pt x="42257" y="28369"/>
                  </a:lnTo>
                  <a:lnTo>
                    <a:pt x="31727" y="33356"/>
                  </a:lnTo>
                  <a:lnTo>
                    <a:pt x="29086" y="35434"/>
                  </a:lnTo>
                  <a:lnTo>
                    <a:pt x="26151" y="40095"/>
                  </a:lnTo>
                  <a:lnTo>
                    <a:pt x="23965" y="45106"/>
                  </a:lnTo>
                  <a:lnTo>
                    <a:pt x="10134" y="63416"/>
                  </a:lnTo>
                  <a:lnTo>
                    <a:pt x="8027" y="68701"/>
                  </a:lnTo>
                  <a:lnTo>
                    <a:pt x="2763" y="76634"/>
                  </a:lnTo>
                  <a:lnTo>
                    <a:pt x="812" y="84570"/>
                  </a:lnTo>
                  <a:lnTo>
                    <a:pt x="0" y="116294"/>
                  </a:lnTo>
                  <a:lnTo>
                    <a:pt x="2346" y="120130"/>
                  </a:lnTo>
                  <a:lnTo>
                    <a:pt x="5447" y="124775"/>
                  </a:lnTo>
                  <a:lnTo>
                    <a:pt x="7193" y="132348"/>
                  </a:lnTo>
                  <a:lnTo>
                    <a:pt x="7601" y="137554"/>
                  </a:lnTo>
                  <a:lnTo>
                    <a:pt x="10134" y="142808"/>
                  </a:lnTo>
                  <a:lnTo>
                    <a:pt x="12045" y="145444"/>
                  </a:lnTo>
                  <a:lnTo>
                    <a:pt x="16519" y="148372"/>
                  </a:lnTo>
                  <a:lnTo>
                    <a:pt x="18947" y="149154"/>
                  </a:lnTo>
                  <a:lnTo>
                    <a:pt x="20566" y="150556"/>
                  </a:lnTo>
                  <a:lnTo>
                    <a:pt x="22364" y="154466"/>
                  </a:lnTo>
                  <a:lnTo>
                    <a:pt x="23725" y="155862"/>
                  </a:lnTo>
                  <a:lnTo>
                    <a:pt x="39828" y="164772"/>
                  </a:lnTo>
                  <a:lnTo>
                    <a:pt x="66139" y="166559"/>
                  </a:lnTo>
                  <a:lnTo>
                    <a:pt x="74074" y="166581"/>
                  </a:lnTo>
                  <a:lnTo>
                    <a:pt x="110970" y="174382"/>
                  </a:lnTo>
                  <a:lnTo>
                    <a:pt x="117457" y="174499"/>
                  </a:lnTo>
                  <a:lnTo>
                    <a:pt x="127477" y="168242"/>
                  </a:lnTo>
                  <a:lnTo>
                    <a:pt x="142865" y="1665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530"/>
            <p:cNvSpPr/>
            <p:nvPr>
              <p:custDataLst>
                <p:tags r:id="rId20"/>
              </p:custDataLst>
            </p:nvPr>
          </p:nvSpPr>
          <p:spPr>
            <a:xfrm>
              <a:off x="3667125" y="2929035"/>
              <a:ext cx="103188" cy="396779"/>
            </a:xfrm>
            <a:custGeom>
              <a:avLst/>
              <a:gdLst/>
              <a:ahLst/>
              <a:cxnLst/>
              <a:rect l="0" t="0" r="0" b="0"/>
              <a:pathLst>
                <a:path w="103188" h="396779">
                  <a:moveTo>
                    <a:pt x="103187" y="7840"/>
                  </a:moveTo>
                  <a:lnTo>
                    <a:pt x="103187" y="7840"/>
                  </a:lnTo>
                  <a:lnTo>
                    <a:pt x="98973" y="7840"/>
                  </a:lnTo>
                  <a:lnTo>
                    <a:pt x="97732" y="6958"/>
                  </a:lnTo>
                  <a:lnTo>
                    <a:pt x="96905" y="5488"/>
                  </a:lnTo>
                  <a:lnTo>
                    <a:pt x="95279" y="0"/>
                  </a:lnTo>
                  <a:lnTo>
                    <a:pt x="88418" y="6745"/>
                  </a:lnTo>
                  <a:lnTo>
                    <a:pt x="87409" y="14578"/>
                  </a:lnTo>
                  <a:lnTo>
                    <a:pt x="81877" y="21878"/>
                  </a:lnTo>
                  <a:lnTo>
                    <a:pt x="80487" y="26720"/>
                  </a:lnTo>
                  <a:lnTo>
                    <a:pt x="79234" y="28364"/>
                  </a:lnTo>
                  <a:lnTo>
                    <a:pt x="75490" y="30191"/>
                  </a:lnTo>
                  <a:lnTo>
                    <a:pt x="74139" y="32442"/>
                  </a:lnTo>
                  <a:lnTo>
                    <a:pt x="71356" y="43156"/>
                  </a:lnTo>
                  <a:lnTo>
                    <a:pt x="62961" y="55124"/>
                  </a:lnTo>
                  <a:lnTo>
                    <a:pt x="58850" y="60605"/>
                  </a:lnTo>
                  <a:lnTo>
                    <a:pt x="53860" y="71310"/>
                  </a:lnTo>
                  <a:lnTo>
                    <a:pt x="36942" y="96693"/>
                  </a:lnTo>
                  <a:lnTo>
                    <a:pt x="34057" y="104950"/>
                  </a:lnTo>
                  <a:lnTo>
                    <a:pt x="30081" y="119516"/>
                  </a:lnTo>
                  <a:lnTo>
                    <a:pt x="18602" y="158691"/>
                  </a:lnTo>
                  <a:lnTo>
                    <a:pt x="9752" y="197074"/>
                  </a:lnTo>
                  <a:lnTo>
                    <a:pt x="6123" y="213840"/>
                  </a:lnTo>
                  <a:lnTo>
                    <a:pt x="1814" y="229979"/>
                  </a:lnTo>
                  <a:lnTo>
                    <a:pt x="71" y="266964"/>
                  </a:lnTo>
                  <a:lnTo>
                    <a:pt x="3" y="302702"/>
                  </a:lnTo>
                  <a:lnTo>
                    <a:pt x="0" y="341053"/>
                  </a:lnTo>
                  <a:lnTo>
                    <a:pt x="0" y="343752"/>
                  </a:lnTo>
                  <a:lnTo>
                    <a:pt x="2351" y="349104"/>
                  </a:lnTo>
                  <a:lnTo>
                    <a:pt x="5455" y="354423"/>
                  </a:lnTo>
                  <a:lnTo>
                    <a:pt x="8084" y="362375"/>
                  </a:lnTo>
                  <a:lnTo>
                    <a:pt x="13174" y="370317"/>
                  </a:lnTo>
                  <a:lnTo>
                    <a:pt x="15075" y="378256"/>
                  </a:lnTo>
                  <a:lnTo>
                    <a:pt x="15769" y="387272"/>
                  </a:lnTo>
                  <a:lnTo>
                    <a:pt x="23812" y="3967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531"/>
            <p:cNvSpPr/>
            <p:nvPr>
              <p:custDataLst>
                <p:tags r:id="rId21"/>
              </p:custDataLst>
            </p:nvPr>
          </p:nvSpPr>
          <p:spPr>
            <a:xfrm>
              <a:off x="3246437" y="3040063"/>
              <a:ext cx="1" cy="7938"/>
            </a:xfrm>
            <a:custGeom>
              <a:avLst/>
              <a:gdLst/>
              <a:ahLst/>
              <a:cxnLst/>
              <a:rect l="0" t="0" r="0" b="0"/>
              <a:pathLst>
                <a:path w="1" h="7938">
                  <a:moveTo>
                    <a:pt x="0" y="7937"/>
                  </a:moveTo>
                  <a:lnTo>
                    <a:pt x="0" y="793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532"/>
            <p:cNvSpPr/>
            <p:nvPr>
              <p:custDataLst>
                <p:tags r:id="rId22"/>
              </p:custDataLst>
            </p:nvPr>
          </p:nvSpPr>
          <p:spPr>
            <a:xfrm>
              <a:off x="3429000" y="3175029"/>
              <a:ext cx="79376" cy="111097"/>
            </a:xfrm>
            <a:custGeom>
              <a:avLst/>
              <a:gdLst/>
              <a:ahLst/>
              <a:cxnLst/>
              <a:rect l="0" t="0" r="0" b="0"/>
              <a:pathLst>
                <a:path w="79376" h="111097">
                  <a:moveTo>
                    <a:pt x="0" y="7909"/>
                  </a:moveTo>
                  <a:lnTo>
                    <a:pt x="0" y="7909"/>
                  </a:lnTo>
                  <a:lnTo>
                    <a:pt x="6834" y="1074"/>
                  </a:lnTo>
                  <a:lnTo>
                    <a:pt x="11824" y="298"/>
                  </a:lnTo>
                  <a:lnTo>
                    <a:pt x="26567" y="0"/>
                  </a:lnTo>
                  <a:lnTo>
                    <a:pt x="31798" y="2335"/>
                  </a:lnTo>
                  <a:lnTo>
                    <a:pt x="50599" y="18860"/>
                  </a:lnTo>
                  <a:lnTo>
                    <a:pt x="53356" y="23947"/>
                  </a:lnTo>
                  <a:lnTo>
                    <a:pt x="54909" y="34121"/>
                  </a:lnTo>
                  <a:lnTo>
                    <a:pt x="56154" y="42489"/>
                  </a:lnTo>
                  <a:lnTo>
                    <a:pt x="69996" y="72855"/>
                  </a:lnTo>
                  <a:lnTo>
                    <a:pt x="79375" y="1110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533"/>
            <p:cNvSpPr/>
            <p:nvPr>
              <p:custDataLst>
                <p:tags r:id="rId23"/>
              </p:custDataLst>
            </p:nvPr>
          </p:nvSpPr>
          <p:spPr>
            <a:xfrm>
              <a:off x="3365500" y="3214688"/>
              <a:ext cx="39689" cy="95250"/>
            </a:xfrm>
            <a:custGeom>
              <a:avLst/>
              <a:gdLst/>
              <a:ahLst/>
              <a:cxnLst/>
              <a:rect l="0" t="0" r="0" b="0"/>
              <a:pathLst>
                <a:path w="39689" h="95250">
                  <a:moveTo>
                    <a:pt x="0" y="0"/>
                  </a:moveTo>
                  <a:lnTo>
                    <a:pt x="0" y="0"/>
                  </a:lnTo>
                  <a:lnTo>
                    <a:pt x="4214" y="4213"/>
                  </a:lnTo>
                  <a:lnTo>
                    <a:pt x="6283" y="8634"/>
                  </a:lnTo>
                  <a:lnTo>
                    <a:pt x="10144" y="30156"/>
                  </a:lnTo>
                  <a:lnTo>
                    <a:pt x="13328" y="36332"/>
                  </a:lnTo>
                  <a:lnTo>
                    <a:pt x="15120" y="45651"/>
                  </a:lnTo>
                  <a:lnTo>
                    <a:pt x="15869" y="84600"/>
                  </a:lnTo>
                  <a:lnTo>
                    <a:pt x="15875" y="95249"/>
                  </a:lnTo>
                  <a:lnTo>
                    <a:pt x="15875" y="68750"/>
                  </a:lnTo>
                  <a:lnTo>
                    <a:pt x="18226" y="63481"/>
                  </a:lnTo>
                  <a:lnTo>
                    <a:pt x="21330" y="58199"/>
                  </a:lnTo>
                  <a:lnTo>
                    <a:pt x="23322" y="47623"/>
                  </a:lnTo>
                  <a:lnTo>
                    <a:pt x="24476" y="41450"/>
                  </a:lnTo>
                  <a:lnTo>
                    <a:pt x="39688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534"/>
            <p:cNvSpPr/>
            <p:nvPr>
              <p:custDataLst>
                <p:tags r:id="rId24"/>
              </p:custDataLst>
            </p:nvPr>
          </p:nvSpPr>
          <p:spPr>
            <a:xfrm>
              <a:off x="3254375" y="3175000"/>
              <a:ext cx="7939" cy="111126"/>
            </a:xfrm>
            <a:custGeom>
              <a:avLst/>
              <a:gdLst/>
              <a:ahLst/>
              <a:cxnLst/>
              <a:rect l="0" t="0" r="0" b="0"/>
              <a:pathLst>
                <a:path w="7939" h="111126">
                  <a:moveTo>
                    <a:pt x="0" y="0"/>
                  </a:moveTo>
                  <a:lnTo>
                    <a:pt x="0" y="0"/>
                  </a:lnTo>
                  <a:lnTo>
                    <a:pt x="0" y="4214"/>
                  </a:lnTo>
                  <a:lnTo>
                    <a:pt x="2352" y="8634"/>
                  </a:lnTo>
                  <a:lnTo>
                    <a:pt x="5455" y="13539"/>
                  </a:lnTo>
                  <a:lnTo>
                    <a:pt x="7447" y="23874"/>
                  </a:lnTo>
                  <a:lnTo>
                    <a:pt x="7929" y="62096"/>
                  </a:lnTo>
                  <a:lnTo>
                    <a:pt x="7938" y="100901"/>
                  </a:lnTo>
                  <a:lnTo>
                    <a:pt x="7938" y="111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535"/>
            <p:cNvSpPr/>
            <p:nvPr>
              <p:custDataLst>
                <p:tags r:id="rId25"/>
              </p:custDataLst>
            </p:nvPr>
          </p:nvSpPr>
          <p:spPr>
            <a:xfrm>
              <a:off x="2944813" y="3103562"/>
              <a:ext cx="182563" cy="246064"/>
            </a:xfrm>
            <a:custGeom>
              <a:avLst/>
              <a:gdLst/>
              <a:ahLst/>
              <a:cxnLst/>
              <a:rect l="0" t="0" r="0" b="0"/>
              <a:pathLst>
                <a:path w="182563" h="246064">
                  <a:moveTo>
                    <a:pt x="182562" y="0"/>
                  </a:moveTo>
                  <a:lnTo>
                    <a:pt x="182562" y="0"/>
                  </a:lnTo>
                  <a:lnTo>
                    <a:pt x="143852" y="0"/>
                  </a:lnTo>
                  <a:lnTo>
                    <a:pt x="133365" y="0"/>
                  </a:lnTo>
                  <a:lnTo>
                    <a:pt x="127476" y="2352"/>
                  </a:lnTo>
                  <a:lnTo>
                    <a:pt x="124672" y="4214"/>
                  </a:lnTo>
                  <a:lnTo>
                    <a:pt x="112297" y="6834"/>
                  </a:lnTo>
                  <a:lnTo>
                    <a:pt x="98649" y="8602"/>
                  </a:lnTo>
                  <a:lnTo>
                    <a:pt x="89299" y="13328"/>
                  </a:lnTo>
                  <a:lnTo>
                    <a:pt x="66900" y="16534"/>
                  </a:lnTo>
                  <a:lnTo>
                    <a:pt x="55711" y="22114"/>
                  </a:lnTo>
                  <a:lnTo>
                    <a:pt x="53015" y="22680"/>
                  </a:lnTo>
                  <a:lnTo>
                    <a:pt x="35283" y="31830"/>
                  </a:lnTo>
                  <a:lnTo>
                    <a:pt x="34105" y="33568"/>
                  </a:lnTo>
                  <a:lnTo>
                    <a:pt x="33320" y="35608"/>
                  </a:lnTo>
                  <a:lnTo>
                    <a:pt x="31914" y="36968"/>
                  </a:lnTo>
                  <a:lnTo>
                    <a:pt x="23758" y="40331"/>
                  </a:lnTo>
                  <a:lnTo>
                    <a:pt x="17087" y="46491"/>
                  </a:lnTo>
                  <a:lnTo>
                    <a:pt x="15981" y="54360"/>
                  </a:lnTo>
                  <a:lnTo>
                    <a:pt x="22718" y="62291"/>
                  </a:lnTo>
                  <a:lnTo>
                    <a:pt x="23488" y="67356"/>
                  </a:lnTo>
                  <a:lnTo>
                    <a:pt x="24478" y="68717"/>
                  </a:lnTo>
                  <a:lnTo>
                    <a:pt x="26020" y="69624"/>
                  </a:lnTo>
                  <a:lnTo>
                    <a:pt x="27930" y="70229"/>
                  </a:lnTo>
                  <a:lnTo>
                    <a:pt x="39881" y="77561"/>
                  </a:lnTo>
                  <a:lnTo>
                    <a:pt x="42462" y="78166"/>
                  </a:lnTo>
                  <a:lnTo>
                    <a:pt x="55579" y="85499"/>
                  </a:lnTo>
                  <a:lnTo>
                    <a:pt x="58219" y="86104"/>
                  </a:lnTo>
                  <a:lnTo>
                    <a:pt x="71438" y="93436"/>
                  </a:lnTo>
                  <a:lnTo>
                    <a:pt x="74084" y="94041"/>
                  </a:lnTo>
                  <a:lnTo>
                    <a:pt x="82021" y="99106"/>
                  </a:lnTo>
                  <a:lnTo>
                    <a:pt x="100541" y="115606"/>
                  </a:lnTo>
                  <a:lnTo>
                    <a:pt x="111124" y="120732"/>
                  </a:lnTo>
                  <a:lnTo>
                    <a:pt x="138686" y="146633"/>
                  </a:lnTo>
                  <a:lnTo>
                    <a:pt x="141013" y="151307"/>
                  </a:lnTo>
                  <a:lnTo>
                    <a:pt x="141634" y="153788"/>
                  </a:lnTo>
                  <a:lnTo>
                    <a:pt x="148993" y="166731"/>
                  </a:lnTo>
                  <a:lnTo>
                    <a:pt x="151623" y="180654"/>
                  </a:lnTo>
                  <a:lnTo>
                    <a:pt x="156246" y="188073"/>
                  </a:lnTo>
                  <a:lnTo>
                    <a:pt x="158255" y="198481"/>
                  </a:lnTo>
                  <a:lnTo>
                    <a:pt x="158420" y="201113"/>
                  </a:lnTo>
                  <a:lnTo>
                    <a:pt x="157648" y="202867"/>
                  </a:lnTo>
                  <a:lnTo>
                    <a:pt x="156251" y="204036"/>
                  </a:lnTo>
                  <a:lnTo>
                    <a:pt x="154438" y="204816"/>
                  </a:lnTo>
                  <a:lnTo>
                    <a:pt x="153229" y="206218"/>
                  </a:lnTo>
                  <a:lnTo>
                    <a:pt x="148938" y="214804"/>
                  </a:lnTo>
                  <a:lnTo>
                    <a:pt x="144072" y="220780"/>
                  </a:lnTo>
                  <a:lnTo>
                    <a:pt x="141055" y="221597"/>
                  </a:lnTo>
                  <a:lnTo>
                    <a:pt x="139016" y="221814"/>
                  </a:lnTo>
                  <a:lnTo>
                    <a:pt x="134398" y="224409"/>
                  </a:lnTo>
                  <a:lnTo>
                    <a:pt x="120951" y="235418"/>
                  </a:lnTo>
                  <a:lnTo>
                    <a:pt x="113546" y="237323"/>
                  </a:lnTo>
                  <a:lnTo>
                    <a:pt x="100511" y="238020"/>
                  </a:lnTo>
                  <a:lnTo>
                    <a:pt x="95236" y="240430"/>
                  </a:lnTo>
                  <a:lnTo>
                    <a:pt x="89952" y="243559"/>
                  </a:lnTo>
                  <a:lnTo>
                    <a:pt x="79373" y="245568"/>
                  </a:lnTo>
                  <a:lnTo>
                    <a:pt x="42314" y="246062"/>
                  </a:lnTo>
                  <a:lnTo>
                    <a:pt x="2721" y="246063"/>
                  </a:lnTo>
                  <a:lnTo>
                    <a:pt x="0" y="246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536"/>
            <p:cNvSpPr/>
            <p:nvPr>
              <p:custDataLst>
                <p:tags r:id="rId26"/>
              </p:custDataLst>
            </p:nvPr>
          </p:nvSpPr>
          <p:spPr>
            <a:xfrm>
              <a:off x="2682875" y="3341687"/>
              <a:ext cx="111126" cy="1"/>
            </a:xfrm>
            <a:custGeom>
              <a:avLst/>
              <a:gdLst/>
              <a:ahLst/>
              <a:cxnLst/>
              <a:rect l="0" t="0" r="0" b="0"/>
              <a:pathLst>
                <a:path w="111126" h="1">
                  <a:moveTo>
                    <a:pt x="111125" y="0"/>
                  </a:moveTo>
                  <a:lnTo>
                    <a:pt x="111125" y="0"/>
                  </a:lnTo>
                  <a:lnTo>
                    <a:pt x="73858" y="0"/>
                  </a:lnTo>
                  <a:lnTo>
                    <a:pt x="3439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537"/>
            <p:cNvSpPr/>
            <p:nvPr>
              <p:custDataLst>
                <p:tags r:id="rId27"/>
              </p:custDataLst>
            </p:nvPr>
          </p:nvSpPr>
          <p:spPr>
            <a:xfrm>
              <a:off x="2722562" y="3270250"/>
              <a:ext cx="79377" cy="7939"/>
            </a:xfrm>
            <a:custGeom>
              <a:avLst/>
              <a:gdLst/>
              <a:ahLst/>
              <a:cxnLst/>
              <a:rect l="0" t="0" r="0" b="0"/>
              <a:pathLst>
                <a:path w="79377" h="7939">
                  <a:moveTo>
                    <a:pt x="79376" y="0"/>
                  </a:moveTo>
                  <a:lnTo>
                    <a:pt x="79376" y="0"/>
                  </a:lnTo>
                  <a:lnTo>
                    <a:pt x="42108" y="0"/>
                  </a:lnTo>
                  <a:lnTo>
                    <a:pt x="21158" y="0"/>
                  </a:lnTo>
                  <a:lnTo>
                    <a:pt x="15871" y="2352"/>
                  </a:lnTo>
                  <a:lnTo>
                    <a:pt x="10582" y="5455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SMARTInkShape-Group95"/>
          <p:cNvGrpSpPr/>
          <p:nvPr/>
        </p:nvGrpSpPr>
        <p:grpSpPr>
          <a:xfrm>
            <a:off x="1016000" y="2944813"/>
            <a:ext cx="1381126" cy="674688"/>
            <a:chOff x="1016000" y="2944813"/>
            <a:chExt cx="1381126" cy="674688"/>
          </a:xfrm>
        </p:grpSpPr>
        <p:sp>
          <p:nvSpPr>
            <p:cNvPr id="202" name="SMARTInkShape-538"/>
            <p:cNvSpPr/>
            <p:nvPr>
              <p:custDataLst>
                <p:tags r:id="rId10"/>
              </p:custDataLst>
            </p:nvPr>
          </p:nvSpPr>
          <p:spPr>
            <a:xfrm>
              <a:off x="1643065" y="3484565"/>
              <a:ext cx="182561" cy="134936"/>
            </a:xfrm>
            <a:custGeom>
              <a:avLst/>
              <a:gdLst/>
              <a:ahLst/>
              <a:cxnLst/>
              <a:rect l="0" t="0" r="0" b="0"/>
              <a:pathLst>
                <a:path w="182561" h="134936">
                  <a:moveTo>
                    <a:pt x="103185" y="15873"/>
                  </a:moveTo>
                  <a:lnTo>
                    <a:pt x="103185" y="15873"/>
                  </a:lnTo>
                  <a:lnTo>
                    <a:pt x="103185" y="8032"/>
                  </a:lnTo>
                  <a:lnTo>
                    <a:pt x="98971" y="7964"/>
                  </a:lnTo>
                  <a:lnTo>
                    <a:pt x="97730" y="7072"/>
                  </a:lnTo>
                  <a:lnTo>
                    <a:pt x="96351" y="3729"/>
                  </a:lnTo>
                  <a:lnTo>
                    <a:pt x="95101" y="2485"/>
                  </a:lnTo>
                  <a:lnTo>
                    <a:pt x="91361" y="1103"/>
                  </a:lnTo>
                  <a:lnTo>
                    <a:pt x="64966" y="0"/>
                  </a:lnTo>
                  <a:lnTo>
                    <a:pt x="57451" y="5453"/>
                  </a:lnTo>
                  <a:lnTo>
                    <a:pt x="50045" y="7199"/>
                  </a:lnTo>
                  <a:lnTo>
                    <a:pt x="44877" y="7608"/>
                  </a:lnTo>
                  <a:lnTo>
                    <a:pt x="39641" y="10141"/>
                  </a:lnTo>
                  <a:lnTo>
                    <a:pt x="1236" y="46384"/>
                  </a:lnTo>
                  <a:lnTo>
                    <a:pt x="364" y="51469"/>
                  </a:lnTo>
                  <a:lnTo>
                    <a:pt x="0" y="75193"/>
                  </a:lnTo>
                  <a:lnTo>
                    <a:pt x="2351" y="79867"/>
                  </a:lnTo>
                  <a:lnTo>
                    <a:pt x="11822" y="91088"/>
                  </a:lnTo>
                  <a:lnTo>
                    <a:pt x="16424" y="93399"/>
                  </a:lnTo>
                  <a:lnTo>
                    <a:pt x="29174" y="95886"/>
                  </a:lnTo>
                  <a:lnTo>
                    <a:pt x="39699" y="101482"/>
                  </a:lnTo>
                  <a:lnTo>
                    <a:pt x="58207" y="103085"/>
                  </a:lnTo>
                  <a:lnTo>
                    <a:pt x="63498" y="100789"/>
                  </a:lnTo>
                  <a:lnTo>
                    <a:pt x="68789" y="97710"/>
                  </a:lnTo>
                  <a:lnTo>
                    <a:pt x="79373" y="95734"/>
                  </a:lnTo>
                  <a:lnTo>
                    <a:pt x="82018" y="95572"/>
                  </a:lnTo>
                  <a:lnTo>
                    <a:pt x="87310" y="93039"/>
                  </a:lnTo>
                  <a:lnTo>
                    <a:pt x="92602" y="89856"/>
                  </a:lnTo>
                  <a:lnTo>
                    <a:pt x="100539" y="87182"/>
                  </a:lnTo>
                  <a:lnTo>
                    <a:pt x="119060" y="73624"/>
                  </a:lnTo>
                  <a:lnTo>
                    <a:pt x="121706" y="72894"/>
                  </a:lnTo>
                  <a:lnTo>
                    <a:pt x="126998" y="67380"/>
                  </a:lnTo>
                  <a:lnTo>
                    <a:pt x="140080" y="49684"/>
                  </a:lnTo>
                  <a:lnTo>
                    <a:pt x="142505" y="41176"/>
                  </a:lnTo>
                  <a:lnTo>
                    <a:pt x="142763" y="35913"/>
                  </a:lnTo>
                  <a:lnTo>
                    <a:pt x="145176" y="31247"/>
                  </a:lnTo>
                  <a:lnTo>
                    <a:pt x="148306" y="26233"/>
                  </a:lnTo>
                  <a:lnTo>
                    <a:pt x="150712" y="16328"/>
                  </a:lnTo>
                  <a:lnTo>
                    <a:pt x="150807" y="8274"/>
                  </a:lnTo>
                  <a:lnTo>
                    <a:pt x="142901" y="7936"/>
                  </a:lnTo>
                  <a:lnTo>
                    <a:pt x="142873" y="34502"/>
                  </a:lnTo>
                  <a:lnTo>
                    <a:pt x="145224" y="39733"/>
                  </a:lnTo>
                  <a:lnTo>
                    <a:pt x="149707" y="46064"/>
                  </a:lnTo>
                  <a:lnTo>
                    <a:pt x="150592" y="54533"/>
                  </a:lnTo>
                  <a:lnTo>
                    <a:pt x="151627" y="66525"/>
                  </a:lnTo>
                  <a:lnTo>
                    <a:pt x="158006" y="79010"/>
                  </a:lnTo>
                  <a:lnTo>
                    <a:pt x="158418" y="83033"/>
                  </a:lnTo>
                  <a:lnTo>
                    <a:pt x="160953" y="87761"/>
                  </a:lnTo>
                  <a:lnTo>
                    <a:pt x="164137" y="92802"/>
                  </a:lnTo>
                  <a:lnTo>
                    <a:pt x="166182" y="103225"/>
                  </a:lnTo>
                  <a:lnTo>
                    <a:pt x="166349" y="105857"/>
                  </a:lnTo>
                  <a:lnTo>
                    <a:pt x="167343" y="107612"/>
                  </a:lnTo>
                  <a:lnTo>
                    <a:pt x="168888" y="108783"/>
                  </a:lnTo>
                  <a:lnTo>
                    <a:pt x="170799" y="109563"/>
                  </a:lnTo>
                  <a:lnTo>
                    <a:pt x="172074" y="110964"/>
                  </a:lnTo>
                  <a:lnTo>
                    <a:pt x="175281" y="119115"/>
                  </a:lnTo>
                  <a:lnTo>
                    <a:pt x="181427" y="125785"/>
                  </a:lnTo>
                  <a:lnTo>
                    <a:pt x="182560" y="1349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539"/>
            <p:cNvSpPr/>
            <p:nvPr>
              <p:custDataLst>
                <p:tags r:id="rId11"/>
              </p:custDataLst>
            </p:nvPr>
          </p:nvSpPr>
          <p:spPr>
            <a:xfrm>
              <a:off x="1016000" y="3341687"/>
              <a:ext cx="1381126" cy="79377"/>
            </a:xfrm>
            <a:custGeom>
              <a:avLst/>
              <a:gdLst/>
              <a:ahLst/>
              <a:cxnLst/>
              <a:rect l="0" t="0" r="0" b="0"/>
              <a:pathLst>
                <a:path w="1381126" h="79377">
                  <a:moveTo>
                    <a:pt x="1381125" y="7938"/>
                  </a:moveTo>
                  <a:lnTo>
                    <a:pt x="1381125" y="7938"/>
                  </a:lnTo>
                  <a:lnTo>
                    <a:pt x="1381125" y="3724"/>
                  </a:lnTo>
                  <a:lnTo>
                    <a:pt x="1379361" y="2483"/>
                  </a:lnTo>
                  <a:lnTo>
                    <a:pt x="1363243" y="327"/>
                  </a:lnTo>
                  <a:lnTo>
                    <a:pt x="1323708" y="4"/>
                  </a:lnTo>
                  <a:lnTo>
                    <a:pt x="1288412" y="0"/>
                  </a:lnTo>
                  <a:lnTo>
                    <a:pt x="1249927" y="0"/>
                  </a:lnTo>
                  <a:lnTo>
                    <a:pt x="1212965" y="0"/>
                  </a:lnTo>
                  <a:lnTo>
                    <a:pt x="1174556" y="6283"/>
                  </a:lnTo>
                  <a:lnTo>
                    <a:pt x="1142962" y="7611"/>
                  </a:lnTo>
                  <a:lnTo>
                    <a:pt x="1105787" y="7873"/>
                  </a:lnTo>
                  <a:lnTo>
                    <a:pt x="1069699" y="7925"/>
                  </a:lnTo>
                  <a:lnTo>
                    <a:pt x="1039260" y="7934"/>
                  </a:lnTo>
                  <a:lnTo>
                    <a:pt x="1001584" y="7937"/>
                  </a:lnTo>
                  <a:lnTo>
                    <a:pt x="972531" y="7938"/>
                  </a:lnTo>
                  <a:lnTo>
                    <a:pt x="937366" y="7938"/>
                  </a:lnTo>
                  <a:lnTo>
                    <a:pt x="903233" y="7938"/>
                  </a:lnTo>
                  <a:lnTo>
                    <a:pt x="870776" y="12152"/>
                  </a:lnTo>
                  <a:lnTo>
                    <a:pt x="834604" y="14772"/>
                  </a:lnTo>
                  <a:lnTo>
                    <a:pt x="800171" y="15548"/>
                  </a:lnTo>
                  <a:lnTo>
                    <a:pt x="763413" y="15778"/>
                  </a:lnTo>
                  <a:lnTo>
                    <a:pt x="728806" y="15846"/>
                  </a:lnTo>
                  <a:lnTo>
                    <a:pt x="691997" y="15867"/>
                  </a:lnTo>
                  <a:lnTo>
                    <a:pt x="653162" y="15873"/>
                  </a:lnTo>
                  <a:lnTo>
                    <a:pt x="617941" y="20089"/>
                  </a:lnTo>
                  <a:lnTo>
                    <a:pt x="580948" y="22710"/>
                  </a:lnTo>
                  <a:lnTo>
                    <a:pt x="542060" y="23486"/>
                  </a:lnTo>
                  <a:lnTo>
                    <a:pt x="506822" y="23716"/>
                  </a:lnTo>
                  <a:lnTo>
                    <a:pt x="469825" y="27998"/>
                  </a:lnTo>
                  <a:lnTo>
                    <a:pt x="435149" y="30639"/>
                  </a:lnTo>
                  <a:lnTo>
                    <a:pt x="402532" y="35635"/>
                  </a:lnTo>
                  <a:lnTo>
                    <a:pt x="370525" y="38487"/>
                  </a:lnTo>
                  <a:lnTo>
                    <a:pt x="338699" y="39332"/>
                  </a:lnTo>
                  <a:lnTo>
                    <a:pt x="306926" y="43796"/>
                  </a:lnTo>
                  <a:lnTo>
                    <a:pt x="275170" y="46491"/>
                  </a:lnTo>
                  <a:lnTo>
                    <a:pt x="243417" y="47289"/>
                  </a:lnTo>
                  <a:lnTo>
                    <a:pt x="207420" y="53014"/>
                  </a:lnTo>
                  <a:lnTo>
                    <a:pt x="174831" y="55060"/>
                  </a:lnTo>
                  <a:lnTo>
                    <a:pt x="135846" y="60952"/>
                  </a:lnTo>
                  <a:lnTo>
                    <a:pt x="99972" y="64159"/>
                  </a:lnTo>
                  <a:lnTo>
                    <a:pt x="62354" y="70935"/>
                  </a:lnTo>
                  <a:lnTo>
                    <a:pt x="29222" y="71429"/>
                  </a:lnTo>
                  <a:lnTo>
                    <a:pt x="23865" y="73786"/>
                  </a:lnTo>
                  <a:lnTo>
                    <a:pt x="18544" y="76891"/>
                  </a:lnTo>
                  <a:lnTo>
                    <a:pt x="8403" y="79278"/>
                  </a:lnTo>
                  <a:lnTo>
                    <a:pt x="0" y="793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540"/>
            <p:cNvSpPr/>
            <p:nvPr>
              <p:custDataLst>
                <p:tags r:id="rId12"/>
              </p:custDataLst>
            </p:nvPr>
          </p:nvSpPr>
          <p:spPr>
            <a:xfrm>
              <a:off x="1762134" y="2944813"/>
              <a:ext cx="79367" cy="365126"/>
            </a:xfrm>
            <a:custGeom>
              <a:avLst/>
              <a:gdLst/>
              <a:ahLst/>
              <a:cxnLst/>
              <a:rect l="0" t="0" r="0" b="0"/>
              <a:pathLst>
                <a:path w="79367" h="365126">
                  <a:moveTo>
                    <a:pt x="79366" y="0"/>
                  </a:moveTo>
                  <a:lnTo>
                    <a:pt x="79366" y="0"/>
                  </a:lnTo>
                  <a:lnTo>
                    <a:pt x="79366" y="11047"/>
                  </a:lnTo>
                  <a:lnTo>
                    <a:pt x="77014" y="16081"/>
                  </a:lnTo>
                  <a:lnTo>
                    <a:pt x="73911" y="21258"/>
                  </a:lnTo>
                  <a:lnTo>
                    <a:pt x="63409" y="57638"/>
                  </a:lnTo>
                  <a:lnTo>
                    <a:pt x="44864" y="92943"/>
                  </a:lnTo>
                  <a:lnTo>
                    <a:pt x="34079" y="125389"/>
                  </a:lnTo>
                  <a:lnTo>
                    <a:pt x="30082" y="142397"/>
                  </a:lnTo>
                  <a:lnTo>
                    <a:pt x="25664" y="158608"/>
                  </a:lnTo>
                  <a:lnTo>
                    <a:pt x="22003" y="174583"/>
                  </a:lnTo>
                  <a:lnTo>
                    <a:pt x="10122" y="210301"/>
                  </a:lnTo>
                  <a:lnTo>
                    <a:pt x="5769" y="242400"/>
                  </a:lnTo>
                  <a:lnTo>
                    <a:pt x="2559" y="250608"/>
                  </a:lnTo>
                  <a:lnTo>
                    <a:pt x="58" y="290045"/>
                  </a:lnTo>
                  <a:lnTo>
                    <a:pt x="0" y="308353"/>
                  </a:lnTo>
                  <a:lnTo>
                    <a:pt x="2347" y="315786"/>
                  </a:lnTo>
                  <a:lnTo>
                    <a:pt x="5448" y="322030"/>
                  </a:lnTo>
                  <a:lnTo>
                    <a:pt x="8076" y="330503"/>
                  </a:lnTo>
                  <a:lnTo>
                    <a:pt x="13166" y="338599"/>
                  </a:lnTo>
                  <a:lnTo>
                    <a:pt x="15948" y="346583"/>
                  </a:lnTo>
                  <a:lnTo>
                    <a:pt x="31741" y="365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541"/>
            <p:cNvSpPr/>
            <p:nvPr>
              <p:custDataLst>
                <p:tags r:id="rId13"/>
              </p:custDataLst>
            </p:nvPr>
          </p:nvSpPr>
          <p:spPr>
            <a:xfrm>
              <a:off x="2087562" y="2944813"/>
              <a:ext cx="117937" cy="365126"/>
            </a:xfrm>
            <a:custGeom>
              <a:avLst/>
              <a:gdLst/>
              <a:ahLst/>
              <a:cxnLst/>
              <a:rect l="0" t="0" r="0" b="0"/>
              <a:pathLst>
                <a:path w="117937" h="365126">
                  <a:moveTo>
                    <a:pt x="0" y="0"/>
                  </a:moveTo>
                  <a:lnTo>
                    <a:pt x="0" y="0"/>
                  </a:lnTo>
                  <a:lnTo>
                    <a:pt x="4214" y="0"/>
                  </a:lnTo>
                  <a:lnTo>
                    <a:pt x="5455" y="881"/>
                  </a:lnTo>
                  <a:lnTo>
                    <a:pt x="6283" y="2351"/>
                  </a:lnTo>
                  <a:lnTo>
                    <a:pt x="6835" y="4213"/>
                  </a:lnTo>
                  <a:lnTo>
                    <a:pt x="8084" y="5454"/>
                  </a:lnTo>
                  <a:lnTo>
                    <a:pt x="11825" y="6834"/>
                  </a:lnTo>
                  <a:lnTo>
                    <a:pt x="13175" y="8083"/>
                  </a:lnTo>
                  <a:lnTo>
                    <a:pt x="21093" y="22293"/>
                  </a:lnTo>
                  <a:lnTo>
                    <a:pt x="23889" y="34631"/>
                  </a:lnTo>
                  <a:lnTo>
                    <a:pt x="32288" y="47148"/>
                  </a:lnTo>
                  <a:lnTo>
                    <a:pt x="45050" y="67128"/>
                  </a:lnTo>
                  <a:lnTo>
                    <a:pt x="52056" y="82311"/>
                  </a:lnTo>
                  <a:lnTo>
                    <a:pt x="63992" y="119079"/>
                  </a:lnTo>
                  <a:lnTo>
                    <a:pt x="79419" y="157096"/>
                  </a:lnTo>
                  <a:lnTo>
                    <a:pt x="95254" y="192706"/>
                  </a:lnTo>
                  <a:lnTo>
                    <a:pt x="108774" y="232035"/>
                  </a:lnTo>
                  <a:lnTo>
                    <a:pt x="112781" y="252196"/>
                  </a:lnTo>
                  <a:lnTo>
                    <a:pt x="117202" y="271691"/>
                  </a:lnTo>
                  <a:lnTo>
                    <a:pt x="117936" y="303464"/>
                  </a:lnTo>
                  <a:lnTo>
                    <a:pt x="110957" y="336831"/>
                  </a:lnTo>
                  <a:lnTo>
                    <a:pt x="103188" y="365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542"/>
            <p:cNvSpPr/>
            <p:nvPr>
              <p:custDataLst>
                <p:tags r:id="rId14"/>
              </p:custDataLst>
            </p:nvPr>
          </p:nvSpPr>
          <p:spPr>
            <a:xfrm>
              <a:off x="1952625" y="3182938"/>
              <a:ext cx="79376" cy="7938"/>
            </a:xfrm>
            <a:custGeom>
              <a:avLst/>
              <a:gdLst/>
              <a:ahLst/>
              <a:cxnLst/>
              <a:rect l="0" t="0" r="0" b="0"/>
              <a:pathLst>
                <a:path w="79376" h="7938">
                  <a:moveTo>
                    <a:pt x="79375" y="7937"/>
                  </a:moveTo>
                  <a:lnTo>
                    <a:pt x="79375" y="7937"/>
                  </a:lnTo>
                  <a:lnTo>
                    <a:pt x="71764" y="326"/>
                  </a:lnTo>
                  <a:lnTo>
                    <a:pt x="34158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543"/>
            <p:cNvSpPr/>
            <p:nvPr>
              <p:custDataLst>
                <p:tags r:id="rId15"/>
              </p:custDataLst>
            </p:nvPr>
          </p:nvSpPr>
          <p:spPr>
            <a:xfrm>
              <a:off x="1905000" y="3000386"/>
              <a:ext cx="134938" cy="269832"/>
            </a:xfrm>
            <a:custGeom>
              <a:avLst/>
              <a:gdLst/>
              <a:ahLst/>
              <a:cxnLst/>
              <a:rect l="0" t="0" r="0" b="0"/>
              <a:pathLst>
                <a:path w="134938" h="269832">
                  <a:moveTo>
                    <a:pt x="31750" y="31739"/>
                  </a:moveTo>
                  <a:lnTo>
                    <a:pt x="31750" y="31739"/>
                  </a:lnTo>
                  <a:lnTo>
                    <a:pt x="31750" y="50398"/>
                  </a:lnTo>
                  <a:lnTo>
                    <a:pt x="29398" y="55613"/>
                  </a:lnTo>
                  <a:lnTo>
                    <a:pt x="27536" y="58238"/>
                  </a:lnTo>
                  <a:lnTo>
                    <a:pt x="24916" y="70361"/>
                  </a:lnTo>
                  <a:lnTo>
                    <a:pt x="23841" y="108836"/>
                  </a:lnTo>
                  <a:lnTo>
                    <a:pt x="16981" y="144464"/>
                  </a:lnTo>
                  <a:lnTo>
                    <a:pt x="13669" y="174128"/>
                  </a:lnTo>
                  <a:lnTo>
                    <a:pt x="9636" y="190345"/>
                  </a:lnTo>
                  <a:lnTo>
                    <a:pt x="8004" y="227361"/>
                  </a:lnTo>
                  <a:lnTo>
                    <a:pt x="7946" y="243242"/>
                  </a:lnTo>
                  <a:lnTo>
                    <a:pt x="5589" y="247155"/>
                  </a:lnTo>
                  <a:lnTo>
                    <a:pt x="2484" y="251834"/>
                  </a:lnTo>
                  <a:lnTo>
                    <a:pt x="327" y="260423"/>
                  </a:lnTo>
                  <a:lnTo>
                    <a:pt x="1" y="269831"/>
                  </a:lnTo>
                  <a:lnTo>
                    <a:pt x="0" y="258039"/>
                  </a:lnTo>
                  <a:lnTo>
                    <a:pt x="2352" y="253437"/>
                  </a:lnTo>
                  <a:lnTo>
                    <a:pt x="5455" y="248452"/>
                  </a:lnTo>
                  <a:lnTo>
                    <a:pt x="7202" y="239805"/>
                  </a:lnTo>
                  <a:lnTo>
                    <a:pt x="8755" y="216794"/>
                  </a:lnTo>
                  <a:lnTo>
                    <a:pt x="19759" y="177150"/>
                  </a:lnTo>
                  <a:lnTo>
                    <a:pt x="24457" y="141094"/>
                  </a:lnTo>
                  <a:lnTo>
                    <a:pt x="30048" y="125333"/>
                  </a:lnTo>
                  <a:lnTo>
                    <a:pt x="33598" y="110623"/>
                  </a:lnTo>
                  <a:lnTo>
                    <a:pt x="45812" y="73275"/>
                  </a:lnTo>
                  <a:lnTo>
                    <a:pt x="49439" y="61685"/>
                  </a:lnTo>
                  <a:lnTo>
                    <a:pt x="56100" y="49431"/>
                  </a:lnTo>
                  <a:lnTo>
                    <a:pt x="60211" y="43130"/>
                  </a:lnTo>
                  <a:lnTo>
                    <a:pt x="70616" y="16784"/>
                  </a:lnTo>
                  <a:lnTo>
                    <a:pt x="71073" y="12451"/>
                  </a:lnTo>
                  <a:lnTo>
                    <a:pt x="73627" y="7586"/>
                  </a:lnTo>
                  <a:lnTo>
                    <a:pt x="78239" y="1489"/>
                  </a:lnTo>
                  <a:lnTo>
                    <a:pt x="81222" y="656"/>
                  </a:lnTo>
                  <a:lnTo>
                    <a:pt x="91421" y="0"/>
                  </a:lnTo>
                  <a:lnTo>
                    <a:pt x="92697" y="878"/>
                  </a:lnTo>
                  <a:lnTo>
                    <a:pt x="93548" y="2346"/>
                  </a:lnTo>
                  <a:lnTo>
                    <a:pt x="94746" y="8625"/>
                  </a:lnTo>
                  <a:lnTo>
                    <a:pt x="94914" y="11038"/>
                  </a:lnTo>
                  <a:lnTo>
                    <a:pt x="97452" y="16071"/>
                  </a:lnTo>
                  <a:lnTo>
                    <a:pt x="100638" y="21248"/>
                  </a:lnTo>
                  <a:lnTo>
                    <a:pt x="103314" y="29120"/>
                  </a:lnTo>
                  <a:lnTo>
                    <a:pt x="108419" y="37921"/>
                  </a:lnTo>
                  <a:lnTo>
                    <a:pt x="111205" y="50425"/>
                  </a:lnTo>
                  <a:lnTo>
                    <a:pt x="116342" y="60990"/>
                  </a:lnTo>
                  <a:lnTo>
                    <a:pt x="119873" y="100440"/>
                  </a:lnTo>
                  <a:lnTo>
                    <a:pt x="125887" y="124679"/>
                  </a:lnTo>
                  <a:lnTo>
                    <a:pt x="126935" y="161405"/>
                  </a:lnTo>
                  <a:lnTo>
                    <a:pt x="126997" y="196885"/>
                  </a:lnTo>
                  <a:lnTo>
                    <a:pt x="127000" y="235178"/>
                  </a:lnTo>
                  <a:lnTo>
                    <a:pt x="127000" y="248659"/>
                  </a:lnTo>
                  <a:lnTo>
                    <a:pt x="129352" y="253972"/>
                  </a:lnTo>
                  <a:lnTo>
                    <a:pt x="134937" y="2619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3" name="SMARTInkShape-Group96"/>
          <p:cNvGrpSpPr/>
          <p:nvPr/>
        </p:nvGrpSpPr>
        <p:grpSpPr>
          <a:xfrm>
            <a:off x="1095386" y="2976563"/>
            <a:ext cx="563552" cy="317500"/>
            <a:chOff x="1095386" y="2976563"/>
            <a:chExt cx="563552" cy="317500"/>
          </a:xfrm>
        </p:grpSpPr>
        <p:sp>
          <p:nvSpPr>
            <p:cNvPr id="209" name="SMARTInkShape-544"/>
            <p:cNvSpPr/>
            <p:nvPr>
              <p:custDataLst>
                <p:tags r:id="rId6"/>
              </p:custDataLst>
            </p:nvPr>
          </p:nvSpPr>
          <p:spPr>
            <a:xfrm>
              <a:off x="1404938" y="2976563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7937" y="0"/>
                  </a:moveTo>
                  <a:lnTo>
                    <a:pt x="7937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545"/>
            <p:cNvSpPr/>
            <p:nvPr>
              <p:custDataLst>
                <p:tags r:id="rId7"/>
              </p:custDataLst>
            </p:nvPr>
          </p:nvSpPr>
          <p:spPr>
            <a:xfrm>
              <a:off x="1476375" y="3159134"/>
              <a:ext cx="182563" cy="134929"/>
            </a:xfrm>
            <a:custGeom>
              <a:avLst/>
              <a:gdLst/>
              <a:ahLst/>
              <a:cxnLst/>
              <a:rect l="0" t="0" r="0" b="0"/>
              <a:pathLst>
                <a:path w="182563" h="134929">
                  <a:moveTo>
                    <a:pt x="0" y="7929"/>
                  </a:moveTo>
                  <a:lnTo>
                    <a:pt x="0" y="7929"/>
                  </a:lnTo>
                  <a:lnTo>
                    <a:pt x="0" y="12142"/>
                  </a:lnTo>
                  <a:lnTo>
                    <a:pt x="2352" y="16563"/>
                  </a:lnTo>
                  <a:lnTo>
                    <a:pt x="5455" y="21467"/>
                  </a:lnTo>
                  <a:lnTo>
                    <a:pt x="8084" y="29187"/>
                  </a:lnTo>
                  <a:lnTo>
                    <a:pt x="13174" y="37941"/>
                  </a:lnTo>
                  <a:lnTo>
                    <a:pt x="15957" y="50433"/>
                  </a:lnTo>
                  <a:lnTo>
                    <a:pt x="21999" y="63002"/>
                  </a:lnTo>
                  <a:lnTo>
                    <a:pt x="22604" y="65811"/>
                  </a:lnTo>
                  <a:lnTo>
                    <a:pt x="30540" y="81983"/>
                  </a:lnTo>
                  <a:lnTo>
                    <a:pt x="31750" y="119024"/>
                  </a:lnTo>
                  <a:lnTo>
                    <a:pt x="31750" y="107228"/>
                  </a:lnTo>
                  <a:lnTo>
                    <a:pt x="34102" y="102626"/>
                  </a:lnTo>
                  <a:lnTo>
                    <a:pt x="37205" y="97641"/>
                  </a:lnTo>
                  <a:lnTo>
                    <a:pt x="39197" y="87255"/>
                  </a:lnTo>
                  <a:lnTo>
                    <a:pt x="39679" y="60844"/>
                  </a:lnTo>
                  <a:lnTo>
                    <a:pt x="42036" y="55553"/>
                  </a:lnTo>
                  <a:lnTo>
                    <a:pt x="45141" y="50262"/>
                  </a:lnTo>
                  <a:lnTo>
                    <a:pt x="47134" y="39678"/>
                  </a:lnTo>
                  <a:lnTo>
                    <a:pt x="47298" y="37033"/>
                  </a:lnTo>
                  <a:lnTo>
                    <a:pt x="49831" y="31741"/>
                  </a:lnTo>
                  <a:lnTo>
                    <a:pt x="53015" y="26449"/>
                  </a:lnTo>
                  <a:lnTo>
                    <a:pt x="54430" y="21157"/>
                  </a:lnTo>
                  <a:lnTo>
                    <a:pt x="55690" y="19394"/>
                  </a:lnTo>
                  <a:lnTo>
                    <a:pt x="57411" y="18218"/>
                  </a:lnTo>
                  <a:lnTo>
                    <a:pt x="61676" y="16030"/>
                  </a:lnTo>
                  <a:lnTo>
                    <a:pt x="69035" y="10721"/>
                  </a:lnTo>
                  <a:lnTo>
                    <a:pt x="74192" y="9169"/>
                  </a:lnTo>
                  <a:lnTo>
                    <a:pt x="75919" y="7873"/>
                  </a:lnTo>
                  <a:lnTo>
                    <a:pt x="77071" y="6128"/>
                  </a:lnTo>
                  <a:lnTo>
                    <a:pt x="77839" y="4082"/>
                  </a:lnTo>
                  <a:lnTo>
                    <a:pt x="79233" y="2719"/>
                  </a:lnTo>
                  <a:lnTo>
                    <a:pt x="83134" y="1203"/>
                  </a:lnTo>
                  <a:lnTo>
                    <a:pt x="113779" y="0"/>
                  </a:lnTo>
                  <a:lnTo>
                    <a:pt x="115540" y="879"/>
                  </a:lnTo>
                  <a:lnTo>
                    <a:pt x="116714" y="2347"/>
                  </a:lnTo>
                  <a:lnTo>
                    <a:pt x="117497" y="4208"/>
                  </a:lnTo>
                  <a:lnTo>
                    <a:pt x="118901" y="5447"/>
                  </a:lnTo>
                  <a:lnTo>
                    <a:pt x="127491" y="9790"/>
                  </a:lnTo>
                  <a:lnTo>
                    <a:pt x="129973" y="11816"/>
                  </a:lnTo>
                  <a:lnTo>
                    <a:pt x="132731" y="16417"/>
                  </a:lnTo>
                  <a:lnTo>
                    <a:pt x="134839" y="21403"/>
                  </a:lnTo>
                  <a:lnTo>
                    <a:pt x="147508" y="37936"/>
                  </a:lnTo>
                  <a:lnTo>
                    <a:pt x="152512" y="53902"/>
                  </a:lnTo>
                  <a:lnTo>
                    <a:pt x="155977" y="60111"/>
                  </a:lnTo>
                  <a:lnTo>
                    <a:pt x="166762" y="91840"/>
                  </a:lnTo>
                  <a:lnTo>
                    <a:pt x="171903" y="101191"/>
                  </a:lnTo>
                  <a:lnTo>
                    <a:pt x="174519" y="122467"/>
                  </a:lnTo>
                  <a:lnTo>
                    <a:pt x="175436" y="123975"/>
                  </a:lnTo>
                  <a:lnTo>
                    <a:pt x="176930" y="124980"/>
                  </a:lnTo>
                  <a:lnTo>
                    <a:pt x="178807" y="125650"/>
                  </a:lnTo>
                  <a:lnTo>
                    <a:pt x="180059" y="126979"/>
                  </a:lnTo>
                  <a:lnTo>
                    <a:pt x="182562" y="1349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546"/>
            <p:cNvSpPr/>
            <p:nvPr>
              <p:custDataLst>
                <p:tags r:id="rId8"/>
              </p:custDataLst>
            </p:nvPr>
          </p:nvSpPr>
          <p:spPr>
            <a:xfrm>
              <a:off x="1357313" y="3119438"/>
              <a:ext cx="23813" cy="166688"/>
            </a:xfrm>
            <a:custGeom>
              <a:avLst/>
              <a:gdLst/>
              <a:ahLst/>
              <a:cxnLst/>
              <a:rect l="0" t="0" r="0" b="0"/>
              <a:pathLst>
                <a:path w="23813" h="166688">
                  <a:moveTo>
                    <a:pt x="0" y="0"/>
                  </a:moveTo>
                  <a:lnTo>
                    <a:pt x="0" y="0"/>
                  </a:lnTo>
                  <a:lnTo>
                    <a:pt x="0" y="6833"/>
                  </a:lnTo>
                  <a:lnTo>
                    <a:pt x="881" y="7201"/>
                  </a:lnTo>
                  <a:lnTo>
                    <a:pt x="4213" y="7610"/>
                  </a:lnTo>
                  <a:lnTo>
                    <a:pt x="5454" y="8601"/>
                  </a:lnTo>
                  <a:lnTo>
                    <a:pt x="6834" y="12054"/>
                  </a:lnTo>
                  <a:lnTo>
                    <a:pt x="8813" y="50441"/>
                  </a:lnTo>
                  <a:lnTo>
                    <a:pt x="14218" y="65362"/>
                  </a:lnTo>
                  <a:lnTo>
                    <a:pt x="18081" y="95413"/>
                  </a:lnTo>
                  <a:lnTo>
                    <a:pt x="22114" y="111173"/>
                  </a:lnTo>
                  <a:lnTo>
                    <a:pt x="23783" y="149597"/>
                  </a:lnTo>
                  <a:lnTo>
                    <a:pt x="23812" y="166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547"/>
            <p:cNvSpPr/>
            <p:nvPr>
              <p:custDataLst>
                <p:tags r:id="rId9"/>
              </p:custDataLst>
            </p:nvPr>
          </p:nvSpPr>
          <p:spPr>
            <a:xfrm>
              <a:off x="1095386" y="3056034"/>
              <a:ext cx="174605" cy="229765"/>
            </a:xfrm>
            <a:custGeom>
              <a:avLst/>
              <a:gdLst/>
              <a:ahLst/>
              <a:cxnLst/>
              <a:rect l="0" t="0" r="0" b="0"/>
              <a:pathLst>
                <a:path w="174605" h="229765">
                  <a:moveTo>
                    <a:pt x="150802" y="7841"/>
                  </a:moveTo>
                  <a:lnTo>
                    <a:pt x="150802" y="7841"/>
                  </a:lnTo>
                  <a:lnTo>
                    <a:pt x="143191" y="230"/>
                  </a:lnTo>
                  <a:lnTo>
                    <a:pt x="138747" y="0"/>
                  </a:lnTo>
                  <a:lnTo>
                    <a:pt x="134273" y="2298"/>
                  </a:lnTo>
                  <a:lnTo>
                    <a:pt x="129344" y="5378"/>
                  </a:lnTo>
                  <a:lnTo>
                    <a:pt x="118994" y="7354"/>
                  </a:lnTo>
                  <a:lnTo>
                    <a:pt x="92428" y="8704"/>
                  </a:lnTo>
                  <a:lnTo>
                    <a:pt x="77045" y="14672"/>
                  </a:lnTo>
                  <a:lnTo>
                    <a:pt x="66199" y="16442"/>
                  </a:lnTo>
                  <a:lnTo>
                    <a:pt x="55564" y="22018"/>
                  </a:lnTo>
                  <a:lnTo>
                    <a:pt x="37751" y="24374"/>
                  </a:lnTo>
                  <a:lnTo>
                    <a:pt x="35747" y="25919"/>
                  </a:lnTo>
                  <a:lnTo>
                    <a:pt x="28317" y="34735"/>
                  </a:lnTo>
                  <a:lnTo>
                    <a:pt x="23456" y="37433"/>
                  </a:lnTo>
                  <a:lnTo>
                    <a:pt x="17364" y="39165"/>
                  </a:lnTo>
                  <a:lnTo>
                    <a:pt x="9823" y="44962"/>
                  </a:lnTo>
                  <a:lnTo>
                    <a:pt x="4948" y="46387"/>
                  </a:lnTo>
                  <a:lnTo>
                    <a:pt x="3295" y="47650"/>
                  </a:lnTo>
                  <a:lnTo>
                    <a:pt x="118" y="55109"/>
                  </a:lnTo>
                  <a:lnTo>
                    <a:pt x="0" y="62269"/>
                  </a:lnTo>
                  <a:lnTo>
                    <a:pt x="11814" y="75198"/>
                  </a:lnTo>
                  <a:lnTo>
                    <a:pt x="16416" y="77465"/>
                  </a:lnTo>
                  <a:lnTo>
                    <a:pt x="52176" y="87341"/>
                  </a:lnTo>
                  <a:lnTo>
                    <a:pt x="61509" y="92447"/>
                  </a:lnTo>
                  <a:lnTo>
                    <a:pt x="74172" y="95233"/>
                  </a:lnTo>
                  <a:lnTo>
                    <a:pt x="101372" y="108836"/>
                  </a:lnTo>
                  <a:lnTo>
                    <a:pt x="107666" y="110936"/>
                  </a:lnTo>
                  <a:lnTo>
                    <a:pt x="129728" y="123600"/>
                  </a:lnTo>
                  <a:lnTo>
                    <a:pt x="139462" y="126807"/>
                  </a:lnTo>
                  <a:lnTo>
                    <a:pt x="161355" y="145523"/>
                  </a:lnTo>
                  <a:lnTo>
                    <a:pt x="164312" y="150760"/>
                  </a:lnTo>
                  <a:lnTo>
                    <a:pt x="165100" y="153391"/>
                  </a:lnTo>
                  <a:lnTo>
                    <a:pt x="166507" y="155145"/>
                  </a:lnTo>
                  <a:lnTo>
                    <a:pt x="171820" y="158496"/>
                  </a:lnTo>
                  <a:lnTo>
                    <a:pt x="173372" y="162405"/>
                  </a:lnTo>
                  <a:lnTo>
                    <a:pt x="174604" y="188844"/>
                  </a:lnTo>
                  <a:lnTo>
                    <a:pt x="154949" y="210056"/>
                  </a:lnTo>
                  <a:lnTo>
                    <a:pt x="150293" y="212367"/>
                  </a:lnTo>
                  <a:lnTo>
                    <a:pt x="113090" y="221914"/>
                  </a:lnTo>
                  <a:lnTo>
                    <a:pt x="84991" y="222144"/>
                  </a:lnTo>
                  <a:lnTo>
                    <a:pt x="79513" y="224501"/>
                  </a:lnTo>
                  <a:lnTo>
                    <a:pt x="76817" y="226364"/>
                  </a:lnTo>
                  <a:lnTo>
                    <a:pt x="64596" y="228987"/>
                  </a:lnTo>
                  <a:lnTo>
                    <a:pt x="54018" y="229764"/>
                  </a:lnTo>
                  <a:lnTo>
                    <a:pt x="51883" y="228991"/>
                  </a:lnTo>
                  <a:lnTo>
                    <a:pt x="50460" y="227594"/>
                  </a:lnTo>
                  <a:lnTo>
                    <a:pt x="49511" y="225780"/>
                  </a:lnTo>
                  <a:lnTo>
                    <a:pt x="47997" y="224571"/>
                  </a:lnTo>
                  <a:lnTo>
                    <a:pt x="43962" y="223228"/>
                  </a:lnTo>
                  <a:lnTo>
                    <a:pt x="25343" y="222181"/>
                  </a:lnTo>
                  <a:lnTo>
                    <a:pt x="15864" y="2142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4" name="SMARTInkShape-548"/>
          <p:cNvSpPr/>
          <p:nvPr>
            <p:custDataLst>
              <p:tags r:id="rId2"/>
            </p:custDataLst>
          </p:nvPr>
        </p:nvSpPr>
        <p:spPr>
          <a:xfrm>
            <a:off x="4857750" y="2159000"/>
            <a:ext cx="103189" cy="102859"/>
          </a:xfrm>
          <a:custGeom>
            <a:avLst/>
            <a:gdLst/>
            <a:ahLst/>
            <a:cxnLst/>
            <a:rect l="0" t="0" r="0" b="0"/>
            <a:pathLst>
              <a:path w="103189" h="102859">
                <a:moveTo>
                  <a:pt x="95250" y="15875"/>
                </a:moveTo>
                <a:lnTo>
                  <a:pt x="95250" y="15875"/>
                </a:lnTo>
                <a:lnTo>
                  <a:pt x="95250" y="11661"/>
                </a:lnTo>
                <a:lnTo>
                  <a:pt x="96132" y="10420"/>
                </a:lnTo>
                <a:lnTo>
                  <a:pt x="97602" y="9592"/>
                </a:lnTo>
                <a:lnTo>
                  <a:pt x="103188" y="7937"/>
                </a:lnTo>
                <a:lnTo>
                  <a:pt x="91064" y="7937"/>
                </a:lnTo>
                <a:lnTo>
                  <a:pt x="86628" y="5586"/>
                </a:lnTo>
                <a:lnTo>
                  <a:pt x="80808" y="1103"/>
                </a:lnTo>
                <a:lnTo>
                  <a:pt x="73321" y="218"/>
                </a:lnTo>
                <a:lnTo>
                  <a:pt x="34536" y="0"/>
                </a:lnTo>
                <a:lnTo>
                  <a:pt x="32988" y="0"/>
                </a:lnTo>
                <a:lnTo>
                  <a:pt x="17715" y="13174"/>
                </a:lnTo>
                <a:lnTo>
                  <a:pt x="9399" y="15519"/>
                </a:lnTo>
                <a:lnTo>
                  <a:pt x="8912" y="16520"/>
                </a:lnTo>
                <a:lnTo>
                  <a:pt x="8370" y="19983"/>
                </a:lnTo>
                <a:lnTo>
                  <a:pt x="5778" y="24463"/>
                </a:lnTo>
                <a:lnTo>
                  <a:pt x="1141" y="30310"/>
                </a:lnTo>
                <a:lnTo>
                  <a:pt x="100" y="38458"/>
                </a:lnTo>
                <a:lnTo>
                  <a:pt x="0" y="75218"/>
                </a:lnTo>
                <a:lnTo>
                  <a:pt x="882" y="76604"/>
                </a:lnTo>
                <a:lnTo>
                  <a:pt x="2351" y="77527"/>
                </a:lnTo>
                <a:lnTo>
                  <a:pt x="4213" y="78143"/>
                </a:lnTo>
                <a:lnTo>
                  <a:pt x="5454" y="79436"/>
                </a:lnTo>
                <a:lnTo>
                  <a:pt x="7610" y="86101"/>
                </a:lnTo>
                <a:lnTo>
                  <a:pt x="10144" y="86774"/>
                </a:lnTo>
                <a:lnTo>
                  <a:pt x="12054" y="86953"/>
                </a:lnTo>
                <a:lnTo>
                  <a:pt x="16528" y="89505"/>
                </a:lnTo>
                <a:lnTo>
                  <a:pt x="22374" y="94115"/>
                </a:lnTo>
                <a:lnTo>
                  <a:pt x="29864" y="95026"/>
                </a:lnTo>
                <a:lnTo>
                  <a:pt x="34733" y="95150"/>
                </a:lnTo>
                <a:lnTo>
                  <a:pt x="36385" y="96065"/>
                </a:lnTo>
                <a:lnTo>
                  <a:pt x="37486" y="97557"/>
                </a:lnTo>
                <a:lnTo>
                  <a:pt x="38220" y="99434"/>
                </a:lnTo>
                <a:lnTo>
                  <a:pt x="39590" y="100685"/>
                </a:lnTo>
                <a:lnTo>
                  <a:pt x="46393" y="102858"/>
                </a:lnTo>
                <a:lnTo>
                  <a:pt x="54351" y="96324"/>
                </a:lnTo>
                <a:lnTo>
                  <a:pt x="59418" y="95568"/>
                </a:lnTo>
                <a:lnTo>
                  <a:pt x="75218" y="95258"/>
                </a:lnTo>
                <a:lnTo>
                  <a:pt x="76603" y="94373"/>
                </a:lnTo>
                <a:lnTo>
                  <a:pt x="77527" y="92901"/>
                </a:lnTo>
                <a:lnTo>
                  <a:pt x="78144" y="91039"/>
                </a:lnTo>
                <a:lnTo>
                  <a:pt x="79436" y="89797"/>
                </a:lnTo>
                <a:lnTo>
                  <a:pt x="86101" y="87640"/>
                </a:lnTo>
                <a:lnTo>
                  <a:pt x="103188" y="8731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SMARTInkShape-549"/>
          <p:cNvSpPr/>
          <p:nvPr>
            <p:custDataLst>
              <p:tags r:id="rId3"/>
            </p:custDataLst>
          </p:nvPr>
        </p:nvSpPr>
        <p:spPr>
          <a:xfrm>
            <a:off x="6707196" y="4151313"/>
            <a:ext cx="198401" cy="198438"/>
          </a:xfrm>
          <a:custGeom>
            <a:avLst/>
            <a:gdLst/>
            <a:ahLst/>
            <a:cxnLst/>
            <a:rect l="0" t="0" r="0" b="0"/>
            <a:pathLst>
              <a:path w="198401" h="198438">
                <a:moveTo>
                  <a:pt x="190491" y="55562"/>
                </a:moveTo>
                <a:lnTo>
                  <a:pt x="190491" y="55562"/>
                </a:lnTo>
                <a:lnTo>
                  <a:pt x="190491" y="43738"/>
                </a:lnTo>
                <a:lnTo>
                  <a:pt x="191373" y="42387"/>
                </a:lnTo>
                <a:lnTo>
                  <a:pt x="192843" y="41487"/>
                </a:lnTo>
                <a:lnTo>
                  <a:pt x="197325" y="40042"/>
                </a:lnTo>
                <a:lnTo>
                  <a:pt x="197938" y="37493"/>
                </a:lnTo>
                <a:lnTo>
                  <a:pt x="198400" y="32086"/>
                </a:lnTo>
                <a:lnTo>
                  <a:pt x="194206" y="31849"/>
                </a:lnTo>
                <a:lnTo>
                  <a:pt x="192968" y="30934"/>
                </a:lnTo>
                <a:lnTo>
                  <a:pt x="190588" y="24141"/>
                </a:lnTo>
                <a:lnTo>
                  <a:pt x="186306" y="23909"/>
                </a:lnTo>
                <a:lnTo>
                  <a:pt x="185055" y="22995"/>
                </a:lnTo>
                <a:lnTo>
                  <a:pt x="182883" y="16986"/>
                </a:lnTo>
                <a:lnTo>
                  <a:pt x="180349" y="16368"/>
                </a:lnTo>
                <a:lnTo>
                  <a:pt x="178439" y="16204"/>
                </a:lnTo>
                <a:lnTo>
                  <a:pt x="177164" y="15212"/>
                </a:lnTo>
                <a:lnTo>
                  <a:pt x="175748" y="11758"/>
                </a:lnTo>
                <a:lnTo>
                  <a:pt x="174489" y="10485"/>
                </a:lnTo>
                <a:lnTo>
                  <a:pt x="170738" y="9069"/>
                </a:lnTo>
                <a:lnTo>
                  <a:pt x="160201" y="8036"/>
                </a:lnTo>
                <a:lnTo>
                  <a:pt x="159714" y="7121"/>
                </a:lnTo>
                <a:lnTo>
                  <a:pt x="159173" y="3752"/>
                </a:lnTo>
                <a:lnTo>
                  <a:pt x="158147" y="2501"/>
                </a:lnTo>
                <a:lnTo>
                  <a:pt x="154656" y="1111"/>
                </a:lnTo>
                <a:lnTo>
                  <a:pt x="116310" y="0"/>
                </a:lnTo>
                <a:lnTo>
                  <a:pt x="111072" y="2352"/>
                </a:lnTo>
                <a:lnTo>
                  <a:pt x="105806" y="5455"/>
                </a:lnTo>
                <a:lnTo>
                  <a:pt x="95238" y="7447"/>
                </a:lnTo>
                <a:lnTo>
                  <a:pt x="92593" y="7610"/>
                </a:lnTo>
                <a:lnTo>
                  <a:pt x="90830" y="8601"/>
                </a:lnTo>
                <a:lnTo>
                  <a:pt x="89654" y="10143"/>
                </a:lnTo>
                <a:lnTo>
                  <a:pt x="88872" y="12054"/>
                </a:lnTo>
                <a:lnTo>
                  <a:pt x="87468" y="13328"/>
                </a:lnTo>
                <a:lnTo>
                  <a:pt x="83555" y="14742"/>
                </a:lnTo>
                <a:lnTo>
                  <a:pt x="73856" y="16533"/>
                </a:lnTo>
                <a:lnTo>
                  <a:pt x="55541" y="29591"/>
                </a:lnTo>
                <a:lnTo>
                  <a:pt x="50256" y="31672"/>
                </a:lnTo>
                <a:lnTo>
                  <a:pt x="37032" y="42671"/>
                </a:lnTo>
                <a:lnTo>
                  <a:pt x="34093" y="47774"/>
                </a:lnTo>
                <a:lnTo>
                  <a:pt x="31904" y="52982"/>
                </a:lnTo>
                <a:lnTo>
                  <a:pt x="18073" y="71440"/>
                </a:lnTo>
                <a:lnTo>
                  <a:pt x="15965" y="76730"/>
                </a:lnTo>
                <a:lnTo>
                  <a:pt x="10702" y="84666"/>
                </a:lnTo>
                <a:lnTo>
                  <a:pt x="8751" y="92604"/>
                </a:lnTo>
                <a:lnTo>
                  <a:pt x="8294" y="97895"/>
                </a:lnTo>
                <a:lnTo>
                  <a:pt x="5739" y="103187"/>
                </a:lnTo>
                <a:lnTo>
                  <a:pt x="1127" y="109557"/>
                </a:lnTo>
                <a:lnTo>
                  <a:pt x="216" y="117152"/>
                </a:lnTo>
                <a:lnTo>
                  <a:pt x="0" y="133398"/>
                </a:lnTo>
                <a:lnTo>
                  <a:pt x="5449" y="140970"/>
                </a:lnTo>
                <a:lnTo>
                  <a:pt x="7193" y="148385"/>
                </a:lnTo>
                <a:lnTo>
                  <a:pt x="7603" y="153555"/>
                </a:lnTo>
                <a:lnTo>
                  <a:pt x="8593" y="155287"/>
                </a:lnTo>
                <a:lnTo>
                  <a:pt x="10136" y="156441"/>
                </a:lnTo>
                <a:lnTo>
                  <a:pt x="12046" y="157210"/>
                </a:lnTo>
                <a:lnTo>
                  <a:pt x="13319" y="158605"/>
                </a:lnTo>
                <a:lnTo>
                  <a:pt x="14734" y="162507"/>
                </a:lnTo>
                <a:lnTo>
                  <a:pt x="15993" y="163900"/>
                </a:lnTo>
                <a:lnTo>
                  <a:pt x="26815" y="170534"/>
                </a:lnTo>
                <a:lnTo>
                  <a:pt x="29552" y="175158"/>
                </a:lnTo>
                <a:lnTo>
                  <a:pt x="30282" y="177626"/>
                </a:lnTo>
                <a:lnTo>
                  <a:pt x="31650" y="179271"/>
                </a:lnTo>
                <a:lnTo>
                  <a:pt x="46076" y="187728"/>
                </a:lnTo>
                <a:lnTo>
                  <a:pt x="76875" y="191360"/>
                </a:lnTo>
                <a:lnTo>
                  <a:pt x="87334" y="196777"/>
                </a:lnTo>
                <a:lnTo>
                  <a:pt x="125081" y="198435"/>
                </a:lnTo>
                <a:lnTo>
                  <a:pt x="129964" y="198437"/>
                </a:lnTo>
                <a:lnTo>
                  <a:pt x="131619" y="197555"/>
                </a:lnTo>
                <a:lnTo>
                  <a:pt x="132722" y="196085"/>
                </a:lnTo>
                <a:lnTo>
                  <a:pt x="133458" y="194223"/>
                </a:lnTo>
                <a:lnTo>
                  <a:pt x="134830" y="192982"/>
                </a:lnTo>
                <a:lnTo>
                  <a:pt x="138707" y="191603"/>
                </a:lnTo>
                <a:lnTo>
                  <a:pt x="145847" y="190826"/>
                </a:lnTo>
                <a:lnTo>
                  <a:pt x="147500" y="189836"/>
                </a:lnTo>
                <a:lnTo>
                  <a:pt x="148600" y="188292"/>
                </a:lnTo>
                <a:lnTo>
                  <a:pt x="149335" y="186382"/>
                </a:lnTo>
                <a:lnTo>
                  <a:pt x="150706" y="185109"/>
                </a:lnTo>
                <a:lnTo>
                  <a:pt x="157510" y="182897"/>
                </a:lnTo>
                <a:lnTo>
                  <a:pt x="158193" y="180359"/>
                </a:lnTo>
                <a:lnTo>
                  <a:pt x="158376" y="178448"/>
                </a:lnTo>
                <a:lnTo>
                  <a:pt x="159379" y="177173"/>
                </a:lnTo>
                <a:lnTo>
                  <a:pt x="162847" y="175757"/>
                </a:lnTo>
                <a:lnTo>
                  <a:pt x="164124" y="174497"/>
                </a:lnTo>
                <a:lnTo>
                  <a:pt x="165543" y="170746"/>
                </a:lnTo>
                <a:lnTo>
                  <a:pt x="166804" y="169393"/>
                </a:lnTo>
                <a:lnTo>
                  <a:pt x="174610" y="166688"/>
                </a:lnTo>
                <a:lnTo>
                  <a:pt x="182554" y="16668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8" name="SMARTInkShape-Group99"/>
          <p:cNvGrpSpPr/>
          <p:nvPr/>
        </p:nvGrpSpPr>
        <p:grpSpPr>
          <a:xfrm>
            <a:off x="4778375" y="4556125"/>
            <a:ext cx="1650998" cy="1222376"/>
            <a:chOff x="4778375" y="4556125"/>
            <a:chExt cx="1650998" cy="1222376"/>
          </a:xfrm>
        </p:grpSpPr>
        <p:sp>
          <p:nvSpPr>
            <p:cNvPr id="216" name="SMARTInkShape-550"/>
            <p:cNvSpPr/>
            <p:nvPr>
              <p:custDataLst>
                <p:tags r:id="rId4"/>
              </p:custDataLst>
            </p:nvPr>
          </p:nvSpPr>
          <p:spPr>
            <a:xfrm>
              <a:off x="6207125" y="4556125"/>
              <a:ext cx="222248" cy="349251"/>
            </a:xfrm>
            <a:custGeom>
              <a:avLst/>
              <a:gdLst/>
              <a:ahLst/>
              <a:cxnLst/>
              <a:rect l="0" t="0" r="0" b="0"/>
              <a:pathLst>
                <a:path w="222248" h="349251">
                  <a:moveTo>
                    <a:pt x="0" y="39687"/>
                  </a:moveTo>
                  <a:lnTo>
                    <a:pt x="0" y="39687"/>
                  </a:lnTo>
                  <a:lnTo>
                    <a:pt x="4213" y="39687"/>
                  </a:lnTo>
                  <a:lnTo>
                    <a:pt x="5454" y="38805"/>
                  </a:lnTo>
                  <a:lnTo>
                    <a:pt x="6282" y="37336"/>
                  </a:lnTo>
                  <a:lnTo>
                    <a:pt x="7610" y="32853"/>
                  </a:lnTo>
                  <a:lnTo>
                    <a:pt x="10144" y="32240"/>
                  </a:lnTo>
                  <a:lnTo>
                    <a:pt x="12054" y="32077"/>
                  </a:lnTo>
                  <a:lnTo>
                    <a:pt x="13328" y="31086"/>
                  </a:lnTo>
                  <a:lnTo>
                    <a:pt x="15539" y="24945"/>
                  </a:lnTo>
                  <a:lnTo>
                    <a:pt x="18078" y="24316"/>
                  </a:lnTo>
                  <a:lnTo>
                    <a:pt x="56054" y="23813"/>
                  </a:lnTo>
                  <a:lnTo>
                    <a:pt x="58536" y="23813"/>
                  </a:lnTo>
                  <a:lnTo>
                    <a:pt x="63646" y="21461"/>
                  </a:lnTo>
                  <a:lnTo>
                    <a:pt x="68856" y="18357"/>
                  </a:lnTo>
                  <a:lnTo>
                    <a:pt x="79389" y="16365"/>
                  </a:lnTo>
                  <a:lnTo>
                    <a:pt x="82029" y="16202"/>
                  </a:lnTo>
                  <a:lnTo>
                    <a:pt x="87317" y="13669"/>
                  </a:lnTo>
                  <a:lnTo>
                    <a:pt x="92606" y="10484"/>
                  </a:lnTo>
                  <a:lnTo>
                    <a:pt x="103188" y="8441"/>
                  </a:lnTo>
                  <a:lnTo>
                    <a:pt x="105833" y="8274"/>
                  </a:lnTo>
                  <a:lnTo>
                    <a:pt x="111125" y="5735"/>
                  </a:lnTo>
                  <a:lnTo>
                    <a:pt x="116416" y="2549"/>
                  </a:lnTo>
                  <a:lnTo>
                    <a:pt x="127000" y="503"/>
                  </a:lnTo>
                  <a:lnTo>
                    <a:pt x="166542" y="3"/>
                  </a:lnTo>
                  <a:lnTo>
                    <a:pt x="185200" y="0"/>
                  </a:lnTo>
                  <a:lnTo>
                    <a:pt x="190496" y="2351"/>
                  </a:lnTo>
                  <a:lnTo>
                    <a:pt x="195790" y="5454"/>
                  </a:lnTo>
                  <a:lnTo>
                    <a:pt x="204807" y="7610"/>
                  </a:lnTo>
                  <a:lnTo>
                    <a:pt x="218158" y="19753"/>
                  </a:lnTo>
                  <a:lnTo>
                    <a:pt x="220431" y="24360"/>
                  </a:lnTo>
                  <a:lnTo>
                    <a:pt x="222090" y="46019"/>
                  </a:lnTo>
                  <a:lnTo>
                    <a:pt x="222247" y="85104"/>
                  </a:lnTo>
                  <a:lnTo>
                    <a:pt x="214166" y="121733"/>
                  </a:lnTo>
                  <a:lnTo>
                    <a:pt x="200839" y="158915"/>
                  </a:lnTo>
                  <a:lnTo>
                    <a:pt x="192804" y="182071"/>
                  </a:lnTo>
                  <a:lnTo>
                    <a:pt x="188830" y="198292"/>
                  </a:lnTo>
                  <a:lnTo>
                    <a:pt x="171881" y="235471"/>
                  </a:lnTo>
                  <a:lnTo>
                    <a:pt x="148165" y="271279"/>
                  </a:lnTo>
                  <a:lnTo>
                    <a:pt x="121414" y="309402"/>
                  </a:lnTo>
                  <a:lnTo>
                    <a:pt x="115313" y="324327"/>
                  </a:lnTo>
                  <a:lnTo>
                    <a:pt x="113035" y="327344"/>
                  </a:lnTo>
                  <a:lnTo>
                    <a:pt x="105615" y="333352"/>
                  </a:lnTo>
                  <a:lnTo>
                    <a:pt x="95250" y="349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551"/>
            <p:cNvSpPr/>
            <p:nvPr>
              <p:custDataLst>
                <p:tags r:id="rId5"/>
              </p:custDataLst>
            </p:nvPr>
          </p:nvSpPr>
          <p:spPr>
            <a:xfrm>
              <a:off x="4778375" y="4746625"/>
              <a:ext cx="1539876" cy="1031876"/>
            </a:xfrm>
            <a:custGeom>
              <a:avLst/>
              <a:gdLst/>
              <a:ahLst/>
              <a:cxnLst/>
              <a:rect l="0" t="0" r="0" b="0"/>
              <a:pathLst>
                <a:path w="1539876" h="1031876">
                  <a:moveTo>
                    <a:pt x="0" y="1031875"/>
                  </a:moveTo>
                  <a:lnTo>
                    <a:pt x="0" y="1031875"/>
                  </a:lnTo>
                  <a:lnTo>
                    <a:pt x="6834" y="1025041"/>
                  </a:lnTo>
                  <a:lnTo>
                    <a:pt x="14674" y="1024035"/>
                  </a:lnTo>
                  <a:lnTo>
                    <a:pt x="15075" y="1023120"/>
                  </a:lnTo>
                  <a:lnTo>
                    <a:pt x="15520" y="1019752"/>
                  </a:lnTo>
                  <a:lnTo>
                    <a:pt x="16520" y="1018501"/>
                  </a:lnTo>
                  <a:lnTo>
                    <a:pt x="22678" y="1016329"/>
                  </a:lnTo>
                  <a:lnTo>
                    <a:pt x="27690" y="1016097"/>
                  </a:lnTo>
                  <a:lnTo>
                    <a:pt x="29043" y="1015183"/>
                  </a:lnTo>
                  <a:lnTo>
                    <a:pt x="29945" y="1013692"/>
                  </a:lnTo>
                  <a:lnTo>
                    <a:pt x="30547" y="1011815"/>
                  </a:lnTo>
                  <a:lnTo>
                    <a:pt x="31829" y="1010564"/>
                  </a:lnTo>
                  <a:lnTo>
                    <a:pt x="35607" y="1009174"/>
                  </a:lnTo>
                  <a:lnTo>
                    <a:pt x="42692" y="1008392"/>
                  </a:lnTo>
                  <a:lnTo>
                    <a:pt x="44336" y="1007400"/>
                  </a:lnTo>
                  <a:lnTo>
                    <a:pt x="45432" y="1005857"/>
                  </a:lnTo>
                  <a:lnTo>
                    <a:pt x="46163" y="1003946"/>
                  </a:lnTo>
                  <a:lnTo>
                    <a:pt x="47532" y="1002672"/>
                  </a:lnTo>
                  <a:lnTo>
                    <a:pt x="51405" y="1001257"/>
                  </a:lnTo>
                  <a:lnTo>
                    <a:pt x="61078" y="999466"/>
                  </a:lnTo>
                  <a:lnTo>
                    <a:pt x="68858" y="994736"/>
                  </a:lnTo>
                  <a:lnTo>
                    <a:pt x="76749" y="992059"/>
                  </a:lnTo>
                  <a:lnTo>
                    <a:pt x="84672" y="986956"/>
                  </a:lnTo>
                  <a:lnTo>
                    <a:pt x="92606" y="984171"/>
                  </a:lnTo>
                  <a:lnTo>
                    <a:pt x="100542" y="979033"/>
                  </a:lnTo>
                  <a:lnTo>
                    <a:pt x="108479" y="976237"/>
                  </a:lnTo>
                  <a:lnTo>
                    <a:pt x="125236" y="963726"/>
                  </a:lnTo>
                  <a:lnTo>
                    <a:pt x="141219" y="958735"/>
                  </a:lnTo>
                  <a:lnTo>
                    <a:pt x="165511" y="941817"/>
                  </a:lnTo>
                  <a:lnTo>
                    <a:pt x="204870" y="925712"/>
                  </a:lnTo>
                  <a:lnTo>
                    <a:pt x="243491" y="899577"/>
                  </a:lnTo>
                  <a:lnTo>
                    <a:pt x="277972" y="881063"/>
                  </a:lnTo>
                  <a:lnTo>
                    <a:pt x="312950" y="859014"/>
                  </a:lnTo>
                  <a:lnTo>
                    <a:pt x="349293" y="831576"/>
                  </a:lnTo>
                  <a:lnTo>
                    <a:pt x="381003" y="810158"/>
                  </a:lnTo>
                  <a:lnTo>
                    <a:pt x="418042" y="784301"/>
                  </a:lnTo>
                  <a:lnTo>
                    <a:pt x="455083" y="757510"/>
                  </a:lnTo>
                  <a:lnTo>
                    <a:pt x="492125" y="731951"/>
                  </a:lnTo>
                  <a:lnTo>
                    <a:pt x="529167" y="707615"/>
                  </a:lnTo>
                  <a:lnTo>
                    <a:pt x="566208" y="684612"/>
                  </a:lnTo>
                  <a:lnTo>
                    <a:pt x="605602" y="656963"/>
                  </a:lnTo>
                  <a:lnTo>
                    <a:pt x="642446" y="635535"/>
                  </a:lnTo>
                  <a:lnTo>
                    <a:pt x="658668" y="624869"/>
                  </a:lnTo>
                  <a:lnTo>
                    <a:pt x="695846" y="594105"/>
                  </a:lnTo>
                  <a:lnTo>
                    <a:pt x="732896" y="568775"/>
                  </a:lnTo>
                  <a:lnTo>
                    <a:pt x="770100" y="545104"/>
                  </a:lnTo>
                  <a:lnTo>
                    <a:pt x="809479" y="517751"/>
                  </a:lnTo>
                  <a:lnTo>
                    <a:pt x="843714" y="497869"/>
                  </a:lnTo>
                  <a:lnTo>
                    <a:pt x="876640" y="474402"/>
                  </a:lnTo>
                  <a:lnTo>
                    <a:pt x="912424" y="452972"/>
                  </a:lnTo>
                  <a:lnTo>
                    <a:pt x="928573" y="442306"/>
                  </a:lnTo>
                  <a:lnTo>
                    <a:pt x="965722" y="411543"/>
                  </a:lnTo>
                  <a:lnTo>
                    <a:pt x="1004313" y="390141"/>
                  </a:lnTo>
                  <a:lnTo>
                    <a:pt x="1042394" y="362541"/>
                  </a:lnTo>
                  <a:lnTo>
                    <a:pt x="1079496" y="335188"/>
                  </a:lnTo>
                  <a:lnTo>
                    <a:pt x="1116541" y="310747"/>
                  </a:lnTo>
                  <a:lnTo>
                    <a:pt x="1155358" y="279617"/>
                  </a:lnTo>
                  <a:lnTo>
                    <a:pt x="1193443" y="249515"/>
                  </a:lnTo>
                  <a:lnTo>
                    <a:pt x="1208315" y="240128"/>
                  </a:lnTo>
                  <a:lnTo>
                    <a:pt x="1224040" y="223952"/>
                  </a:lnTo>
                  <a:lnTo>
                    <a:pt x="1259318" y="193948"/>
                  </a:lnTo>
                  <a:lnTo>
                    <a:pt x="1293961" y="168389"/>
                  </a:lnTo>
                  <a:lnTo>
                    <a:pt x="1331642" y="142920"/>
                  </a:lnTo>
                  <a:lnTo>
                    <a:pt x="1367063" y="119063"/>
                  </a:lnTo>
                  <a:lnTo>
                    <a:pt x="1406373" y="92604"/>
                  </a:lnTo>
                  <a:lnTo>
                    <a:pt x="1423382" y="82902"/>
                  </a:lnTo>
                  <a:lnTo>
                    <a:pt x="1433235" y="79538"/>
                  </a:lnTo>
                  <a:lnTo>
                    <a:pt x="1467932" y="57871"/>
                  </a:lnTo>
                  <a:lnTo>
                    <a:pt x="1473505" y="55707"/>
                  </a:lnTo>
                  <a:lnTo>
                    <a:pt x="1492236" y="41892"/>
                  </a:lnTo>
                  <a:lnTo>
                    <a:pt x="1497535" y="39785"/>
                  </a:lnTo>
                  <a:lnTo>
                    <a:pt x="1516063" y="26015"/>
                  </a:lnTo>
                  <a:lnTo>
                    <a:pt x="1518708" y="25281"/>
                  </a:lnTo>
                  <a:lnTo>
                    <a:pt x="1520472" y="23910"/>
                  </a:lnTo>
                  <a:lnTo>
                    <a:pt x="1539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2120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Labelling Triangles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labelling a triangle,</a:t>
            </a:r>
          </a:p>
          <a:p>
            <a:r>
              <a:rPr lang="en-CA" dirty="0" smtClean="0"/>
              <a:t>Label the angles with CAPITAL LETTERS</a:t>
            </a:r>
          </a:p>
          <a:p>
            <a:r>
              <a:rPr lang="en-CA" dirty="0" smtClean="0"/>
              <a:t>Label the sides with lower case letters</a:t>
            </a:r>
          </a:p>
          <a:p>
            <a:r>
              <a:rPr lang="en-CA" dirty="0" smtClean="0"/>
              <a:t>Opposing sides and angles have the same letters!</a:t>
            </a:r>
            <a:endParaRPr lang="en-CA" dirty="0"/>
          </a:p>
        </p:txBody>
      </p:sp>
      <p:sp>
        <p:nvSpPr>
          <p:cNvPr id="4" name="Isosceles Triangle 3"/>
          <p:cNvSpPr/>
          <p:nvPr/>
        </p:nvSpPr>
        <p:spPr>
          <a:xfrm>
            <a:off x="3505200" y="4343400"/>
            <a:ext cx="1905000" cy="1447800"/>
          </a:xfrm>
          <a:prstGeom prst="triangl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4114800" y="399044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A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5791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B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5791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dirty="0" smtClean="0"/>
              <a:t>C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4732234" y="471292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25439" y="471292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b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5791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a</a:t>
            </a:r>
            <a:endParaRPr lang="en-CA" dirty="0"/>
          </a:p>
        </p:txBody>
      </p:sp>
      <p:grpSp>
        <p:nvGrpSpPr>
          <p:cNvPr id="16" name="Group 15"/>
          <p:cNvGrpSpPr/>
          <p:nvPr/>
        </p:nvGrpSpPr>
        <p:grpSpPr>
          <a:xfrm>
            <a:off x="4229100" y="3946513"/>
            <a:ext cx="457200" cy="2257953"/>
            <a:chOff x="4229100" y="3946513"/>
            <a:chExt cx="457200" cy="2257953"/>
          </a:xfrm>
        </p:grpSpPr>
        <p:sp>
          <p:nvSpPr>
            <p:cNvPr id="12" name="Oval 11"/>
            <p:cNvSpPr/>
            <p:nvPr/>
          </p:nvSpPr>
          <p:spPr>
            <a:xfrm>
              <a:off x="4229100" y="5747266"/>
              <a:ext cx="457200" cy="4572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Oval 10"/>
            <p:cNvSpPr/>
            <p:nvPr/>
          </p:nvSpPr>
          <p:spPr>
            <a:xfrm>
              <a:off x="4229100" y="3946513"/>
              <a:ext cx="457200" cy="4572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4" name="Straight Arrow Connector 13"/>
            <p:cNvCxnSpPr>
              <a:stCxn id="11" idx="4"/>
              <a:endCxn id="12" idx="0"/>
            </p:cNvCxnSpPr>
            <p:nvPr/>
          </p:nvCxnSpPr>
          <p:spPr>
            <a:xfrm>
              <a:off x="4457700" y="4403713"/>
              <a:ext cx="0" cy="1343553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 w="med" len="med"/>
              <a:tailEnd type="arrow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9915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  <p:bldP spid="6" grpId="0"/>
      <p:bldP spid="7" grpId="0"/>
      <p:bldP spid="9" grpId="0"/>
      <p:bldP spid="10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Internal Angles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In a triangle, the inside angles </a:t>
                </a:r>
                <a:r>
                  <a:rPr lang="en-CA" i="1" dirty="0" smtClean="0"/>
                  <a:t>always</a:t>
                </a:r>
                <a:r>
                  <a:rPr lang="en-CA" dirty="0" smtClean="0"/>
                  <a:t> add up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180°</m:t>
                    </m:r>
                  </m:oMath>
                </a14:m>
                <a:endParaRPr lang="en-CA" dirty="0" smtClean="0"/>
              </a:p>
              <a:p>
                <a:endParaRPr lang="en-CA" dirty="0" smtClean="0"/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47°+59°+74°=180°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132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44095"/>
              </p:ext>
            </p:extLst>
          </p:nvPr>
        </p:nvGraphicFramePr>
        <p:xfrm>
          <a:off x="5410200" y="2514600"/>
          <a:ext cx="2678113" cy="301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FX Draw 4" r:id="rId4" imgW="2678400" imgH="3015360" progId="FXDraw3.Document">
                  <p:embed/>
                </p:oleObj>
              </mc:Choice>
              <mc:Fallback>
                <p:oleObj name="FX Draw 4" r:id="rId4" imgW="2678400" imgH="3015360" progId="FXDraw3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10200" y="2514600"/>
                        <a:ext cx="2678113" cy="3014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366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Determine the size of the missing angle: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267270"/>
              </p:ext>
            </p:extLst>
          </p:nvPr>
        </p:nvGraphicFramePr>
        <p:xfrm>
          <a:off x="2438400" y="2819400"/>
          <a:ext cx="3948113" cy="244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FX Draw 4" r:id="rId23" imgW="3948480" imgH="2445120" progId="FXDraw3.Document">
                  <p:embed/>
                </p:oleObj>
              </mc:Choice>
              <mc:Fallback>
                <p:oleObj name="FX Draw 4" r:id="rId23" imgW="3948480" imgH="2445120" progId="FXDraw3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438400" y="2819400"/>
                        <a:ext cx="3948113" cy="2444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SMARTInkShape-Group1"/>
          <p:cNvGrpSpPr/>
          <p:nvPr/>
        </p:nvGrpSpPr>
        <p:grpSpPr>
          <a:xfrm>
            <a:off x="6651625" y="4722813"/>
            <a:ext cx="515939" cy="317500"/>
            <a:chOff x="6651625" y="4722813"/>
            <a:chExt cx="515939" cy="317500"/>
          </a:xfrm>
        </p:grpSpPr>
        <p:sp>
          <p:nvSpPr>
            <p:cNvPr id="5" name="SMARTInkShape-1"/>
            <p:cNvSpPr/>
            <p:nvPr>
              <p:custDataLst>
                <p:tags r:id="rId19"/>
              </p:custDataLst>
            </p:nvPr>
          </p:nvSpPr>
          <p:spPr>
            <a:xfrm>
              <a:off x="6651625" y="4755733"/>
              <a:ext cx="198438" cy="284580"/>
            </a:xfrm>
            <a:custGeom>
              <a:avLst/>
              <a:gdLst/>
              <a:ahLst/>
              <a:cxnLst/>
              <a:rect l="0" t="0" r="0" b="0"/>
              <a:pathLst>
                <a:path w="198438" h="284580">
                  <a:moveTo>
                    <a:pt x="158750" y="38517"/>
                  </a:moveTo>
                  <a:lnTo>
                    <a:pt x="158750" y="38517"/>
                  </a:lnTo>
                  <a:lnTo>
                    <a:pt x="158750" y="26693"/>
                  </a:lnTo>
                  <a:lnTo>
                    <a:pt x="145082" y="9329"/>
                  </a:lnTo>
                  <a:lnTo>
                    <a:pt x="110980" y="4752"/>
                  </a:lnTo>
                  <a:lnTo>
                    <a:pt x="91987" y="0"/>
                  </a:lnTo>
                  <a:lnTo>
                    <a:pt x="76057" y="3389"/>
                  </a:lnTo>
                  <a:lnTo>
                    <a:pt x="39250" y="23590"/>
                  </a:lnTo>
                  <a:lnTo>
                    <a:pt x="25382" y="33647"/>
                  </a:lnTo>
                  <a:lnTo>
                    <a:pt x="13498" y="48343"/>
                  </a:lnTo>
                  <a:lnTo>
                    <a:pt x="1980" y="76350"/>
                  </a:lnTo>
                  <a:lnTo>
                    <a:pt x="2" y="115582"/>
                  </a:lnTo>
                  <a:lnTo>
                    <a:pt x="0" y="132297"/>
                  </a:lnTo>
                  <a:lnTo>
                    <a:pt x="11824" y="145553"/>
                  </a:lnTo>
                  <a:lnTo>
                    <a:pt x="16426" y="147825"/>
                  </a:lnTo>
                  <a:lnTo>
                    <a:pt x="30519" y="149611"/>
                  </a:lnTo>
                  <a:lnTo>
                    <a:pt x="58544" y="149642"/>
                  </a:lnTo>
                  <a:lnTo>
                    <a:pt x="63649" y="147290"/>
                  </a:lnTo>
                  <a:lnTo>
                    <a:pt x="68858" y="144187"/>
                  </a:lnTo>
                  <a:lnTo>
                    <a:pt x="76750" y="141558"/>
                  </a:lnTo>
                  <a:lnTo>
                    <a:pt x="84672" y="136467"/>
                  </a:lnTo>
                  <a:lnTo>
                    <a:pt x="92606" y="133685"/>
                  </a:lnTo>
                  <a:lnTo>
                    <a:pt x="97896" y="129908"/>
                  </a:lnTo>
                  <a:lnTo>
                    <a:pt x="100836" y="125290"/>
                  </a:lnTo>
                  <a:lnTo>
                    <a:pt x="101619" y="122824"/>
                  </a:lnTo>
                  <a:lnTo>
                    <a:pt x="103024" y="121180"/>
                  </a:lnTo>
                  <a:lnTo>
                    <a:pt x="121805" y="106972"/>
                  </a:lnTo>
                  <a:lnTo>
                    <a:pt x="138689" y="90322"/>
                  </a:lnTo>
                  <a:lnTo>
                    <a:pt x="141015" y="85647"/>
                  </a:lnTo>
                  <a:lnTo>
                    <a:pt x="141635" y="83166"/>
                  </a:lnTo>
                  <a:lnTo>
                    <a:pt x="142930" y="81512"/>
                  </a:lnTo>
                  <a:lnTo>
                    <a:pt x="146721" y="79674"/>
                  </a:lnTo>
                  <a:lnTo>
                    <a:pt x="148085" y="78302"/>
                  </a:lnTo>
                  <a:lnTo>
                    <a:pt x="151454" y="70206"/>
                  </a:lnTo>
                  <a:lnTo>
                    <a:pt x="156196" y="64173"/>
                  </a:lnTo>
                  <a:lnTo>
                    <a:pt x="158413" y="55854"/>
                  </a:lnTo>
                  <a:lnTo>
                    <a:pt x="165553" y="47686"/>
                  </a:lnTo>
                  <a:lnTo>
                    <a:pt x="166588" y="39728"/>
                  </a:lnTo>
                  <a:lnTo>
                    <a:pt x="166688" y="14705"/>
                  </a:lnTo>
                  <a:lnTo>
                    <a:pt x="166688" y="26758"/>
                  </a:lnTo>
                  <a:lnTo>
                    <a:pt x="167569" y="28032"/>
                  </a:lnTo>
                  <a:lnTo>
                    <a:pt x="169039" y="28882"/>
                  </a:lnTo>
                  <a:lnTo>
                    <a:pt x="173521" y="30243"/>
                  </a:lnTo>
                  <a:lnTo>
                    <a:pt x="174134" y="32782"/>
                  </a:lnTo>
                  <a:lnTo>
                    <a:pt x="174616" y="52862"/>
                  </a:lnTo>
                  <a:lnTo>
                    <a:pt x="180078" y="60427"/>
                  </a:lnTo>
                  <a:lnTo>
                    <a:pt x="181826" y="67841"/>
                  </a:lnTo>
                  <a:lnTo>
                    <a:pt x="182466" y="80879"/>
                  </a:lnTo>
                  <a:lnTo>
                    <a:pt x="184871" y="86155"/>
                  </a:lnTo>
                  <a:lnTo>
                    <a:pt x="187999" y="91439"/>
                  </a:lnTo>
                  <a:lnTo>
                    <a:pt x="190005" y="102018"/>
                  </a:lnTo>
                  <a:lnTo>
                    <a:pt x="190491" y="128475"/>
                  </a:lnTo>
                  <a:lnTo>
                    <a:pt x="192847" y="133767"/>
                  </a:lnTo>
                  <a:lnTo>
                    <a:pt x="195953" y="139058"/>
                  </a:lnTo>
                  <a:lnTo>
                    <a:pt x="197701" y="147878"/>
                  </a:lnTo>
                  <a:lnTo>
                    <a:pt x="198431" y="187501"/>
                  </a:lnTo>
                  <a:lnTo>
                    <a:pt x="198437" y="223628"/>
                  </a:lnTo>
                  <a:lnTo>
                    <a:pt x="196086" y="228973"/>
                  </a:lnTo>
                  <a:lnTo>
                    <a:pt x="192983" y="234289"/>
                  </a:lnTo>
                  <a:lnTo>
                    <a:pt x="190827" y="243320"/>
                  </a:lnTo>
                  <a:lnTo>
                    <a:pt x="190500" y="2845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"/>
            <p:cNvSpPr/>
            <p:nvPr>
              <p:custDataLst>
                <p:tags r:id="rId20"/>
              </p:custDataLst>
            </p:nvPr>
          </p:nvSpPr>
          <p:spPr>
            <a:xfrm>
              <a:off x="6905627" y="4810127"/>
              <a:ext cx="166687" cy="190490"/>
            </a:xfrm>
            <a:custGeom>
              <a:avLst/>
              <a:gdLst/>
              <a:ahLst/>
              <a:cxnLst/>
              <a:rect l="0" t="0" r="0" b="0"/>
              <a:pathLst>
                <a:path w="166687" h="190490">
                  <a:moveTo>
                    <a:pt x="47623" y="15873"/>
                  </a:moveTo>
                  <a:lnTo>
                    <a:pt x="47623" y="15873"/>
                  </a:lnTo>
                  <a:lnTo>
                    <a:pt x="40789" y="9039"/>
                  </a:lnTo>
                  <a:lnTo>
                    <a:pt x="39713" y="353"/>
                  </a:lnTo>
                  <a:lnTo>
                    <a:pt x="27630" y="0"/>
                  </a:lnTo>
                  <a:lnTo>
                    <a:pt x="26357" y="881"/>
                  </a:lnTo>
                  <a:lnTo>
                    <a:pt x="25508" y="2351"/>
                  </a:lnTo>
                  <a:lnTo>
                    <a:pt x="24145" y="6832"/>
                  </a:lnTo>
                  <a:lnTo>
                    <a:pt x="10642" y="21973"/>
                  </a:lnTo>
                  <a:lnTo>
                    <a:pt x="8738" y="29342"/>
                  </a:lnTo>
                  <a:lnTo>
                    <a:pt x="8291" y="34500"/>
                  </a:lnTo>
                  <a:lnTo>
                    <a:pt x="5742" y="39733"/>
                  </a:lnTo>
                  <a:lnTo>
                    <a:pt x="2551" y="44998"/>
                  </a:lnTo>
                  <a:lnTo>
                    <a:pt x="502" y="55564"/>
                  </a:lnTo>
                  <a:lnTo>
                    <a:pt x="0" y="94169"/>
                  </a:lnTo>
                  <a:lnTo>
                    <a:pt x="879" y="121651"/>
                  </a:lnTo>
                  <a:lnTo>
                    <a:pt x="6832" y="137225"/>
                  </a:lnTo>
                  <a:lnTo>
                    <a:pt x="8599" y="148093"/>
                  </a:lnTo>
                  <a:lnTo>
                    <a:pt x="21652" y="166681"/>
                  </a:lnTo>
                  <a:lnTo>
                    <a:pt x="22372" y="169329"/>
                  </a:lnTo>
                  <a:lnTo>
                    <a:pt x="23732" y="171093"/>
                  </a:lnTo>
                  <a:lnTo>
                    <a:pt x="48126" y="188679"/>
                  </a:lnTo>
                  <a:lnTo>
                    <a:pt x="66173" y="190391"/>
                  </a:lnTo>
                  <a:lnTo>
                    <a:pt x="88855" y="190489"/>
                  </a:lnTo>
                  <a:lnTo>
                    <a:pt x="94759" y="188142"/>
                  </a:lnTo>
                  <a:lnTo>
                    <a:pt x="100322" y="185041"/>
                  </a:lnTo>
                  <a:lnTo>
                    <a:pt x="108413" y="182414"/>
                  </a:lnTo>
                  <a:lnTo>
                    <a:pt x="126994" y="168873"/>
                  </a:lnTo>
                  <a:lnTo>
                    <a:pt x="132288" y="166775"/>
                  </a:lnTo>
                  <a:lnTo>
                    <a:pt x="145519" y="155765"/>
                  </a:lnTo>
                  <a:lnTo>
                    <a:pt x="148459" y="150661"/>
                  </a:lnTo>
                  <a:lnTo>
                    <a:pt x="150647" y="145452"/>
                  </a:lnTo>
                  <a:lnTo>
                    <a:pt x="164479" y="126994"/>
                  </a:lnTo>
                  <a:lnTo>
                    <a:pt x="166395" y="113768"/>
                  </a:lnTo>
                  <a:lnTo>
                    <a:pt x="166685" y="74081"/>
                  </a:lnTo>
                  <a:lnTo>
                    <a:pt x="166686" y="68790"/>
                  </a:lnTo>
                  <a:lnTo>
                    <a:pt x="164334" y="63498"/>
                  </a:lnTo>
                  <a:lnTo>
                    <a:pt x="135808" y="25445"/>
                  </a:lnTo>
                  <a:lnTo>
                    <a:pt x="131501" y="20715"/>
                  </a:lnTo>
                  <a:lnTo>
                    <a:pt x="126647" y="18025"/>
                  </a:lnTo>
                  <a:lnTo>
                    <a:pt x="124118" y="17307"/>
                  </a:lnTo>
                  <a:lnTo>
                    <a:pt x="122432" y="15947"/>
                  </a:lnTo>
                  <a:lnTo>
                    <a:pt x="119178" y="10701"/>
                  </a:lnTo>
                  <a:lnTo>
                    <a:pt x="115290" y="9164"/>
                  </a:lnTo>
                  <a:lnTo>
                    <a:pt x="76724" y="7937"/>
                  </a:lnTo>
                  <a:lnTo>
                    <a:pt x="60852" y="7936"/>
                  </a:lnTo>
                  <a:lnTo>
                    <a:pt x="55561" y="10287"/>
                  </a:lnTo>
                  <a:lnTo>
                    <a:pt x="50269" y="13390"/>
                  </a:lnTo>
                  <a:lnTo>
                    <a:pt x="42331" y="16019"/>
                  </a:lnTo>
                  <a:lnTo>
                    <a:pt x="31748" y="238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3"/>
            <p:cNvSpPr/>
            <p:nvPr>
              <p:custDataLst>
                <p:tags r:id="rId21"/>
              </p:custDataLst>
            </p:nvPr>
          </p:nvSpPr>
          <p:spPr>
            <a:xfrm>
              <a:off x="7080280" y="4722813"/>
              <a:ext cx="87284" cy="70331"/>
            </a:xfrm>
            <a:custGeom>
              <a:avLst/>
              <a:gdLst/>
              <a:ahLst/>
              <a:cxnLst/>
              <a:rect l="0" t="0" r="0" b="0"/>
              <a:pathLst>
                <a:path w="87284" h="70331">
                  <a:moveTo>
                    <a:pt x="39658" y="15874"/>
                  </a:moveTo>
                  <a:lnTo>
                    <a:pt x="39658" y="15874"/>
                  </a:lnTo>
                  <a:lnTo>
                    <a:pt x="24914" y="15874"/>
                  </a:lnTo>
                  <a:lnTo>
                    <a:pt x="17048" y="22708"/>
                  </a:lnTo>
                  <a:lnTo>
                    <a:pt x="11988" y="23485"/>
                  </a:lnTo>
                  <a:lnTo>
                    <a:pt x="10627" y="24476"/>
                  </a:lnTo>
                  <a:lnTo>
                    <a:pt x="9721" y="26018"/>
                  </a:lnTo>
                  <a:lnTo>
                    <a:pt x="8266" y="30617"/>
                  </a:lnTo>
                  <a:lnTo>
                    <a:pt x="1105" y="38484"/>
                  </a:lnTo>
                  <a:lnTo>
                    <a:pt x="70" y="46416"/>
                  </a:lnTo>
                  <a:lnTo>
                    <a:pt x="0" y="51480"/>
                  </a:lnTo>
                  <a:lnTo>
                    <a:pt x="872" y="52840"/>
                  </a:lnTo>
                  <a:lnTo>
                    <a:pt x="2335" y="53748"/>
                  </a:lnTo>
                  <a:lnTo>
                    <a:pt x="6807" y="55203"/>
                  </a:lnTo>
                  <a:lnTo>
                    <a:pt x="7418" y="57755"/>
                  </a:lnTo>
                  <a:lnTo>
                    <a:pt x="7581" y="59669"/>
                  </a:lnTo>
                  <a:lnTo>
                    <a:pt x="8572" y="60946"/>
                  </a:lnTo>
                  <a:lnTo>
                    <a:pt x="15509" y="63399"/>
                  </a:lnTo>
                  <a:lnTo>
                    <a:pt x="19959" y="63470"/>
                  </a:lnTo>
                  <a:lnTo>
                    <a:pt x="24435" y="65839"/>
                  </a:lnTo>
                  <a:lnTo>
                    <a:pt x="30281" y="70330"/>
                  </a:lnTo>
                  <a:lnTo>
                    <a:pt x="31642" y="69817"/>
                  </a:lnTo>
                  <a:lnTo>
                    <a:pt x="37772" y="65763"/>
                  </a:lnTo>
                  <a:lnTo>
                    <a:pt x="46128" y="63797"/>
                  </a:lnTo>
                  <a:lnTo>
                    <a:pt x="54300" y="63525"/>
                  </a:lnTo>
                  <a:lnTo>
                    <a:pt x="62258" y="56668"/>
                  </a:lnTo>
                  <a:lnTo>
                    <a:pt x="67325" y="55889"/>
                  </a:lnTo>
                  <a:lnTo>
                    <a:pt x="68685" y="54898"/>
                  </a:lnTo>
                  <a:lnTo>
                    <a:pt x="69593" y="53355"/>
                  </a:lnTo>
                  <a:lnTo>
                    <a:pt x="70198" y="51445"/>
                  </a:lnTo>
                  <a:lnTo>
                    <a:pt x="71483" y="50171"/>
                  </a:lnTo>
                  <a:lnTo>
                    <a:pt x="75262" y="48757"/>
                  </a:lnTo>
                  <a:lnTo>
                    <a:pt x="76623" y="47497"/>
                  </a:lnTo>
                  <a:lnTo>
                    <a:pt x="78135" y="43746"/>
                  </a:lnTo>
                  <a:lnTo>
                    <a:pt x="79420" y="42393"/>
                  </a:lnTo>
                  <a:lnTo>
                    <a:pt x="83200" y="40890"/>
                  </a:lnTo>
                  <a:lnTo>
                    <a:pt x="84561" y="39607"/>
                  </a:lnTo>
                  <a:lnTo>
                    <a:pt x="86924" y="32958"/>
                  </a:lnTo>
                  <a:lnTo>
                    <a:pt x="87283" y="9146"/>
                  </a:lnTo>
                  <a:lnTo>
                    <a:pt x="86400" y="8743"/>
                  </a:lnTo>
                  <a:lnTo>
                    <a:pt x="83069" y="8295"/>
                  </a:lnTo>
                  <a:lnTo>
                    <a:pt x="81828" y="7294"/>
                  </a:lnTo>
                  <a:lnTo>
                    <a:pt x="80449" y="3829"/>
                  </a:lnTo>
                  <a:lnTo>
                    <a:pt x="79198" y="2552"/>
                  </a:lnTo>
                  <a:lnTo>
                    <a:pt x="71763" y="99"/>
                  </a:lnTo>
                  <a:lnTo>
                    <a:pt x="6347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SMARTInkShape-Group2"/>
          <p:cNvGrpSpPr/>
          <p:nvPr/>
        </p:nvGrpSpPr>
        <p:grpSpPr>
          <a:xfrm>
            <a:off x="1436688" y="2794000"/>
            <a:ext cx="2278051" cy="285751"/>
            <a:chOff x="1436688" y="2794000"/>
            <a:chExt cx="2278051" cy="285751"/>
          </a:xfrm>
        </p:grpSpPr>
        <p:sp>
          <p:nvSpPr>
            <p:cNvPr id="9" name="SMARTInkShape-4"/>
            <p:cNvSpPr/>
            <p:nvPr>
              <p:custDataLst>
                <p:tags r:id="rId9"/>
              </p:custDataLst>
            </p:nvPr>
          </p:nvSpPr>
          <p:spPr>
            <a:xfrm>
              <a:off x="1436688" y="2873375"/>
              <a:ext cx="55563" cy="206376"/>
            </a:xfrm>
            <a:custGeom>
              <a:avLst/>
              <a:gdLst/>
              <a:ahLst/>
              <a:cxnLst/>
              <a:rect l="0" t="0" r="0" b="0"/>
              <a:pathLst>
                <a:path w="55563" h="206376">
                  <a:moveTo>
                    <a:pt x="0" y="0"/>
                  </a:moveTo>
                  <a:lnTo>
                    <a:pt x="0" y="0"/>
                  </a:lnTo>
                  <a:lnTo>
                    <a:pt x="0" y="4214"/>
                  </a:lnTo>
                  <a:lnTo>
                    <a:pt x="881" y="5455"/>
                  </a:lnTo>
                  <a:lnTo>
                    <a:pt x="2351" y="6282"/>
                  </a:lnTo>
                  <a:lnTo>
                    <a:pt x="6834" y="7610"/>
                  </a:lnTo>
                  <a:lnTo>
                    <a:pt x="7447" y="10144"/>
                  </a:lnTo>
                  <a:lnTo>
                    <a:pt x="7840" y="14743"/>
                  </a:lnTo>
                  <a:lnTo>
                    <a:pt x="13373" y="21988"/>
                  </a:lnTo>
                  <a:lnTo>
                    <a:pt x="15133" y="29348"/>
                  </a:lnTo>
                  <a:lnTo>
                    <a:pt x="15545" y="34504"/>
                  </a:lnTo>
                  <a:lnTo>
                    <a:pt x="16537" y="36232"/>
                  </a:lnTo>
                  <a:lnTo>
                    <a:pt x="18080" y="37383"/>
                  </a:lnTo>
                  <a:lnTo>
                    <a:pt x="19991" y="38151"/>
                  </a:lnTo>
                  <a:lnTo>
                    <a:pt x="21264" y="39545"/>
                  </a:lnTo>
                  <a:lnTo>
                    <a:pt x="25660" y="48120"/>
                  </a:lnTo>
                  <a:lnTo>
                    <a:pt x="27690" y="50600"/>
                  </a:lnTo>
                  <a:lnTo>
                    <a:pt x="29945" y="58061"/>
                  </a:lnTo>
                  <a:lnTo>
                    <a:pt x="32394" y="76013"/>
                  </a:lnTo>
                  <a:lnTo>
                    <a:pt x="37985" y="87171"/>
                  </a:lnTo>
                  <a:lnTo>
                    <a:pt x="48269" y="124134"/>
                  </a:lnTo>
                  <a:lnTo>
                    <a:pt x="53009" y="133109"/>
                  </a:lnTo>
                  <a:lnTo>
                    <a:pt x="55542" y="171914"/>
                  </a:lnTo>
                  <a:lnTo>
                    <a:pt x="55562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5"/>
            <p:cNvSpPr/>
            <p:nvPr>
              <p:custDataLst>
                <p:tags r:id="rId10"/>
              </p:custDataLst>
            </p:nvPr>
          </p:nvSpPr>
          <p:spPr>
            <a:xfrm>
              <a:off x="1571655" y="2857827"/>
              <a:ext cx="189236" cy="203200"/>
            </a:xfrm>
            <a:custGeom>
              <a:avLst/>
              <a:gdLst/>
              <a:ahLst/>
              <a:cxnLst/>
              <a:rect l="0" t="0" r="0" b="0"/>
              <a:pathLst>
                <a:path w="189236" h="203200">
                  <a:moveTo>
                    <a:pt x="111095" y="7610"/>
                  </a:moveTo>
                  <a:lnTo>
                    <a:pt x="111095" y="7610"/>
                  </a:lnTo>
                  <a:lnTo>
                    <a:pt x="104261" y="776"/>
                  </a:lnTo>
                  <a:lnTo>
                    <a:pt x="99271" y="0"/>
                  </a:lnTo>
                  <a:lnTo>
                    <a:pt x="97920" y="773"/>
                  </a:lnTo>
                  <a:lnTo>
                    <a:pt x="97020" y="2170"/>
                  </a:lnTo>
                  <a:lnTo>
                    <a:pt x="95576" y="6536"/>
                  </a:lnTo>
                  <a:lnTo>
                    <a:pt x="93026" y="7133"/>
                  </a:lnTo>
                  <a:lnTo>
                    <a:pt x="91112" y="7292"/>
                  </a:lnTo>
                  <a:lnTo>
                    <a:pt x="53749" y="22283"/>
                  </a:lnTo>
                  <a:lnTo>
                    <a:pt x="45205" y="27343"/>
                  </a:lnTo>
                  <a:lnTo>
                    <a:pt x="26443" y="43841"/>
                  </a:lnTo>
                  <a:lnTo>
                    <a:pt x="15848" y="48967"/>
                  </a:lnTo>
                  <a:lnTo>
                    <a:pt x="9476" y="53997"/>
                  </a:lnTo>
                  <a:lnTo>
                    <a:pt x="8605" y="57037"/>
                  </a:lnTo>
                  <a:lnTo>
                    <a:pt x="8372" y="59082"/>
                  </a:lnTo>
                  <a:lnTo>
                    <a:pt x="7335" y="60446"/>
                  </a:lnTo>
                  <a:lnTo>
                    <a:pt x="3831" y="61961"/>
                  </a:lnTo>
                  <a:lnTo>
                    <a:pt x="2544" y="63247"/>
                  </a:lnTo>
                  <a:lnTo>
                    <a:pt x="70" y="70752"/>
                  </a:lnTo>
                  <a:lnTo>
                    <a:pt x="0" y="75218"/>
                  </a:lnTo>
                  <a:lnTo>
                    <a:pt x="872" y="76495"/>
                  </a:lnTo>
                  <a:lnTo>
                    <a:pt x="2335" y="77346"/>
                  </a:lnTo>
                  <a:lnTo>
                    <a:pt x="4193" y="77913"/>
                  </a:lnTo>
                  <a:lnTo>
                    <a:pt x="5431" y="79173"/>
                  </a:lnTo>
                  <a:lnTo>
                    <a:pt x="6807" y="82925"/>
                  </a:lnTo>
                  <a:lnTo>
                    <a:pt x="8056" y="84279"/>
                  </a:lnTo>
                  <a:lnTo>
                    <a:pt x="11795" y="85782"/>
                  </a:lnTo>
                  <a:lnTo>
                    <a:pt x="21382" y="87630"/>
                  </a:lnTo>
                  <a:lnTo>
                    <a:pt x="29147" y="92370"/>
                  </a:lnTo>
                  <a:lnTo>
                    <a:pt x="37915" y="94166"/>
                  </a:lnTo>
                  <a:lnTo>
                    <a:pt x="51292" y="95581"/>
                  </a:lnTo>
                  <a:lnTo>
                    <a:pt x="87344" y="104709"/>
                  </a:lnTo>
                  <a:lnTo>
                    <a:pt x="124163" y="118644"/>
                  </a:lnTo>
                  <a:lnTo>
                    <a:pt x="140984" y="127178"/>
                  </a:lnTo>
                  <a:lnTo>
                    <a:pt x="177461" y="153461"/>
                  </a:lnTo>
                  <a:lnTo>
                    <a:pt x="180279" y="158569"/>
                  </a:lnTo>
                  <a:lnTo>
                    <a:pt x="181030" y="161166"/>
                  </a:lnTo>
                  <a:lnTo>
                    <a:pt x="182413" y="162898"/>
                  </a:lnTo>
                  <a:lnTo>
                    <a:pt x="187691" y="166217"/>
                  </a:lnTo>
                  <a:lnTo>
                    <a:pt x="189235" y="170118"/>
                  </a:lnTo>
                  <a:lnTo>
                    <a:pt x="188764" y="172393"/>
                  </a:lnTo>
                  <a:lnTo>
                    <a:pt x="183527" y="180765"/>
                  </a:lnTo>
                  <a:lnTo>
                    <a:pt x="182827" y="186013"/>
                  </a:lnTo>
                  <a:lnTo>
                    <a:pt x="181847" y="187400"/>
                  </a:lnTo>
                  <a:lnTo>
                    <a:pt x="180312" y="188324"/>
                  </a:lnTo>
                  <a:lnTo>
                    <a:pt x="178406" y="188941"/>
                  </a:lnTo>
                  <a:lnTo>
                    <a:pt x="177136" y="190233"/>
                  </a:lnTo>
                  <a:lnTo>
                    <a:pt x="175724" y="194022"/>
                  </a:lnTo>
                  <a:lnTo>
                    <a:pt x="174466" y="195385"/>
                  </a:lnTo>
                  <a:lnTo>
                    <a:pt x="170716" y="196899"/>
                  </a:lnTo>
                  <a:lnTo>
                    <a:pt x="146154" y="198921"/>
                  </a:lnTo>
                  <a:lnTo>
                    <a:pt x="140494" y="202293"/>
                  </a:lnTo>
                  <a:lnTo>
                    <a:pt x="136868" y="202662"/>
                  </a:lnTo>
                  <a:lnTo>
                    <a:pt x="124219" y="200733"/>
                  </a:lnTo>
                  <a:lnTo>
                    <a:pt x="113612" y="203199"/>
                  </a:lnTo>
                  <a:lnTo>
                    <a:pt x="90730" y="197791"/>
                  </a:lnTo>
                  <a:lnTo>
                    <a:pt x="81018" y="191350"/>
                  </a:lnTo>
                  <a:lnTo>
                    <a:pt x="80089" y="188345"/>
                  </a:lnTo>
                  <a:lnTo>
                    <a:pt x="79841" y="186308"/>
                  </a:lnTo>
                  <a:lnTo>
                    <a:pt x="77213" y="181694"/>
                  </a:lnTo>
                  <a:lnTo>
                    <a:pt x="73988" y="176703"/>
                  </a:lnTo>
                  <a:lnTo>
                    <a:pt x="72172" y="168935"/>
                  </a:lnTo>
                  <a:lnTo>
                    <a:pt x="71747" y="163683"/>
                  </a:lnTo>
                  <a:lnTo>
                    <a:pt x="73910" y="158409"/>
                  </a:lnTo>
                  <a:lnTo>
                    <a:pt x="76929" y="153125"/>
                  </a:lnTo>
                  <a:lnTo>
                    <a:pt x="78868" y="142546"/>
                  </a:lnTo>
                  <a:lnTo>
                    <a:pt x="79027" y="139901"/>
                  </a:lnTo>
                  <a:lnTo>
                    <a:pt x="81556" y="134610"/>
                  </a:lnTo>
                  <a:lnTo>
                    <a:pt x="91983" y="121381"/>
                  </a:lnTo>
                  <a:lnTo>
                    <a:pt x="96932" y="110798"/>
                  </a:lnTo>
                  <a:lnTo>
                    <a:pt x="126983" y="71256"/>
                  </a:lnTo>
                  <a:lnTo>
                    <a:pt x="139319" y="57900"/>
                  </a:lnTo>
                  <a:lnTo>
                    <a:pt x="144500" y="47302"/>
                  </a:lnTo>
                  <a:lnTo>
                    <a:pt x="147990" y="42008"/>
                  </a:lnTo>
                  <a:lnTo>
                    <a:pt x="149955" y="34069"/>
                  </a:lnTo>
                  <a:lnTo>
                    <a:pt x="150750" y="19736"/>
                  </a:lnTo>
                  <a:lnTo>
                    <a:pt x="158720" y="76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6"/>
            <p:cNvSpPr/>
            <p:nvPr>
              <p:custDataLst>
                <p:tags r:id="rId11"/>
              </p:custDataLst>
            </p:nvPr>
          </p:nvSpPr>
          <p:spPr>
            <a:xfrm>
              <a:off x="1778032" y="2857500"/>
              <a:ext cx="222216" cy="189386"/>
            </a:xfrm>
            <a:custGeom>
              <a:avLst/>
              <a:gdLst/>
              <a:ahLst/>
              <a:cxnLst/>
              <a:rect l="0" t="0" r="0" b="0"/>
              <a:pathLst>
                <a:path w="222216" h="189386">
                  <a:moveTo>
                    <a:pt x="79343" y="0"/>
                  </a:moveTo>
                  <a:lnTo>
                    <a:pt x="79343" y="0"/>
                  </a:lnTo>
                  <a:lnTo>
                    <a:pt x="79343" y="12122"/>
                  </a:lnTo>
                  <a:lnTo>
                    <a:pt x="78461" y="13373"/>
                  </a:lnTo>
                  <a:lnTo>
                    <a:pt x="76991" y="14207"/>
                  </a:lnTo>
                  <a:lnTo>
                    <a:pt x="75129" y="14763"/>
                  </a:lnTo>
                  <a:lnTo>
                    <a:pt x="63261" y="22011"/>
                  </a:lnTo>
                  <a:lnTo>
                    <a:pt x="60684" y="22612"/>
                  </a:lnTo>
                  <a:lnTo>
                    <a:pt x="52844" y="27670"/>
                  </a:lnTo>
                  <a:lnTo>
                    <a:pt x="49927" y="32289"/>
                  </a:lnTo>
                  <a:lnTo>
                    <a:pt x="49149" y="34755"/>
                  </a:lnTo>
                  <a:lnTo>
                    <a:pt x="43581" y="39847"/>
                  </a:lnTo>
                  <a:lnTo>
                    <a:pt x="36991" y="45050"/>
                  </a:lnTo>
                  <a:lnTo>
                    <a:pt x="28199" y="58217"/>
                  </a:lnTo>
                  <a:lnTo>
                    <a:pt x="23392" y="61152"/>
                  </a:lnTo>
                  <a:lnTo>
                    <a:pt x="18316" y="63338"/>
                  </a:lnTo>
                  <a:lnTo>
                    <a:pt x="13120" y="67250"/>
                  </a:lnTo>
                  <a:lnTo>
                    <a:pt x="10223" y="74280"/>
                  </a:lnTo>
                  <a:lnTo>
                    <a:pt x="8054" y="82402"/>
                  </a:lnTo>
                  <a:lnTo>
                    <a:pt x="1826" y="94803"/>
                  </a:lnTo>
                  <a:lnTo>
                    <a:pt x="0" y="121700"/>
                  </a:lnTo>
                  <a:lnTo>
                    <a:pt x="2334" y="126996"/>
                  </a:lnTo>
                  <a:lnTo>
                    <a:pt x="5429" y="132290"/>
                  </a:lnTo>
                  <a:lnTo>
                    <a:pt x="8054" y="140229"/>
                  </a:lnTo>
                  <a:lnTo>
                    <a:pt x="13143" y="148167"/>
                  </a:lnTo>
                  <a:lnTo>
                    <a:pt x="15925" y="156104"/>
                  </a:lnTo>
                  <a:lnTo>
                    <a:pt x="19701" y="161396"/>
                  </a:lnTo>
                  <a:lnTo>
                    <a:pt x="24319" y="164336"/>
                  </a:lnTo>
                  <a:lnTo>
                    <a:pt x="29312" y="166524"/>
                  </a:lnTo>
                  <a:lnTo>
                    <a:pt x="50423" y="179252"/>
                  </a:lnTo>
                  <a:lnTo>
                    <a:pt x="60975" y="181582"/>
                  </a:lnTo>
                  <a:lnTo>
                    <a:pt x="84717" y="183358"/>
                  </a:lnTo>
                  <a:lnTo>
                    <a:pt x="108806" y="189385"/>
                  </a:lnTo>
                  <a:lnTo>
                    <a:pt x="148443" y="183009"/>
                  </a:lnTo>
                  <a:lnTo>
                    <a:pt x="155915" y="181879"/>
                  </a:lnTo>
                  <a:lnTo>
                    <a:pt x="193032" y="168511"/>
                  </a:lnTo>
                  <a:lnTo>
                    <a:pt x="208629" y="155996"/>
                  </a:lnTo>
                  <a:lnTo>
                    <a:pt x="211769" y="150764"/>
                  </a:lnTo>
                  <a:lnTo>
                    <a:pt x="214046" y="145499"/>
                  </a:lnTo>
                  <a:lnTo>
                    <a:pt x="219405" y="137577"/>
                  </a:lnTo>
                  <a:lnTo>
                    <a:pt x="221384" y="129644"/>
                  </a:lnTo>
                  <a:lnTo>
                    <a:pt x="222211" y="90694"/>
                  </a:lnTo>
                  <a:lnTo>
                    <a:pt x="222215" y="84993"/>
                  </a:lnTo>
                  <a:lnTo>
                    <a:pt x="219865" y="79521"/>
                  </a:lnTo>
                  <a:lnTo>
                    <a:pt x="208488" y="63512"/>
                  </a:lnTo>
                  <a:lnTo>
                    <a:pt x="206415" y="58214"/>
                  </a:lnTo>
                  <a:lnTo>
                    <a:pt x="195421" y="44980"/>
                  </a:lnTo>
                  <a:lnTo>
                    <a:pt x="183508" y="37041"/>
                  </a:lnTo>
                  <a:lnTo>
                    <a:pt x="156507" y="25674"/>
                  </a:lnTo>
                  <a:lnTo>
                    <a:pt x="148034" y="23757"/>
                  </a:lnTo>
                  <a:lnTo>
                    <a:pt x="135408" y="17694"/>
                  </a:lnTo>
                  <a:lnTo>
                    <a:pt x="111093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7"/>
            <p:cNvSpPr/>
            <p:nvPr>
              <p:custDataLst>
                <p:tags r:id="rId12"/>
              </p:custDataLst>
            </p:nvPr>
          </p:nvSpPr>
          <p:spPr>
            <a:xfrm>
              <a:off x="2428875" y="2849563"/>
              <a:ext cx="31751" cy="7938"/>
            </a:xfrm>
            <a:custGeom>
              <a:avLst/>
              <a:gdLst/>
              <a:ahLst/>
              <a:cxnLst/>
              <a:rect l="0" t="0" r="0" b="0"/>
              <a:pathLst>
                <a:path w="31751" h="7938">
                  <a:moveTo>
                    <a:pt x="31750" y="0"/>
                  </a:moveTo>
                  <a:lnTo>
                    <a:pt x="31750" y="0"/>
                  </a:lnTo>
                  <a:lnTo>
                    <a:pt x="12773" y="0"/>
                  </a:lnTo>
                  <a:lnTo>
                    <a:pt x="7735" y="2351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8"/>
            <p:cNvSpPr/>
            <p:nvPr>
              <p:custDataLst>
                <p:tags r:id="rId13"/>
              </p:custDataLst>
            </p:nvPr>
          </p:nvSpPr>
          <p:spPr>
            <a:xfrm>
              <a:off x="2384644" y="2873375"/>
              <a:ext cx="20419" cy="15889"/>
            </a:xfrm>
            <a:custGeom>
              <a:avLst/>
              <a:gdLst/>
              <a:ahLst/>
              <a:cxnLst/>
              <a:rect l="0" t="0" r="0" b="0"/>
              <a:pathLst>
                <a:path w="20419" h="15889">
                  <a:moveTo>
                    <a:pt x="20418" y="0"/>
                  </a:moveTo>
                  <a:lnTo>
                    <a:pt x="20418" y="0"/>
                  </a:lnTo>
                  <a:lnTo>
                    <a:pt x="6880" y="12657"/>
                  </a:lnTo>
                  <a:lnTo>
                    <a:pt x="1760" y="14444"/>
                  </a:lnTo>
                  <a:lnTo>
                    <a:pt x="42" y="15803"/>
                  </a:lnTo>
                  <a:lnTo>
                    <a:pt x="0" y="158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9"/>
            <p:cNvSpPr/>
            <p:nvPr>
              <p:custDataLst>
                <p:tags r:id="rId14"/>
              </p:custDataLst>
            </p:nvPr>
          </p:nvSpPr>
          <p:spPr>
            <a:xfrm>
              <a:off x="2460625" y="2825750"/>
              <a:ext cx="134939" cy="15876"/>
            </a:xfrm>
            <a:custGeom>
              <a:avLst/>
              <a:gdLst/>
              <a:ahLst/>
              <a:cxnLst/>
              <a:rect l="0" t="0" r="0" b="0"/>
              <a:pathLst>
                <a:path w="134939" h="15876">
                  <a:moveTo>
                    <a:pt x="134938" y="15875"/>
                  </a:moveTo>
                  <a:lnTo>
                    <a:pt x="134938" y="15875"/>
                  </a:lnTo>
                  <a:lnTo>
                    <a:pt x="130724" y="11661"/>
                  </a:lnTo>
                  <a:lnTo>
                    <a:pt x="126303" y="9592"/>
                  </a:lnTo>
                  <a:lnTo>
                    <a:pt x="123890" y="9041"/>
                  </a:lnTo>
                  <a:lnTo>
                    <a:pt x="122280" y="7791"/>
                  </a:lnTo>
                  <a:lnTo>
                    <a:pt x="120493" y="4051"/>
                  </a:lnTo>
                  <a:lnTo>
                    <a:pt x="119134" y="2701"/>
                  </a:lnTo>
                  <a:lnTo>
                    <a:pt x="112354" y="355"/>
                  </a:lnTo>
                  <a:lnTo>
                    <a:pt x="73916" y="2"/>
                  </a:lnTo>
                  <a:lnTo>
                    <a:pt x="36233" y="0"/>
                  </a:lnTo>
                  <a:lnTo>
                    <a:pt x="20927" y="882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0"/>
            <p:cNvSpPr/>
            <p:nvPr>
              <p:custDataLst>
                <p:tags r:id="rId15"/>
              </p:custDataLst>
            </p:nvPr>
          </p:nvSpPr>
          <p:spPr>
            <a:xfrm>
              <a:off x="2684017" y="2810205"/>
              <a:ext cx="205204" cy="229859"/>
            </a:xfrm>
            <a:custGeom>
              <a:avLst/>
              <a:gdLst/>
              <a:ahLst/>
              <a:cxnLst/>
              <a:rect l="0" t="0" r="0" b="0"/>
              <a:pathLst>
                <a:path w="205204" h="229859">
                  <a:moveTo>
                    <a:pt x="181420" y="39358"/>
                  </a:moveTo>
                  <a:lnTo>
                    <a:pt x="181420" y="39358"/>
                  </a:lnTo>
                  <a:lnTo>
                    <a:pt x="181420" y="24682"/>
                  </a:lnTo>
                  <a:lnTo>
                    <a:pt x="174586" y="16753"/>
                  </a:lnTo>
                  <a:lnTo>
                    <a:pt x="167364" y="14902"/>
                  </a:lnTo>
                  <a:lnTo>
                    <a:pt x="159127" y="10161"/>
                  </a:lnTo>
                  <a:lnTo>
                    <a:pt x="123647" y="5300"/>
                  </a:lnTo>
                  <a:lnTo>
                    <a:pt x="114292" y="2172"/>
                  </a:lnTo>
                  <a:lnTo>
                    <a:pt x="88687" y="0"/>
                  </a:lnTo>
                  <a:lnTo>
                    <a:pt x="80527" y="2168"/>
                  </a:lnTo>
                  <a:lnTo>
                    <a:pt x="73079" y="5190"/>
                  </a:lnTo>
                  <a:lnTo>
                    <a:pt x="34234" y="8427"/>
                  </a:lnTo>
                  <a:lnTo>
                    <a:pt x="24367" y="14433"/>
                  </a:lnTo>
                  <a:lnTo>
                    <a:pt x="16669" y="20780"/>
                  </a:lnTo>
                  <a:lnTo>
                    <a:pt x="11771" y="22282"/>
                  </a:lnTo>
                  <a:lnTo>
                    <a:pt x="10112" y="23564"/>
                  </a:lnTo>
                  <a:lnTo>
                    <a:pt x="8270" y="27340"/>
                  </a:lnTo>
                  <a:lnTo>
                    <a:pt x="7232" y="34425"/>
                  </a:lnTo>
                  <a:lnTo>
                    <a:pt x="6205" y="36069"/>
                  </a:lnTo>
                  <a:lnTo>
                    <a:pt x="4637" y="37165"/>
                  </a:lnTo>
                  <a:lnTo>
                    <a:pt x="2711" y="37896"/>
                  </a:lnTo>
                  <a:lnTo>
                    <a:pt x="1427" y="39265"/>
                  </a:lnTo>
                  <a:lnTo>
                    <a:pt x="0" y="43138"/>
                  </a:lnTo>
                  <a:lnTo>
                    <a:pt x="501" y="45406"/>
                  </a:lnTo>
                  <a:lnTo>
                    <a:pt x="5792" y="53764"/>
                  </a:lnTo>
                  <a:lnTo>
                    <a:pt x="7479" y="61279"/>
                  </a:lnTo>
                  <a:lnTo>
                    <a:pt x="10921" y="66151"/>
                  </a:lnTo>
                  <a:lnTo>
                    <a:pt x="15391" y="68905"/>
                  </a:lnTo>
                  <a:lnTo>
                    <a:pt x="20317" y="71010"/>
                  </a:lnTo>
                  <a:lnTo>
                    <a:pt x="25446" y="74886"/>
                  </a:lnTo>
                  <a:lnTo>
                    <a:pt x="33018" y="77196"/>
                  </a:lnTo>
                  <a:lnTo>
                    <a:pt x="56286" y="81235"/>
                  </a:lnTo>
                  <a:lnTo>
                    <a:pt x="71742" y="85847"/>
                  </a:lnTo>
                  <a:lnTo>
                    <a:pt x="111167" y="86953"/>
                  </a:lnTo>
                  <a:lnTo>
                    <a:pt x="129260" y="86095"/>
                  </a:lnTo>
                  <a:lnTo>
                    <a:pt x="156955" y="79535"/>
                  </a:lnTo>
                  <a:lnTo>
                    <a:pt x="159819" y="79372"/>
                  </a:lnTo>
                  <a:lnTo>
                    <a:pt x="165352" y="76838"/>
                  </a:lnTo>
                  <a:lnTo>
                    <a:pt x="170751" y="73654"/>
                  </a:lnTo>
                  <a:lnTo>
                    <a:pt x="178749" y="70980"/>
                  </a:lnTo>
                  <a:lnTo>
                    <a:pt x="186705" y="65876"/>
                  </a:lnTo>
                  <a:lnTo>
                    <a:pt x="192000" y="64373"/>
                  </a:lnTo>
                  <a:lnTo>
                    <a:pt x="193765" y="63090"/>
                  </a:lnTo>
                  <a:lnTo>
                    <a:pt x="194942" y="61352"/>
                  </a:lnTo>
                  <a:lnTo>
                    <a:pt x="196598" y="54694"/>
                  </a:lnTo>
                  <a:lnTo>
                    <a:pt x="196830" y="52228"/>
                  </a:lnTo>
                  <a:lnTo>
                    <a:pt x="197868" y="50583"/>
                  </a:lnTo>
                  <a:lnTo>
                    <a:pt x="199441" y="49487"/>
                  </a:lnTo>
                  <a:lnTo>
                    <a:pt x="201371" y="48756"/>
                  </a:lnTo>
                  <a:lnTo>
                    <a:pt x="202659" y="47387"/>
                  </a:lnTo>
                  <a:lnTo>
                    <a:pt x="205132" y="39722"/>
                  </a:lnTo>
                  <a:lnTo>
                    <a:pt x="205203" y="35252"/>
                  </a:lnTo>
                  <a:lnTo>
                    <a:pt x="204331" y="33975"/>
                  </a:lnTo>
                  <a:lnTo>
                    <a:pt x="202868" y="33123"/>
                  </a:lnTo>
                  <a:lnTo>
                    <a:pt x="197324" y="31429"/>
                  </a:lnTo>
                  <a:lnTo>
                    <a:pt x="197296" y="46095"/>
                  </a:lnTo>
                  <a:lnTo>
                    <a:pt x="191840" y="53395"/>
                  </a:lnTo>
                  <a:lnTo>
                    <a:pt x="190093" y="60764"/>
                  </a:lnTo>
                  <a:lnTo>
                    <a:pt x="189364" y="97731"/>
                  </a:lnTo>
                  <a:lnTo>
                    <a:pt x="189359" y="113114"/>
                  </a:lnTo>
                  <a:lnTo>
                    <a:pt x="181566" y="152685"/>
                  </a:lnTo>
                  <a:lnTo>
                    <a:pt x="181421" y="190126"/>
                  </a:lnTo>
                  <a:lnTo>
                    <a:pt x="181420" y="2298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1"/>
            <p:cNvSpPr/>
            <p:nvPr>
              <p:custDataLst>
                <p:tags r:id="rId16"/>
              </p:custDataLst>
            </p:nvPr>
          </p:nvSpPr>
          <p:spPr>
            <a:xfrm>
              <a:off x="3063875" y="2936875"/>
              <a:ext cx="63501" cy="7939"/>
            </a:xfrm>
            <a:custGeom>
              <a:avLst/>
              <a:gdLst/>
              <a:ahLst/>
              <a:cxnLst/>
              <a:rect l="0" t="0" r="0" b="0"/>
              <a:pathLst>
                <a:path w="63501" h="7939">
                  <a:moveTo>
                    <a:pt x="63500" y="0"/>
                  </a:moveTo>
                  <a:lnTo>
                    <a:pt x="63500" y="0"/>
                  </a:lnTo>
                  <a:lnTo>
                    <a:pt x="26450" y="0"/>
                  </a:lnTo>
                  <a:lnTo>
                    <a:pt x="21163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2"/>
            <p:cNvSpPr/>
            <p:nvPr>
              <p:custDataLst>
                <p:tags r:id="rId17"/>
              </p:custDataLst>
            </p:nvPr>
          </p:nvSpPr>
          <p:spPr>
            <a:xfrm>
              <a:off x="3238503" y="2794000"/>
              <a:ext cx="174623" cy="214313"/>
            </a:xfrm>
            <a:custGeom>
              <a:avLst/>
              <a:gdLst/>
              <a:ahLst/>
              <a:cxnLst/>
              <a:rect l="0" t="0" r="0" b="0"/>
              <a:pathLst>
                <a:path w="174623" h="214313">
                  <a:moveTo>
                    <a:pt x="158747" y="7938"/>
                  </a:moveTo>
                  <a:lnTo>
                    <a:pt x="158747" y="7938"/>
                  </a:lnTo>
                  <a:lnTo>
                    <a:pt x="158747" y="97"/>
                  </a:lnTo>
                  <a:lnTo>
                    <a:pt x="120815" y="0"/>
                  </a:lnTo>
                  <a:lnTo>
                    <a:pt x="82089" y="0"/>
                  </a:lnTo>
                  <a:lnTo>
                    <a:pt x="68908" y="882"/>
                  </a:lnTo>
                  <a:lnTo>
                    <a:pt x="53754" y="6283"/>
                  </a:lnTo>
                  <a:lnTo>
                    <a:pt x="35200" y="8601"/>
                  </a:lnTo>
                  <a:lnTo>
                    <a:pt x="23969" y="16529"/>
                  </a:lnTo>
                  <a:lnTo>
                    <a:pt x="18589" y="20575"/>
                  </a:lnTo>
                  <a:lnTo>
                    <a:pt x="7948" y="25525"/>
                  </a:lnTo>
                  <a:lnTo>
                    <a:pt x="5297" y="27600"/>
                  </a:lnTo>
                  <a:lnTo>
                    <a:pt x="2353" y="32257"/>
                  </a:lnTo>
                  <a:lnTo>
                    <a:pt x="308" y="39591"/>
                  </a:lnTo>
                  <a:lnTo>
                    <a:pt x="0" y="59341"/>
                  </a:lnTo>
                  <a:lnTo>
                    <a:pt x="2350" y="64003"/>
                  </a:lnTo>
                  <a:lnTo>
                    <a:pt x="4212" y="66481"/>
                  </a:lnTo>
                  <a:lnTo>
                    <a:pt x="8632" y="69235"/>
                  </a:lnTo>
                  <a:lnTo>
                    <a:pt x="11045" y="69969"/>
                  </a:lnTo>
                  <a:lnTo>
                    <a:pt x="12654" y="71340"/>
                  </a:lnTo>
                  <a:lnTo>
                    <a:pt x="14441" y="75216"/>
                  </a:lnTo>
                  <a:lnTo>
                    <a:pt x="16682" y="76602"/>
                  </a:lnTo>
                  <a:lnTo>
                    <a:pt x="30600" y="81179"/>
                  </a:lnTo>
                  <a:lnTo>
                    <a:pt x="36529" y="84587"/>
                  </a:lnTo>
                  <a:lnTo>
                    <a:pt x="47522" y="86774"/>
                  </a:lnTo>
                  <a:lnTo>
                    <a:pt x="67175" y="88123"/>
                  </a:lnTo>
                  <a:lnTo>
                    <a:pt x="88523" y="94137"/>
                  </a:lnTo>
                  <a:lnTo>
                    <a:pt x="126835" y="87445"/>
                  </a:lnTo>
                  <a:lnTo>
                    <a:pt x="129535" y="87401"/>
                  </a:lnTo>
                  <a:lnTo>
                    <a:pt x="134886" y="85000"/>
                  </a:lnTo>
                  <a:lnTo>
                    <a:pt x="148157" y="74661"/>
                  </a:lnTo>
                  <a:lnTo>
                    <a:pt x="153452" y="72870"/>
                  </a:lnTo>
                  <a:lnTo>
                    <a:pt x="155217" y="71511"/>
                  </a:lnTo>
                  <a:lnTo>
                    <a:pt x="163892" y="57982"/>
                  </a:lnTo>
                  <a:lnTo>
                    <a:pt x="166317" y="49163"/>
                  </a:lnTo>
                  <a:lnTo>
                    <a:pt x="172067" y="41592"/>
                  </a:lnTo>
                  <a:lnTo>
                    <a:pt x="174286" y="33220"/>
                  </a:lnTo>
                  <a:lnTo>
                    <a:pt x="174622" y="15884"/>
                  </a:lnTo>
                  <a:lnTo>
                    <a:pt x="174622" y="54412"/>
                  </a:lnTo>
                  <a:lnTo>
                    <a:pt x="174622" y="57441"/>
                  </a:lnTo>
                  <a:lnTo>
                    <a:pt x="172270" y="63159"/>
                  </a:lnTo>
                  <a:lnTo>
                    <a:pt x="169167" y="68640"/>
                  </a:lnTo>
                  <a:lnTo>
                    <a:pt x="167175" y="79345"/>
                  </a:lnTo>
                  <a:lnTo>
                    <a:pt x="166690" y="117080"/>
                  </a:lnTo>
                  <a:lnTo>
                    <a:pt x="165802" y="153398"/>
                  </a:lnTo>
                  <a:lnTo>
                    <a:pt x="159850" y="168977"/>
                  </a:lnTo>
                  <a:lnTo>
                    <a:pt x="157930" y="195035"/>
                  </a:lnTo>
                  <a:lnTo>
                    <a:pt x="152477" y="206225"/>
                  </a:lnTo>
                  <a:lnTo>
                    <a:pt x="150809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3"/>
            <p:cNvSpPr/>
            <p:nvPr>
              <p:custDataLst>
                <p:tags r:id="rId18"/>
              </p:custDataLst>
            </p:nvPr>
          </p:nvSpPr>
          <p:spPr>
            <a:xfrm>
              <a:off x="3492532" y="2801938"/>
              <a:ext cx="222207" cy="222144"/>
            </a:xfrm>
            <a:custGeom>
              <a:avLst/>
              <a:gdLst/>
              <a:ahLst/>
              <a:cxnLst/>
              <a:rect l="0" t="0" r="0" b="0"/>
              <a:pathLst>
                <a:path w="222207" h="222144">
                  <a:moveTo>
                    <a:pt x="63468" y="23812"/>
                  </a:moveTo>
                  <a:lnTo>
                    <a:pt x="63468" y="23812"/>
                  </a:lnTo>
                  <a:lnTo>
                    <a:pt x="63468" y="15971"/>
                  </a:lnTo>
                  <a:lnTo>
                    <a:pt x="59254" y="15903"/>
                  </a:lnTo>
                  <a:lnTo>
                    <a:pt x="58013" y="16775"/>
                  </a:lnTo>
                  <a:lnTo>
                    <a:pt x="57185" y="18239"/>
                  </a:lnTo>
                  <a:lnTo>
                    <a:pt x="55858" y="22711"/>
                  </a:lnTo>
                  <a:lnTo>
                    <a:pt x="53324" y="23323"/>
                  </a:lnTo>
                  <a:lnTo>
                    <a:pt x="51413" y="23486"/>
                  </a:lnTo>
                  <a:lnTo>
                    <a:pt x="50140" y="24476"/>
                  </a:lnTo>
                  <a:lnTo>
                    <a:pt x="41460" y="39881"/>
                  </a:lnTo>
                  <a:lnTo>
                    <a:pt x="40859" y="42462"/>
                  </a:lnTo>
                  <a:lnTo>
                    <a:pt x="35798" y="50309"/>
                  </a:lnTo>
                  <a:lnTo>
                    <a:pt x="11412" y="76729"/>
                  </a:lnTo>
                  <a:lnTo>
                    <a:pt x="1828" y="101532"/>
                  </a:lnTo>
                  <a:lnTo>
                    <a:pt x="0" y="133830"/>
                  </a:lnTo>
                  <a:lnTo>
                    <a:pt x="2334" y="141206"/>
                  </a:lnTo>
                  <a:lnTo>
                    <a:pt x="5429" y="147425"/>
                  </a:lnTo>
                  <a:lnTo>
                    <a:pt x="15925" y="179161"/>
                  </a:lnTo>
                  <a:lnTo>
                    <a:pt x="26786" y="193046"/>
                  </a:lnTo>
                  <a:lnTo>
                    <a:pt x="38684" y="201053"/>
                  </a:lnTo>
                  <a:lnTo>
                    <a:pt x="65678" y="212449"/>
                  </a:lnTo>
                  <a:lnTo>
                    <a:pt x="79998" y="216112"/>
                  </a:lnTo>
                  <a:lnTo>
                    <a:pt x="96425" y="221037"/>
                  </a:lnTo>
                  <a:lnTo>
                    <a:pt x="124660" y="222143"/>
                  </a:lnTo>
                  <a:lnTo>
                    <a:pt x="132704" y="219850"/>
                  </a:lnTo>
                  <a:lnTo>
                    <a:pt x="140101" y="216773"/>
                  </a:lnTo>
                  <a:lnTo>
                    <a:pt x="179787" y="206292"/>
                  </a:lnTo>
                  <a:lnTo>
                    <a:pt x="196556" y="197898"/>
                  </a:lnTo>
                  <a:lnTo>
                    <a:pt x="202875" y="192024"/>
                  </a:lnTo>
                  <a:lnTo>
                    <a:pt x="218618" y="169165"/>
                  </a:lnTo>
                  <a:lnTo>
                    <a:pt x="221744" y="149363"/>
                  </a:lnTo>
                  <a:lnTo>
                    <a:pt x="222206" y="112560"/>
                  </a:lnTo>
                  <a:lnTo>
                    <a:pt x="221334" y="97820"/>
                  </a:lnTo>
                  <a:lnTo>
                    <a:pt x="215880" y="84742"/>
                  </a:lnTo>
                  <a:lnTo>
                    <a:pt x="187810" y="46113"/>
                  </a:lnTo>
                  <a:lnTo>
                    <a:pt x="148231" y="13237"/>
                  </a:lnTo>
                  <a:lnTo>
                    <a:pt x="132115" y="3529"/>
                  </a:lnTo>
                  <a:lnTo>
                    <a:pt x="11903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SMARTInkShape-Group5"/>
          <p:cNvGrpSpPr/>
          <p:nvPr/>
        </p:nvGrpSpPr>
        <p:grpSpPr>
          <a:xfrm>
            <a:off x="2047875" y="2881313"/>
            <a:ext cx="595311" cy="635001"/>
            <a:chOff x="2047875" y="2881313"/>
            <a:chExt cx="595311" cy="635001"/>
          </a:xfrm>
        </p:grpSpPr>
        <p:sp>
          <p:nvSpPr>
            <p:cNvPr id="20" name="SMARTInkShape-14"/>
            <p:cNvSpPr/>
            <p:nvPr>
              <p:custDataLst>
                <p:tags r:id="rId5"/>
              </p:custDataLst>
            </p:nvPr>
          </p:nvSpPr>
          <p:spPr>
            <a:xfrm>
              <a:off x="2047875" y="3508375"/>
              <a:ext cx="111126" cy="7939"/>
            </a:xfrm>
            <a:custGeom>
              <a:avLst/>
              <a:gdLst/>
              <a:ahLst/>
              <a:cxnLst/>
              <a:rect l="0" t="0" r="0" b="0"/>
              <a:pathLst>
                <a:path w="111126" h="7939">
                  <a:moveTo>
                    <a:pt x="111125" y="0"/>
                  </a:moveTo>
                  <a:lnTo>
                    <a:pt x="111125" y="0"/>
                  </a:lnTo>
                  <a:lnTo>
                    <a:pt x="106911" y="4214"/>
                  </a:lnTo>
                  <a:lnTo>
                    <a:pt x="102490" y="6283"/>
                  </a:lnTo>
                  <a:lnTo>
                    <a:pt x="63601" y="7934"/>
                  </a:lnTo>
                  <a:lnTo>
                    <a:pt x="24304" y="7938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5"/>
            <p:cNvSpPr/>
            <p:nvPr>
              <p:custDataLst>
                <p:tags r:id="rId6"/>
              </p:custDataLst>
            </p:nvPr>
          </p:nvSpPr>
          <p:spPr>
            <a:xfrm>
              <a:off x="2063750" y="3349628"/>
              <a:ext cx="119064" cy="7936"/>
            </a:xfrm>
            <a:custGeom>
              <a:avLst/>
              <a:gdLst/>
              <a:ahLst/>
              <a:cxnLst/>
              <a:rect l="0" t="0" r="0" b="0"/>
              <a:pathLst>
                <a:path w="119064" h="7936">
                  <a:moveTo>
                    <a:pt x="119063" y="7935"/>
                  </a:moveTo>
                  <a:lnTo>
                    <a:pt x="119063" y="7935"/>
                  </a:lnTo>
                  <a:lnTo>
                    <a:pt x="114849" y="7935"/>
                  </a:lnTo>
                  <a:lnTo>
                    <a:pt x="113607" y="7052"/>
                  </a:lnTo>
                  <a:lnTo>
                    <a:pt x="112780" y="5583"/>
                  </a:lnTo>
                  <a:lnTo>
                    <a:pt x="112228" y="3720"/>
                  </a:lnTo>
                  <a:lnTo>
                    <a:pt x="110978" y="2479"/>
                  </a:lnTo>
                  <a:lnTo>
                    <a:pt x="107238" y="1100"/>
                  </a:lnTo>
                  <a:lnTo>
                    <a:pt x="69081" y="0"/>
                  </a:lnTo>
                  <a:lnTo>
                    <a:pt x="60689" y="880"/>
                  </a:lnTo>
                  <a:lnTo>
                    <a:pt x="45763" y="6280"/>
                  </a:lnTo>
                  <a:lnTo>
                    <a:pt x="6983" y="7870"/>
                  </a:lnTo>
                  <a:lnTo>
                    <a:pt x="0" y="79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6"/>
            <p:cNvSpPr/>
            <p:nvPr>
              <p:custDataLst>
                <p:tags r:id="rId7"/>
              </p:custDataLst>
            </p:nvPr>
          </p:nvSpPr>
          <p:spPr>
            <a:xfrm>
              <a:off x="2389188" y="2881313"/>
              <a:ext cx="23813" cy="63501"/>
            </a:xfrm>
            <a:custGeom>
              <a:avLst/>
              <a:gdLst/>
              <a:ahLst/>
              <a:cxnLst/>
              <a:rect l="0" t="0" r="0" b="0"/>
              <a:pathLst>
                <a:path w="23813" h="63501">
                  <a:moveTo>
                    <a:pt x="23812" y="0"/>
                  </a:moveTo>
                  <a:lnTo>
                    <a:pt x="23812" y="0"/>
                  </a:lnTo>
                  <a:lnTo>
                    <a:pt x="23812" y="11824"/>
                  </a:lnTo>
                  <a:lnTo>
                    <a:pt x="22930" y="13174"/>
                  </a:lnTo>
                  <a:lnTo>
                    <a:pt x="21460" y="14074"/>
                  </a:lnTo>
                  <a:lnTo>
                    <a:pt x="16978" y="15519"/>
                  </a:lnTo>
                  <a:lnTo>
                    <a:pt x="16365" y="18068"/>
                  </a:lnTo>
                  <a:lnTo>
                    <a:pt x="15883" y="30546"/>
                  </a:lnTo>
                  <a:lnTo>
                    <a:pt x="9041" y="38478"/>
                  </a:lnTo>
                  <a:lnTo>
                    <a:pt x="7966" y="47266"/>
                  </a:lnTo>
                  <a:lnTo>
                    <a:pt x="7945" y="51732"/>
                  </a:lnTo>
                  <a:lnTo>
                    <a:pt x="7061" y="53009"/>
                  </a:lnTo>
                  <a:lnTo>
                    <a:pt x="5589" y="53860"/>
                  </a:lnTo>
                  <a:lnTo>
                    <a:pt x="1104" y="55226"/>
                  </a:lnTo>
                  <a:lnTo>
                    <a:pt x="490" y="57764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7"/>
            <p:cNvSpPr/>
            <p:nvPr>
              <p:custDataLst>
                <p:tags r:id="rId8"/>
              </p:custDataLst>
            </p:nvPr>
          </p:nvSpPr>
          <p:spPr>
            <a:xfrm>
              <a:off x="2389188" y="2944813"/>
              <a:ext cx="253998" cy="127001"/>
            </a:xfrm>
            <a:custGeom>
              <a:avLst/>
              <a:gdLst/>
              <a:ahLst/>
              <a:cxnLst/>
              <a:rect l="0" t="0" r="0" b="0"/>
              <a:pathLst>
                <a:path w="253998" h="127001">
                  <a:moveTo>
                    <a:pt x="0" y="0"/>
                  </a:moveTo>
                  <a:lnTo>
                    <a:pt x="0" y="0"/>
                  </a:lnTo>
                  <a:lnTo>
                    <a:pt x="37063" y="0"/>
                  </a:lnTo>
                  <a:lnTo>
                    <a:pt x="74246" y="0"/>
                  </a:lnTo>
                  <a:lnTo>
                    <a:pt x="112638" y="0"/>
                  </a:lnTo>
                  <a:lnTo>
                    <a:pt x="148810" y="7719"/>
                  </a:lnTo>
                  <a:lnTo>
                    <a:pt x="161488" y="8754"/>
                  </a:lnTo>
                  <a:lnTo>
                    <a:pt x="176472" y="14207"/>
                  </a:lnTo>
                  <a:lnTo>
                    <a:pt x="194989" y="16537"/>
                  </a:lnTo>
                  <a:lnTo>
                    <a:pt x="220547" y="29591"/>
                  </a:lnTo>
                  <a:lnTo>
                    <a:pt x="226785" y="31672"/>
                  </a:lnTo>
                  <a:lnTo>
                    <a:pt x="245879" y="47528"/>
                  </a:lnTo>
                  <a:lnTo>
                    <a:pt x="249802" y="51403"/>
                  </a:lnTo>
                  <a:lnTo>
                    <a:pt x="252134" y="56065"/>
                  </a:lnTo>
                  <a:lnTo>
                    <a:pt x="253927" y="71293"/>
                  </a:lnTo>
                  <a:lnTo>
                    <a:pt x="253997" y="85842"/>
                  </a:lnTo>
                  <a:lnTo>
                    <a:pt x="249785" y="91090"/>
                  </a:lnTo>
                  <a:lnTo>
                    <a:pt x="245365" y="93401"/>
                  </a:lnTo>
                  <a:lnTo>
                    <a:pt x="242951" y="94017"/>
                  </a:lnTo>
                  <a:lnTo>
                    <a:pt x="230126" y="101369"/>
                  </a:lnTo>
                  <a:lnTo>
                    <a:pt x="191903" y="110766"/>
                  </a:lnTo>
                  <a:lnTo>
                    <a:pt x="156031" y="118305"/>
                  </a:lnTo>
                  <a:lnTo>
                    <a:pt x="119058" y="119018"/>
                  </a:lnTo>
                  <a:lnTo>
                    <a:pt x="92603" y="119938"/>
                  </a:lnTo>
                  <a:lnTo>
                    <a:pt x="47625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SMARTInkShape-Group6"/>
          <p:cNvGrpSpPr/>
          <p:nvPr/>
        </p:nvGrpSpPr>
        <p:grpSpPr>
          <a:xfrm>
            <a:off x="2405062" y="3325813"/>
            <a:ext cx="452433" cy="301625"/>
            <a:chOff x="2405062" y="3325813"/>
            <a:chExt cx="452433" cy="301625"/>
          </a:xfrm>
        </p:grpSpPr>
        <p:sp>
          <p:nvSpPr>
            <p:cNvPr id="25" name="SMARTInkShape-18"/>
            <p:cNvSpPr/>
            <p:nvPr>
              <p:custDataLst>
                <p:tags r:id="rId3"/>
              </p:custDataLst>
            </p:nvPr>
          </p:nvSpPr>
          <p:spPr>
            <a:xfrm>
              <a:off x="2405062" y="3325813"/>
              <a:ext cx="230080" cy="301625"/>
            </a:xfrm>
            <a:custGeom>
              <a:avLst/>
              <a:gdLst/>
              <a:ahLst/>
              <a:cxnLst/>
              <a:rect l="0" t="0" r="0" b="0"/>
              <a:pathLst>
                <a:path w="230080" h="301625">
                  <a:moveTo>
                    <a:pt x="0" y="15874"/>
                  </a:moveTo>
                  <a:lnTo>
                    <a:pt x="0" y="15874"/>
                  </a:lnTo>
                  <a:lnTo>
                    <a:pt x="0" y="99"/>
                  </a:lnTo>
                  <a:lnTo>
                    <a:pt x="37547" y="0"/>
                  </a:lnTo>
                  <a:lnTo>
                    <a:pt x="74113" y="0"/>
                  </a:lnTo>
                  <a:lnTo>
                    <a:pt x="105836" y="881"/>
                  </a:lnTo>
                  <a:lnTo>
                    <a:pt x="140524" y="9798"/>
                  </a:lnTo>
                  <a:lnTo>
                    <a:pt x="148004" y="13174"/>
                  </a:lnTo>
                  <a:lnTo>
                    <a:pt x="186874" y="23006"/>
                  </a:lnTo>
                  <a:lnTo>
                    <a:pt x="192710" y="23453"/>
                  </a:lnTo>
                  <a:lnTo>
                    <a:pt x="198244" y="26005"/>
                  </a:lnTo>
                  <a:lnTo>
                    <a:pt x="213069" y="38484"/>
                  </a:lnTo>
                  <a:lnTo>
                    <a:pt x="213944" y="43544"/>
                  </a:lnTo>
                  <a:lnTo>
                    <a:pt x="213185" y="44904"/>
                  </a:lnTo>
                  <a:lnTo>
                    <a:pt x="211797" y="45811"/>
                  </a:lnTo>
                  <a:lnTo>
                    <a:pt x="209990" y="46416"/>
                  </a:lnTo>
                  <a:lnTo>
                    <a:pt x="208785" y="47700"/>
                  </a:lnTo>
                  <a:lnTo>
                    <a:pt x="206693" y="54353"/>
                  </a:lnTo>
                  <a:lnTo>
                    <a:pt x="195528" y="56205"/>
                  </a:lnTo>
                  <a:lnTo>
                    <a:pt x="193852" y="57755"/>
                  </a:lnTo>
                  <a:lnTo>
                    <a:pt x="192735" y="59670"/>
                  </a:lnTo>
                  <a:lnTo>
                    <a:pt x="191108" y="60946"/>
                  </a:lnTo>
                  <a:lnTo>
                    <a:pt x="182161" y="65347"/>
                  </a:lnTo>
                  <a:lnTo>
                    <a:pt x="177092" y="68730"/>
                  </a:lnTo>
                  <a:lnTo>
                    <a:pt x="169281" y="71517"/>
                  </a:lnTo>
                  <a:lnTo>
                    <a:pt x="161381" y="76654"/>
                  </a:lnTo>
                  <a:lnTo>
                    <a:pt x="156098" y="78165"/>
                  </a:lnTo>
                  <a:lnTo>
                    <a:pt x="154336" y="79450"/>
                  </a:lnTo>
                  <a:lnTo>
                    <a:pt x="153162" y="81189"/>
                  </a:lnTo>
                  <a:lnTo>
                    <a:pt x="152379" y="83230"/>
                  </a:lnTo>
                  <a:lnTo>
                    <a:pt x="150975" y="84591"/>
                  </a:lnTo>
                  <a:lnTo>
                    <a:pt x="147063" y="86102"/>
                  </a:lnTo>
                  <a:lnTo>
                    <a:pt x="145667" y="87388"/>
                  </a:lnTo>
                  <a:lnTo>
                    <a:pt x="144116" y="91167"/>
                  </a:lnTo>
                  <a:lnTo>
                    <a:pt x="142907" y="106967"/>
                  </a:lnTo>
                  <a:lnTo>
                    <a:pt x="145242" y="111629"/>
                  </a:lnTo>
                  <a:lnTo>
                    <a:pt x="148336" y="116640"/>
                  </a:lnTo>
                  <a:lnTo>
                    <a:pt x="150961" y="124420"/>
                  </a:lnTo>
                  <a:lnTo>
                    <a:pt x="154701" y="129675"/>
                  </a:lnTo>
                  <a:lnTo>
                    <a:pt x="159302" y="132598"/>
                  </a:lnTo>
                  <a:lnTo>
                    <a:pt x="161764" y="133378"/>
                  </a:lnTo>
                  <a:lnTo>
                    <a:pt x="166852" y="138948"/>
                  </a:lnTo>
                  <a:lnTo>
                    <a:pt x="172053" y="145539"/>
                  </a:lnTo>
                  <a:lnTo>
                    <a:pt x="199983" y="168488"/>
                  </a:lnTo>
                  <a:lnTo>
                    <a:pt x="203534" y="174249"/>
                  </a:lnTo>
                  <a:lnTo>
                    <a:pt x="205995" y="179749"/>
                  </a:lnTo>
                  <a:lnTo>
                    <a:pt x="220031" y="198427"/>
                  </a:lnTo>
                  <a:lnTo>
                    <a:pt x="222146" y="203725"/>
                  </a:lnTo>
                  <a:lnTo>
                    <a:pt x="227414" y="211665"/>
                  </a:lnTo>
                  <a:lnTo>
                    <a:pt x="229366" y="219603"/>
                  </a:lnTo>
                  <a:lnTo>
                    <a:pt x="230079" y="232833"/>
                  </a:lnTo>
                  <a:lnTo>
                    <a:pt x="227788" y="238125"/>
                  </a:lnTo>
                  <a:lnTo>
                    <a:pt x="224712" y="243416"/>
                  </a:lnTo>
                  <a:lnTo>
                    <a:pt x="222098" y="251354"/>
                  </a:lnTo>
                  <a:lnTo>
                    <a:pt x="218361" y="256645"/>
                  </a:lnTo>
                  <a:lnTo>
                    <a:pt x="213760" y="259585"/>
                  </a:lnTo>
                  <a:lnTo>
                    <a:pt x="208776" y="261773"/>
                  </a:lnTo>
                  <a:lnTo>
                    <a:pt x="187670" y="274502"/>
                  </a:lnTo>
                  <a:lnTo>
                    <a:pt x="148994" y="287554"/>
                  </a:lnTo>
                  <a:lnTo>
                    <a:pt x="136751" y="291870"/>
                  </a:lnTo>
                  <a:lnTo>
                    <a:pt x="95251" y="3016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9"/>
            <p:cNvSpPr/>
            <p:nvPr>
              <p:custDataLst>
                <p:tags r:id="rId4"/>
              </p:custDataLst>
            </p:nvPr>
          </p:nvSpPr>
          <p:spPr>
            <a:xfrm>
              <a:off x="2801938" y="3373438"/>
              <a:ext cx="55557" cy="254000"/>
            </a:xfrm>
            <a:custGeom>
              <a:avLst/>
              <a:gdLst/>
              <a:ahLst/>
              <a:cxnLst/>
              <a:rect l="0" t="0" r="0" b="0"/>
              <a:pathLst>
                <a:path w="55557" h="254000">
                  <a:moveTo>
                    <a:pt x="0" y="0"/>
                  </a:moveTo>
                  <a:lnTo>
                    <a:pt x="0" y="0"/>
                  </a:lnTo>
                  <a:lnTo>
                    <a:pt x="11047" y="0"/>
                  </a:lnTo>
                  <a:lnTo>
                    <a:pt x="16081" y="2351"/>
                  </a:lnTo>
                  <a:lnTo>
                    <a:pt x="34726" y="18888"/>
                  </a:lnTo>
                  <a:lnTo>
                    <a:pt x="37482" y="26327"/>
                  </a:lnTo>
                  <a:lnTo>
                    <a:pt x="41845" y="49500"/>
                  </a:lnTo>
                  <a:lnTo>
                    <a:pt x="53757" y="87851"/>
                  </a:lnTo>
                  <a:lnTo>
                    <a:pt x="55456" y="124385"/>
                  </a:lnTo>
                  <a:lnTo>
                    <a:pt x="55556" y="164026"/>
                  </a:lnTo>
                  <a:lnTo>
                    <a:pt x="54679" y="195046"/>
                  </a:lnTo>
                  <a:lnTo>
                    <a:pt x="48360" y="224180"/>
                  </a:lnTo>
                  <a:lnTo>
                    <a:pt x="46960" y="235365"/>
                  </a:lnTo>
                  <a:lnTo>
                    <a:pt x="39687" y="2539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SMARTInkShape-20"/>
          <p:cNvSpPr/>
          <p:nvPr>
            <p:custDataLst>
              <p:tags r:id="rId2"/>
            </p:custDataLst>
          </p:nvPr>
        </p:nvSpPr>
        <p:spPr>
          <a:xfrm>
            <a:off x="3063904" y="3333750"/>
            <a:ext cx="71410" cy="63501"/>
          </a:xfrm>
          <a:custGeom>
            <a:avLst/>
            <a:gdLst/>
            <a:ahLst/>
            <a:cxnLst/>
            <a:rect l="0" t="0" r="0" b="0"/>
            <a:pathLst>
              <a:path w="71410" h="63501">
                <a:moveTo>
                  <a:pt x="31721" y="0"/>
                </a:moveTo>
                <a:lnTo>
                  <a:pt x="31721" y="0"/>
                </a:lnTo>
                <a:lnTo>
                  <a:pt x="31721" y="4214"/>
                </a:lnTo>
                <a:lnTo>
                  <a:pt x="30839" y="5455"/>
                </a:lnTo>
                <a:lnTo>
                  <a:pt x="29369" y="6283"/>
                </a:lnTo>
                <a:lnTo>
                  <a:pt x="24887" y="7610"/>
                </a:lnTo>
                <a:lnTo>
                  <a:pt x="24274" y="10144"/>
                </a:lnTo>
                <a:lnTo>
                  <a:pt x="23792" y="15775"/>
                </a:lnTo>
                <a:lnTo>
                  <a:pt x="16173" y="23483"/>
                </a:lnTo>
                <a:lnTo>
                  <a:pt x="15875" y="30618"/>
                </a:lnTo>
                <a:lnTo>
                  <a:pt x="8236" y="39331"/>
                </a:lnTo>
                <a:lnTo>
                  <a:pt x="7937" y="46490"/>
                </a:lnTo>
                <a:lnTo>
                  <a:pt x="7046" y="46868"/>
                </a:lnTo>
                <a:lnTo>
                  <a:pt x="3703" y="47289"/>
                </a:lnTo>
                <a:lnTo>
                  <a:pt x="2459" y="48283"/>
                </a:lnTo>
                <a:lnTo>
                  <a:pt x="0" y="55463"/>
                </a:lnTo>
                <a:lnTo>
                  <a:pt x="4193" y="55533"/>
                </a:lnTo>
                <a:lnTo>
                  <a:pt x="5432" y="56425"/>
                </a:lnTo>
                <a:lnTo>
                  <a:pt x="7844" y="63281"/>
                </a:lnTo>
                <a:lnTo>
                  <a:pt x="7880" y="63403"/>
                </a:lnTo>
                <a:lnTo>
                  <a:pt x="35829" y="63500"/>
                </a:lnTo>
                <a:lnTo>
                  <a:pt x="37106" y="62618"/>
                </a:lnTo>
                <a:lnTo>
                  <a:pt x="37956" y="61148"/>
                </a:lnTo>
                <a:lnTo>
                  <a:pt x="39322" y="56666"/>
                </a:lnTo>
                <a:lnTo>
                  <a:pt x="41861" y="56053"/>
                </a:lnTo>
                <a:lnTo>
                  <a:pt x="47260" y="55591"/>
                </a:lnTo>
                <a:lnTo>
                  <a:pt x="54400" y="48731"/>
                </a:lnTo>
                <a:lnTo>
                  <a:pt x="62268" y="47722"/>
                </a:lnTo>
                <a:lnTo>
                  <a:pt x="62669" y="46808"/>
                </a:lnTo>
                <a:lnTo>
                  <a:pt x="63462" y="35571"/>
                </a:lnTo>
                <a:lnTo>
                  <a:pt x="64347" y="34298"/>
                </a:lnTo>
                <a:lnTo>
                  <a:pt x="65819" y="33449"/>
                </a:lnTo>
                <a:lnTo>
                  <a:pt x="67682" y="32882"/>
                </a:lnTo>
                <a:lnTo>
                  <a:pt x="68924" y="31623"/>
                </a:lnTo>
                <a:lnTo>
                  <a:pt x="71311" y="24169"/>
                </a:lnTo>
                <a:lnTo>
                  <a:pt x="71409" y="1106"/>
                </a:lnTo>
                <a:lnTo>
                  <a:pt x="70526" y="737"/>
                </a:lnTo>
                <a:lnTo>
                  <a:pt x="55534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3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504880"/>
              </p:ext>
            </p:extLst>
          </p:nvPr>
        </p:nvGraphicFramePr>
        <p:xfrm>
          <a:off x="3891652" y="3524849"/>
          <a:ext cx="4121150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FX Draw 4" r:id="rId5" imgW="4121280" imgH="2845440" progId="FXDraw3.Document">
                  <p:embed/>
                </p:oleObj>
              </mc:Choice>
              <mc:Fallback>
                <p:oleObj name="FX Draw 4" r:id="rId5" imgW="4121280" imgH="2845440" progId="FXDraw3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91652" y="3524849"/>
                        <a:ext cx="4121150" cy="284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Sine Law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We can use SOH CAH TOA to find sides and angles for right angle triangles.</a:t>
            </a:r>
          </a:p>
          <a:p>
            <a:r>
              <a:rPr lang="en-CA" dirty="0" smtClean="0"/>
              <a:t>But what if we don’t have a right angle?</a:t>
            </a:r>
          </a:p>
          <a:p>
            <a:r>
              <a:rPr lang="en-CA" dirty="0" smtClean="0"/>
              <a:t>Can we still solve the triangles?</a:t>
            </a:r>
            <a:endParaRPr lang="en-CA" dirty="0"/>
          </a:p>
        </p:txBody>
      </p:sp>
      <p:sp>
        <p:nvSpPr>
          <p:cNvPr id="5" name="SMARTInkShape-21"/>
          <p:cNvSpPr/>
          <p:nvPr>
            <p:custDataLst>
              <p:tags r:id="rId2"/>
            </p:custDataLst>
          </p:nvPr>
        </p:nvSpPr>
        <p:spPr>
          <a:xfrm>
            <a:off x="3524250" y="2365375"/>
            <a:ext cx="238126" cy="7939"/>
          </a:xfrm>
          <a:custGeom>
            <a:avLst/>
            <a:gdLst/>
            <a:ahLst/>
            <a:cxnLst/>
            <a:rect l="0" t="0" r="0" b="0"/>
            <a:pathLst>
              <a:path w="238126" h="7939">
                <a:moveTo>
                  <a:pt x="0" y="0"/>
                </a:moveTo>
                <a:lnTo>
                  <a:pt x="0" y="0"/>
                </a:lnTo>
                <a:lnTo>
                  <a:pt x="38479" y="0"/>
                </a:lnTo>
                <a:lnTo>
                  <a:pt x="77673" y="0"/>
                </a:lnTo>
                <a:lnTo>
                  <a:pt x="117258" y="0"/>
                </a:lnTo>
                <a:lnTo>
                  <a:pt x="156945" y="0"/>
                </a:lnTo>
                <a:lnTo>
                  <a:pt x="194608" y="0"/>
                </a:lnTo>
                <a:lnTo>
                  <a:pt x="195885" y="882"/>
                </a:lnTo>
                <a:lnTo>
                  <a:pt x="196735" y="2352"/>
                </a:lnTo>
                <a:lnTo>
                  <a:pt x="197303" y="4214"/>
                </a:lnTo>
                <a:lnTo>
                  <a:pt x="198563" y="5455"/>
                </a:lnTo>
                <a:lnTo>
                  <a:pt x="206018" y="7840"/>
                </a:lnTo>
                <a:lnTo>
                  <a:pt x="238125" y="7938"/>
                </a:lnTo>
                <a:lnTo>
                  <a:pt x="199640" y="7938"/>
                </a:lnTo>
                <a:lnTo>
                  <a:pt x="160183" y="7938"/>
                </a:lnTo>
                <a:lnTo>
                  <a:pt x="120953" y="7938"/>
                </a:lnTo>
                <a:lnTo>
                  <a:pt x="107347" y="7938"/>
                </a:lnTo>
                <a:lnTo>
                  <a:pt x="105960" y="7055"/>
                </a:lnTo>
                <a:lnTo>
                  <a:pt x="105036" y="5586"/>
                </a:lnTo>
                <a:lnTo>
                  <a:pt x="104420" y="3724"/>
                </a:lnTo>
                <a:lnTo>
                  <a:pt x="103127" y="2482"/>
                </a:lnTo>
                <a:lnTo>
                  <a:pt x="99339" y="1103"/>
                </a:lnTo>
                <a:lnTo>
                  <a:pt x="55562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22"/>
          <p:cNvSpPr/>
          <p:nvPr>
            <p:custDataLst>
              <p:tags r:id="rId3"/>
            </p:custDataLst>
          </p:nvPr>
        </p:nvSpPr>
        <p:spPr>
          <a:xfrm>
            <a:off x="4437063" y="2349500"/>
            <a:ext cx="238126" cy="23814"/>
          </a:xfrm>
          <a:custGeom>
            <a:avLst/>
            <a:gdLst/>
            <a:ahLst/>
            <a:cxnLst/>
            <a:rect l="0" t="0" r="0" b="0"/>
            <a:pathLst>
              <a:path w="238126" h="23814">
                <a:moveTo>
                  <a:pt x="23812" y="0"/>
                </a:moveTo>
                <a:lnTo>
                  <a:pt x="23812" y="0"/>
                </a:lnTo>
                <a:lnTo>
                  <a:pt x="46423" y="0"/>
                </a:lnTo>
                <a:lnTo>
                  <a:pt x="46825" y="882"/>
                </a:lnTo>
                <a:lnTo>
                  <a:pt x="47519" y="6834"/>
                </a:lnTo>
                <a:lnTo>
                  <a:pt x="49929" y="7447"/>
                </a:lnTo>
                <a:lnTo>
                  <a:pt x="86953" y="7937"/>
                </a:lnTo>
                <a:lnTo>
                  <a:pt x="93578" y="13392"/>
                </a:lnTo>
                <a:lnTo>
                  <a:pt x="102760" y="15778"/>
                </a:lnTo>
                <a:lnTo>
                  <a:pt x="142337" y="15875"/>
                </a:lnTo>
                <a:lnTo>
                  <a:pt x="181427" y="15875"/>
                </a:lnTo>
                <a:lnTo>
                  <a:pt x="194607" y="15875"/>
                </a:lnTo>
                <a:lnTo>
                  <a:pt x="195884" y="16757"/>
                </a:lnTo>
                <a:lnTo>
                  <a:pt x="196735" y="18227"/>
                </a:lnTo>
                <a:lnTo>
                  <a:pt x="197303" y="20089"/>
                </a:lnTo>
                <a:lnTo>
                  <a:pt x="198562" y="21330"/>
                </a:lnTo>
                <a:lnTo>
                  <a:pt x="206018" y="23715"/>
                </a:lnTo>
                <a:lnTo>
                  <a:pt x="238125" y="23813"/>
                </a:lnTo>
                <a:lnTo>
                  <a:pt x="199646" y="23813"/>
                </a:lnTo>
                <a:lnTo>
                  <a:pt x="186644" y="23813"/>
                </a:lnTo>
                <a:lnTo>
                  <a:pt x="185284" y="22930"/>
                </a:lnTo>
                <a:lnTo>
                  <a:pt x="184376" y="21461"/>
                </a:lnTo>
                <a:lnTo>
                  <a:pt x="183772" y="19599"/>
                </a:lnTo>
                <a:lnTo>
                  <a:pt x="182486" y="18357"/>
                </a:lnTo>
                <a:lnTo>
                  <a:pt x="175834" y="16202"/>
                </a:lnTo>
                <a:lnTo>
                  <a:pt x="136407" y="15875"/>
                </a:lnTo>
                <a:lnTo>
                  <a:pt x="128890" y="10420"/>
                </a:lnTo>
                <a:lnTo>
                  <a:pt x="120530" y="8264"/>
                </a:lnTo>
                <a:lnTo>
                  <a:pt x="91492" y="7938"/>
                </a:lnTo>
                <a:lnTo>
                  <a:pt x="90098" y="7056"/>
                </a:lnTo>
                <a:lnTo>
                  <a:pt x="89170" y="5586"/>
                </a:lnTo>
                <a:lnTo>
                  <a:pt x="88550" y="3724"/>
                </a:lnTo>
                <a:lnTo>
                  <a:pt x="87256" y="2483"/>
                </a:lnTo>
                <a:lnTo>
                  <a:pt x="83465" y="1103"/>
                </a:lnTo>
                <a:lnTo>
                  <a:pt x="45465" y="0"/>
                </a:lnTo>
                <a:lnTo>
                  <a:pt x="7122" y="0"/>
                </a:lnTo>
                <a:lnTo>
                  <a:pt x="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7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Sine Law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Sine Law allows us to solve non-right angle triangles</a:t>
                </a:r>
              </a:p>
              <a:p>
                <a:endParaRPr lang="en-CA" dirty="0"/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32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2553419" y="3890513"/>
            <a:ext cx="3985404" cy="31917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2553419" y="3295291"/>
            <a:ext cx="3985404" cy="44857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931653" y="3288744"/>
            <a:ext cx="1328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Angles</a:t>
            </a:r>
            <a:endParaRPr lang="en-CA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931653" y="3819269"/>
            <a:ext cx="1328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Sides</a:t>
            </a:r>
            <a:endParaRPr lang="en-CA" sz="2400" dirty="0"/>
          </a:p>
        </p:txBody>
      </p:sp>
      <p:sp>
        <p:nvSpPr>
          <p:cNvPr id="10" name="Rectangle 9"/>
          <p:cNvSpPr/>
          <p:nvPr/>
        </p:nvSpPr>
        <p:spPr>
          <a:xfrm>
            <a:off x="2553419" y="3288744"/>
            <a:ext cx="1095555" cy="99219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3998343" y="3288744"/>
            <a:ext cx="1095555" cy="99219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ight Arrow 11"/>
          <p:cNvSpPr/>
          <p:nvPr/>
        </p:nvSpPr>
        <p:spPr>
          <a:xfrm>
            <a:off x="2044460" y="3398808"/>
            <a:ext cx="508959" cy="28467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ight Arrow 12"/>
          <p:cNvSpPr/>
          <p:nvPr/>
        </p:nvSpPr>
        <p:spPr>
          <a:xfrm>
            <a:off x="2044460" y="3907765"/>
            <a:ext cx="508959" cy="28467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2044460" y="4848046"/>
            <a:ext cx="3705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/>
              <a:t>Choose the pairs that match what you have (or need)</a:t>
            </a:r>
            <a:endParaRPr lang="en-CA" sz="2400" dirty="0"/>
          </a:p>
        </p:txBody>
      </p:sp>
      <p:cxnSp>
        <p:nvCxnSpPr>
          <p:cNvPr id="17" name="Straight Arrow Connector 16"/>
          <p:cNvCxnSpPr>
            <a:stCxn id="14" idx="0"/>
            <a:endCxn id="10" idx="2"/>
          </p:cNvCxnSpPr>
          <p:nvPr/>
        </p:nvCxnSpPr>
        <p:spPr>
          <a:xfrm flipH="1" flipV="1">
            <a:off x="3101197" y="4280934"/>
            <a:ext cx="795786" cy="5671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0"/>
            <a:endCxn id="11" idx="2"/>
          </p:cNvCxnSpPr>
          <p:nvPr/>
        </p:nvCxnSpPr>
        <p:spPr>
          <a:xfrm flipV="1">
            <a:off x="3896983" y="4280934"/>
            <a:ext cx="649138" cy="5671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50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/>
      <p:bldP spid="8" grpId="1"/>
      <p:bldP spid="9" grpId="0"/>
      <p:bldP spid="9" grpId="1"/>
      <p:bldP spid="10" grpId="0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Sine Law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To use sine law, we need </a:t>
            </a:r>
            <a:r>
              <a:rPr lang="en-CA" i="1" dirty="0" smtClean="0"/>
              <a:t>pairs</a:t>
            </a:r>
            <a:r>
              <a:rPr lang="en-CA" dirty="0" smtClean="0"/>
              <a:t> of sides and angles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We need a pair that we know and a pair where one piece is unknown</a:t>
            </a:r>
            <a:endParaRPr lang="en-CA" dirty="0"/>
          </a:p>
        </p:txBody>
      </p:sp>
      <p:grpSp>
        <p:nvGrpSpPr>
          <p:cNvPr id="27" name="Group 26"/>
          <p:cNvGrpSpPr/>
          <p:nvPr/>
        </p:nvGrpSpPr>
        <p:grpSpPr>
          <a:xfrm>
            <a:off x="2225617" y="2375802"/>
            <a:ext cx="4567685" cy="2659407"/>
            <a:chOff x="1500998" y="2518914"/>
            <a:chExt cx="5822830" cy="3390180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09833010"/>
                </p:ext>
              </p:extLst>
            </p:nvPr>
          </p:nvGraphicFramePr>
          <p:xfrm>
            <a:off x="1594440" y="2631058"/>
            <a:ext cx="5610067" cy="31486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9" name="FX Draw 4" r:id="rId3" imgW="3965760" imgH="2226240" progId="FXDraw3.Document">
                    <p:embed/>
                  </p:oleObj>
                </mc:Choice>
                <mc:Fallback>
                  <p:oleObj name="FX Draw 4" r:id="rId3" imgW="3965760" imgH="2226240" progId="FXDraw3.Document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94440" y="2631058"/>
                          <a:ext cx="5610067" cy="314864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" name="Group 9"/>
            <p:cNvGrpSpPr/>
            <p:nvPr/>
          </p:nvGrpSpPr>
          <p:grpSpPr>
            <a:xfrm>
              <a:off x="4011283" y="3597215"/>
              <a:ext cx="2311880" cy="2277374"/>
              <a:chOff x="4011283" y="3597215"/>
              <a:chExt cx="2311880" cy="2277374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4011283" y="3597215"/>
                <a:ext cx="508959" cy="508959"/>
              </a:xfrm>
              <a:prstGeom prst="ellipse">
                <a:avLst/>
              </a:prstGeom>
              <a:noFill/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814204" y="5365630"/>
                <a:ext cx="508959" cy="508959"/>
              </a:xfrm>
              <a:prstGeom prst="ellipse">
                <a:avLst/>
              </a:prstGeom>
              <a:noFill/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9" name="Straight Arrow Connector 8"/>
              <p:cNvCxnSpPr>
                <a:stCxn id="6" idx="5"/>
                <a:endCxn id="7" idx="1"/>
              </p:cNvCxnSpPr>
              <p:nvPr/>
            </p:nvCxnSpPr>
            <p:spPr>
              <a:xfrm>
                <a:off x="4445707" y="4031639"/>
                <a:ext cx="1443032" cy="1408526"/>
              </a:xfrm>
              <a:prstGeom prst="straightConnector1">
                <a:avLst/>
              </a:prstGeom>
              <a:ln w="57150">
                <a:solidFill>
                  <a:srgbClr val="C00000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1500998" y="4106174"/>
              <a:ext cx="5512279" cy="1573110"/>
              <a:chOff x="-60384" y="4555958"/>
              <a:chExt cx="5512279" cy="157311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4942936" y="4555958"/>
                <a:ext cx="508959" cy="508959"/>
              </a:xfrm>
              <a:prstGeom prst="ellipse">
                <a:avLst/>
              </a:prstGeom>
              <a:noFill/>
              <a:ln w="571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-60384" y="5620109"/>
                <a:ext cx="508959" cy="508959"/>
              </a:xfrm>
              <a:prstGeom prst="ellipse">
                <a:avLst/>
              </a:prstGeom>
              <a:noFill/>
              <a:ln w="571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4" name="Straight Arrow Connector 13"/>
              <p:cNvCxnSpPr>
                <a:stCxn id="12" idx="2"/>
                <a:endCxn id="13" idx="7"/>
              </p:cNvCxnSpPr>
              <p:nvPr/>
            </p:nvCxnSpPr>
            <p:spPr>
              <a:xfrm flipH="1">
                <a:off x="374040" y="4810438"/>
                <a:ext cx="4568896" cy="884206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3605844" y="2518914"/>
              <a:ext cx="3717984" cy="3390180"/>
              <a:chOff x="1224952" y="3615679"/>
              <a:chExt cx="3717984" cy="339018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4433977" y="3615679"/>
                <a:ext cx="508959" cy="508959"/>
              </a:xfrm>
              <a:prstGeom prst="ellipse">
                <a:avLst/>
              </a:prstGeom>
              <a:noFill/>
              <a:ln w="571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224952" y="6496900"/>
                <a:ext cx="508959" cy="508959"/>
              </a:xfrm>
              <a:prstGeom prst="ellipse">
                <a:avLst/>
              </a:prstGeom>
              <a:noFill/>
              <a:ln w="571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23" name="Straight Arrow Connector 22"/>
              <p:cNvCxnSpPr>
                <a:stCxn id="21" idx="3"/>
                <a:endCxn id="22" idx="7"/>
              </p:cNvCxnSpPr>
              <p:nvPr/>
            </p:nvCxnSpPr>
            <p:spPr>
              <a:xfrm flipH="1">
                <a:off x="1659376" y="4050103"/>
                <a:ext cx="2849136" cy="252133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63527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Find the missing side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987894"/>
              </p:ext>
            </p:extLst>
          </p:nvPr>
        </p:nvGraphicFramePr>
        <p:xfrm>
          <a:off x="1940854" y="2756619"/>
          <a:ext cx="5509396" cy="3428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name="FX Draw 4" r:id="rId93" imgW="3018240" imgH="1877760" progId="FXDraw3.Document">
                  <p:embed/>
                </p:oleObj>
              </mc:Choice>
              <mc:Fallback>
                <p:oleObj name="FX Draw 4" r:id="rId93" imgW="3018240" imgH="1877760" progId="FXDraw3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4"/>
                      <a:stretch>
                        <a:fillRect/>
                      </a:stretch>
                    </p:blipFill>
                    <p:spPr>
                      <a:xfrm>
                        <a:off x="1940854" y="2756619"/>
                        <a:ext cx="5509396" cy="34285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MARTInkShape-23"/>
          <p:cNvSpPr/>
          <p:nvPr>
            <p:custDataLst>
              <p:tags r:id="rId2"/>
            </p:custDataLst>
          </p:nvPr>
        </p:nvSpPr>
        <p:spPr>
          <a:xfrm>
            <a:off x="5262901" y="5159375"/>
            <a:ext cx="554146" cy="420682"/>
          </a:xfrm>
          <a:custGeom>
            <a:avLst/>
            <a:gdLst/>
            <a:ahLst/>
            <a:cxnLst/>
            <a:rect l="0" t="0" r="0" b="0"/>
            <a:pathLst>
              <a:path w="554146" h="420682">
                <a:moveTo>
                  <a:pt x="39349" y="166687"/>
                </a:moveTo>
                <a:lnTo>
                  <a:pt x="39349" y="166687"/>
                </a:lnTo>
                <a:lnTo>
                  <a:pt x="39349" y="146934"/>
                </a:lnTo>
                <a:lnTo>
                  <a:pt x="40231" y="145581"/>
                </a:lnTo>
                <a:lnTo>
                  <a:pt x="41700" y="144679"/>
                </a:lnTo>
                <a:lnTo>
                  <a:pt x="43562" y="144078"/>
                </a:lnTo>
                <a:lnTo>
                  <a:pt x="44803" y="142795"/>
                </a:lnTo>
                <a:lnTo>
                  <a:pt x="47950" y="134862"/>
                </a:lnTo>
                <a:lnTo>
                  <a:pt x="52677" y="128840"/>
                </a:lnTo>
                <a:lnTo>
                  <a:pt x="54091" y="123996"/>
                </a:lnTo>
                <a:lnTo>
                  <a:pt x="55351" y="122351"/>
                </a:lnTo>
                <a:lnTo>
                  <a:pt x="73852" y="108142"/>
                </a:lnTo>
                <a:lnTo>
                  <a:pt x="76732" y="103038"/>
                </a:lnTo>
                <a:lnTo>
                  <a:pt x="77500" y="100442"/>
                </a:lnTo>
                <a:lnTo>
                  <a:pt x="78894" y="98711"/>
                </a:lnTo>
                <a:lnTo>
                  <a:pt x="116297" y="65923"/>
                </a:lnTo>
                <a:lnTo>
                  <a:pt x="124081" y="59024"/>
                </a:lnTo>
                <a:lnTo>
                  <a:pt x="160731" y="43778"/>
                </a:lnTo>
                <a:lnTo>
                  <a:pt x="168555" y="41506"/>
                </a:lnTo>
                <a:lnTo>
                  <a:pt x="177031" y="39613"/>
                </a:lnTo>
                <a:lnTo>
                  <a:pt x="187642" y="34472"/>
                </a:lnTo>
                <a:lnTo>
                  <a:pt x="227112" y="23737"/>
                </a:lnTo>
                <a:lnTo>
                  <a:pt x="246228" y="17689"/>
                </a:lnTo>
                <a:lnTo>
                  <a:pt x="285915" y="15922"/>
                </a:lnTo>
                <a:lnTo>
                  <a:pt x="322482" y="15877"/>
                </a:lnTo>
                <a:lnTo>
                  <a:pt x="359496" y="16757"/>
                </a:lnTo>
                <a:lnTo>
                  <a:pt x="394994" y="27699"/>
                </a:lnTo>
                <a:lnTo>
                  <a:pt x="418142" y="33568"/>
                </a:lnTo>
                <a:lnTo>
                  <a:pt x="454379" y="58240"/>
                </a:lnTo>
                <a:lnTo>
                  <a:pt x="493989" y="87313"/>
                </a:lnTo>
                <a:lnTo>
                  <a:pt x="502466" y="93486"/>
                </a:lnTo>
                <a:lnTo>
                  <a:pt x="526083" y="121381"/>
                </a:lnTo>
                <a:lnTo>
                  <a:pt x="529078" y="129206"/>
                </a:lnTo>
                <a:lnTo>
                  <a:pt x="531291" y="137682"/>
                </a:lnTo>
                <a:lnTo>
                  <a:pt x="545141" y="164883"/>
                </a:lnTo>
                <a:lnTo>
                  <a:pt x="553574" y="204182"/>
                </a:lnTo>
                <a:lnTo>
                  <a:pt x="554145" y="207559"/>
                </a:lnTo>
                <a:lnTo>
                  <a:pt x="547646" y="244620"/>
                </a:lnTo>
                <a:lnTo>
                  <a:pt x="545129" y="252183"/>
                </a:lnTo>
                <a:lnTo>
                  <a:pt x="541953" y="259366"/>
                </a:lnTo>
                <a:lnTo>
                  <a:pt x="539283" y="272444"/>
                </a:lnTo>
                <a:lnTo>
                  <a:pt x="525726" y="299810"/>
                </a:lnTo>
                <a:lnTo>
                  <a:pt x="519755" y="316063"/>
                </a:lnTo>
                <a:lnTo>
                  <a:pt x="512742" y="323622"/>
                </a:lnTo>
                <a:lnTo>
                  <a:pt x="474457" y="351864"/>
                </a:lnTo>
                <a:lnTo>
                  <a:pt x="448477" y="370416"/>
                </a:lnTo>
                <a:lnTo>
                  <a:pt x="412354" y="388938"/>
                </a:lnTo>
                <a:lnTo>
                  <a:pt x="401803" y="393347"/>
                </a:lnTo>
                <a:lnTo>
                  <a:pt x="364785" y="405303"/>
                </a:lnTo>
                <a:lnTo>
                  <a:pt x="354202" y="409440"/>
                </a:lnTo>
                <a:lnTo>
                  <a:pt x="317162" y="418838"/>
                </a:lnTo>
                <a:lnTo>
                  <a:pt x="280119" y="420579"/>
                </a:lnTo>
                <a:lnTo>
                  <a:pt x="241331" y="420681"/>
                </a:lnTo>
                <a:lnTo>
                  <a:pt x="203582" y="418336"/>
                </a:lnTo>
                <a:lnTo>
                  <a:pt x="166831" y="404606"/>
                </a:lnTo>
                <a:lnTo>
                  <a:pt x="152968" y="399165"/>
                </a:lnTo>
                <a:lnTo>
                  <a:pt x="126663" y="390840"/>
                </a:lnTo>
                <a:lnTo>
                  <a:pt x="89362" y="370388"/>
                </a:lnTo>
                <a:lnTo>
                  <a:pt x="53036" y="338993"/>
                </a:lnTo>
                <a:lnTo>
                  <a:pt x="37058" y="319198"/>
                </a:lnTo>
                <a:lnTo>
                  <a:pt x="29511" y="312962"/>
                </a:lnTo>
                <a:lnTo>
                  <a:pt x="12661" y="280023"/>
                </a:lnTo>
                <a:lnTo>
                  <a:pt x="8599" y="260088"/>
                </a:lnTo>
                <a:lnTo>
                  <a:pt x="7013" y="248846"/>
                </a:lnTo>
                <a:lnTo>
                  <a:pt x="1375" y="229691"/>
                </a:lnTo>
                <a:lnTo>
                  <a:pt x="0" y="208923"/>
                </a:lnTo>
                <a:lnTo>
                  <a:pt x="6883" y="171974"/>
                </a:lnTo>
                <a:lnTo>
                  <a:pt x="8269" y="156103"/>
                </a:lnTo>
                <a:lnTo>
                  <a:pt x="13873" y="141110"/>
                </a:lnTo>
                <a:lnTo>
                  <a:pt x="20237" y="129809"/>
                </a:lnTo>
                <a:lnTo>
                  <a:pt x="27261" y="105506"/>
                </a:lnTo>
                <a:lnTo>
                  <a:pt x="49962" y="70024"/>
                </a:lnTo>
                <a:lnTo>
                  <a:pt x="77273" y="42354"/>
                </a:lnTo>
                <a:lnTo>
                  <a:pt x="88901" y="34401"/>
                </a:lnTo>
                <a:lnTo>
                  <a:pt x="98333" y="21167"/>
                </a:lnTo>
                <a:lnTo>
                  <a:pt x="103194" y="18226"/>
                </a:lnTo>
                <a:lnTo>
                  <a:pt x="116123" y="15303"/>
                </a:lnTo>
                <a:lnTo>
                  <a:pt x="128319" y="6094"/>
                </a:lnTo>
                <a:lnTo>
                  <a:pt x="133359" y="1203"/>
                </a:lnTo>
                <a:lnTo>
                  <a:pt x="142516" y="2"/>
                </a:lnTo>
                <a:lnTo>
                  <a:pt x="150474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24"/>
          <p:cNvSpPr/>
          <p:nvPr>
            <p:custDataLst>
              <p:tags r:id="rId3"/>
            </p:custDataLst>
          </p:nvPr>
        </p:nvSpPr>
        <p:spPr>
          <a:xfrm>
            <a:off x="1532305" y="3413133"/>
            <a:ext cx="936258" cy="1166580"/>
          </a:xfrm>
          <a:custGeom>
            <a:avLst/>
            <a:gdLst/>
            <a:ahLst/>
            <a:cxnLst/>
            <a:rect l="0" t="0" r="0" b="0"/>
            <a:pathLst>
              <a:path w="936258" h="1166580">
                <a:moveTo>
                  <a:pt x="102820" y="833429"/>
                </a:moveTo>
                <a:lnTo>
                  <a:pt x="102820" y="833429"/>
                </a:lnTo>
                <a:lnTo>
                  <a:pt x="102820" y="829216"/>
                </a:lnTo>
                <a:lnTo>
                  <a:pt x="88375" y="792485"/>
                </a:lnTo>
                <a:lnTo>
                  <a:pt x="80851" y="775698"/>
                </a:lnTo>
                <a:lnTo>
                  <a:pt x="78945" y="767202"/>
                </a:lnTo>
                <a:lnTo>
                  <a:pt x="73795" y="756577"/>
                </a:lnTo>
                <a:lnTo>
                  <a:pt x="70259" y="717104"/>
                </a:lnTo>
                <a:lnTo>
                  <a:pt x="64245" y="692864"/>
                </a:lnTo>
                <a:lnTo>
                  <a:pt x="63198" y="655256"/>
                </a:lnTo>
                <a:lnTo>
                  <a:pt x="64020" y="616323"/>
                </a:lnTo>
                <a:lnTo>
                  <a:pt x="74181" y="579062"/>
                </a:lnTo>
                <a:lnTo>
                  <a:pt x="80724" y="542045"/>
                </a:lnTo>
                <a:lnTo>
                  <a:pt x="91581" y="507250"/>
                </a:lnTo>
                <a:lnTo>
                  <a:pt x="98662" y="468207"/>
                </a:lnTo>
                <a:lnTo>
                  <a:pt x="110907" y="428604"/>
                </a:lnTo>
                <a:lnTo>
                  <a:pt x="124006" y="394383"/>
                </a:lnTo>
                <a:lnTo>
                  <a:pt x="137218" y="356852"/>
                </a:lnTo>
                <a:lnTo>
                  <a:pt x="159080" y="317449"/>
                </a:lnTo>
                <a:lnTo>
                  <a:pt x="179478" y="277798"/>
                </a:lnTo>
                <a:lnTo>
                  <a:pt x="203701" y="242330"/>
                </a:lnTo>
                <a:lnTo>
                  <a:pt x="229865" y="205876"/>
                </a:lnTo>
                <a:lnTo>
                  <a:pt x="261574" y="167333"/>
                </a:lnTo>
                <a:lnTo>
                  <a:pt x="298612" y="129676"/>
                </a:lnTo>
                <a:lnTo>
                  <a:pt x="337196" y="97891"/>
                </a:lnTo>
                <a:lnTo>
                  <a:pt x="375276" y="68930"/>
                </a:lnTo>
                <a:lnTo>
                  <a:pt x="412540" y="49626"/>
                </a:lnTo>
                <a:lnTo>
                  <a:pt x="447442" y="27207"/>
                </a:lnTo>
                <a:lnTo>
                  <a:pt x="474184" y="18368"/>
                </a:lnTo>
                <a:lnTo>
                  <a:pt x="508454" y="9860"/>
                </a:lnTo>
                <a:lnTo>
                  <a:pt x="543214" y="1466"/>
                </a:lnTo>
                <a:lnTo>
                  <a:pt x="582512" y="78"/>
                </a:lnTo>
                <a:lnTo>
                  <a:pt x="620660" y="0"/>
                </a:lnTo>
                <a:lnTo>
                  <a:pt x="653088" y="875"/>
                </a:lnTo>
                <a:lnTo>
                  <a:pt x="690191" y="9791"/>
                </a:lnTo>
                <a:lnTo>
                  <a:pt x="727236" y="26559"/>
                </a:lnTo>
                <a:lnTo>
                  <a:pt x="747522" y="32482"/>
                </a:lnTo>
                <a:lnTo>
                  <a:pt x="783126" y="57971"/>
                </a:lnTo>
                <a:lnTo>
                  <a:pt x="791176" y="65742"/>
                </a:lnTo>
                <a:lnTo>
                  <a:pt x="819802" y="104623"/>
                </a:lnTo>
                <a:lnTo>
                  <a:pt x="841006" y="143026"/>
                </a:lnTo>
                <a:lnTo>
                  <a:pt x="851296" y="158789"/>
                </a:lnTo>
                <a:lnTo>
                  <a:pt x="858809" y="169346"/>
                </a:lnTo>
                <a:lnTo>
                  <a:pt x="875454" y="208720"/>
                </a:lnTo>
                <a:lnTo>
                  <a:pt x="892352" y="240027"/>
                </a:lnTo>
                <a:lnTo>
                  <a:pt x="902536" y="273330"/>
                </a:lnTo>
                <a:lnTo>
                  <a:pt x="915180" y="310010"/>
                </a:lnTo>
                <a:lnTo>
                  <a:pt x="922049" y="343019"/>
                </a:lnTo>
                <a:lnTo>
                  <a:pt x="927494" y="375763"/>
                </a:lnTo>
                <a:lnTo>
                  <a:pt x="932425" y="413098"/>
                </a:lnTo>
                <a:lnTo>
                  <a:pt x="935753" y="452476"/>
                </a:lnTo>
                <a:lnTo>
                  <a:pt x="936191" y="491241"/>
                </a:lnTo>
                <a:lnTo>
                  <a:pt x="936248" y="524971"/>
                </a:lnTo>
                <a:lnTo>
                  <a:pt x="936256" y="563700"/>
                </a:lnTo>
                <a:lnTo>
                  <a:pt x="936257" y="603261"/>
                </a:lnTo>
                <a:lnTo>
                  <a:pt x="933906" y="634996"/>
                </a:lnTo>
                <a:lnTo>
                  <a:pt x="928173" y="669225"/>
                </a:lnTo>
                <a:lnTo>
                  <a:pt x="917369" y="706756"/>
                </a:lnTo>
                <a:lnTo>
                  <a:pt x="906811" y="739877"/>
                </a:lnTo>
                <a:lnTo>
                  <a:pt x="900749" y="770265"/>
                </a:lnTo>
                <a:lnTo>
                  <a:pt x="882204" y="803378"/>
                </a:lnTo>
                <a:lnTo>
                  <a:pt x="867665" y="840709"/>
                </a:lnTo>
                <a:lnTo>
                  <a:pt x="850726" y="876354"/>
                </a:lnTo>
                <a:lnTo>
                  <a:pt x="827634" y="914689"/>
                </a:lnTo>
                <a:lnTo>
                  <a:pt x="793219" y="952447"/>
                </a:lnTo>
                <a:lnTo>
                  <a:pt x="756331" y="989530"/>
                </a:lnTo>
                <a:lnTo>
                  <a:pt x="720376" y="1021284"/>
                </a:lnTo>
                <a:lnTo>
                  <a:pt x="685230" y="1046200"/>
                </a:lnTo>
                <a:lnTo>
                  <a:pt x="646348" y="1072729"/>
                </a:lnTo>
                <a:lnTo>
                  <a:pt x="606731" y="1096780"/>
                </a:lnTo>
                <a:lnTo>
                  <a:pt x="570594" y="1111080"/>
                </a:lnTo>
                <a:lnTo>
                  <a:pt x="532256" y="1124449"/>
                </a:lnTo>
                <a:lnTo>
                  <a:pt x="498582" y="1137698"/>
                </a:lnTo>
                <a:lnTo>
                  <a:pt x="462213" y="1144646"/>
                </a:lnTo>
                <a:lnTo>
                  <a:pt x="427503" y="1155557"/>
                </a:lnTo>
                <a:lnTo>
                  <a:pt x="392684" y="1158431"/>
                </a:lnTo>
                <a:lnTo>
                  <a:pt x="356317" y="1165092"/>
                </a:lnTo>
                <a:lnTo>
                  <a:pt x="317948" y="1166579"/>
                </a:lnTo>
                <a:lnTo>
                  <a:pt x="291652" y="1164408"/>
                </a:lnTo>
                <a:lnTo>
                  <a:pt x="254295" y="1158715"/>
                </a:lnTo>
                <a:lnTo>
                  <a:pt x="220750" y="1152129"/>
                </a:lnTo>
                <a:lnTo>
                  <a:pt x="188328" y="1142452"/>
                </a:lnTo>
                <a:lnTo>
                  <a:pt x="150983" y="1127069"/>
                </a:lnTo>
                <a:lnTo>
                  <a:pt x="134729" y="1116813"/>
                </a:lnTo>
                <a:lnTo>
                  <a:pt x="112706" y="1098746"/>
                </a:lnTo>
                <a:lnTo>
                  <a:pt x="94872" y="1089411"/>
                </a:lnTo>
                <a:lnTo>
                  <a:pt x="57582" y="1054472"/>
                </a:lnTo>
                <a:lnTo>
                  <a:pt x="46103" y="1041308"/>
                </a:lnTo>
                <a:lnTo>
                  <a:pt x="26178" y="1004460"/>
                </a:lnTo>
                <a:lnTo>
                  <a:pt x="11105" y="966451"/>
                </a:lnTo>
                <a:lnTo>
                  <a:pt x="2425" y="928580"/>
                </a:lnTo>
                <a:lnTo>
                  <a:pt x="0" y="895697"/>
                </a:lnTo>
                <a:lnTo>
                  <a:pt x="2033" y="857080"/>
                </a:lnTo>
                <a:lnTo>
                  <a:pt x="6841" y="818415"/>
                </a:lnTo>
                <a:lnTo>
                  <a:pt x="11688" y="784698"/>
                </a:lnTo>
                <a:lnTo>
                  <a:pt x="23639" y="745972"/>
                </a:lnTo>
                <a:lnTo>
                  <a:pt x="36700" y="711865"/>
                </a:lnTo>
                <a:lnTo>
                  <a:pt x="49907" y="674350"/>
                </a:lnTo>
                <a:lnTo>
                  <a:pt x="79007" y="62705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Shape-25"/>
          <p:cNvSpPr/>
          <p:nvPr>
            <p:custDataLst>
              <p:tags r:id="rId4"/>
            </p:custDataLst>
          </p:nvPr>
        </p:nvSpPr>
        <p:spPr>
          <a:xfrm>
            <a:off x="1992312" y="4794256"/>
            <a:ext cx="531809" cy="507533"/>
          </a:xfrm>
          <a:custGeom>
            <a:avLst/>
            <a:gdLst/>
            <a:ahLst/>
            <a:cxnLst/>
            <a:rect l="0" t="0" r="0" b="0"/>
            <a:pathLst>
              <a:path w="531809" h="507533">
                <a:moveTo>
                  <a:pt x="0" y="261932"/>
                </a:moveTo>
                <a:lnTo>
                  <a:pt x="0" y="261932"/>
                </a:lnTo>
                <a:lnTo>
                  <a:pt x="8428" y="257718"/>
                </a:lnTo>
                <a:lnTo>
                  <a:pt x="14917" y="248593"/>
                </a:lnTo>
                <a:lnTo>
                  <a:pt x="34340" y="209163"/>
                </a:lnTo>
                <a:lnTo>
                  <a:pt x="52914" y="171982"/>
                </a:lnTo>
                <a:lnTo>
                  <a:pt x="65852" y="150808"/>
                </a:lnTo>
                <a:lnTo>
                  <a:pt x="89632" y="113764"/>
                </a:lnTo>
                <a:lnTo>
                  <a:pt x="102013" y="97890"/>
                </a:lnTo>
                <a:lnTo>
                  <a:pt x="141371" y="62089"/>
                </a:lnTo>
                <a:lnTo>
                  <a:pt x="178220" y="36945"/>
                </a:lnTo>
                <a:lnTo>
                  <a:pt x="216229" y="18739"/>
                </a:lnTo>
                <a:lnTo>
                  <a:pt x="232618" y="11525"/>
                </a:lnTo>
                <a:lnTo>
                  <a:pt x="269863" y="1859"/>
                </a:lnTo>
                <a:lnTo>
                  <a:pt x="306916" y="103"/>
                </a:lnTo>
                <a:lnTo>
                  <a:pt x="343959" y="0"/>
                </a:lnTo>
                <a:lnTo>
                  <a:pt x="359834" y="878"/>
                </a:lnTo>
                <a:lnTo>
                  <a:pt x="396876" y="13723"/>
                </a:lnTo>
                <a:lnTo>
                  <a:pt x="406577" y="15798"/>
                </a:lnTo>
                <a:lnTo>
                  <a:pt x="442181" y="34490"/>
                </a:lnTo>
                <a:lnTo>
                  <a:pt x="469420" y="50273"/>
                </a:lnTo>
                <a:lnTo>
                  <a:pt x="496591" y="76870"/>
                </a:lnTo>
                <a:lnTo>
                  <a:pt x="510538" y="100903"/>
                </a:lnTo>
                <a:lnTo>
                  <a:pt x="521959" y="137599"/>
                </a:lnTo>
                <a:lnTo>
                  <a:pt x="529605" y="158747"/>
                </a:lnTo>
                <a:lnTo>
                  <a:pt x="531727" y="193876"/>
                </a:lnTo>
                <a:lnTo>
                  <a:pt x="531808" y="230225"/>
                </a:lnTo>
                <a:lnTo>
                  <a:pt x="530929" y="240784"/>
                </a:lnTo>
                <a:lnTo>
                  <a:pt x="518274" y="277972"/>
                </a:lnTo>
                <a:lnTo>
                  <a:pt x="507939" y="298777"/>
                </a:lnTo>
                <a:lnTo>
                  <a:pt x="500045" y="313418"/>
                </a:lnTo>
                <a:lnTo>
                  <a:pt x="493881" y="326266"/>
                </a:lnTo>
                <a:lnTo>
                  <a:pt x="462520" y="365012"/>
                </a:lnTo>
                <a:lnTo>
                  <a:pt x="455155" y="374773"/>
                </a:lnTo>
                <a:lnTo>
                  <a:pt x="415493" y="409269"/>
                </a:lnTo>
                <a:lnTo>
                  <a:pt x="380851" y="430922"/>
                </a:lnTo>
                <a:lnTo>
                  <a:pt x="370351" y="438462"/>
                </a:lnTo>
                <a:lnTo>
                  <a:pt x="355405" y="444471"/>
                </a:lnTo>
                <a:lnTo>
                  <a:pt x="334915" y="462141"/>
                </a:lnTo>
                <a:lnTo>
                  <a:pt x="309181" y="472543"/>
                </a:lnTo>
                <a:lnTo>
                  <a:pt x="274484" y="482256"/>
                </a:lnTo>
                <a:lnTo>
                  <a:pt x="236233" y="497474"/>
                </a:lnTo>
                <a:lnTo>
                  <a:pt x="219828" y="504485"/>
                </a:lnTo>
                <a:lnTo>
                  <a:pt x="193176" y="507532"/>
                </a:lnTo>
                <a:lnTo>
                  <a:pt x="184928" y="505437"/>
                </a:lnTo>
                <a:lnTo>
                  <a:pt x="177440" y="502447"/>
                </a:lnTo>
                <a:lnTo>
                  <a:pt x="164190" y="499883"/>
                </a:lnTo>
                <a:lnTo>
                  <a:pt x="125000" y="478816"/>
                </a:lnTo>
                <a:lnTo>
                  <a:pt x="117880" y="473565"/>
                </a:lnTo>
                <a:lnTo>
                  <a:pt x="101029" y="454082"/>
                </a:lnTo>
                <a:lnTo>
                  <a:pt x="85808" y="442174"/>
                </a:lnTo>
                <a:lnTo>
                  <a:pt x="60884" y="406220"/>
                </a:lnTo>
                <a:lnTo>
                  <a:pt x="44982" y="382428"/>
                </a:lnTo>
                <a:lnTo>
                  <a:pt x="33612" y="343611"/>
                </a:lnTo>
                <a:lnTo>
                  <a:pt x="31859" y="309252"/>
                </a:lnTo>
                <a:lnTo>
                  <a:pt x="41554" y="269753"/>
                </a:lnTo>
                <a:lnTo>
                  <a:pt x="53726" y="234733"/>
                </a:lnTo>
                <a:lnTo>
                  <a:pt x="78329" y="195731"/>
                </a:lnTo>
                <a:lnTo>
                  <a:pt x="87313" y="18255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SMARTInkShape-Group13"/>
          <p:cNvGrpSpPr/>
          <p:nvPr/>
        </p:nvGrpSpPr>
        <p:grpSpPr>
          <a:xfrm>
            <a:off x="4484688" y="2563909"/>
            <a:ext cx="1531938" cy="849217"/>
            <a:chOff x="4484688" y="2563909"/>
            <a:chExt cx="1531938" cy="849217"/>
          </a:xfrm>
        </p:grpSpPr>
        <p:sp>
          <p:nvSpPr>
            <p:cNvPr id="8" name="SMARTInkShape-26"/>
            <p:cNvSpPr/>
            <p:nvPr>
              <p:custDataLst>
                <p:tags r:id="rId82"/>
              </p:custDataLst>
            </p:nvPr>
          </p:nvSpPr>
          <p:spPr>
            <a:xfrm>
              <a:off x="5040312" y="2817812"/>
              <a:ext cx="39689" cy="119064"/>
            </a:xfrm>
            <a:custGeom>
              <a:avLst/>
              <a:gdLst/>
              <a:ahLst/>
              <a:cxnLst/>
              <a:rect l="0" t="0" r="0" b="0"/>
              <a:pathLst>
                <a:path w="39689" h="119064">
                  <a:moveTo>
                    <a:pt x="0" y="0"/>
                  </a:moveTo>
                  <a:lnTo>
                    <a:pt x="0" y="0"/>
                  </a:lnTo>
                  <a:lnTo>
                    <a:pt x="4214" y="0"/>
                  </a:lnTo>
                  <a:lnTo>
                    <a:pt x="5455" y="882"/>
                  </a:lnTo>
                  <a:lnTo>
                    <a:pt x="6282" y="2352"/>
                  </a:lnTo>
                  <a:lnTo>
                    <a:pt x="7720" y="8084"/>
                  </a:lnTo>
                  <a:lnTo>
                    <a:pt x="7841" y="11825"/>
                  </a:lnTo>
                  <a:lnTo>
                    <a:pt x="10246" y="16427"/>
                  </a:lnTo>
                  <a:lnTo>
                    <a:pt x="13374" y="21412"/>
                  </a:lnTo>
                  <a:lnTo>
                    <a:pt x="15381" y="31799"/>
                  </a:lnTo>
                  <a:lnTo>
                    <a:pt x="15846" y="50274"/>
                  </a:lnTo>
                  <a:lnTo>
                    <a:pt x="18215" y="55564"/>
                  </a:lnTo>
                  <a:lnTo>
                    <a:pt x="21324" y="60855"/>
                  </a:lnTo>
                  <a:lnTo>
                    <a:pt x="23322" y="71438"/>
                  </a:lnTo>
                  <a:lnTo>
                    <a:pt x="23486" y="74084"/>
                  </a:lnTo>
                  <a:lnTo>
                    <a:pt x="26019" y="79376"/>
                  </a:lnTo>
                  <a:lnTo>
                    <a:pt x="29203" y="84667"/>
                  </a:lnTo>
                  <a:lnTo>
                    <a:pt x="31247" y="95250"/>
                  </a:lnTo>
                  <a:lnTo>
                    <a:pt x="31741" y="109884"/>
                  </a:lnTo>
                  <a:lnTo>
                    <a:pt x="39688" y="119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7"/>
            <p:cNvSpPr/>
            <p:nvPr>
              <p:custDataLst>
                <p:tags r:id="rId83"/>
              </p:custDataLst>
            </p:nvPr>
          </p:nvSpPr>
          <p:spPr>
            <a:xfrm>
              <a:off x="5476875" y="2667000"/>
              <a:ext cx="39688" cy="301626"/>
            </a:xfrm>
            <a:custGeom>
              <a:avLst/>
              <a:gdLst/>
              <a:ahLst/>
              <a:cxnLst/>
              <a:rect l="0" t="0" r="0" b="0"/>
              <a:pathLst>
                <a:path w="39688" h="301626">
                  <a:moveTo>
                    <a:pt x="0" y="0"/>
                  </a:moveTo>
                  <a:lnTo>
                    <a:pt x="0" y="0"/>
                  </a:lnTo>
                  <a:lnTo>
                    <a:pt x="0" y="26567"/>
                  </a:lnTo>
                  <a:lnTo>
                    <a:pt x="7610" y="62098"/>
                  </a:lnTo>
                  <a:lnTo>
                    <a:pt x="10246" y="89828"/>
                  </a:lnTo>
                  <a:lnTo>
                    <a:pt x="17733" y="128876"/>
                  </a:lnTo>
                  <a:lnTo>
                    <a:pt x="23011" y="161479"/>
                  </a:lnTo>
                  <a:lnTo>
                    <a:pt x="27920" y="198797"/>
                  </a:lnTo>
                  <a:lnTo>
                    <a:pt x="31413" y="235046"/>
                  </a:lnTo>
                  <a:lnTo>
                    <a:pt x="31736" y="271513"/>
                  </a:lnTo>
                  <a:lnTo>
                    <a:pt x="31749" y="291751"/>
                  </a:lnTo>
                  <a:lnTo>
                    <a:pt x="39687" y="301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8"/>
            <p:cNvSpPr/>
            <p:nvPr>
              <p:custDataLst>
                <p:tags r:id="rId84"/>
              </p:custDataLst>
            </p:nvPr>
          </p:nvSpPr>
          <p:spPr>
            <a:xfrm>
              <a:off x="5143509" y="3214688"/>
              <a:ext cx="261917" cy="198438"/>
            </a:xfrm>
            <a:custGeom>
              <a:avLst/>
              <a:gdLst/>
              <a:ahLst/>
              <a:cxnLst/>
              <a:rect l="0" t="0" r="0" b="0"/>
              <a:pathLst>
                <a:path w="261917" h="198438">
                  <a:moveTo>
                    <a:pt x="7929" y="0"/>
                  </a:moveTo>
                  <a:lnTo>
                    <a:pt x="7929" y="0"/>
                  </a:lnTo>
                  <a:lnTo>
                    <a:pt x="0" y="0"/>
                  </a:lnTo>
                  <a:lnTo>
                    <a:pt x="4208" y="0"/>
                  </a:lnTo>
                  <a:lnTo>
                    <a:pt x="5448" y="881"/>
                  </a:lnTo>
                  <a:lnTo>
                    <a:pt x="6275" y="2351"/>
                  </a:lnTo>
                  <a:lnTo>
                    <a:pt x="7601" y="11047"/>
                  </a:lnTo>
                  <a:lnTo>
                    <a:pt x="7832" y="18658"/>
                  </a:lnTo>
                  <a:lnTo>
                    <a:pt x="10237" y="23873"/>
                  </a:lnTo>
                  <a:lnTo>
                    <a:pt x="13365" y="29131"/>
                  </a:lnTo>
                  <a:lnTo>
                    <a:pt x="16007" y="37049"/>
                  </a:lnTo>
                  <a:lnTo>
                    <a:pt x="21101" y="45863"/>
                  </a:lnTo>
                  <a:lnTo>
                    <a:pt x="27661" y="69256"/>
                  </a:lnTo>
                  <a:lnTo>
                    <a:pt x="36390" y="84595"/>
                  </a:lnTo>
                  <a:lnTo>
                    <a:pt x="45048" y="121628"/>
                  </a:lnTo>
                  <a:lnTo>
                    <a:pt x="47516" y="152248"/>
                  </a:lnTo>
                  <a:lnTo>
                    <a:pt x="47616" y="190497"/>
                  </a:lnTo>
                  <a:lnTo>
                    <a:pt x="43402" y="186285"/>
                  </a:lnTo>
                  <a:lnTo>
                    <a:pt x="41334" y="181865"/>
                  </a:lnTo>
                  <a:lnTo>
                    <a:pt x="39682" y="150767"/>
                  </a:lnTo>
                  <a:lnTo>
                    <a:pt x="39679" y="140220"/>
                  </a:lnTo>
                  <a:lnTo>
                    <a:pt x="42030" y="134933"/>
                  </a:lnTo>
                  <a:lnTo>
                    <a:pt x="45133" y="129643"/>
                  </a:lnTo>
                  <a:lnTo>
                    <a:pt x="47762" y="121707"/>
                  </a:lnTo>
                  <a:lnTo>
                    <a:pt x="52853" y="113770"/>
                  </a:lnTo>
                  <a:lnTo>
                    <a:pt x="54354" y="108479"/>
                  </a:lnTo>
                  <a:lnTo>
                    <a:pt x="55635" y="106715"/>
                  </a:lnTo>
                  <a:lnTo>
                    <a:pt x="57372" y="105539"/>
                  </a:lnTo>
                  <a:lnTo>
                    <a:pt x="61653" y="103351"/>
                  </a:lnTo>
                  <a:lnTo>
                    <a:pt x="74181" y="92276"/>
                  </a:lnTo>
                  <a:lnTo>
                    <a:pt x="77062" y="87166"/>
                  </a:lnTo>
                  <a:lnTo>
                    <a:pt x="77829" y="84569"/>
                  </a:lnTo>
                  <a:lnTo>
                    <a:pt x="79223" y="82837"/>
                  </a:lnTo>
                  <a:lnTo>
                    <a:pt x="93697" y="74223"/>
                  </a:lnTo>
                  <a:lnTo>
                    <a:pt x="129201" y="71485"/>
                  </a:lnTo>
                  <a:lnTo>
                    <a:pt x="161327" y="72321"/>
                  </a:lnTo>
                  <a:lnTo>
                    <a:pt x="176433" y="77720"/>
                  </a:lnTo>
                  <a:lnTo>
                    <a:pt x="185125" y="79521"/>
                  </a:lnTo>
                  <a:lnTo>
                    <a:pt x="195858" y="84612"/>
                  </a:lnTo>
                  <a:lnTo>
                    <a:pt x="208936" y="87394"/>
                  </a:lnTo>
                  <a:lnTo>
                    <a:pt x="218788" y="93412"/>
                  </a:lnTo>
                  <a:lnTo>
                    <a:pt x="235399" y="107668"/>
                  </a:lnTo>
                  <a:lnTo>
                    <a:pt x="246040" y="112793"/>
                  </a:lnTo>
                  <a:lnTo>
                    <a:pt x="256635" y="122037"/>
                  </a:lnTo>
                  <a:lnTo>
                    <a:pt x="259575" y="127146"/>
                  </a:lnTo>
                  <a:lnTo>
                    <a:pt x="261463" y="137612"/>
                  </a:lnTo>
                  <a:lnTo>
                    <a:pt x="261916" y="161396"/>
                  </a:lnTo>
                  <a:lnTo>
                    <a:pt x="261037" y="163160"/>
                  </a:lnTo>
                  <a:lnTo>
                    <a:pt x="259571" y="164336"/>
                  </a:lnTo>
                  <a:lnTo>
                    <a:pt x="257711" y="165119"/>
                  </a:lnTo>
                  <a:lnTo>
                    <a:pt x="256470" y="166524"/>
                  </a:lnTo>
                  <a:lnTo>
                    <a:pt x="252129" y="175115"/>
                  </a:lnTo>
                  <a:lnTo>
                    <a:pt x="250104" y="177598"/>
                  </a:lnTo>
                  <a:lnTo>
                    <a:pt x="245502" y="180356"/>
                  </a:lnTo>
                  <a:lnTo>
                    <a:pt x="240517" y="182463"/>
                  </a:lnTo>
                  <a:lnTo>
                    <a:pt x="232751" y="187726"/>
                  </a:lnTo>
                  <a:lnTo>
                    <a:pt x="201807" y="197629"/>
                  </a:lnTo>
                  <a:lnTo>
                    <a:pt x="164367" y="198428"/>
                  </a:lnTo>
                  <a:lnTo>
                    <a:pt x="129664" y="198437"/>
                  </a:lnTo>
                  <a:lnTo>
                    <a:pt x="109849" y="190990"/>
                  </a:lnTo>
                  <a:lnTo>
                    <a:pt x="107625" y="190827"/>
                  </a:lnTo>
                  <a:lnTo>
                    <a:pt x="102803" y="188293"/>
                  </a:lnTo>
                  <a:lnTo>
                    <a:pt x="97720" y="185109"/>
                  </a:lnTo>
                  <a:lnTo>
                    <a:pt x="89900" y="182434"/>
                  </a:lnTo>
                  <a:lnTo>
                    <a:pt x="71526" y="166784"/>
                  </a:lnTo>
                  <a:lnTo>
                    <a:pt x="79366" y="166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9"/>
            <p:cNvSpPr/>
            <p:nvPr>
              <p:custDataLst>
                <p:tags r:id="rId85"/>
              </p:custDataLst>
            </p:nvPr>
          </p:nvSpPr>
          <p:spPr>
            <a:xfrm>
              <a:off x="4484688" y="3063875"/>
              <a:ext cx="1531938" cy="87313"/>
            </a:xfrm>
            <a:custGeom>
              <a:avLst/>
              <a:gdLst/>
              <a:ahLst/>
              <a:cxnLst/>
              <a:rect l="0" t="0" r="0" b="0"/>
              <a:pathLst>
                <a:path w="1531938" h="87313">
                  <a:moveTo>
                    <a:pt x="1531937" y="0"/>
                  </a:moveTo>
                  <a:lnTo>
                    <a:pt x="1531937" y="0"/>
                  </a:lnTo>
                  <a:lnTo>
                    <a:pt x="1531937" y="7610"/>
                  </a:lnTo>
                  <a:lnTo>
                    <a:pt x="1524327" y="7929"/>
                  </a:lnTo>
                  <a:lnTo>
                    <a:pt x="1517727" y="13391"/>
                  </a:lnTo>
                  <a:lnTo>
                    <a:pt x="1510480" y="15139"/>
                  </a:lnTo>
                  <a:lnTo>
                    <a:pt x="1481495" y="16738"/>
                  </a:lnTo>
                  <a:lnTo>
                    <a:pt x="1466574" y="22153"/>
                  </a:lnTo>
                  <a:lnTo>
                    <a:pt x="1428210" y="23769"/>
                  </a:lnTo>
                  <a:lnTo>
                    <a:pt x="1417927" y="24675"/>
                  </a:lnTo>
                  <a:lnTo>
                    <a:pt x="1385513" y="31013"/>
                  </a:lnTo>
                  <a:lnTo>
                    <a:pt x="1346580" y="31685"/>
                  </a:lnTo>
                  <a:lnTo>
                    <a:pt x="1317071" y="34089"/>
                  </a:lnTo>
                  <a:lnTo>
                    <a:pt x="1278746" y="38950"/>
                  </a:lnTo>
                  <a:lnTo>
                    <a:pt x="1240860" y="39590"/>
                  </a:lnTo>
                  <a:lnTo>
                    <a:pt x="1207015" y="39668"/>
                  </a:lnTo>
                  <a:lnTo>
                    <a:pt x="1172500" y="39684"/>
                  </a:lnTo>
                  <a:lnTo>
                    <a:pt x="1142332" y="39687"/>
                  </a:lnTo>
                  <a:lnTo>
                    <a:pt x="1104748" y="39687"/>
                  </a:lnTo>
                  <a:lnTo>
                    <a:pt x="1065508" y="39687"/>
                  </a:lnTo>
                  <a:lnTo>
                    <a:pt x="1033412" y="40569"/>
                  </a:lnTo>
                  <a:lnTo>
                    <a:pt x="997248" y="45142"/>
                  </a:lnTo>
                  <a:lnTo>
                    <a:pt x="963798" y="46889"/>
                  </a:lnTo>
                  <a:lnTo>
                    <a:pt x="930663" y="47407"/>
                  </a:lnTo>
                  <a:lnTo>
                    <a:pt x="894191" y="47560"/>
                  </a:lnTo>
                  <a:lnTo>
                    <a:pt x="859767" y="47606"/>
                  </a:lnTo>
                  <a:lnTo>
                    <a:pt x="822914" y="47619"/>
                  </a:lnTo>
                  <a:lnTo>
                    <a:pt x="788377" y="47623"/>
                  </a:lnTo>
                  <a:lnTo>
                    <a:pt x="751490" y="47624"/>
                  </a:lnTo>
                  <a:lnTo>
                    <a:pt x="716944" y="48507"/>
                  </a:lnTo>
                  <a:lnTo>
                    <a:pt x="680054" y="53080"/>
                  </a:lnTo>
                  <a:lnTo>
                    <a:pt x="645507" y="54827"/>
                  </a:lnTo>
                  <a:lnTo>
                    <a:pt x="608617" y="55344"/>
                  </a:lnTo>
                  <a:lnTo>
                    <a:pt x="574069" y="55498"/>
                  </a:lnTo>
                  <a:lnTo>
                    <a:pt x="537179" y="55543"/>
                  </a:lnTo>
                  <a:lnTo>
                    <a:pt x="502632" y="56439"/>
                  </a:lnTo>
                  <a:lnTo>
                    <a:pt x="465742" y="61016"/>
                  </a:lnTo>
                  <a:lnTo>
                    <a:pt x="432076" y="62764"/>
                  </a:lnTo>
                  <a:lnTo>
                    <a:pt x="398877" y="64164"/>
                  </a:lnTo>
                  <a:lnTo>
                    <a:pt x="362386" y="68890"/>
                  </a:lnTo>
                  <a:lnTo>
                    <a:pt x="328840" y="70683"/>
                  </a:lnTo>
                  <a:lnTo>
                    <a:pt x="297439" y="72096"/>
                  </a:lnTo>
                  <a:lnTo>
                    <a:pt x="260326" y="77676"/>
                  </a:lnTo>
                  <a:lnTo>
                    <a:pt x="229710" y="78872"/>
                  </a:lnTo>
                  <a:lnTo>
                    <a:pt x="191973" y="79276"/>
                  </a:lnTo>
                  <a:lnTo>
                    <a:pt x="159040" y="79355"/>
                  </a:lnTo>
                  <a:lnTo>
                    <a:pt x="129408" y="81723"/>
                  </a:lnTo>
                  <a:lnTo>
                    <a:pt x="106308" y="86208"/>
                  </a:lnTo>
                  <a:lnTo>
                    <a:pt x="67290" y="87215"/>
                  </a:lnTo>
                  <a:lnTo>
                    <a:pt x="30374" y="87310"/>
                  </a:lnTo>
                  <a:lnTo>
                    <a:pt x="0" y="87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30"/>
            <p:cNvSpPr/>
            <p:nvPr>
              <p:custDataLst>
                <p:tags r:id="rId86"/>
              </p:custDataLst>
            </p:nvPr>
          </p:nvSpPr>
          <p:spPr>
            <a:xfrm>
              <a:off x="5389564" y="2563909"/>
              <a:ext cx="111125" cy="428530"/>
            </a:xfrm>
            <a:custGeom>
              <a:avLst/>
              <a:gdLst/>
              <a:ahLst/>
              <a:cxnLst/>
              <a:rect l="0" t="0" r="0" b="0"/>
              <a:pathLst>
                <a:path w="111125" h="428530">
                  <a:moveTo>
                    <a:pt x="63499" y="7841"/>
                  </a:moveTo>
                  <a:lnTo>
                    <a:pt x="63499" y="7841"/>
                  </a:lnTo>
                  <a:lnTo>
                    <a:pt x="63499" y="3627"/>
                  </a:lnTo>
                  <a:lnTo>
                    <a:pt x="62616" y="2386"/>
                  </a:lnTo>
                  <a:lnTo>
                    <a:pt x="61147" y="1558"/>
                  </a:lnTo>
                  <a:lnTo>
                    <a:pt x="55888" y="0"/>
                  </a:lnTo>
                  <a:lnTo>
                    <a:pt x="43745" y="11730"/>
                  </a:lnTo>
                  <a:lnTo>
                    <a:pt x="41490" y="16331"/>
                  </a:lnTo>
                  <a:lnTo>
                    <a:pt x="35578" y="31711"/>
                  </a:lnTo>
                  <a:lnTo>
                    <a:pt x="25969" y="47187"/>
                  </a:lnTo>
                  <a:lnTo>
                    <a:pt x="21648" y="69656"/>
                  </a:lnTo>
                  <a:lnTo>
                    <a:pt x="11179" y="89803"/>
                  </a:lnTo>
                  <a:lnTo>
                    <a:pt x="8576" y="104909"/>
                  </a:lnTo>
                  <a:lnTo>
                    <a:pt x="7138" y="129789"/>
                  </a:lnTo>
                  <a:lnTo>
                    <a:pt x="741" y="155865"/>
                  </a:lnTo>
                  <a:lnTo>
                    <a:pt x="42" y="190550"/>
                  </a:lnTo>
                  <a:lnTo>
                    <a:pt x="0" y="227454"/>
                  </a:lnTo>
                  <a:lnTo>
                    <a:pt x="7200" y="264487"/>
                  </a:lnTo>
                  <a:lnTo>
                    <a:pt x="8600" y="279480"/>
                  </a:lnTo>
                  <a:lnTo>
                    <a:pt x="26586" y="315084"/>
                  </a:lnTo>
                  <a:lnTo>
                    <a:pt x="40181" y="347305"/>
                  </a:lnTo>
                  <a:lnTo>
                    <a:pt x="75847" y="386188"/>
                  </a:lnTo>
                  <a:lnTo>
                    <a:pt x="81029" y="396777"/>
                  </a:lnTo>
                  <a:lnTo>
                    <a:pt x="83122" y="399423"/>
                  </a:lnTo>
                  <a:lnTo>
                    <a:pt x="87801" y="402363"/>
                  </a:lnTo>
                  <a:lnTo>
                    <a:pt x="90284" y="403148"/>
                  </a:lnTo>
                  <a:lnTo>
                    <a:pt x="91939" y="404552"/>
                  </a:lnTo>
                  <a:lnTo>
                    <a:pt x="93777" y="408465"/>
                  </a:lnTo>
                  <a:lnTo>
                    <a:pt x="95149" y="409861"/>
                  </a:lnTo>
                  <a:lnTo>
                    <a:pt x="99027" y="411412"/>
                  </a:lnTo>
                  <a:lnTo>
                    <a:pt x="100413" y="412708"/>
                  </a:lnTo>
                  <a:lnTo>
                    <a:pt x="101954" y="416499"/>
                  </a:lnTo>
                  <a:lnTo>
                    <a:pt x="103246" y="417863"/>
                  </a:lnTo>
                  <a:lnTo>
                    <a:pt x="111119" y="420590"/>
                  </a:lnTo>
                  <a:lnTo>
                    <a:pt x="111120" y="420590"/>
                  </a:lnTo>
                  <a:lnTo>
                    <a:pt x="111124" y="420591"/>
                  </a:lnTo>
                  <a:lnTo>
                    <a:pt x="111124" y="4285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31"/>
            <p:cNvSpPr/>
            <p:nvPr>
              <p:custDataLst>
                <p:tags r:id="rId87"/>
              </p:custDataLst>
            </p:nvPr>
          </p:nvSpPr>
          <p:spPr>
            <a:xfrm>
              <a:off x="5738813" y="2611438"/>
              <a:ext cx="134905" cy="388938"/>
            </a:xfrm>
            <a:custGeom>
              <a:avLst/>
              <a:gdLst/>
              <a:ahLst/>
              <a:cxnLst/>
              <a:rect l="0" t="0" r="0" b="0"/>
              <a:pathLst>
                <a:path w="134905" h="388938">
                  <a:moveTo>
                    <a:pt x="0" y="0"/>
                  </a:moveTo>
                  <a:lnTo>
                    <a:pt x="0" y="0"/>
                  </a:lnTo>
                  <a:lnTo>
                    <a:pt x="14742" y="0"/>
                  </a:lnTo>
                  <a:lnTo>
                    <a:pt x="50279" y="34407"/>
                  </a:lnTo>
                  <a:lnTo>
                    <a:pt x="71437" y="71644"/>
                  </a:lnTo>
                  <a:lnTo>
                    <a:pt x="82020" y="88431"/>
                  </a:lnTo>
                  <a:lnTo>
                    <a:pt x="104728" y="116746"/>
                  </a:lnTo>
                  <a:lnTo>
                    <a:pt x="121611" y="155029"/>
                  </a:lnTo>
                  <a:lnTo>
                    <a:pt x="130740" y="191973"/>
                  </a:lnTo>
                  <a:lnTo>
                    <a:pt x="134568" y="227206"/>
                  </a:lnTo>
                  <a:lnTo>
                    <a:pt x="134904" y="263475"/>
                  </a:lnTo>
                  <a:lnTo>
                    <a:pt x="132570" y="273792"/>
                  </a:lnTo>
                  <a:lnTo>
                    <a:pt x="129475" y="282199"/>
                  </a:lnTo>
                  <a:lnTo>
                    <a:pt x="123111" y="307146"/>
                  </a:lnTo>
                  <a:lnTo>
                    <a:pt x="111834" y="322859"/>
                  </a:lnTo>
                  <a:lnTo>
                    <a:pt x="76615" y="351753"/>
                  </a:lnTo>
                  <a:lnTo>
                    <a:pt x="60819" y="363417"/>
                  </a:lnTo>
                  <a:lnTo>
                    <a:pt x="39687" y="388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32"/>
            <p:cNvSpPr/>
            <p:nvPr>
              <p:custDataLst>
                <p:tags r:id="rId88"/>
              </p:custDataLst>
            </p:nvPr>
          </p:nvSpPr>
          <p:spPr>
            <a:xfrm>
              <a:off x="5464364" y="2627649"/>
              <a:ext cx="218883" cy="333039"/>
            </a:xfrm>
            <a:custGeom>
              <a:avLst/>
              <a:gdLst/>
              <a:ahLst/>
              <a:cxnLst/>
              <a:rect l="0" t="0" r="0" b="0"/>
              <a:pathLst>
                <a:path w="218883" h="333039">
                  <a:moveTo>
                    <a:pt x="4573" y="47288"/>
                  </a:moveTo>
                  <a:lnTo>
                    <a:pt x="4573" y="47288"/>
                  </a:lnTo>
                  <a:lnTo>
                    <a:pt x="360" y="47288"/>
                  </a:lnTo>
                  <a:lnTo>
                    <a:pt x="0" y="46406"/>
                  </a:lnTo>
                  <a:lnTo>
                    <a:pt x="3409" y="38654"/>
                  </a:lnTo>
                  <a:lnTo>
                    <a:pt x="4553" y="19715"/>
                  </a:lnTo>
                  <a:lnTo>
                    <a:pt x="5442" y="18323"/>
                  </a:lnTo>
                  <a:lnTo>
                    <a:pt x="6916" y="17394"/>
                  </a:lnTo>
                  <a:lnTo>
                    <a:pt x="8781" y="16776"/>
                  </a:lnTo>
                  <a:lnTo>
                    <a:pt x="19018" y="8813"/>
                  </a:lnTo>
                  <a:lnTo>
                    <a:pt x="26502" y="6958"/>
                  </a:lnTo>
                  <a:lnTo>
                    <a:pt x="34785" y="2217"/>
                  </a:lnTo>
                  <a:lnTo>
                    <a:pt x="53770" y="0"/>
                  </a:lnTo>
                  <a:lnTo>
                    <a:pt x="93073" y="7283"/>
                  </a:lnTo>
                  <a:lnTo>
                    <a:pt x="110282" y="8420"/>
                  </a:lnTo>
                  <a:lnTo>
                    <a:pt x="138325" y="19423"/>
                  </a:lnTo>
                  <a:lnTo>
                    <a:pt x="141366" y="21656"/>
                  </a:lnTo>
                  <a:lnTo>
                    <a:pt x="166037" y="49944"/>
                  </a:lnTo>
                  <a:lnTo>
                    <a:pt x="171291" y="52878"/>
                  </a:lnTo>
                  <a:lnTo>
                    <a:pt x="173926" y="53661"/>
                  </a:lnTo>
                  <a:lnTo>
                    <a:pt x="175684" y="55946"/>
                  </a:lnTo>
                  <a:lnTo>
                    <a:pt x="178157" y="66708"/>
                  </a:lnTo>
                  <a:lnTo>
                    <a:pt x="179061" y="81454"/>
                  </a:lnTo>
                  <a:lnTo>
                    <a:pt x="176785" y="86874"/>
                  </a:lnTo>
                  <a:lnTo>
                    <a:pt x="173716" y="92222"/>
                  </a:lnTo>
                  <a:lnTo>
                    <a:pt x="171106" y="100192"/>
                  </a:lnTo>
                  <a:lnTo>
                    <a:pt x="167370" y="105491"/>
                  </a:lnTo>
                  <a:lnTo>
                    <a:pt x="162770" y="108434"/>
                  </a:lnTo>
                  <a:lnTo>
                    <a:pt x="160309" y="109219"/>
                  </a:lnTo>
                  <a:lnTo>
                    <a:pt x="158668" y="110624"/>
                  </a:lnTo>
                  <a:lnTo>
                    <a:pt x="156844" y="114537"/>
                  </a:lnTo>
                  <a:lnTo>
                    <a:pt x="155476" y="115933"/>
                  </a:lnTo>
                  <a:lnTo>
                    <a:pt x="144466" y="122572"/>
                  </a:lnTo>
                  <a:lnTo>
                    <a:pt x="134152" y="131310"/>
                  </a:lnTo>
                  <a:lnTo>
                    <a:pt x="126262" y="133626"/>
                  </a:lnTo>
                  <a:lnTo>
                    <a:pt x="120981" y="134167"/>
                  </a:lnTo>
                  <a:lnTo>
                    <a:pt x="115694" y="136760"/>
                  </a:lnTo>
                  <a:lnTo>
                    <a:pt x="109328" y="141397"/>
                  </a:lnTo>
                  <a:lnTo>
                    <a:pt x="101733" y="142313"/>
                  </a:lnTo>
                  <a:lnTo>
                    <a:pt x="91924" y="142538"/>
                  </a:lnTo>
                  <a:lnTo>
                    <a:pt x="91887" y="150149"/>
                  </a:lnTo>
                  <a:lnTo>
                    <a:pt x="96100" y="150379"/>
                  </a:lnTo>
                  <a:lnTo>
                    <a:pt x="100520" y="152784"/>
                  </a:lnTo>
                  <a:lnTo>
                    <a:pt x="105425" y="155912"/>
                  </a:lnTo>
                  <a:lnTo>
                    <a:pt x="115759" y="157920"/>
                  </a:lnTo>
                  <a:lnTo>
                    <a:pt x="118385" y="158083"/>
                  </a:lnTo>
                  <a:lnTo>
                    <a:pt x="123654" y="160619"/>
                  </a:lnTo>
                  <a:lnTo>
                    <a:pt x="126294" y="162530"/>
                  </a:lnTo>
                  <a:lnTo>
                    <a:pt x="148991" y="170229"/>
                  </a:lnTo>
                  <a:lnTo>
                    <a:pt x="187132" y="203691"/>
                  </a:lnTo>
                  <a:lnTo>
                    <a:pt x="189779" y="204473"/>
                  </a:lnTo>
                  <a:lnTo>
                    <a:pt x="195072" y="210047"/>
                  </a:lnTo>
                  <a:lnTo>
                    <a:pt x="216534" y="237686"/>
                  </a:lnTo>
                  <a:lnTo>
                    <a:pt x="218421" y="248352"/>
                  </a:lnTo>
                  <a:lnTo>
                    <a:pt x="218882" y="280122"/>
                  </a:lnTo>
                  <a:lnTo>
                    <a:pt x="216532" y="285413"/>
                  </a:lnTo>
                  <a:lnTo>
                    <a:pt x="184477" y="319809"/>
                  </a:lnTo>
                  <a:lnTo>
                    <a:pt x="176841" y="322749"/>
                  </a:lnTo>
                  <a:lnTo>
                    <a:pt x="168449" y="324937"/>
                  </a:lnTo>
                  <a:lnTo>
                    <a:pt x="157885" y="330246"/>
                  </a:lnTo>
                  <a:lnTo>
                    <a:pt x="118435" y="332966"/>
                  </a:lnTo>
                  <a:lnTo>
                    <a:pt x="83949" y="3330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33"/>
            <p:cNvSpPr/>
            <p:nvPr>
              <p:custDataLst>
                <p:tags r:id="rId89"/>
              </p:custDataLst>
            </p:nvPr>
          </p:nvSpPr>
          <p:spPr>
            <a:xfrm>
              <a:off x="5151438" y="2825750"/>
              <a:ext cx="174616" cy="127001"/>
            </a:xfrm>
            <a:custGeom>
              <a:avLst/>
              <a:gdLst/>
              <a:ahLst/>
              <a:cxnLst/>
              <a:rect l="0" t="0" r="0" b="0"/>
              <a:pathLst>
                <a:path w="174616" h="127001">
                  <a:moveTo>
                    <a:pt x="0" y="0"/>
                  </a:moveTo>
                  <a:lnTo>
                    <a:pt x="0" y="0"/>
                  </a:lnTo>
                  <a:lnTo>
                    <a:pt x="6833" y="0"/>
                  </a:lnTo>
                  <a:lnTo>
                    <a:pt x="14674" y="6834"/>
                  </a:lnTo>
                  <a:lnTo>
                    <a:pt x="16519" y="18629"/>
                  </a:lnTo>
                  <a:lnTo>
                    <a:pt x="18068" y="20357"/>
                  </a:lnTo>
                  <a:lnTo>
                    <a:pt x="19982" y="21509"/>
                  </a:lnTo>
                  <a:lnTo>
                    <a:pt x="21259" y="24041"/>
                  </a:lnTo>
                  <a:lnTo>
                    <a:pt x="27996" y="62348"/>
                  </a:lnTo>
                  <a:lnTo>
                    <a:pt x="31008" y="75979"/>
                  </a:lnTo>
                  <a:lnTo>
                    <a:pt x="31749" y="115201"/>
                  </a:lnTo>
                  <a:lnTo>
                    <a:pt x="31749" y="117918"/>
                  </a:lnTo>
                  <a:lnTo>
                    <a:pt x="32631" y="118300"/>
                  </a:lnTo>
                  <a:lnTo>
                    <a:pt x="39360" y="119032"/>
                  </a:lnTo>
                  <a:lnTo>
                    <a:pt x="40569" y="81999"/>
                  </a:lnTo>
                  <a:lnTo>
                    <a:pt x="45141" y="73195"/>
                  </a:lnTo>
                  <a:lnTo>
                    <a:pt x="48288" y="51006"/>
                  </a:lnTo>
                  <a:lnTo>
                    <a:pt x="56215" y="39832"/>
                  </a:lnTo>
                  <a:lnTo>
                    <a:pt x="60262" y="34460"/>
                  </a:lnTo>
                  <a:lnTo>
                    <a:pt x="65211" y="23825"/>
                  </a:lnTo>
                  <a:lnTo>
                    <a:pt x="74420" y="13232"/>
                  </a:lnTo>
                  <a:lnTo>
                    <a:pt x="79524" y="10290"/>
                  </a:lnTo>
                  <a:lnTo>
                    <a:pt x="82120" y="9506"/>
                  </a:lnTo>
                  <a:lnTo>
                    <a:pt x="83851" y="8101"/>
                  </a:lnTo>
                  <a:lnTo>
                    <a:pt x="87168" y="2793"/>
                  </a:lnTo>
                  <a:lnTo>
                    <a:pt x="91070" y="1241"/>
                  </a:lnTo>
                  <a:lnTo>
                    <a:pt x="113799" y="32"/>
                  </a:lnTo>
                  <a:lnTo>
                    <a:pt x="115553" y="903"/>
                  </a:lnTo>
                  <a:lnTo>
                    <a:pt x="116723" y="2366"/>
                  </a:lnTo>
                  <a:lnTo>
                    <a:pt x="117502" y="4223"/>
                  </a:lnTo>
                  <a:lnTo>
                    <a:pt x="118904" y="5461"/>
                  </a:lnTo>
                  <a:lnTo>
                    <a:pt x="122813" y="6837"/>
                  </a:lnTo>
                  <a:lnTo>
                    <a:pt x="132509" y="8602"/>
                  </a:lnTo>
                  <a:lnTo>
                    <a:pt x="137680" y="12054"/>
                  </a:lnTo>
                  <a:lnTo>
                    <a:pt x="140565" y="16528"/>
                  </a:lnTo>
                  <a:lnTo>
                    <a:pt x="142730" y="21457"/>
                  </a:lnTo>
                  <a:lnTo>
                    <a:pt x="157279" y="38131"/>
                  </a:lnTo>
                  <a:lnTo>
                    <a:pt x="159341" y="51172"/>
                  </a:lnTo>
                  <a:lnTo>
                    <a:pt x="164974" y="63155"/>
                  </a:lnTo>
                  <a:lnTo>
                    <a:pt x="165546" y="65916"/>
                  </a:lnTo>
                  <a:lnTo>
                    <a:pt x="173420" y="82001"/>
                  </a:lnTo>
                  <a:lnTo>
                    <a:pt x="174615" y="113771"/>
                  </a:lnTo>
                  <a:lnTo>
                    <a:pt x="166687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34"/>
            <p:cNvSpPr/>
            <p:nvPr>
              <p:custDataLst>
                <p:tags r:id="rId90"/>
              </p:custDataLst>
            </p:nvPr>
          </p:nvSpPr>
          <p:spPr>
            <a:xfrm>
              <a:off x="5016500" y="2706688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7938" y="0"/>
                  </a:moveTo>
                  <a:lnTo>
                    <a:pt x="7938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35"/>
            <p:cNvSpPr/>
            <p:nvPr>
              <p:custDataLst>
                <p:tags r:id="rId91"/>
              </p:custDataLst>
            </p:nvPr>
          </p:nvSpPr>
          <p:spPr>
            <a:xfrm>
              <a:off x="4786342" y="2778125"/>
              <a:ext cx="182501" cy="206373"/>
            </a:xfrm>
            <a:custGeom>
              <a:avLst/>
              <a:gdLst/>
              <a:ahLst/>
              <a:cxnLst/>
              <a:rect l="0" t="0" r="0" b="0"/>
              <a:pathLst>
                <a:path w="182501" h="206373">
                  <a:moveTo>
                    <a:pt x="119033" y="0"/>
                  </a:moveTo>
                  <a:lnTo>
                    <a:pt x="119033" y="0"/>
                  </a:lnTo>
                  <a:lnTo>
                    <a:pt x="100076" y="0"/>
                  </a:lnTo>
                  <a:lnTo>
                    <a:pt x="73528" y="7719"/>
                  </a:lnTo>
                  <a:lnTo>
                    <a:pt x="68529" y="7840"/>
                  </a:lnTo>
                  <a:lnTo>
                    <a:pt x="63367" y="10246"/>
                  </a:lnTo>
                  <a:lnTo>
                    <a:pt x="58133" y="13373"/>
                  </a:lnTo>
                  <a:lnTo>
                    <a:pt x="47586" y="15381"/>
                  </a:lnTo>
                  <a:lnTo>
                    <a:pt x="41224" y="15777"/>
                  </a:lnTo>
                  <a:lnTo>
                    <a:pt x="33630" y="21311"/>
                  </a:lnTo>
                  <a:lnTo>
                    <a:pt x="25254" y="23483"/>
                  </a:lnTo>
                  <a:lnTo>
                    <a:pt x="20005" y="23715"/>
                  </a:lnTo>
                  <a:lnTo>
                    <a:pt x="18619" y="24629"/>
                  </a:lnTo>
                  <a:lnTo>
                    <a:pt x="17694" y="26121"/>
                  </a:lnTo>
                  <a:lnTo>
                    <a:pt x="17078" y="27997"/>
                  </a:lnTo>
                  <a:lnTo>
                    <a:pt x="15785" y="29248"/>
                  </a:lnTo>
                  <a:lnTo>
                    <a:pt x="9119" y="31420"/>
                  </a:lnTo>
                  <a:lnTo>
                    <a:pt x="8446" y="33955"/>
                  </a:lnTo>
                  <a:lnTo>
                    <a:pt x="8267" y="35866"/>
                  </a:lnTo>
                  <a:lnTo>
                    <a:pt x="7265" y="37140"/>
                  </a:lnTo>
                  <a:lnTo>
                    <a:pt x="70" y="39658"/>
                  </a:lnTo>
                  <a:lnTo>
                    <a:pt x="0" y="43892"/>
                  </a:lnTo>
                  <a:lnTo>
                    <a:pt x="872" y="45137"/>
                  </a:lnTo>
                  <a:lnTo>
                    <a:pt x="2335" y="45966"/>
                  </a:lnTo>
                  <a:lnTo>
                    <a:pt x="6807" y="47297"/>
                  </a:lnTo>
                  <a:lnTo>
                    <a:pt x="7419" y="49831"/>
                  </a:lnTo>
                  <a:lnTo>
                    <a:pt x="7581" y="51742"/>
                  </a:lnTo>
                  <a:lnTo>
                    <a:pt x="8573" y="53015"/>
                  </a:lnTo>
                  <a:lnTo>
                    <a:pt x="22310" y="60794"/>
                  </a:lnTo>
                  <a:lnTo>
                    <a:pt x="34615" y="63580"/>
                  </a:lnTo>
                  <a:lnTo>
                    <a:pt x="47121" y="69624"/>
                  </a:lnTo>
                  <a:lnTo>
                    <a:pt x="49925" y="70228"/>
                  </a:lnTo>
                  <a:lnTo>
                    <a:pt x="65780" y="77561"/>
                  </a:lnTo>
                  <a:lnTo>
                    <a:pt x="74198" y="79450"/>
                  </a:lnTo>
                  <a:lnTo>
                    <a:pt x="86789" y="85498"/>
                  </a:lnTo>
                  <a:lnTo>
                    <a:pt x="89599" y="86103"/>
                  </a:lnTo>
                  <a:lnTo>
                    <a:pt x="97769" y="91168"/>
                  </a:lnTo>
                  <a:lnTo>
                    <a:pt x="105775" y="98254"/>
                  </a:lnTo>
                  <a:lnTo>
                    <a:pt x="113435" y="100995"/>
                  </a:lnTo>
                  <a:lnTo>
                    <a:pt x="121836" y="103095"/>
                  </a:lnTo>
                  <a:lnTo>
                    <a:pt x="134417" y="109277"/>
                  </a:lnTo>
                  <a:lnTo>
                    <a:pt x="139981" y="111185"/>
                  </a:lnTo>
                  <a:lnTo>
                    <a:pt x="166654" y="132632"/>
                  </a:lnTo>
                  <a:lnTo>
                    <a:pt x="169301" y="133401"/>
                  </a:lnTo>
                  <a:lnTo>
                    <a:pt x="171066" y="134795"/>
                  </a:lnTo>
                  <a:lnTo>
                    <a:pt x="174431" y="140089"/>
                  </a:lnTo>
                  <a:lnTo>
                    <a:pt x="178344" y="141637"/>
                  </a:lnTo>
                  <a:lnTo>
                    <a:pt x="179741" y="142931"/>
                  </a:lnTo>
                  <a:lnTo>
                    <a:pt x="181291" y="146722"/>
                  </a:lnTo>
                  <a:lnTo>
                    <a:pt x="182500" y="162530"/>
                  </a:lnTo>
                  <a:lnTo>
                    <a:pt x="180166" y="167192"/>
                  </a:lnTo>
                  <a:lnTo>
                    <a:pt x="178309" y="169669"/>
                  </a:lnTo>
                  <a:lnTo>
                    <a:pt x="173894" y="172423"/>
                  </a:lnTo>
                  <a:lnTo>
                    <a:pt x="171482" y="173157"/>
                  </a:lnTo>
                  <a:lnTo>
                    <a:pt x="169874" y="174528"/>
                  </a:lnTo>
                  <a:lnTo>
                    <a:pt x="168087" y="178404"/>
                  </a:lnTo>
                  <a:lnTo>
                    <a:pt x="166729" y="179790"/>
                  </a:lnTo>
                  <a:lnTo>
                    <a:pt x="150632" y="188682"/>
                  </a:lnTo>
                  <a:lnTo>
                    <a:pt x="148036" y="189288"/>
                  </a:lnTo>
                  <a:lnTo>
                    <a:pt x="136652" y="195716"/>
                  </a:lnTo>
                  <a:lnTo>
                    <a:pt x="114475" y="199080"/>
                  </a:lnTo>
                  <a:lnTo>
                    <a:pt x="103303" y="204673"/>
                  </a:lnTo>
                  <a:lnTo>
                    <a:pt x="64549" y="206366"/>
                  </a:lnTo>
                  <a:lnTo>
                    <a:pt x="58204" y="206372"/>
                  </a:lnTo>
                  <a:lnTo>
                    <a:pt x="54368" y="204021"/>
                  </a:lnTo>
                  <a:lnTo>
                    <a:pt x="49724" y="200919"/>
                  </a:lnTo>
                  <a:lnTo>
                    <a:pt x="41158" y="198764"/>
                  </a:lnTo>
                  <a:lnTo>
                    <a:pt x="40658" y="197773"/>
                  </a:lnTo>
                  <a:lnTo>
                    <a:pt x="40102" y="194321"/>
                  </a:lnTo>
                  <a:lnTo>
                    <a:pt x="39072" y="193047"/>
                  </a:lnTo>
                  <a:lnTo>
                    <a:pt x="31721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SMARTInkShape-Group14"/>
          <p:cNvGrpSpPr/>
          <p:nvPr/>
        </p:nvGrpSpPr>
        <p:grpSpPr>
          <a:xfrm>
            <a:off x="6350000" y="2413000"/>
            <a:ext cx="1651000" cy="975178"/>
            <a:chOff x="6350000" y="2413000"/>
            <a:chExt cx="1651000" cy="975178"/>
          </a:xfrm>
        </p:grpSpPr>
        <p:sp>
          <p:nvSpPr>
            <p:cNvPr id="19" name="SMARTInkShape-36"/>
            <p:cNvSpPr/>
            <p:nvPr>
              <p:custDataLst>
                <p:tags r:id="rId71"/>
              </p:custDataLst>
            </p:nvPr>
          </p:nvSpPr>
          <p:spPr>
            <a:xfrm>
              <a:off x="7303237" y="2437944"/>
              <a:ext cx="94417" cy="506870"/>
            </a:xfrm>
            <a:custGeom>
              <a:avLst/>
              <a:gdLst/>
              <a:ahLst/>
              <a:cxnLst/>
              <a:rect l="0" t="0" r="0" b="0"/>
              <a:pathLst>
                <a:path w="94417" h="506870">
                  <a:moveTo>
                    <a:pt x="86576" y="14744"/>
                  </a:moveTo>
                  <a:lnTo>
                    <a:pt x="86576" y="14744"/>
                  </a:lnTo>
                  <a:lnTo>
                    <a:pt x="86576" y="10530"/>
                  </a:lnTo>
                  <a:lnTo>
                    <a:pt x="87457" y="9288"/>
                  </a:lnTo>
                  <a:lnTo>
                    <a:pt x="88927" y="8461"/>
                  </a:lnTo>
                  <a:lnTo>
                    <a:pt x="93410" y="7133"/>
                  </a:lnTo>
                  <a:lnTo>
                    <a:pt x="94022" y="4600"/>
                  </a:lnTo>
                  <a:lnTo>
                    <a:pt x="94416" y="0"/>
                  </a:lnTo>
                  <a:lnTo>
                    <a:pt x="87670" y="5802"/>
                  </a:lnTo>
                  <a:lnTo>
                    <a:pt x="82687" y="6509"/>
                  </a:lnTo>
                  <a:lnTo>
                    <a:pt x="81337" y="7490"/>
                  </a:lnTo>
                  <a:lnTo>
                    <a:pt x="80437" y="9026"/>
                  </a:lnTo>
                  <a:lnTo>
                    <a:pt x="79837" y="10931"/>
                  </a:lnTo>
                  <a:lnTo>
                    <a:pt x="70161" y="22876"/>
                  </a:lnTo>
                  <a:lnTo>
                    <a:pt x="66051" y="28059"/>
                  </a:lnTo>
                  <a:lnTo>
                    <a:pt x="61060" y="38573"/>
                  </a:lnTo>
                  <a:lnTo>
                    <a:pt x="42412" y="60605"/>
                  </a:lnTo>
                  <a:lnTo>
                    <a:pt x="28037" y="99548"/>
                  </a:lnTo>
                  <a:lnTo>
                    <a:pt x="18601" y="116031"/>
                  </a:lnTo>
                  <a:lnTo>
                    <a:pt x="9987" y="151812"/>
                  </a:lnTo>
                  <a:lnTo>
                    <a:pt x="7364" y="189338"/>
                  </a:lnTo>
                  <a:lnTo>
                    <a:pt x="6340" y="215823"/>
                  </a:lnTo>
                  <a:lnTo>
                    <a:pt x="0" y="253031"/>
                  </a:lnTo>
                  <a:lnTo>
                    <a:pt x="209" y="287046"/>
                  </a:lnTo>
                  <a:lnTo>
                    <a:pt x="6470" y="324450"/>
                  </a:lnTo>
                  <a:lnTo>
                    <a:pt x="8018" y="359364"/>
                  </a:lnTo>
                  <a:lnTo>
                    <a:pt x="15278" y="397634"/>
                  </a:lnTo>
                  <a:lnTo>
                    <a:pt x="24893" y="433035"/>
                  </a:lnTo>
                  <a:lnTo>
                    <a:pt x="28293" y="440540"/>
                  </a:lnTo>
                  <a:lnTo>
                    <a:pt x="31089" y="453800"/>
                  </a:lnTo>
                  <a:lnTo>
                    <a:pt x="37137" y="466628"/>
                  </a:lnTo>
                  <a:lnTo>
                    <a:pt x="39026" y="472227"/>
                  </a:lnTo>
                  <a:lnTo>
                    <a:pt x="44166" y="480337"/>
                  </a:lnTo>
                  <a:lnTo>
                    <a:pt x="46963" y="488326"/>
                  </a:lnTo>
                  <a:lnTo>
                    <a:pt x="52104" y="496279"/>
                  </a:lnTo>
                  <a:lnTo>
                    <a:pt x="53615" y="501574"/>
                  </a:lnTo>
                  <a:lnTo>
                    <a:pt x="54901" y="503339"/>
                  </a:lnTo>
                  <a:lnTo>
                    <a:pt x="56640" y="504515"/>
                  </a:lnTo>
                  <a:lnTo>
                    <a:pt x="62763" y="5068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37"/>
            <p:cNvSpPr/>
            <p:nvPr>
              <p:custDataLst>
                <p:tags r:id="rId72"/>
              </p:custDataLst>
            </p:nvPr>
          </p:nvSpPr>
          <p:spPr>
            <a:xfrm>
              <a:off x="6953250" y="2579687"/>
              <a:ext cx="31751" cy="15877"/>
            </a:xfrm>
            <a:custGeom>
              <a:avLst/>
              <a:gdLst/>
              <a:ahLst/>
              <a:cxnLst/>
              <a:rect l="0" t="0" r="0" b="0"/>
              <a:pathLst>
                <a:path w="31751" h="15877">
                  <a:moveTo>
                    <a:pt x="31750" y="15876"/>
                  </a:moveTo>
                  <a:lnTo>
                    <a:pt x="31750" y="15876"/>
                  </a:lnTo>
                  <a:lnTo>
                    <a:pt x="16833" y="9593"/>
                  </a:lnTo>
                  <a:lnTo>
                    <a:pt x="13868" y="9041"/>
                  </a:lnTo>
                  <a:lnTo>
                    <a:pt x="8221" y="607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38"/>
            <p:cNvSpPr/>
            <p:nvPr>
              <p:custDataLst>
                <p:tags r:id="rId73"/>
              </p:custDataLst>
            </p:nvPr>
          </p:nvSpPr>
          <p:spPr>
            <a:xfrm>
              <a:off x="7064374" y="2739582"/>
              <a:ext cx="166689" cy="133794"/>
            </a:xfrm>
            <a:custGeom>
              <a:avLst/>
              <a:gdLst/>
              <a:ahLst/>
              <a:cxnLst/>
              <a:rect l="0" t="0" r="0" b="0"/>
              <a:pathLst>
                <a:path w="166689" h="133794">
                  <a:moveTo>
                    <a:pt x="0" y="38543"/>
                  </a:moveTo>
                  <a:lnTo>
                    <a:pt x="0" y="38543"/>
                  </a:lnTo>
                  <a:lnTo>
                    <a:pt x="4214" y="38543"/>
                  </a:lnTo>
                  <a:lnTo>
                    <a:pt x="5456" y="39425"/>
                  </a:lnTo>
                  <a:lnTo>
                    <a:pt x="6283" y="40895"/>
                  </a:lnTo>
                  <a:lnTo>
                    <a:pt x="7611" y="45377"/>
                  </a:lnTo>
                  <a:lnTo>
                    <a:pt x="13329" y="52599"/>
                  </a:lnTo>
                  <a:lnTo>
                    <a:pt x="15121" y="59955"/>
                  </a:lnTo>
                  <a:lnTo>
                    <a:pt x="15847" y="80886"/>
                  </a:lnTo>
                  <a:lnTo>
                    <a:pt x="18215" y="86172"/>
                  </a:lnTo>
                  <a:lnTo>
                    <a:pt x="20081" y="88817"/>
                  </a:lnTo>
                  <a:lnTo>
                    <a:pt x="22707" y="100966"/>
                  </a:lnTo>
                  <a:lnTo>
                    <a:pt x="23813" y="133784"/>
                  </a:lnTo>
                  <a:lnTo>
                    <a:pt x="23813" y="114904"/>
                  </a:lnTo>
                  <a:lnTo>
                    <a:pt x="26165" y="109817"/>
                  </a:lnTo>
                  <a:lnTo>
                    <a:pt x="28026" y="107225"/>
                  </a:lnTo>
                  <a:lnTo>
                    <a:pt x="30647" y="95151"/>
                  </a:lnTo>
                  <a:lnTo>
                    <a:pt x="32415" y="80723"/>
                  </a:lnTo>
                  <a:lnTo>
                    <a:pt x="41537" y="54951"/>
                  </a:lnTo>
                  <a:lnTo>
                    <a:pt x="43567" y="52127"/>
                  </a:lnTo>
                  <a:lnTo>
                    <a:pt x="45821" y="44286"/>
                  </a:lnTo>
                  <a:lnTo>
                    <a:pt x="47705" y="35804"/>
                  </a:lnTo>
                  <a:lnTo>
                    <a:pt x="53726" y="26070"/>
                  </a:lnTo>
                  <a:lnTo>
                    <a:pt x="60211" y="17600"/>
                  </a:lnTo>
                  <a:lnTo>
                    <a:pt x="62039" y="12185"/>
                  </a:lnTo>
                  <a:lnTo>
                    <a:pt x="63409" y="10387"/>
                  </a:lnTo>
                  <a:lnTo>
                    <a:pt x="67281" y="8390"/>
                  </a:lnTo>
                  <a:lnTo>
                    <a:pt x="76954" y="6226"/>
                  </a:lnTo>
                  <a:lnTo>
                    <a:pt x="84734" y="1431"/>
                  </a:lnTo>
                  <a:lnTo>
                    <a:pt x="89989" y="0"/>
                  </a:lnTo>
                  <a:lnTo>
                    <a:pt x="92626" y="501"/>
                  </a:lnTo>
                  <a:lnTo>
                    <a:pt x="101623" y="5790"/>
                  </a:lnTo>
                  <a:lnTo>
                    <a:pt x="113789" y="7477"/>
                  </a:lnTo>
                  <a:lnTo>
                    <a:pt x="115547" y="9013"/>
                  </a:lnTo>
                  <a:lnTo>
                    <a:pt x="132701" y="30663"/>
                  </a:lnTo>
                  <a:lnTo>
                    <a:pt x="134826" y="35923"/>
                  </a:lnTo>
                  <a:lnTo>
                    <a:pt x="147508" y="57229"/>
                  </a:lnTo>
                  <a:lnTo>
                    <a:pt x="150160" y="69803"/>
                  </a:lnTo>
                  <a:lnTo>
                    <a:pt x="151405" y="76249"/>
                  </a:lnTo>
                  <a:lnTo>
                    <a:pt x="157609" y="95619"/>
                  </a:lnTo>
                  <a:lnTo>
                    <a:pt x="161059" y="120226"/>
                  </a:lnTo>
                  <a:lnTo>
                    <a:pt x="166688" y="1337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39"/>
            <p:cNvSpPr/>
            <p:nvPr>
              <p:custDataLst>
                <p:tags r:id="rId74"/>
              </p:custDataLst>
            </p:nvPr>
          </p:nvSpPr>
          <p:spPr>
            <a:xfrm>
              <a:off x="6977063" y="2738438"/>
              <a:ext cx="23813" cy="134938"/>
            </a:xfrm>
            <a:custGeom>
              <a:avLst/>
              <a:gdLst/>
              <a:ahLst/>
              <a:cxnLst/>
              <a:rect l="0" t="0" r="0" b="0"/>
              <a:pathLst>
                <a:path w="23813" h="134938">
                  <a:moveTo>
                    <a:pt x="0" y="0"/>
                  </a:moveTo>
                  <a:lnTo>
                    <a:pt x="0" y="0"/>
                  </a:lnTo>
                  <a:lnTo>
                    <a:pt x="0" y="4213"/>
                  </a:lnTo>
                  <a:lnTo>
                    <a:pt x="881" y="5454"/>
                  </a:lnTo>
                  <a:lnTo>
                    <a:pt x="2351" y="6282"/>
                  </a:lnTo>
                  <a:lnTo>
                    <a:pt x="4212" y="6833"/>
                  </a:lnTo>
                  <a:lnTo>
                    <a:pt x="5454" y="8083"/>
                  </a:lnTo>
                  <a:lnTo>
                    <a:pt x="6833" y="11824"/>
                  </a:lnTo>
                  <a:lnTo>
                    <a:pt x="7928" y="49176"/>
                  </a:lnTo>
                  <a:lnTo>
                    <a:pt x="8817" y="66093"/>
                  </a:lnTo>
                  <a:lnTo>
                    <a:pt x="14771" y="81664"/>
                  </a:lnTo>
                  <a:lnTo>
                    <a:pt x="16737" y="117074"/>
                  </a:lnTo>
                  <a:lnTo>
                    <a:pt x="23812" y="134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40"/>
            <p:cNvSpPr/>
            <p:nvPr>
              <p:custDataLst>
                <p:tags r:id="rId75"/>
              </p:custDataLst>
            </p:nvPr>
          </p:nvSpPr>
          <p:spPr>
            <a:xfrm>
              <a:off x="6667609" y="2674940"/>
              <a:ext cx="230042" cy="245994"/>
            </a:xfrm>
            <a:custGeom>
              <a:avLst/>
              <a:gdLst/>
              <a:ahLst/>
              <a:cxnLst/>
              <a:rect l="0" t="0" r="0" b="0"/>
              <a:pathLst>
                <a:path w="230042" h="245994">
                  <a:moveTo>
                    <a:pt x="182453" y="23810"/>
                  </a:moveTo>
                  <a:lnTo>
                    <a:pt x="182453" y="23810"/>
                  </a:lnTo>
                  <a:lnTo>
                    <a:pt x="182453" y="11986"/>
                  </a:lnTo>
                  <a:lnTo>
                    <a:pt x="181572" y="10636"/>
                  </a:lnTo>
                  <a:lnTo>
                    <a:pt x="180102" y="9735"/>
                  </a:lnTo>
                  <a:lnTo>
                    <a:pt x="174843" y="8040"/>
                  </a:lnTo>
                  <a:lnTo>
                    <a:pt x="168244" y="2501"/>
                  </a:lnTo>
                  <a:lnTo>
                    <a:pt x="160080" y="327"/>
                  </a:lnTo>
                  <a:lnTo>
                    <a:pt x="132153" y="0"/>
                  </a:lnTo>
                  <a:lnTo>
                    <a:pt x="126878" y="2350"/>
                  </a:lnTo>
                  <a:lnTo>
                    <a:pt x="124236" y="4212"/>
                  </a:lnTo>
                  <a:lnTo>
                    <a:pt x="112090" y="6832"/>
                  </a:lnTo>
                  <a:lnTo>
                    <a:pt x="73892" y="8798"/>
                  </a:lnTo>
                  <a:lnTo>
                    <a:pt x="48052" y="17733"/>
                  </a:lnTo>
                  <a:lnTo>
                    <a:pt x="42463" y="21109"/>
                  </a:lnTo>
                  <a:lnTo>
                    <a:pt x="34357" y="23891"/>
                  </a:lnTo>
                  <a:lnTo>
                    <a:pt x="26369" y="29028"/>
                  </a:lnTo>
                  <a:lnTo>
                    <a:pt x="18418" y="30942"/>
                  </a:lnTo>
                  <a:lnTo>
                    <a:pt x="9397" y="31641"/>
                  </a:lnTo>
                  <a:lnTo>
                    <a:pt x="258" y="39355"/>
                  </a:lnTo>
                  <a:lnTo>
                    <a:pt x="0" y="43801"/>
                  </a:lnTo>
                  <a:lnTo>
                    <a:pt x="2292" y="48276"/>
                  </a:lnTo>
                  <a:lnTo>
                    <a:pt x="4136" y="50704"/>
                  </a:lnTo>
                  <a:lnTo>
                    <a:pt x="8539" y="53401"/>
                  </a:lnTo>
                  <a:lnTo>
                    <a:pt x="10948" y="54121"/>
                  </a:lnTo>
                  <a:lnTo>
                    <a:pt x="12555" y="55482"/>
                  </a:lnTo>
                  <a:lnTo>
                    <a:pt x="14338" y="59347"/>
                  </a:lnTo>
                  <a:lnTo>
                    <a:pt x="19835" y="64005"/>
                  </a:lnTo>
                  <a:lnTo>
                    <a:pt x="27275" y="68132"/>
                  </a:lnTo>
                  <a:lnTo>
                    <a:pt x="36423" y="71339"/>
                  </a:lnTo>
                  <a:lnTo>
                    <a:pt x="45601" y="76600"/>
                  </a:lnTo>
                  <a:lnTo>
                    <a:pt x="84690" y="90312"/>
                  </a:lnTo>
                  <a:lnTo>
                    <a:pt x="119449" y="103689"/>
                  </a:lnTo>
                  <a:lnTo>
                    <a:pt x="129757" y="107819"/>
                  </a:lnTo>
                  <a:lnTo>
                    <a:pt x="156024" y="114901"/>
                  </a:lnTo>
                  <a:lnTo>
                    <a:pt x="194856" y="139364"/>
                  </a:lnTo>
                  <a:lnTo>
                    <a:pt x="206102" y="144531"/>
                  </a:lnTo>
                  <a:lnTo>
                    <a:pt x="208803" y="146624"/>
                  </a:lnTo>
                  <a:lnTo>
                    <a:pt x="211803" y="151301"/>
                  </a:lnTo>
                  <a:lnTo>
                    <a:pt x="214018" y="156320"/>
                  </a:lnTo>
                  <a:lnTo>
                    <a:pt x="228606" y="173063"/>
                  </a:lnTo>
                  <a:lnTo>
                    <a:pt x="229424" y="176281"/>
                  </a:lnTo>
                  <a:lnTo>
                    <a:pt x="230041" y="193240"/>
                  </a:lnTo>
                  <a:lnTo>
                    <a:pt x="227710" y="198478"/>
                  </a:lnTo>
                  <a:lnTo>
                    <a:pt x="225853" y="201109"/>
                  </a:lnTo>
                  <a:lnTo>
                    <a:pt x="221439" y="204033"/>
                  </a:lnTo>
                  <a:lnTo>
                    <a:pt x="219027" y="204813"/>
                  </a:lnTo>
                  <a:lnTo>
                    <a:pt x="217418" y="206215"/>
                  </a:lnTo>
                  <a:lnTo>
                    <a:pt x="215632" y="210124"/>
                  </a:lnTo>
                  <a:lnTo>
                    <a:pt x="210135" y="214801"/>
                  </a:lnTo>
                  <a:lnTo>
                    <a:pt x="202693" y="218938"/>
                  </a:lnTo>
                  <a:lnTo>
                    <a:pt x="193547" y="222149"/>
                  </a:lnTo>
                  <a:lnTo>
                    <a:pt x="175661" y="233166"/>
                  </a:lnTo>
                  <a:lnTo>
                    <a:pt x="156581" y="237143"/>
                  </a:lnTo>
                  <a:lnTo>
                    <a:pt x="145488" y="238714"/>
                  </a:lnTo>
                  <a:lnTo>
                    <a:pt x="126383" y="244348"/>
                  </a:lnTo>
                  <a:lnTo>
                    <a:pt x="89992" y="245993"/>
                  </a:lnTo>
                  <a:lnTo>
                    <a:pt x="61407" y="245172"/>
                  </a:lnTo>
                  <a:lnTo>
                    <a:pt x="45305" y="239225"/>
                  </a:lnTo>
                  <a:lnTo>
                    <a:pt x="23704" y="2381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41"/>
            <p:cNvSpPr/>
            <p:nvPr>
              <p:custDataLst>
                <p:tags r:id="rId76"/>
              </p:custDataLst>
            </p:nvPr>
          </p:nvSpPr>
          <p:spPr>
            <a:xfrm>
              <a:off x="6381750" y="3048000"/>
              <a:ext cx="127001" cy="23814"/>
            </a:xfrm>
            <a:custGeom>
              <a:avLst/>
              <a:gdLst/>
              <a:ahLst/>
              <a:cxnLst/>
              <a:rect l="0" t="0" r="0" b="0"/>
              <a:pathLst>
                <a:path w="127001" h="23814">
                  <a:moveTo>
                    <a:pt x="127000" y="0"/>
                  </a:moveTo>
                  <a:lnTo>
                    <a:pt x="127000" y="0"/>
                  </a:lnTo>
                  <a:lnTo>
                    <a:pt x="120166" y="6834"/>
                  </a:lnTo>
                  <a:lnTo>
                    <a:pt x="115176" y="7610"/>
                  </a:lnTo>
                  <a:lnTo>
                    <a:pt x="108111" y="7840"/>
                  </a:lnTo>
                  <a:lnTo>
                    <a:pt x="103024" y="10246"/>
                  </a:lnTo>
                  <a:lnTo>
                    <a:pt x="97822" y="13373"/>
                  </a:lnTo>
                  <a:lnTo>
                    <a:pt x="87298" y="15381"/>
                  </a:lnTo>
                  <a:lnTo>
                    <a:pt x="51006" y="16751"/>
                  </a:lnTo>
                  <a:lnTo>
                    <a:pt x="41669" y="21328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42"/>
            <p:cNvSpPr/>
            <p:nvPr>
              <p:custDataLst>
                <p:tags r:id="rId77"/>
              </p:custDataLst>
            </p:nvPr>
          </p:nvSpPr>
          <p:spPr>
            <a:xfrm>
              <a:off x="6350000" y="2960687"/>
              <a:ext cx="134939" cy="23814"/>
            </a:xfrm>
            <a:custGeom>
              <a:avLst/>
              <a:gdLst/>
              <a:ahLst/>
              <a:cxnLst/>
              <a:rect l="0" t="0" r="0" b="0"/>
              <a:pathLst>
                <a:path w="134939" h="23814">
                  <a:moveTo>
                    <a:pt x="134938" y="0"/>
                  </a:moveTo>
                  <a:lnTo>
                    <a:pt x="134938" y="0"/>
                  </a:lnTo>
                  <a:lnTo>
                    <a:pt x="104648" y="0"/>
                  </a:lnTo>
                  <a:lnTo>
                    <a:pt x="97139" y="5455"/>
                  </a:lnTo>
                  <a:lnTo>
                    <a:pt x="89734" y="7202"/>
                  </a:lnTo>
                  <a:lnTo>
                    <a:pt x="58937" y="8801"/>
                  </a:lnTo>
                  <a:lnTo>
                    <a:pt x="49605" y="13387"/>
                  </a:lnTo>
                  <a:lnTo>
                    <a:pt x="13672" y="18184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43"/>
            <p:cNvSpPr/>
            <p:nvPr>
              <p:custDataLst>
                <p:tags r:id="rId78"/>
              </p:custDataLst>
            </p:nvPr>
          </p:nvSpPr>
          <p:spPr>
            <a:xfrm>
              <a:off x="7461298" y="2643196"/>
              <a:ext cx="230140" cy="214273"/>
            </a:xfrm>
            <a:custGeom>
              <a:avLst/>
              <a:gdLst/>
              <a:ahLst/>
              <a:cxnLst/>
              <a:rect l="0" t="0" r="0" b="0"/>
              <a:pathLst>
                <a:path w="230140" h="214273">
                  <a:moveTo>
                    <a:pt x="134889" y="15867"/>
                  </a:moveTo>
                  <a:lnTo>
                    <a:pt x="134889" y="15867"/>
                  </a:lnTo>
                  <a:lnTo>
                    <a:pt x="134889" y="1123"/>
                  </a:lnTo>
                  <a:lnTo>
                    <a:pt x="134007" y="746"/>
                  </a:lnTo>
                  <a:lnTo>
                    <a:pt x="115225" y="0"/>
                  </a:lnTo>
                  <a:lnTo>
                    <a:pt x="90579" y="8076"/>
                  </a:lnTo>
                  <a:lnTo>
                    <a:pt x="81289" y="13166"/>
                  </a:lnTo>
                  <a:lnTo>
                    <a:pt x="68639" y="15948"/>
                  </a:lnTo>
                  <a:lnTo>
                    <a:pt x="58914" y="21966"/>
                  </a:lnTo>
                  <a:lnTo>
                    <a:pt x="21121" y="58203"/>
                  </a:lnTo>
                  <a:lnTo>
                    <a:pt x="13181" y="66138"/>
                  </a:lnTo>
                  <a:lnTo>
                    <a:pt x="10241" y="73781"/>
                  </a:lnTo>
                  <a:lnTo>
                    <a:pt x="8053" y="82175"/>
                  </a:lnTo>
                  <a:lnTo>
                    <a:pt x="2745" y="92742"/>
                  </a:lnTo>
                  <a:lnTo>
                    <a:pt x="0" y="129185"/>
                  </a:lnTo>
                  <a:lnTo>
                    <a:pt x="855" y="137668"/>
                  </a:lnTo>
                  <a:lnTo>
                    <a:pt x="16379" y="172917"/>
                  </a:lnTo>
                  <a:lnTo>
                    <a:pt x="22305" y="180650"/>
                  </a:lnTo>
                  <a:lnTo>
                    <a:pt x="53598" y="202898"/>
                  </a:lnTo>
                  <a:lnTo>
                    <a:pt x="69704" y="208033"/>
                  </a:lnTo>
                  <a:lnTo>
                    <a:pt x="72911" y="210123"/>
                  </a:lnTo>
                  <a:lnTo>
                    <a:pt x="96189" y="213478"/>
                  </a:lnTo>
                  <a:lnTo>
                    <a:pt x="133282" y="214272"/>
                  </a:lnTo>
                  <a:lnTo>
                    <a:pt x="140936" y="211938"/>
                  </a:lnTo>
                  <a:lnTo>
                    <a:pt x="148159" y="208843"/>
                  </a:lnTo>
                  <a:lnTo>
                    <a:pt x="185083" y="205549"/>
                  </a:lnTo>
                  <a:lnTo>
                    <a:pt x="200203" y="200096"/>
                  </a:lnTo>
                  <a:lnTo>
                    <a:pt x="214802" y="196571"/>
                  </a:lnTo>
                  <a:lnTo>
                    <a:pt x="230139" y="1904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44"/>
            <p:cNvSpPr/>
            <p:nvPr>
              <p:custDataLst>
                <p:tags r:id="rId79"/>
              </p:custDataLst>
            </p:nvPr>
          </p:nvSpPr>
          <p:spPr>
            <a:xfrm>
              <a:off x="7643909" y="2413000"/>
              <a:ext cx="182176" cy="531814"/>
            </a:xfrm>
            <a:custGeom>
              <a:avLst/>
              <a:gdLst/>
              <a:ahLst/>
              <a:cxnLst/>
              <a:rect l="0" t="0" r="0" b="0"/>
              <a:pathLst>
                <a:path w="182176" h="531814">
                  <a:moveTo>
                    <a:pt x="7841" y="0"/>
                  </a:moveTo>
                  <a:lnTo>
                    <a:pt x="7841" y="0"/>
                  </a:lnTo>
                  <a:lnTo>
                    <a:pt x="230" y="0"/>
                  </a:lnTo>
                  <a:lnTo>
                    <a:pt x="0" y="4214"/>
                  </a:lnTo>
                  <a:lnTo>
                    <a:pt x="2298" y="8634"/>
                  </a:lnTo>
                  <a:lnTo>
                    <a:pt x="5377" y="13539"/>
                  </a:lnTo>
                  <a:lnTo>
                    <a:pt x="7992" y="21259"/>
                  </a:lnTo>
                  <a:lnTo>
                    <a:pt x="31702" y="56261"/>
                  </a:lnTo>
                  <a:lnTo>
                    <a:pt x="41957" y="71644"/>
                  </a:lnTo>
                  <a:lnTo>
                    <a:pt x="72557" y="108491"/>
                  </a:lnTo>
                  <a:lnTo>
                    <a:pt x="96570" y="147064"/>
                  </a:lnTo>
                  <a:lnTo>
                    <a:pt x="120400" y="186654"/>
                  </a:lnTo>
                  <a:lnTo>
                    <a:pt x="141594" y="226333"/>
                  </a:lnTo>
                  <a:lnTo>
                    <a:pt x="158149" y="262475"/>
                  </a:lnTo>
                  <a:lnTo>
                    <a:pt x="164090" y="285909"/>
                  </a:lnTo>
                  <a:lnTo>
                    <a:pt x="172598" y="324577"/>
                  </a:lnTo>
                  <a:lnTo>
                    <a:pt x="180255" y="350909"/>
                  </a:lnTo>
                  <a:lnTo>
                    <a:pt x="182175" y="383701"/>
                  </a:lnTo>
                  <a:lnTo>
                    <a:pt x="181498" y="404731"/>
                  </a:lnTo>
                  <a:lnTo>
                    <a:pt x="171407" y="433557"/>
                  </a:lnTo>
                  <a:lnTo>
                    <a:pt x="148058" y="469708"/>
                  </a:lnTo>
                  <a:lnTo>
                    <a:pt x="113173" y="496007"/>
                  </a:lnTo>
                  <a:lnTo>
                    <a:pt x="92627" y="505865"/>
                  </a:lnTo>
                  <a:lnTo>
                    <a:pt x="82743" y="512561"/>
                  </a:lnTo>
                  <a:lnTo>
                    <a:pt x="60666" y="521978"/>
                  </a:lnTo>
                  <a:lnTo>
                    <a:pt x="50931" y="528507"/>
                  </a:lnTo>
                  <a:lnTo>
                    <a:pt x="39590" y="531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45"/>
            <p:cNvSpPr/>
            <p:nvPr>
              <p:custDataLst>
                <p:tags r:id="rId80"/>
              </p:custDataLst>
            </p:nvPr>
          </p:nvSpPr>
          <p:spPr>
            <a:xfrm>
              <a:off x="6659562" y="3063875"/>
              <a:ext cx="1341438" cy="31722"/>
            </a:xfrm>
            <a:custGeom>
              <a:avLst/>
              <a:gdLst/>
              <a:ahLst/>
              <a:cxnLst/>
              <a:rect l="0" t="0" r="0" b="0"/>
              <a:pathLst>
                <a:path w="1341438" h="31722">
                  <a:moveTo>
                    <a:pt x="1341437" y="7938"/>
                  </a:moveTo>
                  <a:lnTo>
                    <a:pt x="1341437" y="7938"/>
                  </a:lnTo>
                  <a:lnTo>
                    <a:pt x="1337224" y="12151"/>
                  </a:lnTo>
                  <a:lnTo>
                    <a:pt x="1332804" y="14220"/>
                  </a:lnTo>
                  <a:lnTo>
                    <a:pt x="1326993" y="15548"/>
                  </a:lnTo>
                  <a:lnTo>
                    <a:pt x="1319508" y="21265"/>
                  </a:lnTo>
                  <a:lnTo>
                    <a:pt x="1312108" y="23058"/>
                  </a:lnTo>
                  <a:lnTo>
                    <a:pt x="1283227" y="23804"/>
                  </a:lnTo>
                  <a:lnTo>
                    <a:pt x="1277936" y="26160"/>
                  </a:lnTo>
                  <a:lnTo>
                    <a:pt x="1275291" y="28024"/>
                  </a:lnTo>
                  <a:lnTo>
                    <a:pt x="1263140" y="30646"/>
                  </a:lnTo>
                  <a:lnTo>
                    <a:pt x="1224654" y="31721"/>
                  </a:lnTo>
                  <a:lnTo>
                    <a:pt x="1187076" y="30866"/>
                  </a:lnTo>
                  <a:lnTo>
                    <a:pt x="1148144" y="24548"/>
                  </a:lnTo>
                  <a:lnTo>
                    <a:pt x="1110882" y="23909"/>
                  </a:lnTo>
                  <a:lnTo>
                    <a:pt x="1071514" y="17542"/>
                  </a:lnTo>
                  <a:lnTo>
                    <a:pt x="1039803" y="16204"/>
                  </a:lnTo>
                  <a:lnTo>
                    <a:pt x="1002606" y="15058"/>
                  </a:lnTo>
                  <a:lnTo>
                    <a:pt x="966513" y="9605"/>
                  </a:lnTo>
                  <a:lnTo>
                    <a:pt x="929887" y="8267"/>
                  </a:lnTo>
                  <a:lnTo>
                    <a:pt x="890838" y="8003"/>
                  </a:lnTo>
                  <a:lnTo>
                    <a:pt x="859657" y="7956"/>
                  </a:lnTo>
                  <a:lnTo>
                    <a:pt x="828076" y="7943"/>
                  </a:lnTo>
                  <a:lnTo>
                    <a:pt x="796374" y="7939"/>
                  </a:lnTo>
                  <a:lnTo>
                    <a:pt x="763758" y="7056"/>
                  </a:lnTo>
                  <a:lnTo>
                    <a:pt x="727439" y="2483"/>
                  </a:lnTo>
                  <a:lnTo>
                    <a:pt x="693061" y="736"/>
                  </a:lnTo>
                  <a:lnTo>
                    <a:pt x="656221" y="218"/>
                  </a:lnTo>
                  <a:lnTo>
                    <a:pt x="621689" y="64"/>
                  </a:lnTo>
                  <a:lnTo>
                    <a:pt x="583921" y="19"/>
                  </a:lnTo>
                  <a:lnTo>
                    <a:pt x="545684" y="6"/>
                  </a:lnTo>
                  <a:lnTo>
                    <a:pt x="511620" y="2"/>
                  </a:lnTo>
                  <a:lnTo>
                    <a:pt x="478303" y="1"/>
                  </a:lnTo>
                  <a:lnTo>
                    <a:pt x="441776" y="0"/>
                  </a:lnTo>
                  <a:lnTo>
                    <a:pt x="408220" y="0"/>
                  </a:lnTo>
                  <a:lnTo>
                    <a:pt x="376815" y="0"/>
                  </a:lnTo>
                  <a:lnTo>
                    <a:pt x="339703" y="0"/>
                  </a:lnTo>
                  <a:lnTo>
                    <a:pt x="309086" y="0"/>
                  </a:lnTo>
                  <a:lnTo>
                    <a:pt x="277671" y="0"/>
                  </a:lnTo>
                  <a:lnTo>
                    <a:pt x="239665" y="0"/>
                  </a:lnTo>
                  <a:lnTo>
                    <a:pt x="200343" y="882"/>
                  </a:lnTo>
                  <a:lnTo>
                    <a:pt x="160956" y="6282"/>
                  </a:lnTo>
                  <a:lnTo>
                    <a:pt x="127435" y="7610"/>
                  </a:lnTo>
                  <a:lnTo>
                    <a:pt x="95337" y="8755"/>
                  </a:lnTo>
                  <a:lnTo>
                    <a:pt x="59424" y="15133"/>
                  </a:lnTo>
                  <a:lnTo>
                    <a:pt x="29861" y="16691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46"/>
            <p:cNvSpPr/>
            <p:nvPr>
              <p:custDataLst>
                <p:tags r:id="rId81"/>
              </p:custDataLst>
            </p:nvPr>
          </p:nvSpPr>
          <p:spPr>
            <a:xfrm>
              <a:off x="7199344" y="3175029"/>
              <a:ext cx="253969" cy="213149"/>
            </a:xfrm>
            <a:custGeom>
              <a:avLst/>
              <a:gdLst/>
              <a:ahLst/>
              <a:cxnLst/>
              <a:rect l="0" t="0" r="0" b="0"/>
              <a:pathLst>
                <a:path w="253969" h="213149">
                  <a:moveTo>
                    <a:pt x="182530" y="23783"/>
                  </a:moveTo>
                  <a:lnTo>
                    <a:pt x="182530" y="23783"/>
                  </a:lnTo>
                  <a:lnTo>
                    <a:pt x="182530" y="19570"/>
                  </a:lnTo>
                  <a:lnTo>
                    <a:pt x="181649" y="18329"/>
                  </a:lnTo>
                  <a:lnTo>
                    <a:pt x="180178" y="17501"/>
                  </a:lnTo>
                  <a:lnTo>
                    <a:pt x="175697" y="16173"/>
                  </a:lnTo>
                  <a:lnTo>
                    <a:pt x="168474" y="10455"/>
                  </a:lnTo>
                  <a:lnTo>
                    <a:pt x="142636" y="726"/>
                  </a:lnTo>
                  <a:lnTo>
                    <a:pt x="116635" y="0"/>
                  </a:lnTo>
                  <a:lnTo>
                    <a:pt x="111204" y="2336"/>
                  </a:lnTo>
                  <a:lnTo>
                    <a:pt x="105850" y="5432"/>
                  </a:lnTo>
                  <a:lnTo>
                    <a:pt x="95229" y="7419"/>
                  </a:lnTo>
                  <a:lnTo>
                    <a:pt x="89049" y="8573"/>
                  </a:lnTo>
                  <a:lnTo>
                    <a:pt x="63958" y="17695"/>
                  </a:lnTo>
                  <a:lnTo>
                    <a:pt x="58394" y="21077"/>
                  </a:lnTo>
                  <a:lnTo>
                    <a:pt x="50303" y="23863"/>
                  </a:lnTo>
                  <a:lnTo>
                    <a:pt x="29075" y="42410"/>
                  </a:lnTo>
                  <a:lnTo>
                    <a:pt x="26134" y="47643"/>
                  </a:lnTo>
                  <a:lnTo>
                    <a:pt x="25349" y="50273"/>
                  </a:lnTo>
                  <a:lnTo>
                    <a:pt x="23945" y="52027"/>
                  </a:lnTo>
                  <a:lnTo>
                    <a:pt x="17754" y="56258"/>
                  </a:lnTo>
                  <a:lnTo>
                    <a:pt x="11216" y="67017"/>
                  </a:lnTo>
                  <a:lnTo>
                    <a:pt x="8004" y="76183"/>
                  </a:lnTo>
                  <a:lnTo>
                    <a:pt x="2741" y="84484"/>
                  </a:lnTo>
                  <a:lnTo>
                    <a:pt x="789" y="92530"/>
                  </a:lnTo>
                  <a:lnTo>
                    <a:pt x="0" y="120574"/>
                  </a:lnTo>
                  <a:lnTo>
                    <a:pt x="2334" y="126480"/>
                  </a:lnTo>
                  <a:lnTo>
                    <a:pt x="5429" y="132044"/>
                  </a:lnTo>
                  <a:lnTo>
                    <a:pt x="11793" y="149677"/>
                  </a:lnTo>
                  <a:lnTo>
                    <a:pt x="21593" y="166164"/>
                  </a:lnTo>
                  <a:lnTo>
                    <a:pt x="23690" y="171730"/>
                  </a:lnTo>
                  <a:lnTo>
                    <a:pt x="42402" y="193108"/>
                  </a:lnTo>
                  <a:lnTo>
                    <a:pt x="47638" y="196053"/>
                  </a:lnTo>
                  <a:lnTo>
                    <a:pt x="52906" y="198243"/>
                  </a:lnTo>
                  <a:lnTo>
                    <a:pt x="60828" y="203553"/>
                  </a:lnTo>
                  <a:lnTo>
                    <a:pt x="69643" y="205519"/>
                  </a:lnTo>
                  <a:lnTo>
                    <a:pt x="82153" y="206983"/>
                  </a:lnTo>
                  <a:lnTo>
                    <a:pt x="92719" y="211728"/>
                  </a:lnTo>
                  <a:lnTo>
                    <a:pt x="101751" y="213148"/>
                  </a:lnTo>
                  <a:lnTo>
                    <a:pt x="109293" y="211427"/>
                  </a:lnTo>
                  <a:lnTo>
                    <a:pt x="116467" y="208604"/>
                  </a:lnTo>
                  <a:lnTo>
                    <a:pt x="153351" y="206405"/>
                  </a:lnTo>
                  <a:lnTo>
                    <a:pt x="187898" y="205465"/>
                  </a:lnTo>
                  <a:lnTo>
                    <a:pt x="210828" y="199144"/>
                  </a:lnTo>
                  <a:lnTo>
                    <a:pt x="224757" y="198505"/>
                  </a:lnTo>
                  <a:lnTo>
                    <a:pt x="230109" y="196100"/>
                  </a:lnTo>
                  <a:lnTo>
                    <a:pt x="236515" y="191583"/>
                  </a:lnTo>
                  <a:lnTo>
                    <a:pt x="244788" y="190568"/>
                  </a:lnTo>
                  <a:lnTo>
                    <a:pt x="253968" y="1904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SMARTInkShape-47"/>
          <p:cNvSpPr/>
          <p:nvPr>
            <p:custDataLst>
              <p:tags r:id="rId5"/>
            </p:custDataLst>
          </p:nvPr>
        </p:nvSpPr>
        <p:spPr>
          <a:xfrm>
            <a:off x="5802312" y="2444750"/>
            <a:ext cx="79377" cy="71439"/>
          </a:xfrm>
          <a:custGeom>
            <a:avLst/>
            <a:gdLst/>
            <a:ahLst/>
            <a:cxnLst/>
            <a:rect l="0" t="0" r="0" b="0"/>
            <a:pathLst>
              <a:path w="79377" h="71439">
                <a:moveTo>
                  <a:pt x="0" y="47625"/>
                </a:moveTo>
                <a:lnTo>
                  <a:pt x="0" y="47625"/>
                </a:lnTo>
                <a:lnTo>
                  <a:pt x="6834" y="47625"/>
                </a:lnTo>
                <a:lnTo>
                  <a:pt x="7202" y="48507"/>
                </a:lnTo>
                <a:lnTo>
                  <a:pt x="7611" y="51839"/>
                </a:lnTo>
                <a:lnTo>
                  <a:pt x="8602" y="53080"/>
                </a:lnTo>
                <a:lnTo>
                  <a:pt x="22374" y="62300"/>
                </a:lnTo>
                <a:lnTo>
                  <a:pt x="29865" y="68718"/>
                </a:lnTo>
                <a:lnTo>
                  <a:pt x="38220" y="71079"/>
                </a:lnTo>
                <a:lnTo>
                  <a:pt x="55563" y="71438"/>
                </a:lnTo>
                <a:lnTo>
                  <a:pt x="55563" y="67223"/>
                </a:lnTo>
                <a:lnTo>
                  <a:pt x="57915" y="62803"/>
                </a:lnTo>
                <a:lnTo>
                  <a:pt x="61017" y="57898"/>
                </a:lnTo>
                <a:lnTo>
                  <a:pt x="63010" y="47564"/>
                </a:lnTo>
                <a:lnTo>
                  <a:pt x="64164" y="41424"/>
                </a:lnTo>
                <a:lnTo>
                  <a:pt x="79376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Shape-48"/>
          <p:cNvSpPr/>
          <p:nvPr>
            <p:custDataLst>
              <p:tags r:id="rId6"/>
            </p:custDataLst>
          </p:nvPr>
        </p:nvSpPr>
        <p:spPr>
          <a:xfrm>
            <a:off x="5516562" y="3222625"/>
            <a:ext cx="87314" cy="87305"/>
          </a:xfrm>
          <a:custGeom>
            <a:avLst/>
            <a:gdLst/>
            <a:ahLst/>
            <a:cxnLst/>
            <a:rect l="0" t="0" r="0" b="0"/>
            <a:pathLst>
              <a:path w="87314" h="87305">
                <a:moveTo>
                  <a:pt x="0" y="63500"/>
                </a:moveTo>
                <a:lnTo>
                  <a:pt x="0" y="63500"/>
                </a:lnTo>
                <a:lnTo>
                  <a:pt x="6834" y="70334"/>
                </a:lnTo>
                <a:lnTo>
                  <a:pt x="18630" y="72101"/>
                </a:lnTo>
                <a:lnTo>
                  <a:pt x="20357" y="73644"/>
                </a:lnTo>
                <a:lnTo>
                  <a:pt x="21509" y="75555"/>
                </a:lnTo>
                <a:lnTo>
                  <a:pt x="23159" y="76827"/>
                </a:lnTo>
                <a:lnTo>
                  <a:pt x="27343" y="78243"/>
                </a:lnTo>
                <a:lnTo>
                  <a:pt x="34658" y="79040"/>
                </a:lnTo>
                <a:lnTo>
                  <a:pt x="36335" y="80033"/>
                </a:lnTo>
                <a:lnTo>
                  <a:pt x="37452" y="81578"/>
                </a:lnTo>
                <a:lnTo>
                  <a:pt x="38197" y="83489"/>
                </a:lnTo>
                <a:lnTo>
                  <a:pt x="39575" y="84764"/>
                </a:lnTo>
                <a:lnTo>
                  <a:pt x="47260" y="87213"/>
                </a:lnTo>
                <a:lnTo>
                  <a:pt x="54427" y="87304"/>
                </a:lnTo>
                <a:lnTo>
                  <a:pt x="54805" y="86425"/>
                </a:lnTo>
                <a:lnTo>
                  <a:pt x="56439" y="70474"/>
                </a:lnTo>
                <a:lnTo>
                  <a:pt x="61844" y="56679"/>
                </a:lnTo>
                <a:lnTo>
                  <a:pt x="62396" y="53661"/>
                </a:lnTo>
                <a:lnTo>
                  <a:pt x="81285" y="15011"/>
                </a:lnTo>
                <a:lnTo>
                  <a:pt x="87313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SMARTInkShape-Group17"/>
          <p:cNvGrpSpPr/>
          <p:nvPr/>
        </p:nvGrpSpPr>
        <p:grpSpPr>
          <a:xfrm>
            <a:off x="7572374" y="2428875"/>
            <a:ext cx="79377" cy="95251"/>
            <a:chOff x="7572374" y="2428875"/>
            <a:chExt cx="79377" cy="95251"/>
          </a:xfrm>
        </p:grpSpPr>
        <p:sp>
          <p:nvSpPr>
            <p:cNvPr id="33" name="SMARTInkShape-49"/>
            <p:cNvSpPr/>
            <p:nvPr>
              <p:custDataLst>
                <p:tags r:id="rId69"/>
              </p:custDataLst>
            </p:nvPr>
          </p:nvSpPr>
          <p:spPr>
            <a:xfrm>
              <a:off x="7580313" y="2524125"/>
              <a:ext cx="7937" cy="1"/>
            </a:xfrm>
            <a:custGeom>
              <a:avLst/>
              <a:gdLst/>
              <a:ahLst/>
              <a:cxnLst/>
              <a:rect l="0" t="0" r="0" b="0"/>
              <a:pathLst>
                <a:path w="7937" h="1">
                  <a:moveTo>
                    <a:pt x="0" y="0"/>
                  </a:moveTo>
                  <a:lnTo>
                    <a:pt x="0" y="0"/>
                  </a:lnTo>
                  <a:lnTo>
                    <a:pt x="793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50"/>
            <p:cNvSpPr/>
            <p:nvPr>
              <p:custDataLst>
                <p:tags r:id="rId70"/>
              </p:custDataLst>
            </p:nvPr>
          </p:nvSpPr>
          <p:spPr>
            <a:xfrm>
              <a:off x="7572374" y="2428875"/>
              <a:ext cx="79377" cy="95251"/>
            </a:xfrm>
            <a:custGeom>
              <a:avLst/>
              <a:gdLst/>
              <a:ahLst/>
              <a:cxnLst/>
              <a:rect l="0" t="0" r="0" b="0"/>
              <a:pathLst>
                <a:path w="79377" h="95251">
                  <a:moveTo>
                    <a:pt x="0" y="87313"/>
                  </a:moveTo>
                  <a:lnTo>
                    <a:pt x="0" y="87313"/>
                  </a:lnTo>
                  <a:lnTo>
                    <a:pt x="4215" y="87313"/>
                  </a:lnTo>
                  <a:lnTo>
                    <a:pt x="5456" y="88194"/>
                  </a:lnTo>
                  <a:lnTo>
                    <a:pt x="6284" y="89664"/>
                  </a:lnTo>
                  <a:lnTo>
                    <a:pt x="6835" y="91526"/>
                  </a:lnTo>
                  <a:lnTo>
                    <a:pt x="8085" y="92767"/>
                  </a:lnTo>
                  <a:lnTo>
                    <a:pt x="14675" y="94923"/>
                  </a:lnTo>
                  <a:lnTo>
                    <a:pt x="38556" y="95250"/>
                  </a:lnTo>
                  <a:lnTo>
                    <a:pt x="38934" y="94368"/>
                  </a:lnTo>
                  <a:lnTo>
                    <a:pt x="40505" y="81711"/>
                  </a:lnTo>
                  <a:lnTo>
                    <a:pt x="52340" y="59781"/>
                  </a:lnTo>
                  <a:lnTo>
                    <a:pt x="59352" y="34254"/>
                  </a:lnTo>
                  <a:lnTo>
                    <a:pt x="7937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SMARTInkShape-Group18"/>
          <p:cNvGrpSpPr/>
          <p:nvPr/>
        </p:nvGrpSpPr>
        <p:grpSpPr>
          <a:xfrm>
            <a:off x="5254625" y="3436937"/>
            <a:ext cx="1246189" cy="627064"/>
            <a:chOff x="5254625" y="3436937"/>
            <a:chExt cx="1246189" cy="627064"/>
          </a:xfrm>
        </p:grpSpPr>
        <p:sp>
          <p:nvSpPr>
            <p:cNvPr id="36" name="SMARTInkShape-51"/>
            <p:cNvSpPr/>
            <p:nvPr>
              <p:custDataLst>
                <p:tags r:id="rId60"/>
              </p:custDataLst>
            </p:nvPr>
          </p:nvSpPr>
          <p:spPr>
            <a:xfrm>
              <a:off x="5294322" y="3754438"/>
              <a:ext cx="182447" cy="206375"/>
            </a:xfrm>
            <a:custGeom>
              <a:avLst/>
              <a:gdLst/>
              <a:ahLst/>
              <a:cxnLst/>
              <a:rect l="0" t="0" r="0" b="0"/>
              <a:pathLst>
                <a:path w="182447" h="206375">
                  <a:moveTo>
                    <a:pt x="150803" y="7937"/>
                  </a:moveTo>
                  <a:lnTo>
                    <a:pt x="150803" y="7937"/>
                  </a:lnTo>
                  <a:lnTo>
                    <a:pt x="150803" y="1103"/>
                  </a:lnTo>
                  <a:lnTo>
                    <a:pt x="149921" y="735"/>
                  </a:lnTo>
                  <a:lnTo>
                    <a:pt x="110608" y="0"/>
                  </a:lnTo>
                  <a:lnTo>
                    <a:pt x="100432" y="0"/>
                  </a:lnTo>
                  <a:lnTo>
                    <a:pt x="95196" y="2351"/>
                  </a:lnTo>
                  <a:lnTo>
                    <a:pt x="89928" y="5454"/>
                  </a:lnTo>
                  <a:lnTo>
                    <a:pt x="82005" y="8083"/>
                  </a:lnTo>
                  <a:lnTo>
                    <a:pt x="74072" y="13174"/>
                  </a:lnTo>
                  <a:lnTo>
                    <a:pt x="66136" y="15956"/>
                  </a:lnTo>
                  <a:lnTo>
                    <a:pt x="58198" y="21092"/>
                  </a:lnTo>
                  <a:lnTo>
                    <a:pt x="24293" y="33564"/>
                  </a:lnTo>
                  <a:lnTo>
                    <a:pt x="1203" y="54352"/>
                  </a:lnTo>
                  <a:lnTo>
                    <a:pt x="22" y="63141"/>
                  </a:lnTo>
                  <a:lnTo>
                    <a:pt x="0" y="67607"/>
                  </a:lnTo>
                  <a:lnTo>
                    <a:pt x="878" y="68884"/>
                  </a:lnTo>
                  <a:lnTo>
                    <a:pt x="2346" y="69734"/>
                  </a:lnTo>
                  <a:lnTo>
                    <a:pt x="6825" y="71101"/>
                  </a:lnTo>
                  <a:lnTo>
                    <a:pt x="14047" y="76825"/>
                  </a:lnTo>
                  <a:lnTo>
                    <a:pt x="21402" y="78619"/>
                  </a:lnTo>
                  <a:lnTo>
                    <a:pt x="26558" y="79039"/>
                  </a:lnTo>
                  <a:lnTo>
                    <a:pt x="31789" y="81577"/>
                  </a:lnTo>
                  <a:lnTo>
                    <a:pt x="34418" y="83489"/>
                  </a:lnTo>
                  <a:lnTo>
                    <a:pt x="46547" y="86179"/>
                  </a:lnTo>
                  <a:lnTo>
                    <a:pt x="60993" y="87970"/>
                  </a:lnTo>
                  <a:lnTo>
                    <a:pt x="74020" y="93583"/>
                  </a:lnTo>
                  <a:lnTo>
                    <a:pt x="84739" y="99949"/>
                  </a:lnTo>
                  <a:lnTo>
                    <a:pt x="123371" y="111186"/>
                  </a:lnTo>
                  <a:lnTo>
                    <a:pt x="132875" y="116337"/>
                  </a:lnTo>
                  <a:lnTo>
                    <a:pt x="145589" y="119136"/>
                  </a:lnTo>
                  <a:lnTo>
                    <a:pt x="155334" y="125160"/>
                  </a:lnTo>
                  <a:lnTo>
                    <a:pt x="170397" y="138718"/>
                  </a:lnTo>
                  <a:lnTo>
                    <a:pt x="172741" y="143379"/>
                  </a:lnTo>
                  <a:lnTo>
                    <a:pt x="173366" y="145856"/>
                  </a:lnTo>
                  <a:lnTo>
                    <a:pt x="174664" y="147508"/>
                  </a:lnTo>
                  <a:lnTo>
                    <a:pt x="178459" y="149344"/>
                  </a:lnTo>
                  <a:lnTo>
                    <a:pt x="179823" y="150715"/>
                  </a:lnTo>
                  <a:lnTo>
                    <a:pt x="181340" y="154590"/>
                  </a:lnTo>
                  <a:lnTo>
                    <a:pt x="182446" y="165218"/>
                  </a:lnTo>
                  <a:lnTo>
                    <a:pt x="176256" y="175128"/>
                  </a:lnTo>
                  <a:lnTo>
                    <a:pt x="175709" y="177606"/>
                  </a:lnTo>
                  <a:lnTo>
                    <a:pt x="174462" y="179258"/>
                  </a:lnTo>
                  <a:lnTo>
                    <a:pt x="147921" y="195133"/>
                  </a:lnTo>
                  <a:lnTo>
                    <a:pt x="135404" y="197784"/>
                  </a:lnTo>
                  <a:lnTo>
                    <a:pt x="128966" y="199028"/>
                  </a:lnTo>
                  <a:lnTo>
                    <a:pt x="109600" y="205233"/>
                  </a:lnTo>
                  <a:lnTo>
                    <a:pt x="71586" y="206361"/>
                  </a:lnTo>
                  <a:lnTo>
                    <a:pt x="23803" y="2063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52"/>
            <p:cNvSpPr/>
            <p:nvPr>
              <p:custDataLst>
                <p:tags r:id="rId61"/>
              </p:custDataLst>
            </p:nvPr>
          </p:nvSpPr>
          <p:spPr>
            <a:xfrm>
              <a:off x="5548313" y="3786187"/>
              <a:ext cx="15875" cy="142876"/>
            </a:xfrm>
            <a:custGeom>
              <a:avLst/>
              <a:gdLst/>
              <a:ahLst/>
              <a:cxnLst/>
              <a:rect l="0" t="0" r="0" b="0"/>
              <a:pathLst>
                <a:path w="15875" h="142876">
                  <a:moveTo>
                    <a:pt x="0" y="0"/>
                  </a:moveTo>
                  <a:lnTo>
                    <a:pt x="0" y="0"/>
                  </a:lnTo>
                  <a:lnTo>
                    <a:pt x="0" y="39348"/>
                  </a:lnTo>
                  <a:lnTo>
                    <a:pt x="881" y="68925"/>
                  </a:lnTo>
                  <a:lnTo>
                    <a:pt x="6833" y="88756"/>
                  </a:lnTo>
                  <a:lnTo>
                    <a:pt x="7923" y="126841"/>
                  </a:lnTo>
                  <a:lnTo>
                    <a:pt x="7928" y="129540"/>
                  </a:lnTo>
                  <a:lnTo>
                    <a:pt x="15874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53"/>
            <p:cNvSpPr/>
            <p:nvPr>
              <p:custDataLst>
                <p:tags r:id="rId62"/>
              </p:custDataLst>
            </p:nvPr>
          </p:nvSpPr>
          <p:spPr>
            <a:xfrm>
              <a:off x="5627688" y="3786190"/>
              <a:ext cx="150813" cy="134936"/>
            </a:xfrm>
            <a:custGeom>
              <a:avLst/>
              <a:gdLst/>
              <a:ahLst/>
              <a:cxnLst/>
              <a:rect l="0" t="0" r="0" b="0"/>
              <a:pathLst>
                <a:path w="150813" h="134936">
                  <a:moveTo>
                    <a:pt x="0" y="23810"/>
                  </a:moveTo>
                  <a:lnTo>
                    <a:pt x="0" y="23810"/>
                  </a:lnTo>
                  <a:lnTo>
                    <a:pt x="0" y="28023"/>
                  </a:lnTo>
                  <a:lnTo>
                    <a:pt x="881" y="29265"/>
                  </a:lnTo>
                  <a:lnTo>
                    <a:pt x="2351" y="30092"/>
                  </a:lnTo>
                  <a:lnTo>
                    <a:pt x="4212" y="30644"/>
                  </a:lnTo>
                  <a:lnTo>
                    <a:pt x="11047" y="35634"/>
                  </a:lnTo>
                  <a:lnTo>
                    <a:pt x="13729" y="40237"/>
                  </a:lnTo>
                  <a:lnTo>
                    <a:pt x="15450" y="46163"/>
                  </a:lnTo>
                  <a:lnTo>
                    <a:pt x="21246" y="53671"/>
                  </a:lnTo>
                  <a:lnTo>
                    <a:pt x="22671" y="58542"/>
                  </a:lnTo>
                  <a:lnTo>
                    <a:pt x="23712" y="76730"/>
                  </a:lnTo>
                  <a:lnTo>
                    <a:pt x="30081" y="87659"/>
                  </a:lnTo>
                  <a:lnTo>
                    <a:pt x="31748" y="111014"/>
                  </a:lnTo>
                  <a:lnTo>
                    <a:pt x="24139" y="111120"/>
                  </a:lnTo>
                  <a:lnTo>
                    <a:pt x="23812" y="76715"/>
                  </a:lnTo>
                  <a:lnTo>
                    <a:pt x="26163" y="71430"/>
                  </a:lnTo>
                  <a:lnTo>
                    <a:pt x="29266" y="66141"/>
                  </a:lnTo>
                  <a:lnTo>
                    <a:pt x="31259" y="55559"/>
                  </a:lnTo>
                  <a:lnTo>
                    <a:pt x="32413" y="49386"/>
                  </a:lnTo>
                  <a:lnTo>
                    <a:pt x="38554" y="30205"/>
                  </a:lnTo>
                  <a:lnTo>
                    <a:pt x="40345" y="18736"/>
                  </a:lnTo>
                  <a:lnTo>
                    <a:pt x="43801" y="13323"/>
                  </a:lnTo>
                  <a:lnTo>
                    <a:pt x="48277" y="10329"/>
                  </a:lnTo>
                  <a:lnTo>
                    <a:pt x="50705" y="9531"/>
                  </a:lnTo>
                  <a:lnTo>
                    <a:pt x="52324" y="8117"/>
                  </a:lnTo>
                  <a:lnTo>
                    <a:pt x="54123" y="4194"/>
                  </a:lnTo>
                  <a:lnTo>
                    <a:pt x="55484" y="2795"/>
                  </a:lnTo>
                  <a:lnTo>
                    <a:pt x="59349" y="1241"/>
                  </a:lnTo>
                  <a:lnTo>
                    <a:pt x="90056" y="0"/>
                  </a:lnTo>
                  <a:lnTo>
                    <a:pt x="95293" y="2350"/>
                  </a:lnTo>
                  <a:lnTo>
                    <a:pt x="97925" y="4212"/>
                  </a:lnTo>
                  <a:lnTo>
                    <a:pt x="100848" y="8632"/>
                  </a:lnTo>
                  <a:lnTo>
                    <a:pt x="101627" y="11045"/>
                  </a:lnTo>
                  <a:lnTo>
                    <a:pt x="103029" y="12654"/>
                  </a:lnTo>
                  <a:lnTo>
                    <a:pt x="119207" y="24318"/>
                  </a:lnTo>
                  <a:lnTo>
                    <a:pt x="121804" y="26795"/>
                  </a:lnTo>
                  <a:lnTo>
                    <a:pt x="124691" y="34250"/>
                  </a:lnTo>
                  <a:lnTo>
                    <a:pt x="126855" y="42561"/>
                  </a:lnTo>
                  <a:lnTo>
                    <a:pt x="133079" y="55083"/>
                  </a:lnTo>
                  <a:lnTo>
                    <a:pt x="134993" y="60640"/>
                  </a:lnTo>
                  <a:lnTo>
                    <a:pt x="140147" y="69608"/>
                  </a:lnTo>
                  <a:lnTo>
                    <a:pt x="142853" y="108411"/>
                  </a:lnTo>
                  <a:lnTo>
                    <a:pt x="142872" y="121697"/>
                  </a:lnTo>
                  <a:lnTo>
                    <a:pt x="145225" y="126994"/>
                  </a:lnTo>
                  <a:lnTo>
                    <a:pt x="150812" y="1349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54"/>
            <p:cNvSpPr/>
            <p:nvPr>
              <p:custDataLst>
                <p:tags r:id="rId63"/>
              </p:custDataLst>
            </p:nvPr>
          </p:nvSpPr>
          <p:spPr>
            <a:xfrm>
              <a:off x="5540375" y="3675062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55"/>
            <p:cNvSpPr/>
            <p:nvPr>
              <p:custDataLst>
                <p:tags r:id="rId64"/>
              </p:custDataLst>
            </p:nvPr>
          </p:nvSpPr>
          <p:spPr>
            <a:xfrm>
              <a:off x="5834107" y="3556000"/>
              <a:ext cx="71394" cy="388939"/>
            </a:xfrm>
            <a:custGeom>
              <a:avLst/>
              <a:gdLst/>
              <a:ahLst/>
              <a:cxnLst/>
              <a:rect l="0" t="0" r="0" b="0"/>
              <a:pathLst>
                <a:path w="71394" h="388939">
                  <a:moveTo>
                    <a:pt x="71393" y="0"/>
                  </a:moveTo>
                  <a:lnTo>
                    <a:pt x="71393" y="0"/>
                  </a:lnTo>
                  <a:lnTo>
                    <a:pt x="67179" y="0"/>
                  </a:lnTo>
                  <a:lnTo>
                    <a:pt x="65938" y="882"/>
                  </a:lnTo>
                  <a:lnTo>
                    <a:pt x="65111" y="2352"/>
                  </a:lnTo>
                  <a:lnTo>
                    <a:pt x="64559" y="4214"/>
                  </a:lnTo>
                  <a:lnTo>
                    <a:pt x="63309" y="5455"/>
                  </a:lnTo>
                  <a:lnTo>
                    <a:pt x="55436" y="8601"/>
                  </a:lnTo>
                  <a:lnTo>
                    <a:pt x="36890" y="26588"/>
                  </a:lnTo>
                  <a:lnTo>
                    <a:pt x="34009" y="31807"/>
                  </a:lnTo>
                  <a:lnTo>
                    <a:pt x="31848" y="37067"/>
                  </a:lnTo>
                  <a:lnTo>
                    <a:pt x="27946" y="42345"/>
                  </a:lnTo>
                  <a:lnTo>
                    <a:pt x="25625" y="49982"/>
                  </a:lnTo>
                  <a:lnTo>
                    <a:pt x="23711" y="58374"/>
                  </a:lnTo>
                  <a:lnTo>
                    <a:pt x="15296" y="70947"/>
                  </a:lnTo>
                  <a:lnTo>
                    <a:pt x="12829" y="73757"/>
                  </a:lnTo>
                  <a:lnTo>
                    <a:pt x="10086" y="81581"/>
                  </a:lnTo>
                  <a:lnTo>
                    <a:pt x="5734" y="105036"/>
                  </a:lnTo>
                  <a:lnTo>
                    <a:pt x="1667" y="119610"/>
                  </a:lnTo>
                  <a:lnTo>
                    <a:pt x="0" y="159255"/>
                  </a:lnTo>
                  <a:lnTo>
                    <a:pt x="839" y="195648"/>
                  </a:lnTo>
                  <a:lnTo>
                    <a:pt x="6789" y="219933"/>
                  </a:lnTo>
                  <a:lnTo>
                    <a:pt x="8557" y="239954"/>
                  </a:lnTo>
                  <a:lnTo>
                    <a:pt x="14132" y="255668"/>
                  </a:lnTo>
                  <a:lnTo>
                    <a:pt x="15958" y="264442"/>
                  </a:lnTo>
                  <a:lnTo>
                    <a:pt x="21062" y="275223"/>
                  </a:lnTo>
                  <a:lnTo>
                    <a:pt x="23847" y="288315"/>
                  </a:lnTo>
                  <a:lnTo>
                    <a:pt x="28985" y="299053"/>
                  </a:lnTo>
                  <a:lnTo>
                    <a:pt x="32348" y="321985"/>
                  </a:lnTo>
                  <a:lnTo>
                    <a:pt x="37940" y="333216"/>
                  </a:lnTo>
                  <a:lnTo>
                    <a:pt x="38508" y="335914"/>
                  </a:lnTo>
                  <a:lnTo>
                    <a:pt x="46779" y="349080"/>
                  </a:lnTo>
                  <a:lnTo>
                    <a:pt x="47577" y="371830"/>
                  </a:lnTo>
                  <a:lnTo>
                    <a:pt x="54414" y="379788"/>
                  </a:lnTo>
                  <a:lnTo>
                    <a:pt x="55518" y="388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56"/>
            <p:cNvSpPr/>
            <p:nvPr>
              <p:custDataLst>
                <p:tags r:id="rId65"/>
              </p:custDataLst>
            </p:nvPr>
          </p:nvSpPr>
          <p:spPr>
            <a:xfrm>
              <a:off x="5945187" y="3675063"/>
              <a:ext cx="190501" cy="190500"/>
            </a:xfrm>
            <a:custGeom>
              <a:avLst/>
              <a:gdLst/>
              <a:ahLst/>
              <a:cxnLst/>
              <a:rect l="0" t="0" r="0" b="0"/>
              <a:pathLst>
                <a:path w="190501" h="190500">
                  <a:moveTo>
                    <a:pt x="0" y="23812"/>
                  </a:moveTo>
                  <a:lnTo>
                    <a:pt x="0" y="23812"/>
                  </a:lnTo>
                  <a:lnTo>
                    <a:pt x="0" y="16978"/>
                  </a:lnTo>
                  <a:lnTo>
                    <a:pt x="882" y="16610"/>
                  </a:lnTo>
                  <a:lnTo>
                    <a:pt x="4214" y="16201"/>
                  </a:lnTo>
                  <a:lnTo>
                    <a:pt x="5455" y="15211"/>
                  </a:lnTo>
                  <a:lnTo>
                    <a:pt x="7611" y="9069"/>
                  </a:lnTo>
                  <a:lnTo>
                    <a:pt x="10144" y="8440"/>
                  </a:lnTo>
                  <a:lnTo>
                    <a:pt x="12054" y="8272"/>
                  </a:lnTo>
                  <a:lnTo>
                    <a:pt x="13328" y="7279"/>
                  </a:lnTo>
                  <a:lnTo>
                    <a:pt x="14743" y="3823"/>
                  </a:lnTo>
                  <a:lnTo>
                    <a:pt x="16002" y="2548"/>
                  </a:lnTo>
                  <a:lnTo>
                    <a:pt x="22610" y="335"/>
                  </a:lnTo>
                  <a:lnTo>
                    <a:pt x="60860" y="0"/>
                  </a:lnTo>
                  <a:lnTo>
                    <a:pt x="66148" y="0"/>
                  </a:lnTo>
                  <a:lnTo>
                    <a:pt x="71439" y="2351"/>
                  </a:lnTo>
                  <a:lnTo>
                    <a:pt x="76730" y="5454"/>
                  </a:lnTo>
                  <a:lnTo>
                    <a:pt x="84667" y="8083"/>
                  </a:lnTo>
                  <a:lnTo>
                    <a:pt x="92604" y="13174"/>
                  </a:lnTo>
                  <a:lnTo>
                    <a:pt x="100542" y="15956"/>
                  </a:lnTo>
                  <a:lnTo>
                    <a:pt x="121708" y="34502"/>
                  </a:lnTo>
                  <a:lnTo>
                    <a:pt x="124649" y="39734"/>
                  </a:lnTo>
                  <a:lnTo>
                    <a:pt x="134386" y="70948"/>
                  </a:lnTo>
                  <a:lnTo>
                    <a:pt x="134906" y="94143"/>
                  </a:lnTo>
                  <a:lnTo>
                    <a:pt x="132572" y="101519"/>
                  </a:lnTo>
                  <a:lnTo>
                    <a:pt x="129476" y="107737"/>
                  </a:lnTo>
                  <a:lnTo>
                    <a:pt x="126852" y="116196"/>
                  </a:lnTo>
                  <a:lnTo>
                    <a:pt x="97875" y="155366"/>
                  </a:lnTo>
                  <a:lnTo>
                    <a:pt x="89953" y="162941"/>
                  </a:lnTo>
                  <a:lnTo>
                    <a:pt x="79374" y="168299"/>
                  </a:lnTo>
                  <a:lnTo>
                    <a:pt x="74083" y="171813"/>
                  </a:lnTo>
                  <a:lnTo>
                    <a:pt x="66146" y="174673"/>
                  </a:lnTo>
                  <a:lnTo>
                    <a:pt x="58208" y="179832"/>
                  </a:lnTo>
                  <a:lnTo>
                    <a:pt x="50271" y="181754"/>
                  </a:lnTo>
                  <a:lnTo>
                    <a:pt x="37042" y="182455"/>
                  </a:lnTo>
                  <a:lnTo>
                    <a:pt x="31751" y="180162"/>
                  </a:lnTo>
                  <a:lnTo>
                    <a:pt x="17785" y="169386"/>
                  </a:lnTo>
                  <a:lnTo>
                    <a:pt x="12902" y="167887"/>
                  </a:lnTo>
                  <a:lnTo>
                    <a:pt x="11247" y="166604"/>
                  </a:lnTo>
                  <a:lnTo>
                    <a:pt x="9409" y="162829"/>
                  </a:lnTo>
                  <a:lnTo>
                    <a:pt x="7346" y="153218"/>
                  </a:lnTo>
                  <a:lnTo>
                    <a:pt x="3853" y="148059"/>
                  </a:lnTo>
                  <a:lnTo>
                    <a:pt x="3450" y="144567"/>
                  </a:lnTo>
                  <a:lnTo>
                    <a:pt x="8669" y="116615"/>
                  </a:lnTo>
                  <a:lnTo>
                    <a:pt x="10189" y="114785"/>
                  </a:lnTo>
                  <a:lnTo>
                    <a:pt x="32258" y="97078"/>
                  </a:lnTo>
                  <a:lnTo>
                    <a:pt x="53953" y="95410"/>
                  </a:lnTo>
                  <a:lnTo>
                    <a:pt x="65828" y="95281"/>
                  </a:lnTo>
                  <a:lnTo>
                    <a:pt x="71297" y="97615"/>
                  </a:lnTo>
                  <a:lnTo>
                    <a:pt x="73989" y="99472"/>
                  </a:lnTo>
                  <a:lnTo>
                    <a:pt x="93583" y="105050"/>
                  </a:lnTo>
                  <a:lnTo>
                    <a:pt x="99801" y="108425"/>
                  </a:lnTo>
                  <a:lnTo>
                    <a:pt x="108259" y="111206"/>
                  </a:lnTo>
                  <a:lnTo>
                    <a:pt x="145520" y="145530"/>
                  </a:lnTo>
                  <a:lnTo>
                    <a:pt x="170437" y="170436"/>
                  </a:lnTo>
                  <a:lnTo>
                    <a:pt x="172764" y="175115"/>
                  </a:lnTo>
                  <a:lnTo>
                    <a:pt x="173384" y="177597"/>
                  </a:lnTo>
                  <a:lnTo>
                    <a:pt x="174680" y="179253"/>
                  </a:lnTo>
                  <a:lnTo>
                    <a:pt x="190500" y="1904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57"/>
            <p:cNvSpPr/>
            <p:nvPr>
              <p:custDataLst>
                <p:tags r:id="rId66"/>
              </p:custDataLst>
            </p:nvPr>
          </p:nvSpPr>
          <p:spPr>
            <a:xfrm>
              <a:off x="6143625" y="3690937"/>
              <a:ext cx="39688" cy="190501"/>
            </a:xfrm>
            <a:custGeom>
              <a:avLst/>
              <a:gdLst/>
              <a:ahLst/>
              <a:cxnLst/>
              <a:rect l="0" t="0" r="0" b="0"/>
              <a:pathLst>
                <a:path w="39688" h="190501">
                  <a:moveTo>
                    <a:pt x="0" y="0"/>
                  </a:moveTo>
                  <a:lnTo>
                    <a:pt x="0" y="0"/>
                  </a:lnTo>
                  <a:lnTo>
                    <a:pt x="4213" y="0"/>
                  </a:lnTo>
                  <a:lnTo>
                    <a:pt x="5454" y="882"/>
                  </a:lnTo>
                  <a:lnTo>
                    <a:pt x="6282" y="2352"/>
                  </a:lnTo>
                  <a:lnTo>
                    <a:pt x="6834" y="4214"/>
                  </a:lnTo>
                  <a:lnTo>
                    <a:pt x="14675" y="14445"/>
                  </a:lnTo>
                  <a:lnTo>
                    <a:pt x="15519" y="19665"/>
                  </a:lnTo>
                  <a:lnTo>
                    <a:pt x="16686" y="30212"/>
                  </a:lnTo>
                  <a:lnTo>
                    <a:pt x="22699" y="49198"/>
                  </a:lnTo>
                  <a:lnTo>
                    <a:pt x="23783" y="85104"/>
                  </a:lnTo>
                  <a:lnTo>
                    <a:pt x="24688" y="105920"/>
                  </a:lnTo>
                  <a:lnTo>
                    <a:pt x="31259" y="136598"/>
                  </a:lnTo>
                  <a:lnTo>
                    <a:pt x="32567" y="156160"/>
                  </a:lnTo>
                  <a:lnTo>
                    <a:pt x="39193" y="175741"/>
                  </a:lnTo>
                  <a:lnTo>
                    <a:pt x="39687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58"/>
            <p:cNvSpPr/>
            <p:nvPr>
              <p:custDataLst>
                <p:tags r:id="rId67"/>
              </p:custDataLst>
            </p:nvPr>
          </p:nvSpPr>
          <p:spPr>
            <a:xfrm>
              <a:off x="6119813" y="3436937"/>
              <a:ext cx="237660" cy="515939"/>
            </a:xfrm>
            <a:custGeom>
              <a:avLst/>
              <a:gdLst/>
              <a:ahLst/>
              <a:cxnLst/>
              <a:rect l="0" t="0" r="0" b="0"/>
              <a:pathLst>
                <a:path w="237660" h="515939">
                  <a:moveTo>
                    <a:pt x="0" y="0"/>
                  </a:moveTo>
                  <a:lnTo>
                    <a:pt x="0" y="0"/>
                  </a:lnTo>
                  <a:lnTo>
                    <a:pt x="7610" y="0"/>
                  </a:lnTo>
                  <a:lnTo>
                    <a:pt x="14209" y="5456"/>
                  </a:lnTo>
                  <a:lnTo>
                    <a:pt x="21457" y="8084"/>
                  </a:lnTo>
                  <a:lnTo>
                    <a:pt x="42521" y="22294"/>
                  </a:lnTo>
                  <a:lnTo>
                    <a:pt x="57428" y="38081"/>
                  </a:lnTo>
                  <a:lnTo>
                    <a:pt x="97086" y="68876"/>
                  </a:lnTo>
                  <a:lnTo>
                    <a:pt x="127494" y="103348"/>
                  </a:lnTo>
                  <a:lnTo>
                    <a:pt x="164070" y="140238"/>
                  </a:lnTo>
                  <a:lnTo>
                    <a:pt x="188959" y="178815"/>
                  </a:lnTo>
                  <a:lnTo>
                    <a:pt x="208652" y="218405"/>
                  </a:lnTo>
                  <a:lnTo>
                    <a:pt x="224863" y="258084"/>
                  </a:lnTo>
                  <a:lnTo>
                    <a:pt x="234590" y="286557"/>
                  </a:lnTo>
                  <a:lnTo>
                    <a:pt x="237659" y="325544"/>
                  </a:lnTo>
                  <a:lnTo>
                    <a:pt x="235711" y="358857"/>
                  </a:lnTo>
                  <a:lnTo>
                    <a:pt x="228320" y="396325"/>
                  </a:lnTo>
                  <a:lnTo>
                    <a:pt x="211557" y="433884"/>
                  </a:lnTo>
                  <a:lnTo>
                    <a:pt x="192257" y="462873"/>
                  </a:lnTo>
                  <a:lnTo>
                    <a:pt x="164367" y="486724"/>
                  </a:lnTo>
                  <a:lnTo>
                    <a:pt x="156542" y="489725"/>
                  </a:lnTo>
                  <a:lnTo>
                    <a:pt x="148067" y="491941"/>
                  </a:lnTo>
                  <a:lnTo>
                    <a:pt x="135440" y="500549"/>
                  </a:lnTo>
                  <a:lnTo>
                    <a:pt x="129869" y="504688"/>
                  </a:lnTo>
                  <a:lnTo>
                    <a:pt x="124453" y="506528"/>
                  </a:lnTo>
                  <a:lnTo>
                    <a:pt x="109216" y="508592"/>
                  </a:lnTo>
                  <a:lnTo>
                    <a:pt x="107207" y="510158"/>
                  </a:lnTo>
                  <a:lnTo>
                    <a:pt x="105867" y="512085"/>
                  </a:lnTo>
                  <a:lnTo>
                    <a:pt x="104092" y="513370"/>
                  </a:lnTo>
                  <a:lnTo>
                    <a:pt x="99767" y="514797"/>
                  </a:lnTo>
                  <a:lnTo>
                    <a:pt x="63499" y="515938"/>
                  </a:lnTo>
                  <a:lnTo>
                    <a:pt x="71437" y="515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59"/>
            <p:cNvSpPr/>
            <p:nvPr>
              <p:custDataLst>
                <p:tags r:id="rId68"/>
              </p:custDataLst>
            </p:nvPr>
          </p:nvSpPr>
          <p:spPr>
            <a:xfrm>
              <a:off x="5254625" y="4008437"/>
              <a:ext cx="1246189" cy="55564"/>
            </a:xfrm>
            <a:custGeom>
              <a:avLst/>
              <a:gdLst/>
              <a:ahLst/>
              <a:cxnLst/>
              <a:rect l="0" t="0" r="0" b="0"/>
              <a:pathLst>
                <a:path w="1246189" h="55564">
                  <a:moveTo>
                    <a:pt x="1246188" y="0"/>
                  </a:moveTo>
                  <a:lnTo>
                    <a:pt x="1246188" y="0"/>
                  </a:lnTo>
                  <a:lnTo>
                    <a:pt x="1246188" y="7611"/>
                  </a:lnTo>
                  <a:lnTo>
                    <a:pt x="1219369" y="7938"/>
                  </a:lnTo>
                  <a:lnTo>
                    <a:pt x="1217725" y="8820"/>
                  </a:lnTo>
                  <a:lnTo>
                    <a:pt x="1216628" y="10289"/>
                  </a:lnTo>
                  <a:lnTo>
                    <a:pt x="1215899" y="12152"/>
                  </a:lnTo>
                  <a:lnTo>
                    <a:pt x="1213647" y="13393"/>
                  </a:lnTo>
                  <a:lnTo>
                    <a:pt x="1190966" y="15730"/>
                  </a:lnTo>
                  <a:lnTo>
                    <a:pt x="1152348" y="15873"/>
                  </a:lnTo>
                  <a:lnTo>
                    <a:pt x="1116469" y="14993"/>
                  </a:lnTo>
                  <a:lnTo>
                    <a:pt x="1083904" y="8674"/>
                  </a:lnTo>
                  <a:lnTo>
                    <a:pt x="1044957" y="8002"/>
                  </a:lnTo>
                  <a:lnTo>
                    <a:pt x="1007695" y="7947"/>
                  </a:lnTo>
                  <a:lnTo>
                    <a:pt x="974609" y="7939"/>
                  </a:lnTo>
                  <a:lnTo>
                    <a:pt x="936401" y="7938"/>
                  </a:lnTo>
                  <a:lnTo>
                    <a:pt x="896907" y="7938"/>
                  </a:lnTo>
                  <a:lnTo>
                    <a:pt x="864299" y="7938"/>
                  </a:lnTo>
                  <a:lnTo>
                    <a:pt x="827153" y="7938"/>
                  </a:lnTo>
                  <a:lnTo>
                    <a:pt x="789862" y="12152"/>
                  </a:lnTo>
                  <a:lnTo>
                    <a:pt x="753980" y="15140"/>
                  </a:lnTo>
                  <a:lnTo>
                    <a:pt x="724150" y="15657"/>
                  </a:lnTo>
                  <a:lnTo>
                    <a:pt x="684817" y="15832"/>
                  </a:lnTo>
                  <a:lnTo>
                    <a:pt x="647094" y="15867"/>
                  </a:lnTo>
                  <a:lnTo>
                    <a:pt x="616142" y="15873"/>
                  </a:lnTo>
                  <a:lnTo>
                    <a:pt x="584629" y="15875"/>
                  </a:lnTo>
                  <a:lnTo>
                    <a:pt x="552949" y="20089"/>
                  </a:lnTo>
                  <a:lnTo>
                    <a:pt x="521220" y="22709"/>
                  </a:lnTo>
                  <a:lnTo>
                    <a:pt x="489477" y="23486"/>
                  </a:lnTo>
                  <a:lnTo>
                    <a:pt x="457728" y="27930"/>
                  </a:lnTo>
                  <a:lnTo>
                    <a:pt x="425979" y="30618"/>
                  </a:lnTo>
                  <a:lnTo>
                    <a:pt x="389100" y="31527"/>
                  </a:lnTo>
                  <a:lnTo>
                    <a:pt x="351112" y="34058"/>
                  </a:lnTo>
                  <a:lnTo>
                    <a:pt x="317867" y="38576"/>
                  </a:lnTo>
                  <a:lnTo>
                    <a:pt x="280367" y="39468"/>
                  </a:lnTo>
                  <a:lnTo>
                    <a:pt x="242675" y="39659"/>
                  </a:lnTo>
                  <a:lnTo>
                    <a:pt x="209070" y="39682"/>
                  </a:lnTo>
                  <a:lnTo>
                    <a:pt x="181265" y="42039"/>
                  </a:lnTo>
                  <a:lnTo>
                    <a:pt x="143586" y="46889"/>
                  </a:lnTo>
                  <a:lnTo>
                    <a:pt x="108774" y="47561"/>
                  </a:lnTo>
                  <a:lnTo>
                    <a:pt x="71455" y="47622"/>
                  </a:lnTo>
                  <a:lnTo>
                    <a:pt x="54487" y="47625"/>
                  </a:lnTo>
                  <a:lnTo>
                    <a:pt x="48323" y="49977"/>
                  </a:lnTo>
                  <a:lnTo>
                    <a:pt x="42643" y="53080"/>
                  </a:lnTo>
                  <a:lnTo>
                    <a:pt x="31811" y="55072"/>
                  </a:lnTo>
                  <a:lnTo>
                    <a:pt x="0" y="55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SMARTInkShape-Group19"/>
          <p:cNvGrpSpPr/>
          <p:nvPr/>
        </p:nvGrpSpPr>
        <p:grpSpPr>
          <a:xfrm>
            <a:off x="5548314" y="4095778"/>
            <a:ext cx="563562" cy="301598"/>
            <a:chOff x="5548314" y="4095778"/>
            <a:chExt cx="563562" cy="301598"/>
          </a:xfrm>
        </p:grpSpPr>
        <p:sp>
          <p:nvSpPr>
            <p:cNvPr id="46" name="SMARTInkShape-60"/>
            <p:cNvSpPr/>
            <p:nvPr>
              <p:custDataLst>
                <p:tags r:id="rId55"/>
              </p:custDataLst>
            </p:nvPr>
          </p:nvSpPr>
          <p:spPr>
            <a:xfrm>
              <a:off x="5548314" y="4191000"/>
              <a:ext cx="126969" cy="206376"/>
            </a:xfrm>
            <a:custGeom>
              <a:avLst/>
              <a:gdLst/>
              <a:ahLst/>
              <a:cxnLst/>
              <a:rect l="0" t="0" r="0" b="0"/>
              <a:pathLst>
                <a:path w="126969" h="206376">
                  <a:moveTo>
                    <a:pt x="23811" y="15875"/>
                  </a:moveTo>
                  <a:lnTo>
                    <a:pt x="23811" y="15875"/>
                  </a:lnTo>
                  <a:lnTo>
                    <a:pt x="7" y="15875"/>
                  </a:lnTo>
                  <a:lnTo>
                    <a:pt x="0" y="11662"/>
                  </a:lnTo>
                  <a:lnTo>
                    <a:pt x="882" y="10420"/>
                  </a:lnTo>
                  <a:lnTo>
                    <a:pt x="2351" y="9593"/>
                  </a:lnTo>
                  <a:lnTo>
                    <a:pt x="7609" y="8034"/>
                  </a:lnTo>
                  <a:lnTo>
                    <a:pt x="12053" y="7966"/>
                  </a:lnTo>
                  <a:lnTo>
                    <a:pt x="16527" y="5598"/>
                  </a:lnTo>
                  <a:lnTo>
                    <a:pt x="21456" y="2488"/>
                  </a:lnTo>
                  <a:lnTo>
                    <a:pt x="30219" y="327"/>
                  </a:lnTo>
                  <a:lnTo>
                    <a:pt x="68744" y="1"/>
                  </a:lnTo>
                  <a:lnTo>
                    <a:pt x="86226" y="0"/>
                  </a:lnTo>
                  <a:lnTo>
                    <a:pt x="89235" y="882"/>
                  </a:lnTo>
                  <a:lnTo>
                    <a:pt x="91239" y="2351"/>
                  </a:lnTo>
                  <a:lnTo>
                    <a:pt x="92575" y="4213"/>
                  </a:lnTo>
                  <a:lnTo>
                    <a:pt x="94348" y="5454"/>
                  </a:lnTo>
                  <a:lnTo>
                    <a:pt x="101057" y="8084"/>
                  </a:lnTo>
                  <a:lnTo>
                    <a:pt x="109623" y="14674"/>
                  </a:lnTo>
                  <a:lnTo>
                    <a:pt x="110457" y="17693"/>
                  </a:lnTo>
                  <a:lnTo>
                    <a:pt x="110679" y="19733"/>
                  </a:lnTo>
                  <a:lnTo>
                    <a:pt x="111709" y="21093"/>
                  </a:lnTo>
                  <a:lnTo>
                    <a:pt x="115206" y="22604"/>
                  </a:lnTo>
                  <a:lnTo>
                    <a:pt x="116491" y="23888"/>
                  </a:lnTo>
                  <a:lnTo>
                    <a:pt x="117918" y="27668"/>
                  </a:lnTo>
                  <a:lnTo>
                    <a:pt x="117417" y="29910"/>
                  </a:lnTo>
                  <a:lnTo>
                    <a:pt x="112127" y="38226"/>
                  </a:lnTo>
                  <a:lnTo>
                    <a:pt x="105867" y="45735"/>
                  </a:lnTo>
                  <a:lnTo>
                    <a:pt x="104378" y="50607"/>
                  </a:lnTo>
                  <a:lnTo>
                    <a:pt x="103099" y="52259"/>
                  </a:lnTo>
                  <a:lnTo>
                    <a:pt x="92243" y="59341"/>
                  </a:lnTo>
                  <a:lnTo>
                    <a:pt x="89502" y="64003"/>
                  </a:lnTo>
                  <a:lnTo>
                    <a:pt x="88771" y="66481"/>
                  </a:lnTo>
                  <a:lnTo>
                    <a:pt x="87403" y="68133"/>
                  </a:lnTo>
                  <a:lnTo>
                    <a:pt x="69736" y="81179"/>
                  </a:lnTo>
                  <a:lnTo>
                    <a:pt x="64730" y="86101"/>
                  </a:lnTo>
                  <a:lnTo>
                    <a:pt x="59650" y="86953"/>
                  </a:lnTo>
                  <a:lnTo>
                    <a:pt x="58286" y="87955"/>
                  </a:lnTo>
                  <a:lnTo>
                    <a:pt x="57378" y="89504"/>
                  </a:lnTo>
                  <a:lnTo>
                    <a:pt x="55666" y="94914"/>
                  </a:lnTo>
                  <a:lnTo>
                    <a:pt x="55592" y="99364"/>
                  </a:lnTo>
                  <a:lnTo>
                    <a:pt x="56463" y="100638"/>
                  </a:lnTo>
                  <a:lnTo>
                    <a:pt x="57926" y="101488"/>
                  </a:lnTo>
                  <a:lnTo>
                    <a:pt x="64199" y="102684"/>
                  </a:lnTo>
                  <a:lnTo>
                    <a:pt x="66611" y="102851"/>
                  </a:lnTo>
                  <a:lnTo>
                    <a:pt x="68219" y="103845"/>
                  </a:lnTo>
                  <a:lnTo>
                    <a:pt x="69292" y="105390"/>
                  </a:lnTo>
                  <a:lnTo>
                    <a:pt x="70005" y="107301"/>
                  </a:lnTo>
                  <a:lnTo>
                    <a:pt x="71365" y="108576"/>
                  </a:lnTo>
                  <a:lnTo>
                    <a:pt x="75226" y="109992"/>
                  </a:lnTo>
                  <a:lnTo>
                    <a:pt x="92670" y="111940"/>
                  </a:lnTo>
                  <a:lnTo>
                    <a:pt x="101626" y="117951"/>
                  </a:lnTo>
                  <a:lnTo>
                    <a:pt x="109215" y="119725"/>
                  </a:lnTo>
                  <a:lnTo>
                    <a:pt x="117590" y="125868"/>
                  </a:lnTo>
                  <a:lnTo>
                    <a:pt x="118407" y="128848"/>
                  </a:lnTo>
                  <a:lnTo>
                    <a:pt x="118625" y="130878"/>
                  </a:lnTo>
                  <a:lnTo>
                    <a:pt x="119652" y="132231"/>
                  </a:lnTo>
                  <a:lnTo>
                    <a:pt x="123145" y="133734"/>
                  </a:lnTo>
                  <a:lnTo>
                    <a:pt x="124430" y="135017"/>
                  </a:lnTo>
                  <a:lnTo>
                    <a:pt x="126660" y="141666"/>
                  </a:lnTo>
                  <a:lnTo>
                    <a:pt x="126968" y="149602"/>
                  </a:lnTo>
                  <a:lnTo>
                    <a:pt x="121537" y="156910"/>
                  </a:lnTo>
                  <a:lnTo>
                    <a:pt x="119387" y="165226"/>
                  </a:lnTo>
                  <a:lnTo>
                    <a:pt x="108042" y="177607"/>
                  </a:lnTo>
                  <a:lnTo>
                    <a:pt x="102992" y="180360"/>
                  </a:lnTo>
                  <a:lnTo>
                    <a:pt x="100411" y="181094"/>
                  </a:lnTo>
                  <a:lnTo>
                    <a:pt x="98690" y="182465"/>
                  </a:lnTo>
                  <a:lnTo>
                    <a:pt x="96777" y="186341"/>
                  </a:lnTo>
                  <a:lnTo>
                    <a:pt x="94504" y="187728"/>
                  </a:lnTo>
                  <a:lnTo>
                    <a:pt x="80533" y="192304"/>
                  </a:lnTo>
                  <a:lnTo>
                    <a:pt x="74597" y="195712"/>
                  </a:lnTo>
                  <a:lnTo>
                    <a:pt x="63600" y="197899"/>
                  </a:lnTo>
                  <a:lnTo>
                    <a:pt x="60920" y="198078"/>
                  </a:lnTo>
                  <a:lnTo>
                    <a:pt x="55591" y="200630"/>
                  </a:lnTo>
                  <a:lnTo>
                    <a:pt x="50283" y="203822"/>
                  </a:lnTo>
                  <a:lnTo>
                    <a:pt x="39686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61"/>
            <p:cNvSpPr/>
            <p:nvPr>
              <p:custDataLst>
                <p:tags r:id="rId56"/>
              </p:custDataLst>
            </p:nvPr>
          </p:nvSpPr>
          <p:spPr>
            <a:xfrm>
              <a:off x="5746750" y="4341813"/>
              <a:ext cx="7841" cy="7938"/>
            </a:xfrm>
            <a:custGeom>
              <a:avLst/>
              <a:gdLst/>
              <a:ahLst/>
              <a:cxnLst/>
              <a:rect l="0" t="0" r="0" b="0"/>
              <a:pathLst>
                <a:path w="7841" h="7938">
                  <a:moveTo>
                    <a:pt x="0" y="7937"/>
                  </a:moveTo>
                  <a:lnTo>
                    <a:pt x="0" y="7937"/>
                  </a:lnTo>
                  <a:lnTo>
                    <a:pt x="0" y="326"/>
                  </a:lnTo>
                  <a:lnTo>
                    <a:pt x="7840" y="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62"/>
            <p:cNvSpPr/>
            <p:nvPr>
              <p:custDataLst>
                <p:tags r:id="rId57"/>
              </p:custDataLst>
            </p:nvPr>
          </p:nvSpPr>
          <p:spPr>
            <a:xfrm>
              <a:off x="5794375" y="4151312"/>
              <a:ext cx="157539" cy="158749"/>
            </a:xfrm>
            <a:custGeom>
              <a:avLst/>
              <a:gdLst/>
              <a:ahLst/>
              <a:cxnLst/>
              <a:rect l="0" t="0" r="0" b="0"/>
              <a:pathLst>
                <a:path w="157539" h="158749">
                  <a:moveTo>
                    <a:pt x="39688" y="15875"/>
                  </a:moveTo>
                  <a:lnTo>
                    <a:pt x="39688" y="15875"/>
                  </a:lnTo>
                  <a:lnTo>
                    <a:pt x="31847" y="15875"/>
                  </a:lnTo>
                  <a:lnTo>
                    <a:pt x="12017" y="35609"/>
                  </a:lnTo>
                  <a:lnTo>
                    <a:pt x="9750" y="40227"/>
                  </a:lnTo>
                  <a:lnTo>
                    <a:pt x="9146" y="42693"/>
                  </a:lnTo>
                  <a:lnTo>
                    <a:pt x="1814" y="55610"/>
                  </a:lnTo>
                  <a:lnTo>
                    <a:pt x="14" y="93596"/>
                  </a:lnTo>
                  <a:lnTo>
                    <a:pt x="0" y="113675"/>
                  </a:lnTo>
                  <a:lnTo>
                    <a:pt x="2351" y="119020"/>
                  </a:lnTo>
                  <a:lnTo>
                    <a:pt x="30194" y="149245"/>
                  </a:lnTo>
                  <a:lnTo>
                    <a:pt x="43233" y="155958"/>
                  </a:lnTo>
                  <a:lnTo>
                    <a:pt x="57978" y="158383"/>
                  </a:lnTo>
                  <a:lnTo>
                    <a:pt x="89956" y="158748"/>
                  </a:lnTo>
                  <a:lnTo>
                    <a:pt x="95248" y="156397"/>
                  </a:lnTo>
                  <a:lnTo>
                    <a:pt x="97895" y="154536"/>
                  </a:lnTo>
                  <a:lnTo>
                    <a:pt x="113052" y="150666"/>
                  </a:lnTo>
                  <a:lnTo>
                    <a:pt x="115055" y="148951"/>
                  </a:lnTo>
                  <a:lnTo>
                    <a:pt x="116391" y="146925"/>
                  </a:lnTo>
                  <a:lnTo>
                    <a:pt x="118163" y="145576"/>
                  </a:lnTo>
                  <a:lnTo>
                    <a:pt x="127345" y="141057"/>
                  </a:lnTo>
                  <a:lnTo>
                    <a:pt x="137651" y="131933"/>
                  </a:lnTo>
                  <a:lnTo>
                    <a:pt x="140554" y="126840"/>
                  </a:lnTo>
                  <a:lnTo>
                    <a:pt x="142725" y="121637"/>
                  </a:lnTo>
                  <a:lnTo>
                    <a:pt x="148024" y="113750"/>
                  </a:lnTo>
                  <a:lnTo>
                    <a:pt x="150868" y="105828"/>
                  </a:lnTo>
                  <a:lnTo>
                    <a:pt x="156023" y="97895"/>
                  </a:lnTo>
                  <a:lnTo>
                    <a:pt x="157538" y="92604"/>
                  </a:lnTo>
                  <a:lnTo>
                    <a:pt x="157060" y="89959"/>
                  </a:lnTo>
                  <a:lnTo>
                    <a:pt x="152308" y="79376"/>
                  </a:lnTo>
                  <a:lnTo>
                    <a:pt x="151809" y="76730"/>
                  </a:lnTo>
                  <a:lnTo>
                    <a:pt x="141052" y="55563"/>
                  </a:lnTo>
                  <a:lnTo>
                    <a:pt x="116385" y="29105"/>
                  </a:lnTo>
                  <a:lnTo>
                    <a:pt x="111111" y="26164"/>
                  </a:lnTo>
                  <a:lnTo>
                    <a:pt x="105827" y="23976"/>
                  </a:lnTo>
                  <a:lnTo>
                    <a:pt x="97894" y="18667"/>
                  </a:lnTo>
                  <a:lnTo>
                    <a:pt x="89958" y="16702"/>
                  </a:lnTo>
                  <a:lnTo>
                    <a:pt x="84667" y="16243"/>
                  </a:lnTo>
                  <a:lnTo>
                    <a:pt x="79375" y="13687"/>
                  </a:lnTo>
                  <a:lnTo>
                    <a:pt x="74083" y="10493"/>
                  </a:lnTo>
                  <a:lnTo>
                    <a:pt x="63500" y="8443"/>
                  </a:lnTo>
                  <a:lnTo>
                    <a:pt x="60854" y="8274"/>
                  </a:lnTo>
                  <a:lnTo>
                    <a:pt x="55562" y="5735"/>
                  </a:lnTo>
                  <a:lnTo>
                    <a:pt x="49193" y="1133"/>
                  </a:lnTo>
                  <a:lnTo>
                    <a:pt x="396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63"/>
            <p:cNvSpPr/>
            <p:nvPr>
              <p:custDataLst>
                <p:tags r:id="rId58"/>
              </p:custDataLst>
            </p:nvPr>
          </p:nvSpPr>
          <p:spPr>
            <a:xfrm>
              <a:off x="6008688" y="4111625"/>
              <a:ext cx="71438" cy="111123"/>
            </a:xfrm>
            <a:custGeom>
              <a:avLst/>
              <a:gdLst/>
              <a:ahLst/>
              <a:cxnLst/>
              <a:rect l="0" t="0" r="0" b="0"/>
              <a:pathLst>
                <a:path w="71438" h="111123">
                  <a:moveTo>
                    <a:pt x="7937" y="0"/>
                  </a:moveTo>
                  <a:lnTo>
                    <a:pt x="7937" y="0"/>
                  </a:lnTo>
                  <a:lnTo>
                    <a:pt x="15866" y="0"/>
                  </a:lnTo>
                  <a:lnTo>
                    <a:pt x="15875" y="11824"/>
                  </a:lnTo>
                  <a:lnTo>
                    <a:pt x="13523" y="16427"/>
                  </a:lnTo>
                  <a:lnTo>
                    <a:pt x="10419" y="21411"/>
                  </a:lnTo>
                  <a:lnTo>
                    <a:pt x="8264" y="30214"/>
                  </a:lnTo>
                  <a:lnTo>
                    <a:pt x="8034" y="35509"/>
                  </a:lnTo>
                  <a:lnTo>
                    <a:pt x="5628" y="40182"/>
                  </a:lnTo>
                  <a:lnTo>
                    <a:pt x="2500" y="45198"/>
                  </a:lnTo>
                  <a:lnTo>
                    <a:pt x="494" y="55606"/>
                  </a:lnTo>
                  <a:lnTo>
                    <a:pt x="0" y="93340"/>
                  </a:lnTo>
                  <a:lnTo>
                    <a:pt x="0" y="101716"/>
                  </a:lnTo>
                  <a:lnTo>
                    <a:pt x="881" y="102207"/>
                  </a:lnTo>
                  <a:lnTo>
                    <a:pt x="4212" y="102751"/>
                  </a:lnTo>
                  <a:lnTo>
                    <a:pt x="5453" y="103779"/>
                  </a:lnTo>
                  <a:lnTo>
                    <a:pt x="6833" y="107272"/>
                  </a:lnTo>
                  <a:lnTo>
                    <a:pt x="8083" y="108556"/>
                  </a:lnTo>
                  <a:lnTo>
                    <a:pt x="15518" y="111025"/>
                  </a:lnTo>
                  <a:lnTo>
                    <a:pt x="27689" y="111122"/>
                  </a:lnTo>
                  <a:lnTo>
                    <a:pt x="29042" y="110241"/>
                  </a:lnTo>
                  <a:lnTo>
                    <a:pt x="29945" y="108772"/>
                  </a:lnTo>
                  <a:lnTo>
                    <a:pt x="31393" y="104290"/>
                  </a:lnTo>
                  <a:lnTo>
                    <a:pt x="33943" y="103678"/>
                  </a:lnTo>
                  <a:lnTo>
                    <a:pt x="51482" y="103190"/>
                  </a:lnTo>
                  <a:lnTo>
                    <a:pt x="52841" y="102307"/>
                  </a:lnTo>
                  <a:lnTo>
                    <a:pt x="53748" y="100837"/>
                  </a:lnTo>
                  <a:lnTo>
                    <a:pt x="54352" y="98974"/>
                  </a:lnTo>
                  <a:lnTo>
                    <a:pt x="55638" y="97732"/>
                  </a:lnTo>
                  <a:lnTo>
                    <a:pt x="63393" y="95278"/>
                  </a:lnTo>
                  <a:lnTo>
                    <a:pt x="71437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64"/>
            <p:cNvSpPr/>
            <p:nvPr>
              <p:custDataLst>
                <p:tags r:id="rId59"/>
              </p:custDataLst>
            </p:nvPr>
          </p:nvSpPr>
          <p:spPr>
            <a:xfrm>
              <a:off x="6080125" y="4095778"/>
              <a:ext cx="31751" cy="238098"/>
            </a:xfrm>
            <a:custGeom>
              <a:avLst/>
              <a:gdLst/>
              <a:ahLst/>
              <a:cxnLst/>
              <a:rect l="0" t="0" r="0" b="0"/>
              <a:pathLst>
                <a:path w="31751" h="238098">
                  <a:moveTo>
                    <a:pt x="31750" y="7909"/>
                  </a:moveTo>
                  <a:lnTo>
                    <a:pt x="31750" y="7909"/>
                  </a:lnTo>
                  <a:lnTo>
                    <a:pt x="31750" y="0"/>
                  </a:lnTo>
                  <a:lnTo>
                    <a:pt x="31750" y="11796"/>
                  </a:lnTo>
                  <a:lnTo>
                    <a:pt x="29398" y="16399"/>
                  </a:lnTo>
                  <a:lnTo>
                    <a:pt x="24916" y="22325"/>
                  </a:lnTo>
                  <a:lnTo>
                    <a:pt x="22935" y="60263"/>
                  </a:lnTo>
                  <a:lnTo>
                    <a:pt x="17531" y="71298"/>
                  </a:lnTo>
                  <a:lnTo>
                    <a:pt x="15903" y="109690"/>
                  </a:lnTo>
                  <a:lnTo>
                    <a:pt x="15875" y="147332"/>
                  </a:lnTo>
                  <a:lnTo>
                    <a:pt x="14993" y="169398"/>
                  </a:lnTo>
                  <a:lnTo>
                    <a:pt x="9041" y="184844"/>
                  </a:lnTo>
                  <a:lnTo>
                    <a:pt x="7074" y="211632"/>
                  </a:lnTo>
                  <a:lnTo>
                    <a:pt x="2488" y="220457"/>
                  </a:lnTo>
                  <a:lnTo>
                    <a:pt x="0" y="2380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SMARTInkShape-Group20"/>
          <p:cNvGrpSpPr/>
          <p:nvPr/>
        </p:nvGrpSpPr>
        <p:grpSpPr>
          <a:xfrm>
            <a:off x="6707187" y="3873500"/>
            <a:ext cx="174627" cy="95251"/>
            <a:chOff x="6707187" y="3873500"/>
            <a:chExt cx="174627" cy="95251"/>
          </a:xfrm>
        </p:grpSpPr>
        <p:sp>
          <p:nvSpPr>
            <p:cNvPr id="52" name="SMARTInkShape-65"/>
            <p:cNvSpPr/>
            <p:nvPr>
              <p:custDataLst>
                <p:tags r:id="rId53"/>
              </p:custDataLst>
            </p:nvPr>
          </p:nvSpPr>
          <p:spPr>
            <a:xfrm>
              <a:off x="6707187" y="3873500"/>
              <a:ext cx="150805" cy="23814"/>
            </a:xfrm>
            <a:custGeom>
              <a:avLst/>
              <a:gdLst/>
              <a:ahLst/>
              <a:cxnLst/>
              <a:rect l="0" t="0" r="0" b="0"/>
              <a:pathLst>
                <a:path w="150805" h="23814">
                  <a:moveTo>
                    <a:pt x="142875" y="0"/>
                  </a:moveTo>
                  <a:lnTo>
                    <a:pt x="142875" y="0"/>
                  </a:lnTo>
                  <a:lnTo>
                    <a:pt x="150804" y="0"/>
                  </a:lnTo>
                  <a:lnTo>
                    <a:pt x="116310" y="0"/>
                  </a:lnTo>
                  <a:lnTo>
                    <a:pt x="111077" y="2351"/>
                  </a:lnTo>
                  <a:lnTo>
                    <a:pt x="105812" y="5455"/>
                  </a:lnTo>
                  <a:lnTo>
                    <a:pt x="95247" y="7447"/>
                  </a:lnTo>
                  <a:lnTo>
                    <a:pt x="56053" y="7933"/>
                  </a:lnTo>
                  <a:lnTo>
                    <a:pt x="49290" y="7937"/>
                  </a:lnTo>
                  <a:lnTo>
                    <a:pt x="32437" y="15139"/>
                  </a:lnTo>
                  <a:lnTo>
                    <a:pt x="12104" y="15866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66"/>
            <p:cNvSpPr/>
            <p:nvPr>
              <p:custDataLst>
                <p:tags r:id="rId54"/>
              </p:custDataLst>
            </p:nvPr>
          </p:nvSpPr>
          <p:spPr>
            <a:xfrm>
              <a:off x="6715125" y="3944938"/>
              <a:ext cx="166689" cy="23813"/>
            </a:xfrm>
            <a:custGeom>
              <a:avLst/>
              <a:gdLst/>
              <a:ahLst/>
              <a:cxnLst/>
              <a:rect l="0" t="0" r="0" b="0"/>
              <a:pathLst>
                <a:path w="166689" h="23813">
                  <a:moveTo>
                    <a:pt x="166688" y="0"/>
                  </a:moveTo>
                  <a:lnTo>
                    <a:pt x="166688" y="0"/>
                  </a:lnTo>
                  <a:lnTo>
                    <a:pt x="159854" y="0"/>
                  </a:lnTo>
                  <a:lnTo>
                    <a:pt x="152632" y="5454"/>
                  </a:lnTo>
                  <a:lnTo>
                    <a:pt x="144335" y="7610"/>
                  </a:lnTo>
                  <a:lnTo>
                    <a:pt x="104997" y="7935"/>
                  </a:lnTo>
                  <a:lnTo>
                    <a:pt x="92454" y="8818"/>
                  </a:lnTo>
                  <a:lnTo>
                    <a:pt x="77057" y="14771"/>
                  </a:lnTo>
                  <a:lnTo>
                    <a:pt x="39836" y="15862"/>
                  </a:lnTo>
                  <a:lnTo>
                    <a:pt x="29133" y="15872"/>
                  </a:lnTo>
                  <a:lnTo>
                    <a:pt x="23826" y="18225"/>
                  </a:lnTo>
                  <a:lnTo>
                    <a:pt x="21176" y="20087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SMARTInkShape-Group21"/>
          <p:cNvGrpSpPr/>
          <p:nvPr/>
        </p:nvGrpSpPr>
        <p:grpSpPr>
          <a:xfrm>
            <a:off x="7056438" y="3413154"/>
            <a:ext cx="1341437" cy="881025"/>
            <a:chOff x="7056438" y="3413154"/>
            <a:chExt cx="1341437" cy="881025"/>
          </a:xfrm>
        </p:grpSpPr>
        <p:sp>
          <p:nvSpPr>
            <p:cNvPr id="55" name="SMARTInkShape-67"/>
            <p:cNvSpPr/>
            <p:nvPr>
              <p:custDataLst>
                <p:tags r:id="rId43"/>
              </p:custDataLst>
            </p:nvPr>
          </p:nvSpPr>
          <p:spPr>
            <a:xfrm>
              <a:off x="7119969" y="3659188"/>
              <a:ext cx="142813" cy="182563"/>
            </a:xfrm>
            <a:custGeom>
              <a:avLst/>
              <a:gdLst/>
              <a:ahLst/>
              <a:cxnLst/>
              <a:rect l="0" t="0" r="0" b="0"/>
              <a:pathLst>
                <a:path w="142813" h="182563">
                  <a:moveTo>
                    <a:pt x="111093" y="7937"/>
                  </a:moveTo>
                  <a:lnTo>
                    <a:pt x="111093" y="7937"/>
                  </a:lnTo>
                  <a:lnTo>
                    <a:pt x="117928" y="1103"/>
                  </a:lnTo>
                  <a:lnTo>
                    <a:pt x="122918" y="326"/>
                  </a:lnTo>
                  <a:lnTo>
                    <a:pt x="134905" y="0"/>
                  </a:lnTo>
                  <a:lnTo>
                    <a:pt x="96195" y="0"/>
                  </a:lnTo>
                  <a:lnTo>
                    <a:pt x="68809" y="881"/>
                  </a:lnTo>
                  <a:lnTo>
                    <a:pt x="47751" y="9798"/>
                  </a:lnTo>
                  <a:lnTo>
                    <a:pt x="42372" y="13174"/>
                  </a:lnTo>
                  <a:lnTo>
                    <a:pt x="34385" y="15074"/>
                  </a:lnTo>
                  <a:lnTo>
                    <a:pt x="29082" y="15519"/>
                  </a:lnTo>
                  <a:lnTo>
                    <a:pt x="23785" y="18068"/>
                  </a:lnTo>
                  <a:lnTo>
                    <a:pt x="18491" y="21259"/>
                  </a:lnTo>
                  <a:lnTo>
                    <a:pt x="13198" y="22677"/>
                  </a:lnTo>
                  <a:lnTo>
                    <a:pt x="11434" y="23937"/>
                  </a:lnTo>
                  <a:lnTo>
                    <a:pt x="10257" y="25660"/>
                  </a:lnTo>
                  <a:lnTo>
                    <a:pt x="9474" y="27689"/>
                  </a:lnTo>
                  <a:lnTo>
                    <a:pt x="8070" y="29043"/>
                  </a:lnTo>
                  <a:lnTo>
                    <a:pt x="1210" y="31393"/>
                  </a:lnTo>
                  <a:lnTo>
                    <a:pt x="520" y="33943"/>
                  </a:lnTo>
                  <a:lnTo>
                    <a:pt x="0" y="46184"/>
                  </a:lnTo>
                  <a:lnTo>
                    <a:pt x="5429" y="53677"/>
                  </a:lnTo>
                  <a:lnTo>
                    <a:pt x="6805" y="58546"/>
                  </a:lnTo>
                  <a:lnTo>
                    <a:pt x="8055" y="60197"/>
                  </a:lnTo>
                  <a:lnTo>
                    <a:pt x="42487" y="83851"/>
                  </a:lnTo>
                  <a:lnTo>
                    <a:pt x="66061" y="93345"/>
                  </a:lnTo>
                  <a:lnTo>
                    <a:pt x="102619" y="116723"/>
                  </a:lnTo>
                  <a:lnTo>
                    <a:pt x="108209" y="118904"/>
                  </a:lnTo>
                  <a:lnTo>
                    <a:pt x="126954" y="132730"/>
                  </a:lnTo>
                  <a:lnTo>
                    <a:pt x="129604" y="133466"/>
                  </a:lnTo>
                  <a:lnTo>
                    <a:pt x="131372" y="134838"/>
                  </a:lnTo>
                  <a:lnTo>
                    <a:pt x="134741" y="140101"/>
                  </a:lnTo>
                  <a:lnTo>
                    <a:pt x="138654" y="141642"/>
                  </a:lnTo>
                  <a:lnTo>
                    <a:pt x="140050" y="142935"/>
                  </a:lnTo>
                  <a:lnTo>
                    <a:pt x="142475" y="149600"/>
                  </a:lnTo>
                  <a:lnTo>
                    <a:pt x="142812" y="157540"/>
                  </a:lnTo>
                  <a:lnTo>
                    <a:pt x="128168" y="173415"/>
                  </a:lnTo>
                  <a:lnTo>
                    <a:pt x="115413" y="175267"/>
                  </a:lnTo>
                  <a:lnTo>
                    <a:pt x="103487" y="180859"/>
                  </a:lnTo>
                  <a:lnTo>
                    <a:pt x="65234" y="182556"/>
                  </a:lnTo>
                  <a:lnTo>
                    <a:pt x="25757" y="182562"/>
                  </a:lnTo>
                  <a:lnTo>
                    <a:pt x="15843" y="182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68"/>
            <p:cNvSpPr/>
            <p:nvPr>
              <p:custDataLst>
                <p:tags r:id="rId44"/>
              </p:custDataLst>
            </p:nvPr>
          </p:nvSpPr>
          <p:spPr>
            <a:xfrm>
              <a:off x="7342188" y="3690937"/>
              <a:ext cx="7937" cy="127001"/>
            </a:xfrm>
            <a:custGeom>
              <a:avLst/>
              <a:gdLst/>
              <a:ahLst/>
              <a:cxnLst/>
              <a:rect l="0" t="0" r="0" b="0"/>
              <a:pathLst>
                <a:path w="7937" h="127001">
                  <a:moveTo>
                    <a:pt x="0" y="0"/>
                  </a:moveTo>
                  <a:lnTo>
                    <a:pt x="0" y="0"/>
                  </a:lnTo>
                  <a:lnTo>
                    <a:pt x="4213" y="4214"/>
                  </a:lnTo>
                  <a:lnTo>
                    <a:pt x="6282" y="8634"/>
                  </a:lnTo>
                  <a:lnTo>
                    <a:pt x="7932" y="46015"/>
                  </a:lnTo>
                  <a:lnTo>
                    <a:pt x="7936" y="85104"/>
                  </a:lnTo>
                  <a:lnTo>
                    <a:pt x="7936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69"/>
            <p:cNvSpPr/>
            <p:nvPr>
              <p:custDataLst>
                <p:tags r:id="rId45"/>
              </p:custDataLst>
            </p:nvPr>
          </p:nvSpPr>
          <p:spPr>
            <a:xfrm>
              <a:off x="7453312" y="3683369"/>
              <a:ext cx="142876" cy="134569"/>
            </a:xfrm>
            <a:custGeom>
              <a:avLst/>
              <a:gdLst/>
              <a:ahLst/>
              <a:cxnLst/>
              <a:rect l="0" t="0" r="0" b="0"/>
              <a:pathLst>
                <a:path w="142876" h="134569">
                  <a:moveTo>
                    <a:pt x="0" y="39318"/>
                  </a:moveTo>
                  <a:lnTo>
                    <a:pt x="0" y="39318"/>
                  </a:lnTo>
                  <a:lnTo>
                    <a:pt x="14445" y="65588"/>
                  </a:lnTo>
                  <a:lnTo>
                    <a:pt x="16475" y="81778"/>
                  </a:lnTo>
                  <a:lnTo>
                    <a:pt x="22673" y="97195"/>
                  </a:lnTo>
                  <a:lnTo>
                    <a:pt x="23812" y="134565"/>
                  </a:lnTo>
                  <a:lnTo>
                    <a:pt x="28027" y="130354"/>
                  </a:lnTo>
                  <a:lnTo>
                    <a:pt x="30096" y="125934"/>
                  </a:lnTo>
                  <a:lnTo>
                    <a:pt x="32568" y="105437"/>
                  </a:lnTo>
                  <a:lnTo>
                    <a:pt x="37186" y="96637"/>
                  </a:lnTo>
                  <a:lnTo>
                    <a:pt x="40350" y="74449"/>
                  </a:lnTo>
                  <a:lnTo>
                    <a:pt x="52326" y="51567"/>
                  </a:lnTo>
                  <a:lnTo>
                    <a:pt x="55486" y="37264"/>
                  </a:lnTo>
                  <a:lnTo>
                    <a:pt x="61656" y="24083"/>
                  </a:lnTo>
                  <a:lnTo>
                    <a:pt x="63563" y="18436"/>
                  </a:lnTo>
                  <a:lnTo>
                    <a:pt x="67349" y="12986"/>
                  </a:lnTo>
                  <a:lnTo>
                    <a:pt x="71972" y="9976"/>
                  </a:lnTo>
                  <a:lnTo>
                    <a:pt x="74440" y="9174"/>
                  </a:lnTo>
                  <a:lnTo>
                    <a:pt x="76085" y="7756"/>
                  </a:lnTo>
                  <a:lnTo>
                    <a:pt x="77913" y="3830"/>
                  </a:lnTo>
                  <a:lnTo>
                    <a:pt x="79282" y="2430"/>
                  </a:lnTo>
                  <a:lnTo>
                    <a:pt x="86081" y="0"/>
                  </a:lnTo>
                  <a:lnTo>
                    <a:pt x="95785" y="5962"/>
                  </a:lnTo>
                  <a:lnTo>
                    <a:pt x="98253" y="6497"/>
                  </a:lnTo>
                  <a:lnTo>
                    <a:pt x="99898" y="7736"/>
                  </a:lnTo>
                  <a:lnTo>
                    <a:pt x="108354" y="21045"/>
                  </a:lnTo>
                  <a:lnTo>
                    <a:pt x="111186" y="28809"/>
                  </a:lnTo>
                  <a:lnTo>
                    <a:pt x="116337" y="36694"/>
                  </a:lnTo>
                  <a:lnTo>
                    <a:pt x="118255" y="44617"/>
                  </a:lnTo>
                  <a:lnTo>
                    <a:pt x="118704" y="49905"/>
                  </a:lnTo>
                  <a:lnTo>
                    <a:pt x="121255" y="55195"/>
                  </a:lnTo>
                  <a:lnTo>
                    <a:pt x="123171" y="57840"/>
                  </a:lnTo>
                  <a:lnTo>
                    <a:pt x="125866" y="69991"/>
                  </a:lnTo>
                  <a:lnTo>
                    <a:pt x="127659" y="84444"/>
                  </a:lnTo>
                  <a:lnTo>
                    <a:pt x="134183" y="107310"/>
                  </a:lnTo>
                  <a:lnTo>
                    <a:pt x="134602" y="113046"/>
                  </a:lnTo>
                  <a:lnTo>
                    <a:pt x="137141" y="118535"/>
                  </a:lnTo>
                  <a:lnTo>
                    <a:pt x="140326" y="123914"/>
                  </a:lnTo>
                  <a:lnTo>
                    <a:pt x="142875" y="1345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70"/>
            <p:cNvSpPr/>
            <p:nvPr>
              <p:custDataLst>
                <p:tags r:id="rId46"/>
              </p:custDataLst>
            </p:nvPr>
          </p:nvSpPr>
          <p:spPr>
            <a:xfrm>
              <a:off x="7358062" y="3571875"/>
              <a:ext cx="15876" cy="7938"/>
            </a:xfrm>
            <a:custGeom>
              <a:avLst/>
              <a:gdLst/>
              <a:ahLst/>
              <a:cxnLst/>
              <a:rect l="0" t="0" r="0" b="0"/>
              <a:pathLst>
                <a:path w="15876" h="7938">
                  <a:moveTo>
                    <a:pt x="15875" y="7937"/>
                  </a:moveTo>
                  <a:lnTo>
                    <a:pt x="15875" y="7937"/>
                  </a:lnTo>
                  <a:lnTo>
                    <a:pt x="8264" y="32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71"/>
            <p:cNvSpPr/>
            <p:nvPr>
              <p:custDataLst>
                <p:tags r:id="rId47"/>
              </p:custDataLst>
            </p:nvPr>
          </p:nvSpPr>
          <p:spPr>
            <a:xfrm>
              <a:off x="7707650" y="3484659"/>
              <a:ext cx="79038" cy="420592"/>
            </a:xfrm>
            <a:custGeom>
              <a:avLst/>
              <a:gdLst/>
              <a:ahLst/>
              <a:cxnLst/>
              <a:rect l="0" t="0" r="0" b="0"/>
              <a:pathLst>
                <a:path w="79038" h="420592">
                  <a:moveTo>
                    <a:pt x="79037" y="7841"/>
                  </a:moveTo>
                  <a:lnTo>
                    <a:pt x="79037" y="7841"/>
                  </a:lnTo>
                  <a:lnTo>
                    <a:pt x="79037" y="1007"/>
                  </a:lnTo>
                  <a:lnTo>
                    <a:pt x="78155" y="639"/>
                  </a:lnTo>
                  <a:lnTo>
                    <a:pt x="72203" y="0"/>
                  </a:lnTo>
                  <a:lnTo>
                    <a:pt x="71834" y="850"/>
                  </a:lnTo>
                  <a:lnTo>
                    <a:pt x="71426" y="4146"/>
                  </a:lnTo>
                  <a:lnTo>
                    <a:pt x="70435" y="5378"/>
                  </a:lnTo>
                  <a:lnTo>
                    <a:pt x="63035" y="8506"/>
                  </a:lnTo>
                  <a:lnTo>
                    <a:pt x="59284" y="11958"/>
                  </a:lnTo>
                  <a:lnTo>
                    <a:pt x="57029" y="16432"/>
                  </a:lnTo>
                  <a:lnTo>
                    <a:pt x="56428" y="18860"/>
                  </a:lnTo>
                  <a:lnTo>
                    <a:pt x="51367" y="26491"/>
                  </a:lnTo>
                  <a:lnTo>
                    <a:pt x="34869" y="44890"/>
                  </a:lnTo>
                  <a:lnTo>
                    <a:pt x="32949" y="50178"/>
                  </a:lnTo>
                  <a:lnTo>
                    <a:pt x="27392" y="55467"/>
                  </a:lnTo>
                  <a:lnTo>
                    <a:pt x="20805" y="60758"/>
                  </a:lnTo>
                  <a:lnTo>
                    <a:pt x="12018" y="78201"/>
                  </a:lnTo>
                  <a:lnTo>
                    <a:pt x="8182" y="100945"/>
                  </a:lnTo>
                  <a:lnTo>
                    <a:pt x="6977" y="108311"/>
                  </a:lnTo>
                  <a:lnTo>
                    <a:pt x="1369" y="127412"/>
                  </a:lnTo>
                  <a:lnTo>
                    <a:pt x="0" y="148170"/>
                  </a:lnTo>
                  <a:lnTo>
                    <a:pt x="6884" y="185118"/>
                  </a:lnTo>
                  <a:lnTo>
                    <a:pt x="7557" y="222154"/>
                  </a:lnTo>
                  <a:lnTo>
                    <a:pt x="8464" y="232737"/>
                  </a:lnTo>
                  <a:lnTo>
                    <a:pt x="14800" y="264487"/>
                  </a:lnTo>
                  <a:lnTo>
                    <a:pt x="15509" y="299986"/>
                  </a:lnTo>
                  <a:lnTo>
                    <a:pt x="16413" y="319386"/>
                  </a:lnTo>
                  <a:lnTo>
                    <a:pt x="21819" y="334976"/>
                  </a:lnTo>
                  <a:lnTo>
                    <a:pt x="24293" y="363021"/>
                  </a:lnTo>
                  <a:lnTo>
                    <a:pt x="31083" y="386937"/>
                  </a:lnTo>
                  <a:lnTo>
                    <a:pt x="31384" y="399722"/>
                  </a:lnTo>
                  <a:lnTo>
                    <a:pt x="33751" y="404848"/>
                  </a:lnTo>
                  <a:lnTo>
                    <a:pt x="47287" y="4205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72"/>
            <p:cNvSpPr/>
            <p:nvPr>
              <p:custDataLst>
                <p:tags r:id="rId48"/>
              </p:custDataLst>
            </p:nvPr>
          </p:nvSpPr>
          <p:spPr>
            <a:xfrm>
              <a:off x="7818467" y="3611571"/>
              <a:ext cx="119034" cy="214305"/>
            </a:xfrm>
            <a:custGeom>
              <a:avLst/>
              <a:gdLst/>
              <a:ahLst/>
              <a:cxnLst/>
              <a:rect l="0" t="0" r="0" b="0"/>
              <a:pathLst>
                <a:path w="119034" h="214305">
                  <a:moveTo>
                    <a:pt x="95221" y="31742"/>
                  </a:moveTo>
                  <a:lnTo>
                    <a:pt x="95221" y="31742"/>
                  </a:lnTo>
                  <a:lnTo>
                    <a:pt x="99434" y="31742"/>
                  </a:lnTo>
                  <a:lnTo>
                    <a:pt x="100676" y="30859"/>
                  </a:lnTo>
                  <a:lnTo>
                    <a:pt x="101503" y="29390"/>
                  </a:lnTo>
                  <a:lnTo>
                    <a:pt x="102831" y="24907"/>
                  </a:lnTo>
                  <a:lnTo>
                    <a:pt x="110996" y="15972"/>
                  </a:lnTo>
                  <a:lnTo>
                    <a:pt x="106852" y="15898"/>
                  </a:lnTo>
                  <a:lnTo>
                    <a:pt x="105621" y="15005"/>
                  </a:lnTo>
                  <a:lnTo>
                    <a:pt x="103482" y="9035"/>
                  </a:lnTo>
                  <a:lnTo>
                    <a:pt x="100950" y="8420"/>
                  </a:lnTo>
                  <a:lnTo>
                    <a:pt x="99040" y="8256"/>
                  </a:lnTo>
                  <a:lnTo>
                    <a:pt x="94566" y="5723"/>
                  </a:lnTo>
                  <a:lnTo>
                    <a:pt x="89637" y="2538"/>
                  </a:lnTo>
                  <a:lnTo>
                    <a:pt x="80875" y="327"/>
                  </a:lnTo>
                  <a:lnTo>
                    <a:pt x="56513" y="0"/>
                  </a:lnTo>
                  <a:lnTo>
                    <a:pt x="49206" y="2347"/>
                  </a:lnTo>
                  <a:lnTo>
                    <a:pt x="41544" y="6826"/>
                  </a:lnTo>
                  <a:lnTo>
                    <a:pt x="33692" y="8593"/>
                  </a:lnTo>
                  <a:lnTo>
                    <a:pt x="13173" y="26579"/>
                  </a:lnTo>
                  <a:lnTo>
                    <a:pt x="10247" y="31798"/>
                  </a:lnTo>
                  <a:lnTo>
                    <a:pt x="7334" y="44978"/>
                  </a:lnTo>
                  <a:lnTo>
                    <a:pt x="1686" y="55556"/>
                  </a:lnTo>
                  <a:lnTo>
                    <a:pt x="0" y="82012"/>
                  </a:lnTo>
                  <a:lnTo>
                    <a:pt x="872" y="83776"/>
                  </a:lnTo>
                  <a:lnTo>
                    <a:pt x="2335" y="84952"/>
                  </a:lnTo>
                  <a:lnTo>
                    <a:pt x="4193" y="85736"/>
                  </a:lnTo>
                  <a:lnTo>
                    <a:pt x="5431" y="87141"/>
                  </a:lnTo>
                  <a:lnTo>
                    <a:pt x="9771" y="95732"/>
                  </a:lnTo>
                  <a:lnTo>
                    <a:pt x="19703" y="106957"/>
                  </a:lnTo>
                  <a:lnTo>
                    <a:pt x="24322" y="109267"/>
                  </a:lnTo>
                  <a:lnTo>
                    <a:pt x="39515" y="111044"/>
                  </a:lnTo>
                  <a:lnTo>
                    <a:pt x="60897" y="111114"/>
                  </a:lnTo>
                  <a:lnTo>
                    <a:pt x="83178" y="103032"/>
                  </a:lnTo>
                  <a:lnTo>
                    <a:pt x="84547" y="101317"/>
                  </a:lnTo>
                  <a:lnTo>
                    <a:pt x="86949" y="97060"/>
                  </a:lnTo>
                  <a:lnTo>
                    <a:pt x="99833" y="81939"/>
                  </a:lnTo>
                  <a:lnTo>
                    <a:pt x="104853" y="71415"/>
                  </a:lnTo>
                  <a:lnTo>
                    <a:pt x="108320" y="66131"/>
                  </a:lnTo>
                  <a:lnTo>
                    <a:pt x="110273" y="58198"/>
                  </a:lnTo>
                  <a:lnTo>
                    <a:pt x="110730" y="52907"/>
                  </a:lnTo>
                  <a:lnTo>
                    <a:pt x="111733" y="51144"/>
                  </a:lnTo>
                  <a:lnTo>
                    <a:pt x="113285" y="49968"/>
                  </a:lnTo>
                  <a:lnTo>
                    <a:pt x="115201" y="49184"/>
                  </a:lnTo>
                  <a:lnTo>
                    <a:pt x="116478" y="47780"/>
                  </a:lnTo>
                  <a:lnTo>
                    <a:pt x="119033" y="39679"/>
                  </a:lnTo>
                  <a:lnTo>
                    <a:pt x="119033" y="77457"/>
                  </a:lnTo>
                  <a:lnTo>
                    <a:pt x="119033" y="113704"/>
                  </a:lnTo>
                  <a:lnTo>
                    <a:pt x="119033" y="152807"/>
                  </a:lnTo>
                  <a:lnTo>
                    <a:pt x="119033" y="191996"/>
                  </a:lnTo>
                  <a:lnTo>
                    <a:pt x="116680" y="197922"/>
                  </a:lnTo>
                  <a:lnTo>
                    <a:pt x="112199" y="204698"/>
                  </a:lnTo>
                  <a:lnTo>
                    <a:pt x="111095" y="2143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73"/>
            <p:cNvSpPr/>
            <p:nvPr>
              <p:custDataLst>
                <p:tags r:id="rId49"/>
              </p:custDataLst>
            </p:nvPr>
          </p:nvSpPr>
          <p:spPr>
            <a:xfrm>
              <a:off x="8001009" y="3611571"/>
              <a:ext cx="166679" cy="198430"/>
            </a:xfrm>
            <a:custGeom>
              <a:avLst/>
              <a:gdLst/>
              <a:ahLst/>
              <a:cxnLst/>
              <a:rect l="0" t="0" r="0" b="0"/>
              <a:pathLst>
                <a:path w="166679" h="198430">
                  <a:moveTo>
                    <a:pt x="23803" y="23804"/>
                  </a:moveTo>
                  <a:lnTo>
                    <a:pt x="23803" y="23804"/>
                  </a:lnTo>
                  <a:lnTo>
                    <a:pt x="28017" y="19590"/>
                  </a:lnTo>
                  <a:lnTo>
                    <a:pt x="32437" y="17522"/>
                  </a:lnTo>
                  <a:lnTo>
                    <a:pt x="34851" y="16970"/>
                  </a:lnTo>
                  <a:lnTo>
                    <a:pt x="47480" y="8729"/>
                  </a:lnTo>
                  <a:lnTo>
                    <a:pt x="61066" y="7117"/>
                  </a:lnTo>
                  <a:lnTo>
                    <a:pt x="69890" y="1104"/>
                  </a:lnTo>
                  <a:lnTo>
                    <a:pt x="77461" y="211"/>
                  </a:lnTo>
                  <a:lnTo>
                    <a:pt x="91082" y="0"/>
                  </a:lnTo>
                  <a:lnTo>
                    <a:pt x="95743" y="2347"/>
                  </a:lnTo>
                  <a:lnTo>
                    <a:pt x="100756" y="5448"/>
                  </a:lnTo>
                  <a:lnTo>
                    <a:pt x="111160" y="7439"/>
                  </a:lnTo>
                  <a:lnTo>
                    <a:pt x="113791" y="7602"/>
                  </a:lnTo>
                  <a:lnTo>
                    <a:pt x="119067" y="10135"/>
                  </a:lnTo>
                  <a:lnTo>
                    <a:pt x="121708" y="12046"/>
                  </a:lnTo>
                  <a:lnTo>
                    <a:pt x="124643" y="16520"/>
                  </a:lnTo>
                  <a:lnTo>
                    <a:pt x="126829" y="21449"/>
                  </a:lnTo>
                  <a:lnTo>
                    <a:pt x="139555" y="37940"/>
                  </a:lnTo>
                  <a:lnTo>
                    <a:pt x="142430" y="57100"/>
                  </a:lnTo>
                  <a:lnTo>
                    <a:pt x="142854" y="96429"/>
                  </a:lnTo>
                  <a:lnTo>
                    <a:pt x="142862" y="105392"/>
                  </a:lnTo>
                  <a:lnTo>
                    <a:pt x="131040" y="141450"/>
                  </a:lnTo>
                  <a:lnTo>
                    <a:pt x="118890" y="158206"/>
                  </a:lnTo>
                  <a:lnTo>
                    <a:pt x="112807" y="163795"/>
                  </a:lnTo>
                  <a:lnTo>
                    <a:pt x="100347" y="171018"/>
                  </a:lnTo>
                  <a:lnTo>
                    <a:pt x="66936" y="181725"/>
                  </a:lnTo>
                  <a:lnTo>
                    <a:pt x="48799" y="182445"/>
                  </a:lnTo>
                  <a:lnTo>
                    <a:pt x="41380" y="180154"/>
                  </a:lnTo>
                  <a:lnTo>
                    <a:pt x="35143" y="177077"/>
                  </a:lnTo>
                  <a:lnTo>
                    <a:pt x="18577" y="173950"/>
                  </a:lnTo>
                  <a:lnTo>
                    <a:pt x="8097" y="166551"/>
                  </a:lnTo>
                  <a:lnTo>
                    <a:pt x="4182" y="162801"/>
                  </a:lnTo>
                  <a:lnTo>
                    <a:pt x="1854" y="158194"/>
                  </a:lnTo>
                  <a:lnTo>
                    <a:pt x="63" y="143008"/>
                  </a:lnTo>
                  <a:lnTo>
                    <a:pt x="0" y="131954"/>
                  </a:lnTo>
                  <a:lnTo>
                    <a:pt x="879" y="130299"/>
                  </a:lnTo>
                  <a:lnTo>
                    <a:pt x="2346" y="129196"/>
                  </a:lnTo>
                  <a:lnTo>
                    <a:pt x="4207" y="128462"/>
                  </a:lnTo>
                  <a:lnTo>
                    <a:pt x="5447" y="127090"/>
                  </a:lnTo>
                  <a:lnTo>
                    <a:pt x="6825" y="123213"/>
                  </a:lnTo>
                  <a:lnTo>
                    <a:pt x="8957" y="121827"/>
                  </a:lnTo>
                  <a:lnTo>
                    <a:pt x="22700" y="117249"/>
                  </a:lnTo>
                  <a:lnTo>
                    <a:pt x="28605" y="113842"/>
                  </a:lnTo>
                  <a:lnTo>
                    <a:pt x="34169" y="112328"/>
                  </a:lnTo>
                  <a:lnTo>
                    <a:pt x="57077" y="118057"/>
                  </a:lnTo>
                  <a:lnTo>
                    <a:pt x="62991" y="120963"/>
                  </a:lnTo>
                  <a:lnTo>
                    <a:pt x="68560" y="124312"/>
                  </a:lnTo>
                  <a:lnTo>
                    <a:pt x="90092" y="133093"/>
                  </a:lnTo>
                  <a:lnTo>
                    <a:pt x="129628" y="169327"/>
                  </a:lnTo>
                  <a:lnTo>
                    <a:pt x="154552" y="194241"/>
                  </a:lnTo>
                  <a:lnTo>
                    <a:pt x="159231" y="196567"/>
                  </a:lnTo>
                  <a:lnTo>
                    <a:pt x="166678" y="1984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74"/>
            <p:cNvSpPr/>
            <p:nvPr>
              <p:custDataLst>
                <p:tags r:id="rId50"/>
              </p:custDataLst>
            </p:nvPr>
          </p:nvSpPr>
          <p:spPr>
            <a:xfrm>
              <a:off x="8151813" y="3413154"/>
              <a:ext cx="142711" cy="484160"/>
            </a:xfrm>
            <a:custGeom>
              <a:avLst/>
              <a:gdLst/>
              <a:ahLst/>
              <a:cxnLst/>
              <a:rect l="0" t="0" r="0" b="0"/>
              <a:pathLst>
                <a:path w="142711" h="484160">
                  <a:moveTo>
                    <a:pt x="0" y="7909"/>
                  </a:moveTo>
                  <a:lnTo>
                    <a:pt x="0" y="7909"/>
                  </a:lnTo>
                  <a:lnTo>
                    <a:pt x="0" y="298"/>
                  </a:lnTo>
                  <a:lnTo>
                    <a:pt x="6834" y="0"/>
                  </a:lnTo>
                  <a:lnTo>
                    <a:pt x="7201" y="872"/>
                  </a:lnTo>
                  <a:lnTo>
                    <a:pt x="7610" y="4193"/>
                  </a:lnTo>
                  <a:lnTo>
                    <a:pt x="10143" y="8609"/>
                  </a:lnTo>
                  <a:lnTo>
                    <a:pt x="39704" y="45946"/>
                  </a:lnTo>
                  <a:lnTo>
                    <a:pt x="61736" y="82237"/>
                  </a:lnTo>
                  <a:lnTo>
                    <a:pt x="83931" y="114645"/>
                  </a:lnTo>
                  <a:lnTo>
                    <a:pt x="100476" y="153578"/>
                  </a:lnTo>
                  <a:lnTo>
                    <a:pt x="113762" y="190839"/>
                  </a:lnTo>
                  <a:lnTo>
                    <a:pt x="126998" y="230207"/>
                  </a:lnTo>
                  <a:lnTo>
                    <a:pt x="134773" y="264397"/>
                  </a:lnTo>
                  <a:lnTo>
                    <a:pt x="141633" y="301923"/>
                  </a:lnTo>
                  <a:lnTo>
                    <a:pt x="142710" y="338975"/>
                  </a:lnTo>
                  <a:lnTo>
                    <a:pt x="141971" y="372892"/>
                  </a:lnTo>
                  <a:lnTo>
                    <a:pt x="133073" y="412557"/>
                  </a:lnTo>
                  <a:lnTo>
                    <a:pt x="126447" y="426196"/>
                  </a:lnTo>
                  <a:lnTo>
                    <a:pt x="122344" y="432821"/>
                  </a:lnTo>
                  <a:lnTo>
                    <a:pt x="119152" y="441509"/>
                  </a:lnTo>
                  <a:lnTo>
                    <a:pt x="92574" y="470926"/>
                  </a:lnTo>
                  <a:lnTo>
                    <a:pt x="87299" y="473867"/>
                  </a:lnTo>
                  <a:lnTo>
                    <a:pt x="74081" y="476793"/>
                  </a:lnTo>
                  <a:lnTo>
                    <a:pt x="65067" y="483014"/>
                  </a:lnTo>
                  <a:lnTo>
                    <a:pt x="57473" y="483933"/>
                  </a:lnTo>
                  <a:lnTo>
                    <a:pt x="39716" y="484159"/>
                  </a:lnTo>
                  <a:lnTo>
                    <a:pt x="47625" y="4762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75"/>
            <p:cNvSpPr/>
            <p:nvPr>
              <p:custDataLst>
                <p:tags r:id="rId51"/>
              </p:custDataLst>
            </p:nvPr>
          </p:nvSpPr>
          <p:spPr>
            <a:xfrm>
              <a:off x="7056438" y="3952875"/>
              <a:ext cx="1341437" cy="79376"/>
            </a:xfrm>
            <a:custGeom>
              <a:avLst/>
              <a:gdLst/>
              <a:ahLst/>
              <a:cxnLst/>
              <a:rect l="0" t="0" r="0" b="0"/>
              <a:pathLst>
                <a:path w="1341437" h="79376">
                  <a:moveTo>
                    <a:pt x="1341436" y="0"/>
                  </a:moveTo>
                  <a:lnTo>
                    <a:pt x="1341436" y="0"/>
                  </a:lnTo>
                  <a:lnTo>
                    <a:pt x="1326674" y="0"/>
                  </a:lnTo>
                  <a:lnTo>
                    <a:pt x="1318826" y="6834"/>
                  </a:lnTo>
                  <a:lnTo>
                    <a:pt x="1313766" y="7610"/>
                  </a:lnTo>
                  <a:lnTo>
                    <a:pt x="1275288" y="7937"/>
                  </a:lnTo>
                  <a:lnTo>
                    <a:pt x="1239653" y="7937"/>
                  </a:lnTo>
                  <a:lnTo>
                    <a:pt x="1203780" y="7937"/>
                  </a:lnTo>
                  <a:lnTo>
                    <a:pt x="1166642" y="7937"/>
                  </a:lnTo>
                  <a:lnTo>
                    <a:pt x="1133819" y="7937"/>
                  </a:lnTo>
                  <a:lnTo>
                    <a:pt x="1095210" y="7937"/>
                  </a:lnTo>
                  <a:lnTo>
                    <a:pt x="1055665" y="7937"/>
                  </a:lnTo>
                  <a:lnTo>
                    <a:pt x="1021581" y="7937"/>
                  </a:lnTo>
                  <a:lnTo>
                    <a:pt x="985352" y="12151"/>
                  </a:lnTo>
                  <a:lnTo>
                    <a:pt x="947262" y="15139"/>
                  </a:lnTo>
                  <a:lnTo>
                    <a:pt x="910994" y="15729"/>
                  </a:lnTo>
                  <a:lnTo>
                    <a:pt x="880522" y="15832"/>
                  </a:lnTo>
                  <a:lnTo>
                    <a:pt x="846800" y="15862"/>
                  </a:lnTo>
                  <a:lnTo>
                    <a:pt x="811232" y="15871"/>
                  </a:lnTo>
                  <a:lnTo>
                    <a:pt x="775999" y="18226"/>
                  </a:lnTo>
                  <a:lnTo>
                    <a:pt x="737631" y="22157"/>
                  </a:lnTo>
                  <a:lnTo>
                    <a:pt x="698334" y="23322"/>
                  </a:lnTo>
                  <a:lnTo>
                    <a:pt x="658762" y="26019"/>
                  </a:lnTo>
                  <a:lnTo>
                    <a:pt x="619110" y="30052"/>
                  </a:lnTo>
                  <a:lnTo>
                    <a:pt x="579432" y="31247"/>
                  </a:lnTo>
                  <a:lnTo>
                    <a:pt x="539749" y="33953"/>
                  </a:lnTo>
                  <a:lnTo>
                    <a:pt x="502414" y="37989"/>
                  </a:lnTo>
                  <a:lnTo>
                    <a:pt x="466657" y="39184"/>
                  </a:lnTo>
                  <a:lnTo>
                    <a:pt x="428134" y="41890"/>
                  </a:lnTo>
                  <a:lnTo>
                    <a:pt x="391144" y="45926"/>
                  </a:lnTo>
                  <a:lnTo>
                    <a:pt x="355488" y="47122"/>
                  </a:lnTo>
                  <a:lnTo>
                    <a:pt x="319347" y="49828"/>
                  </a:lnTo>
                  <a:lnTo>
                    <a:pt x="286297" y="53864"/>
                  </a:lnTo>
                  <a:lnTo>
                    <a:pt x="254162" y="57411"/>
                  </a:lnTo>
                  <a:lnTo>
                    <a:pt x="222298" y="61695"/>
                  </a:lnTo>
                  <a:lnTo>
                    <a:pt x="184139" y="63143"/>
                  </a:lnTo>
                  <a:lnTo>
                    <a:pt x="151123" y="68885"/>
                  </a:lnTo>
                  <a:lnTo>
                    <a:pt x="119123" y="70933"/>
                  </a:lnTo>
                  <a:lnTo>
                    <a:pt x="97619" y="73640"/>
                  </a:lnTo>
                  <a:lnTo>
                    <a:pt x="77725" y="77675"/>
                  </a:lnTo>
                  <a:lnTo>
                    <a:pt x="41598" y="79275"/>
                  </a:lnTo>
                  <a:lnTo>
                    <a:pt x="2210" y="79375"/>
                  </a:lnTo>
                  <a:lnTo>
                    <a:pt x="0" y="79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76"/>
            <p:cNvSpPr/>
            <p:nvPr>
              <p:custDataLst>
                <p:tags r:id="rId52"/>
              </p:custDataLst>
            </p:nvPr>
          </p:nvSpPr>
          <p:spPr>
            <a:xfrm>
              <a:off x="7572407" y="4103689"/>
              <a:ext cx="214281" cy="190490"/>
            </a:xfrm>
            <a:custGeom>
              <a:avLst/>
              <a:gdLst/>
              <a:ahLst/>
              <a:cxnLst/>
              <a:rect l="0" t="0" r="0" b="0"/>
              <a:pathLst>
                <a:path w="214281" h="190490">
                  <a:moveTo>
                    <a:pt x="166655" y="39686"/>
                  </a:moveTo>
                  <a:lnTo>
                    <a:pt x="166655" y="39686"/>
                  </a:lnTo>
                  <a:lnTo>
                    <a:pt x="166655" y="35472"/>
                  </a:lnTo>
                  <a:lnTo>
                    <a:pt x="165773" y="34231"/>
                  </a:lnTo>
                  <a:lnTo>
                    <a:pt x="164303" y="33404"/>
                  </a:lnTo>
                  <a:lnTo>
                    <a:pt x="162441" y="32852"/>
                  </a:lnTo>
                  <a:lnTo>
                    <a:pt x="161199" y="31602"/>
                  </a:lnTo>
                  <a:lnTo>
                    <a:pt x="159044" y="25011"/>
                  </a:lnTo>
                  <a:lnTo>
                    <a:pt x="158727" y="16231"/>
                  </a:lnTo>
                  <a:lnTo>
                    <a:pt x="151108" y="8272"/>
                  </a:lnTo>
                  <a:lnTo>
                    <a:pt x="146663" y="8036"/>
                  </a:lnTo>
                  <a:lnTo>
                    <a:pt x="145389" y="7121"/>
                  </a:lnTo>
                  <a:lnTo>
                    <a:pt x="143975" y="3752"/>
                  </a:lnTo>
                  <a:lnTo>
                    <a:pt x="142716" y="2500"/>
                  </a:lnTo>
                  <a:lnTo>
                    <a:pt x="138965" y="1111"/>
                  </a:lnTo>
                  <a:lnTo>
                    <a:pt x="100507" y="0"/>
                  </a:lnTo>
                  <a:lnTo>
                    <a:pt x="95217" y="2351"/>
                  </a:lnTo>
                  <a:lnTo>
                    <a:pt x="89926" y="5454"/>
                  </a:lnTo>
                  <a:lnTo>
                    <a:pt x="81989" y="8083"/>
                  </a:lnTo>
                  <a:lnTo>
                    <a:pt x="74051" y="13173"/>
                  </a:lnTo>
                  <a:lnTo>
                    <a:pt x="66114" y="15955"/>
                  </a:lnTo>
                  <a:lnTo>
                    <a:pt x="47592" y="29557"/>
                  </a:lnTo>
                  <a:lnTo>
                    <a:pt x="42301" y="31656"/>
                  </a:lnTo>
                  <a:lnTo>
                    <a:pt x="37009" y="35529"/>
                  </a:lnTo>
                  <a:lnTo>
                    <a:pt x="29072" y="46881"/>
                  </a:lnTo>
                  <a:lnTo>
                    <a:pt x="20031" y="65847"/>
                  </a:lnTo>
                  <a:lnTo>
                    <a:pt x="11215" y="76669"/>
                  </a:lnTo>
                  <a:lnTo>
                    <a:pt x="6206" y="87299"/>
                  </a:lnTo>
                  <a:lnTo>
                    <a:pt x="2741" y="92597"/>
                  </a:lnTo>
                  <a:lnTo>
                    <a:pt x="790" y="100538"/>
                  </a:lnTo>
                  <a:lnTo>
                    <a:pt x="0" y="128541"/>
                  </a:lnTo>
                  <a:lnTo>
                    <a:pt x="2334" y="134446"/>
                  </a:lnTo>
                  <a:lnTo>
                    <a:pt x="5429" y="140009"/>
                  </a:lnTo>
                  <a:lnTo>
                    <a:pt x="7416" y="150768"/>
                  </a:lnTo>
                  <a:lnTo>
                    <a:pt x="7579" y="153428"/>
                  </a:lnTo>
                  <a:lnTo>
                    <a:pt x="10112" y="158735"/>
                  </a:lnTo>
                  <a:lnTo>
                    <a:pt x="12022" y="161386"/>
                  </a:lnTo>
                  <a:lnTo>
                    <a:pt x="16496" y="164330"/>
                  </a:lnTo>
                  <a:lnTo>
                    <a:pt x="18924" y="165116"/>
                  </a:lnTo>
                  <a:lnTo>
                    <a:pt x="20543" y="166521"/>
                  </a:lnTo>
                  <a:lnTo>
                    <a:pt x="27568" y="177596"/>
                  </a:lnTo>
                  <a:lnTo>
                    <a:pt x="32225" y="180354"/>
                  </a:lnTo>
                  <a:lnTo>
                    <a:pt x="37235" y="182462"/>
                  </a:lnTo>
                  <a:lnTo>
                    <a:pt x="45013" y="187725"/>
                  </a:lnTo>
                  <a:lnTo>
                    <a:pt x="52904" y="189676"/>
                  </a:lnTo>
                  <a:lnTo>
                    <a:pt x="86202" y="190489"/>
                  </a:lnTo>
                  <a:lnTo>
                    <a:pt x="93563" y="188142"/>
                  </a:lnTo>
                  <a:lnTo>
                    <a:pt x="99775" y="185041"/>
                  </a:lnTo>
                  <a:lnTo>
                    <a:pt x="108230" y="182414"/>
                  </a:lnTo>
                  <a:lnTo>
                    <a:pt x="116320" y="177324"/>
                  </a:lnTo>
                  <a:lnTo>
                    <a:pt x="147397" y="167492"/>
                  </a:lnTo>
                  <a:lnTo>
                    <a:pt x="156734" y="166043"/>
                  </a:lnTo>
                  <a:lnTo>
                    <a:pt x="182027" y="156901"/>
                  </a:lnTo>
                  <a:lnTo>
                    <a:pt x="187598" y="153517"/>
                  </a:lnTo>
                  <a:lnTo>
                    <a:pt x="196808" y="151167"/>
                  </a:lnTo>
                  <a:lnTo>
                    <a:pt x="202146" y="150916"/>
                  </a:lnTo>
                  <a:lnTo>
                    <a:pt x="206829" y="148506"/>
                  </a:lnTo>
                  <a:lnTo>
                    <a:pt x="214280" y="1428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SMARTInkShape-77"/>
          <p:cNvSpPr/>
          <p:nvPr>
            <p:custDataLst>
              <p:tags r:id="rId7"/>
            </p:custDataLst>
          </p:nvPr>
        </p:nvSpPr>
        <p:spPr>
          <a:xfrm>
            <a:off x="7446539" y="4056063"/>
            <a:ext cx="554440" cy="357121"/>
          </a:xfrm>
          <a:custGeom>
            <a:avLst/>
            <a:gdLst/>
            <a:ahLst/>
            <a:cxnLst/>
            <a:rect l="0" t="0" r="0" b="0"/>
            <a:pathLst>
              <a:path w="554440" h="357121">
                <a:moveTo>
                  <a:pt x="30585" y="150812"/>
                </a:moveTo>
                <a:lnTo>
                  <a:pt x="30585" y="150812"/>
                </a:lnTo>
                <a:lnTo>
                  <a:pt x="30585" y="128200"/>
                </a:lnTo>
                <a:lnTo>
                  <a:pt x="37420" y="120270"/>
                </a:lnTo>
                <a:lnTo>
                  <a:pt x="38427" y="112334"/>
                </a:lnTo>
                <a:lnTo>
                  <a:pt x="38495" y="107269"/>
                </a:lnTo>
                <a:lnTo>
                  <a:pt x="40862" y="102649"/>
                </a:lnTo>
                <a:lnTo>
                  <a:pt x="51697" y="89201"/>
                </a:lnTo>
                <a:lnTo>
                  <a:pt x="54479" y="81796"/>
                </a:lnTo>
                <a:lnTo>
                  <a:pt x="58256" y="76629"/>
                </a:lnTo>
                <a:lnTo>
                  <a:pt x="62875" y="73744"/>
                </a:lnTo>
                <a:lnTo>
                  <a:pt x="67867" y="71580"/>
                </a:lnTo>
                <a:lnTo>
                  <a:pt x="86163" y="57767"/>
                </a:lnTo>
                <a:lnTo>
                  <a:pt x="91446" y="55660"/>
                </a:lnTo>
                <a:lnTo>
                  <a:pt x="120708" y="35211"/>
                </a:lnTo>
                <a:lnTo>
                  <a:pt x="130393" y="31893"/>
                </a:lnTo>
                <a:lnTo>
                  <a:pt x="139729" y="26599"/>
                </a:lnTo>
                <a:lnTo>
                  <a:pt x="152393" y="23756"/>
                </a:lnTo>
                <a:lnTo>
                  <a:pt x="163005" y="18601"/>
                </a:lnTo>
                <a:lnTo>
                  <a:pt x="202474" y="7861"/>
                </a:lnTo>
                <a:lnTo>
                  <a:pt x="221589" y="1814"/>
                </a:lnTo>
                <a:lnTo>
                  <a:pt x="258157" y="106"/>
                </a:lnTo>
                <a:lnTo>
                  <a:pt x="293015" y="3"/>
                </a:lnTo>
                <a:lnTo>
                  <a:pt x="330599" y="0"/>
                </a:lnTo>
                <a:lnTo>
                  <a:pt x="342078" y="881"/>
                </a:lnTo>
                <a:lnTo>
                  <a:pt x="379793" y="7446"/>
                </a:lnTo>
                <a:lnTo>
                  <a:pt x="390400" y="8601"/>
                </a:lnTo>
                <a:lnTo>
                  <a:pt x="405407" y="14209"/>
                </a:lnTo>
                <a:lnTo>
                  <a:pt x="416712" y="20575"/>
                </a:lnTo>
                <a:lnTo>
                  <a:pt x="451418" y="32257"/>
                </a:lnTo>
                <a:lnTo>
                  <a:pt x="485172" y="51644"/>
                </a:lnTo>
                <a:lnTo>
                  <a:pt x="522666" y="87282"/>
                </a:lnTo>
                <a:lnTo>
                  <a:pt x="530635" y="97592"/>
                </a:lnTo>
                <a:lnTo>
                  <a:pt x="544170" y="118571"/>
                </a:lnTo>
                <a:lnTo>
                  <a:pt x="546359" y="124135"/>
                </a:lnTo>
                <a:lnTo>
                  <a:pt x="551667" y="133108"/>
                </a:lnTo>
                <a:lnTo>
                  <a:pt x="554439" y="172796"/>
                </a:lnTo>
                <a:lnTo>
                  <a:pt x="553573" y="185351"/>
                </a:lnTo>
                <a:lnTo>
                  <a:pt x="536869" y="224068"/>
                </a:lnTo>
                <a:lnTo>
                  <a:pt x="530140" y="236311"/>
                </a:lnTo>
                <a:lnTo>
                  <a:pt x="496083" y="272662"/>
                </a:lnTo>
                <a:lnTo>
                  <a:pt x="472879" y="293540"/>
                </a:lnTo>
                <a:lnTo>
                  <a:pt x="433685" y="317495"/>
                </a:lnTo>
                <a:lnTo>
                  <a:pt x="424054" y="321907"/>
                </a:lnTo>
                <a:lnTo>
                  <a:pt x="387729" y="333865"/>
                </a:lnTo>
                <a:lnTo>
                  <a:pt x="377170" y="338002"/>
                </a:lnTo>
                <a:lnTo>
                  <a:pt x="339069" y="348017"/>
                </a:lnTo>
                <a:lnTo>
                  <a:pt x="309563" y="351439"/>
                </a:lnTo>
                <a:lnTo>
                  <a:pt x="287463" y="356051"/>
                </a:lnTo>
                <a:lnTo>
                  <a:pt x="250204" y="357120"/>
                </a:lnTo>
                <a:lnTo>
                  <a:pt x="234319" y="356285"/>
                </a:lnTo>
                <a:lnTo>
                  <a:pt x="201683" y="349983"/>
                </a:lnTo>
                <a:lnTo>
                  <a:pt x="175115" y="347042"/>
                </a:lnTo>
                <a:lnTo>
                  <a:pt x="136515" y="337434"/>
                </a:lnTo>
                <a:lnTo>
                  <a:pt x="112324" y="331558"/>
                </a:lnTo>
                <a:lnTo>
                  <a:pt x="76410" y="309514"/>
                </a:lnTo>
                <a:lnTo>
                  <a:pt x="54937" y="296035"/>
                </a:lnTo>
                <a:lnTo>
                  <a:pt x="52112" y="295252"/>
                </a:lnTo>
                <a:lnTo>
                  <a:pt x="46620" y="289679"/>
                </a:lnTo>
                <a:lnTo>
                  <a:pt x="26182" y="263854"/>
                </a:lnTo>
                <a:lnTo>
                  <a:pt x="24218" y="255146"/>
                </a:lnTo>
                <a:lnTo>
                  <a:pt x="21931" y="251235"/>
                </a:lnTo>
                <a:lnTo>
                  <a:pt x="10290" y="238623"/>
                </a:lnTo>
                <a:lnTo>
                  <a:pt x="8337" y="232173"/>
                </a:lnTo>
                <a:lnTo>
                  <a:pt x="6354" y="219506"/>
                </a:lnTo>
                <a:lnTo>
                  <a:pt x="1456" y="208893"/>
                </a:lnTo>
                <a:lnTo>
                  <a:pt x="0" y="199850"/>
                </a:lnTo>
                <a:lnTo>
                  <a:pt x="1706" y="192304"/>
                </a:lnTo>
                <a:lnTo>
                  <a:pt x="4521" y="186010"/>
                </a:lnTo>
                <a:lnTo>
                  <a:pt x="8994" y="160451"/>
                </a:lnTo>
                <a:lnTo>
                  <a:pt x="35903" y="121063"/>
                </a:lnTo>
                <a:lnTo>
                  <a:pt x="49110" y="101676"/>
                </a:lnTo>
                <a:lnTo>
                  <a:pt x="88740" y="74102"/>
                </a:lnTo>
                <a:lnTo>
                  <a:pt x="99459" y="67033"/>
                </a:lnTo>
                <a:lnTo>
                  <a:pt x="116085" y="61846"/>
                </a:lnTo>
                <a:lnTo>
                  <a:pt x="119336" y="59751"/>
                </a:lnTo>
                <a:lnTo>
                  <a:pt x="156150" y="48837"/>
                </a:lnTo>
                <a:lnTo>
                  <a:pt x="192365" y="47656"/>
                </a:lnTo>
                <a:lnTo>
                  <a:pt x="205211" y="4762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Shape-78"/>
          <p:cNvSpPr/>
          <p:nvPr>
            <p:custDataLst>
              <p:tags r:id="rId8"/>
            </p:custDataLst>
          </p:nvPr>
        </p:nvSpPr>
        <p:spPr>
          <a:xfrm>
            <a:off x="6342063" y="3706813"/>
            <a:ext cx="706438" cy="539750"/>
          </a:xfrm>
          <a:custGeom>
            <a:avLst/>
            <a:gdLst/>
            <a:ahLst/>
            <a:cxnLst/>
            <a:rect l="0" t="0" r="0" b="0"/>
            <a:pathLst>
              <a:path w="706438" h="539750">
                <a:moveTo>
                  <a:pt x="706437" y="0"/>
                </a:moveTo>
                <a:lnTo>
                  <a:pt x="706437" y="0"/>
                </a:lnTo>
                <a:lnTo>
                  <a:pt x="706437" y="4213"/>
                </a:lnTo>
                <a:lnTo>
                  <a:pt x="705555" y="5454"/>
                </a:lnTo>
                <a:lnTo>
                  <a:pt x="704085" y="6281"/>
                </a:lnTo>
                <a:lnTo>
                  <a:pt x="698502" y="7937"/>
                </a:lnTo>
                <a:lnTo>
                  <a:pt x="698499" y="7937"/>
                </a:lnTo>
                <a:lnTo>
                  <a:pt x="698499" y="12150"/>
                </a:lnTo>
                <a:lnTo>
                  <a:pt x="697618" y="13392"/>
                </a:lnTo>
                <a:lnTo>
                  <a:pt x="696148" y="14219"/>
                </a:lnTo>
                <a:lnTo>
                  <a:pt x="690889" y="15777"/>
                </a:lnTo>
                <a:lnTo>
                  <a:pt x="690591" y="22700"/>
                </a:lnTo>
                <a:lnTo>
                  <a:pt x="689699" y="23071"/>
                </a:lnTo>
                <a:lnTo>
                  <a:pt x="683731" y="23714"/>
                </a:lnTo>
                <a:lnTo>
                  <a:pt x="683116" y="26120"/>
                </a:lnTo>
                <a:lnTo>
                  <a:pt x="682721" y="30638"/>
                </a:lnTo>
                <a:lnTo>
                  <a:pt x="680315" y="31255"/>
                </a:lnTo>
                <a:lnTo>
                  <a:pt x="675016" y="31720"/>
                </a:lnTo>
                <a:lnTo>
                  <a:pt x="667085" y="39359"/>
                </a:lnTo>
                <a:lnTo>
                  <a:pt x="666778" y="46492"/>
                </a:lnTo>
                <a:lnTo>
                  <a:pt x="665887" y="46870"/>
                </a:lnTo>
                <a:lnTo>
                  <a:pt x="659139" y="47595"/>
                </a:lnTo>
                <a:lnTo>
                  <a:pt x="652007" y="54456"/>
                </a:lnTo>
                <a:lnTo>
                  <a:pt x="646996" y="55235"/>
                </a:lnTo>
                <a:lnTo>
                  <a:pt x="645643" y="56226"/>
                </a:lnTo>
                <a:lnTo>
                  <a:pt x="644741" y="57768"/>
                </a:lnTo>
                <a:lnTo>
                  <a:pt x="643293" y="62367"/>
                </a:lnTo>
                <a:lnTo>
                  <a:pt x="640743" y="62996"/>
                </a:lnTo>
                <a:lnTo>
                  <a:pt x="638828" y="63164"/>
                </a:lnTo>
                <a:lnTo>
                  <a:pt x="637552" y="64158"/>
                </a:lnTo>
                <a:lnTo>
                  <a:pt x="636134" y="67614"/>
                </a:lnTo>
                <a:lnTo>
                  <a:pt x="634874" y="68888"/>
                </a:lnTo>
                <a:lnTo>
                  <a:pt x="627419" y="71337"/>
                </a:lnTo>
                <a:lnTo>
                  <a:pt x="620795" y="76873"/>
                </a:lnTo>
                <a:lnTo>
                  <a:pt x="612626" y="79045"/>
                </a:lnTo>
                <a:lnTo>
                  <a:pt x="612146" y="80037"/>
                </a:lnTo>
                <a:lnTo>
                  <a:pt x="611613" y="83490"/>
                </a:lnTo>
                <a:lnTo>
                  <a:pt x="610589" y="84764"/>
                </a:lnTo>
                <a:lnTo>
                  <a:pt x="596753" y="94046"/>
                </a:lnTo>
                <a:lnTo>
                  <a:pt x="589259" y="100467"/>
                </a:lnTo>
                <a:lnTo>
                  <a:pt x="584390" y="101978"/>
                </a:lnTo>
                <a:lnTo>
                  <a:pt x="582739" y="103263"/>
                </a:lnTo>
                <a:lnTo>
                  <a:pt x="580904" y="107042"/>
                </a:lnTo>
                <a:lnTo>
                  <a:pt x="579533" y="108403"/>
                </a:lnTo>
                <a:lnTo>
                  <a:pt x="575657" y="109915"/>
                </a:lnTo>
                <a:lnTo>
                  <a:pt x="568518" y="110766"/>
                </a:lnTo>
                <a:lnTo>
                  <a:pt x="566866" y="111767"/>
                </a:lnTo>
                <a:lnTo>
                  <a:pt x="565765" y="113317"/>
                </a:lnTo>
                <a:lnTo>
                  <a:pt x="563659" y="117391"/>
                </a:lnTo>
                <a:lnTo>
                  <a:pt x="559783" y="122141"/>
                </a:lnTo>
                <a:lnTo>
                  <a:pt x="555121" y="124840"/>
                </a:lnTo>
                <a:lnTo>
                  <a:pt x="552643" y="125560"/>
                </a:lnTo>
                <a:lnTo>
                  <a:pt x="550991" y="126921"/>
                </a:lnTo>
                <a:lnTo>
                  <a:pt x="549156" y="130786"/>
                </a:lnTo>
                <a:lnTo>
                  <a:pt x="547784" y="132170"/>
                </a:lnTo>
                <a:lnTo>
                  <a:pt x="531662" y="141058"/>
                </a:lnTo>
                <a:lnTo>
                  <a:pt x="529067" y="141663"/>
                </a:lnTo>
                <a:lnTo>
                  <a:pt x="527336" y="142949"/>
                </a:lnTo>
                <a:lnTo>
                  <a:pt x="526182" y="144688"/>
                </a:lnTo>
                <a:lnTo>
                  <a:pt x="524018" y="148972"/>
                </a:lnTo>
                <a:lnTo>
                  <a:pt x="520117" y="153816"/>
                </a:lnTo>
                <a:lnTo>
                  <a:pt x="515443" y="156557"/>
                </a:lnTo>
                <a:lnTo>
                  <a:pt x="510426" y="158657"/>
                </a:lnTo>
                <a:lnTo>
                  <a:pt x="502642" y="163915"/>
                </a:lnTo>
                <a:lnTo>
                  <a:pt x="494751" y="166748"/>
                </a:lnTo>
                <a:lnTo>
                  <a:pt x="476248" y="180368"/>
                </a:lnTo>
                <a:lnTo>
                  <a:pt x="470958" y="182469"/>
                </a:lnTo>
                <a:lnTo>
                  <a:pt x="452437" y="196234"/>
                </a:lnTo>
                <a:lnTo>
                  <a:pt x="449791" y="196969"/>
                </a:lnTo>
                <a:lnTo>
                  <a:pt x="448027" y="198340"/>
                </a:lnTo>
                <a:lnTo>
                  <a:pt x="446067" y="202215"/>
                </a:lnTo>
                <a:lnTo>
                  <a:pt x="443780" y="203602"/>
                </a:lnTo>
                <a:lnTo>
                  <a:pt x="433899" y="206435"/>
                </a:lnTo>
                <a:lnTo>
                  <a:pt x="432141" y="208179"/>
                </a:lnTo>
                <a:lnTo>
                  <a:pt x="425105" y="217314"/>
                </a:lnTo>
                <a:lnTo>
                  <a:pt x="410026" y="232864"/>
                </a:lnTo>
                <a:lnTo>
                  <a:pt x="404778" y="235786"/>
                </a:lnTo>
                <a:lnTo>
                  <a:pt x="399505" y="237968"/>
                </a:lnTo>
                <a:lnTo>
                  <a:pt x="380998" y="251793"/>
                </a:lnTo>
                <a:lnTo>
                  <a:pt x="375708" y="253901"/>
                </a:lnTo>
                <a:lnTo>
                  <a:pt x="367770" y="259164"/>
                </a:lnTo>
                <a:lnTo>
                  <a:pt x="359833" y="261997"/>
                </a:lnTo>
                <a:lnTo>
                  <a:pt x="333375" y="283445"/>
                </a:lnTo>
                <a:lnTo>
                  <a:pt x="328083" y="285607"/>
                </a:lnTo>
                <a:lnTo>
                  <a:pt x="320145" y="290901"/>
                </a:lnTo>
                <a:lnTo>
                  <a:pt x="312208" y="293743"/>
                </a:lnTo>
                <a:lnTo>
                  <a:pt x="285750" y="315195"/>
                </a:lnTo>
                <a:lnTo>
                  <a:pt x="283104" y="315963"/>
                </a:lnTo>
                <a:lnTo>
                  <a:pt x="281340" y="317357"/>
                </a:lnTo>
                <a:lnTo>
                  <a:pt x="266901" y="336118"/>
                </a:lnTo>
                <a:lnTo>
                  <a:pt x="261791" y="339003"/>
                </a:lnTo>
                <a:lnTo>
                  <a:pt x="247112" y="345070"/>
                </a:lnTo>
                <a:lnTo>
                  <a:pt x="230674" y="354981"/>
                </a:lnTo>
                <a:lnTo>
                  <a:pt x="225112" y="357089"/>
                </a:lnTo>
                <a:lnTo>
                  <a:pt x="219700" y="360965"/>
                </a:lnTo>
                <a:lnTo>
                  <a:pt x="216706" y="365628"/>
                </a:lnTo>
                <a:lnTo>
                  <a:pt x="215908" y="368106"/>
                </a:lnTo>
                <a:lnTo>
                  <a:pt x="210318" y="373211"/>
                </a:lnTo>
                <a:lnTo>
                  <a:pt x="182447" y="394669"/>
                </a:lnTo>
                <a:lnTo>
                  <a:pt x="177219" y="396776"/>
                </a:lnTo>
                <a:lnTo>
                  <a:pt x="171955" y="400653"/>
                </a:lnTo>
                <a:lnTo>
                  <a:pt x="169029" y="405315"/>
                </a:lnTo>
                <a:lnTo>
                  <a:pt x="168248" y="407793"/>
                </a:lnTo>
                <a:lnTo>
                  <a:pt x="166846" y="409445"/>
                </a:lnTo>
                <a:lnTo>
                  <a:pt x="144414" y="427156"/>
                </a:lnTo>
                <a:lnTo>
                  <a:pt x="139117" y="432403"/>
                </a:lnTo>
                <a:lnTo>
                  <a:pt x="134443" y="434713"/>
                </a:lnTo>
                <a:lnTo>
                  <a:pt x="131961" y="435329"/>
                </a:lnTo>
                <a:lnTo>
                  <a:pt x="130307" y="436622"/>
                </a:lnTo>
                <a:lnTo>
                  <a:pt x="123221" y="447501"/>
                </a:lnTo>
                <a:lnTo>
                  <a:pt x="118558" y="450243"/>
                </a:lnTo>
                <a:lnTo>
                  <a:pt x="113546" y="452344"/>
                </a:lnTo>
                <a:lnTo>
                  <a:pt x="105767" y="457603"/>
                </a:lnTo>
                <a:lnTo>
                  <a:pt x="100512" y="459143"/>
                </a:lnTo>
                <a:lnTo>
                  <a:pt x="98757" y="460435"/>
                </a:lnTo>
                <a:lnTo>
                  <a:pt x="97589" y="462179"/>
                </a:lnTo>
                <a:lnTo>
                  <a:pt x="96809" y="464223"/>
                </a:lnTo>
                <a:lnTo>
                  <a:pt x="95408" y="465586"/>
                </a:lnTo>
                <a:lnTo>
                  <a:pt x="91498" y="467100"/>
                </a:lnTo>
                <a:lnTo>
                  <a:pt x="90103" y="468386"/>
                </a:lnTo>
                <a:lnTo>
                  <a:pt x="88552" y="472167"/>
                </a:lnTo>
                <a:lnTo>
                  <a:pt x="87257" y="473528"/>
                </a:lnTo>
                <a:lnTo>
                  <a:pt x="83466" y="475039"/>
                </a:lnTo>
                <a:lnTo>
                  <a:pt x="76373" y="475891"/>
                </a:lnTo>
                <a:lnTo>
                  <a:pt x="74727" y="476892"/>
                </a:lnTo>
                <a:lnTo>
                  <a:pt x="73630" y="478442"/>
                </a:lnTo>
                <a:lnTo>
                  <a:pt x="71871" y="483052"/>
                </a:lnTo>
                <a:lnTo>
                  <a:pt x="55919" y="499703"/>
                </a:lnTo>
                <a:lnTo>
                  <a:pt x="51454" y="499956"/>
                </a:lnTo>
                <a:lnTo>
                  <a:pt x="50177" y="500873"/>
                </a:lnTo>
                <a:lnTo>
                  <a:pt x="49326" y="502367"/>
                </a:lnTo>
                <a:lnTo>
                  <a:pt x="48759" y="504244"/>
                </a:lnTo>
                <a:lnTo>
                  <a:pt x="47499" y="505496"/>
                </a:lnTo>
                <a:lnTo>
                  <a:pt x="39792" y="507970"/>
                </a:lnTo>
                <a:lnTo>
                  <a:pt x="32079" y="515609"/>
                </a:lnTo>
                <a:lnTo>
                  <a:pt x="27633" y="515840"/>
                </a:lnTo>
                <a:lnTo>
                  <a:pt x="26359" y="516754"/>
                </a:lnTo>
                <a:lnTo>
                  <a:pt x="25511" y="518245"/>
                </a:lnTo>
                <a:lnTo>
                  <a:pt x="23814" y="523866"/>
                </a:lnTo>
                <a:lnTo>
                  <a:pt x="16978" y="523874"/>
                </a:lnTo>
                <a:lnTo>
                  <a:pt x="16610" y="524756"/>
                </a:lnTo>
                <a:lnTo>
                  <a:pt x="15883" y="531715"/>
                </a:lnTo>
                <a:lnTo>
                  <a:pt x="8264" y="531809"/>
                </a:lnTo>
                <a:lnTo>
                  <a:pt x="7945" y="539422"/>
                </a:lnTo>
                <a:lnTo>
                  <a:pt x="0" y="539749"/>
                </a:lnTo>
                <a:lnTo>
                  <a:pt x="0" y="527695"/>
                </a:lnTo>
                <a:lnTo>
                  <a:pt x="881" y="526421"/>
                </a:lnTo>
                <a:lnTo>
                  <a:pt x="2351" y="525572"/>
                </a:lnTo>
                <a:lnTo>
                  <a:pt x="6833" y="524210"/>
                </a:lnTo>
                <a:lnTo>
                  <a:pt x="7447" y="521671"/>
                </a:lnTo>
                <a:lnTo>
                  <a:pt x="7934" y="504142"/>
                </a:lnTo>
                <a:lnTo>
                  <a:pt x="8816" y="502782"/>
                </a:lnTo>
                <a:lnTo>
                  <a:pt x="10288" y="501875"/>
                </a:lnTo>
                <a:lnTo>
                  <a:pt x="14771" y="500421"/>
                </a:lnTo>
                <a:lnTo>
                  <a:pt x="15383" y="497869"/>
                </a:lnTo>
                <a:lnTo>
                  <a:pt x="15874" y="472400"/>
                </a:lnTo>
                <a:lnTo>
                  <a:pt x="18226" y="467777"/>
                </a:lnTo>
                <a:lnTo>
                  <a:pt x="22708" y="461836"/>
                </a:lnTo>
                <a:lnTo>
                  <a:pt x="23594" y="454326"/>
                </a:lnTo>
                <a:lnTo>
                  <a:pt x="23811" y="415394"/>
                </a:lnTo>
                <a:lnTo>
                  <a:pt x="23812" y="402166"/>
                </a:lnTo>
                <a:lnTo>
                  <a:pt x="26163" y="396874"/>
                </a:lnTo>
                <a:lnTo>
                  <a:pt x="29266" y="391583"/>
                </a:lnTo>
                <a:lnTo>
                  <a:pt x="31259" y="381000"/>
                </a:lnTo>
                <a:lnTo>
                  <a:pt x="31747" y="346604"/>
                </a:lnTo>
                <a:lnTo>
                  <a:pt x="34100" y="341312"/>
                </a:lnTo>
                <a:lnTo>
                  <a:pt x="37204" y="336020"/>
                </a:lnTo>
                <a:lnTo>
                  <a:pt x="39196" y="325437"/>
                </a:lnTo>
                <a:lnTo>
                  <a:pt x="39686" y="285750"/>
                </a:lnTo>
                <a:lnTo>
                  <a:pt x="39687" y="246062"/>
                </a:lnTo>
                <a:lnTo>
                  <a:pt x="39687" y="235479"/>
                </a:lnTo>
                <a:lnTo>
                  <a:pt x="42039" y="230187"/>
                </a:lnTo>
                <a:lnTo>
                  <a:pt x="46521" y="223817"/>
                </a:lnTo>
                <a:lnTo>
                  <a:pt x="47527" y="215553"/>
                </a:lnTo>
                <a:lnTo>
                  <a:pt x="47625" y="18256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SMARTInkShape-Group24"/>
          <p:cNvGrpSpPr/>
          <p:nvPr/>
        </p:nvGrpSpPr>
        <p:grpSpPr>
          <a:xfrm>
            <a:off x="6000750" y="4683125"/>
            <a:ext cx="1103314" cy="325439"/>
            <a:chOff x="6000750" y="4683125"/>
            <a:chExt cx="1103314" cy="325439"/>
          </a:xfrm>
        </p:grpSpPr>
        <p:sp>
          <p:nvSpPr>
            <p:cNvPr id="68" name="SMARTInkShape-79"/>
            <p:cNvSpPr/>
            <p:nvPr>
              <p:custDataLst>
                <p:tags r:id="rId35"/>
              </p:custDataLst>
            </p:nvPr>
          </p:nvSpPr>
          <p:spPr>
            <a:xfrm>
              <a:off x="6000750" y="4841883"/>
              <a:ext cx="158751" cy="166681"/>
            </a:xfrm>
            <a:custGeom>
              <a:avLst/>
              <a:gdLst/>
              <a:ahLst/>
              <a:cxnLst/>
              <a:rect l="0" t="0" r="0" b="0"/>
              <a:pathLst>
                <a:path w="158751" h="166681">
                  <a:moveTo>
                    <a:pt x="150813" y="15867"/>
                  </a:moveTo>
                  <a:lnTo>
                    <a:pt x="150813" y="15867"/>
                  </a:lnTo>
                  <a:lnTo>
                    <a:pt x="146599" y="15867"/>
                  </a:lnTo>
                  <a:lnTo>
                    <a:pt x="145357" y="14985"/>
                  </a:lnTo>
                  <a:lnTo>
                    <a:pt x="144530" y="13515"/>
                  </a:lnTo>
                  <a:lnTo>
                    <a:pt x="142877" y="7938"/>
                  </a:lnTo>
                  <a:lnTo>
                    <a:pt x="138661" y="7931"/>
                  </a:lnTo>
                  <a:lnTo>
                    <a:pt x="137420" y="7049"/>
                  </a:lnTo>
                  <a:lnTo>
                    <a:pt x="136593" y="5579"/>
                  </a:lnTo>
                  <a:lnTo>
                    <a:pt x="136041" y="3716"/>
                  </a:lnTo>
                  <a:lnTo>
                    <a:pt x="134791" y="2474"/>
                  </a:lnTo>
                  <a:lnTo>
                    <a:pt x="127355" y="89"/>
                  </a:lnTo>
                  <a:lnTo>
                    <a:pt x="115983" y="0"/>
                  </a:lnTo>
                  <a:lnTo>
                    <a:pt x="114364" y="879"/>
                  </a:lnTo>
                  <a:lnTo>
                    <a:pt x="113284" y="2348"/>
                  </a:lnTo>
                  <a:lnTo>
                    <a:pt x="112564" y="4209"/>
                  </a:lnTo>
                  <a:lnTo>
                    <a:pt x="111203" y="5449"/>
                  </a:lnTo>
                  <a:lnTo>
                    <a:pt x="107338" y="6827"/>
                  </a:lnTo>
                  <a:lnTo>
                    <a:pt x="84330" y="7921"/>
                  </a:lnTo>
                  <a:lnTo>
                    <a:pt x="82679" y="8806"/>
                  </a:lnTo>
                  <a:lnTo>
                    <a:pt x="81578" y="10277"/>
                  </a:lnTo>
                  <a:lnTo>
                    <a:pt x="80844" y="12140"/>
                  </a:lnTo>
                  <a:lnTo>
                    <a:pt x="79472" y="13382"/>
                  </a:lnTo>
                  <a:lnTo>
                    <a:pt x="75597" y="14763"/>
                  </a:lnTo>
                  <a:lnTo>
                    <a:pt x="65922" y="16531"/>
                  </a:lnTo>
                  <a:lnTo>
                    <a:pt x="53894" y="25653"/>
                  </a:lnTo>
                  <a:lnTo>
                    <a:pt x="51805" y="27682"/>
                  </a:lnTo>
                  <a:lnTo>
                    <a:pt x="47131" y="29937"/>
                  </a:lnTo>
                  <a:lnTo>
                    <a:pt x="44649" y="30539"/>
                  </a:lnTo>
                  <a:lnTo>
                    <a:pt x="42995" y="31821"/>
                  </a:lnTo>
                  <a:lnTo>
                    <a:pt x="35909" y="42684"/>
                  </a:lnTo>
                  <a:lnTo>
                    <a:pt x="31246" y="45424"/>
                  </a:lnTo>
                  <a:lnTo>
                    <a:pt x="26234" y="47524"/>
                  </a:lnTo>
                  <a:lnTo>
                    <a:pt x="21067" y="51397"/>
                  </a:lnTo>
                  <a:lnTo>
                    <a:pt x="18183" y="56059"/>
                  </a:lnTo>
                  <a:lnTo>
                    <a:pt x="17413" y="58536"/>
                  </a:lnTo>
                  <a:lnTo>
                    <a:pt x="16019" y="60188"/>
                  </a:lnTo>
                  <a:lnTo>
                    <a:pt x="12117" y="62023"/>
                  </a:lnTo>
                  <a:lnTo>
                    <a:pt x="10724" y="63395"/>
                  </a:lnTo>
                  <a:lnTo>
                    <a:pt x="1818" y="79516"/>
                  </a:lnTo>
                  <a:lnTo>
                    <a:pt x="31" y="98217"/>
                  </a:lnTo>
                  <a:lnTo>
                    <a:pt x="0" y="133459"/>
                  </a:lnTo>
                  <a:lnTo>
                    <a:pt x="5454" y="140976"/>
                  </a:lnTo>
                  <a:lnTo>
                    <a:pt x="6834" y="145848"/>
                  </a:lnTo>
                  <a:lnTo>
                    <a:pt x="8084" y="147500"/>
                  </a:lnTo>
                  <a:lnTo>
                    <a:pt x="13174" y="150707"/>
                  </a:lnTo>
                  <a:lnTo>
                    <a:pt x="14675" y="154583"/>
                  </a:lnTo>
                  <a:lnTo>
                    <a:pt x="15957" y="155969"/>
                  </a:lnTo>
                  <a:lnTo>
                    <a:pt x="22603" y="158376"/>
                  </a:lnTo>
                  <a:lnTo>
                    <a:pt x="27668" y="158634"/>
                  </a:lnTo>
                  <a:lnTo>
                    <a:pt x="32288" y="161046"/>
                  </a:lnTo>
                  <a:lnTo>
                    <a:pt x="37280" y="164175"/>
                  </a:lnTo>
                  <a:lnTo>
                    <a:pt x="46088" y="166350"/>
                  </a:lnTo>
                  <a:lnTo>
                    <a:pt x="85452" y="166680"/>
                  </a:lnTo>
                  <a:lnTo>
                    <a:pt x="106191" y="166680"/>
                  </a:lnTo>
                  <a:lnTo>
                    <a:pt x="107836" y="165797"/>
                  </a:lnTo>
                  <a:lnTo>
                    <a:pt x="108932" y="164328"/>
                  </a:lnTo>
                  <a:lnTo>
                    <a:pt x="110691" y="159845"/>
                  </a:lnTo>
                  <a:lnTo>
                    <a:pt x="113285" y="159232"/>
                  </a:lnTo>
                  <a:lnTo>
                    <a:pt x="117920" y="158839"/>
                  </a:lnTo>
                  <a:lnTo>
                    <a:pt x="126643" y="151134"/>
                  </a:lnTo>
                  <a:lnTo>
                    <a:pt x="131108" y="150902"/>
                  </a:lnTo>
                  <a:lnTo>
                    <a:pt x="132384" y="149987"/>
                  </a:lnTo>
                  <a:lnTo>
                    <a:pt x="133236" y="148496"/>
                  </a:lnTo>
                  <a:lnTo>
                    <a:pt x="133803" y="146620"/>
                  </a:lnTo>
                  <a:lnTo>
                    <a:pt x="135063" y="145368"/>
                  </a:lnTo>
                  <a:lnTo>
                    <a:pt x="142518" y="142964"/>
                  </a:lnTo>
                  <a:lnTo>
                    <a:pt x="146983" y="142895"/>
                  </a:lnTo>
                  <a:lnTo>
                    <a:pt x="148260" y="142004"/>
                  </a:lnTo>
                  <a:lnTo>
                    <a:pt x="149111" y="140528"/>
                  </a:lnTo>
                  <a:lnTo>
                    <a:pt x="149678" y="138661"/>
                  </a:lnTo>
                  <a:lnTo>
                    <a:pt x="150938" y="137418"/>
                  </a:lnTo>
                  <a:lnTo>
                    <a:pt x="158750" y="134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80"/>
            <p:cNvSpPr/>
            <p:nvPr>
              <p:custDataLst>
                <p:tags r:id="rId36"/>
              </p:custDataLst>
            </p:nvPr>
          </p:nvSpPr>
          <p:spPr>
            <a:xfrm>
              <a:off x="6262688" y="4833937"/>
              <a:ext cx="87313" cy="23814"/>
            </a:xfrm>
            <a:custGeom>
              <a:avLst/>
              <a:gdLst/>
              <a:ahLst/>
              <a:cxnLst/>
              <a:rect l="0" t="0" r="0" b="0"/>
              <a:pathLst>
                <a:path w="87313" h="23814">
                  <a:moveTo>
                    <a:pt x="87312" y="7938"/>
                  </a:moveTo>
                  <a:lnTo>
                    <a:pt x="87312" y="7938"/>
                  </a:lnTo>
                  <a:lnTo>
                    <a:pt x="87312" y="1104"/>
                  </a:lnTo>
                  <a:lnTo>
                    <a:pt x="86430" y="737"/>
                  </a:lnTo>
                  <a:lnTo>
                    <a:pt x="47767" y="0"/>
                  </a:lnTo>
                  <a:lnTo>
                    <a:pt x="36712" y="0"/>
                  </a:lnTo>
                  <a:lnTo>
                    <a:pt x="35057" y="882"/>
                  </a:lnTo>
                  <a:lnTo>
                    <a:pt x="33954" y="2352"/>
                  </a:lnTo>
                  <a:lnTo>
                    <a:pt x="33219" y="4214"/>
                  </a:lnTo>
                  <a:lnTo>
                    <a:pt x="31847" y="5455"/>
                  </a:lnTo>
                  <a:lnTo>
                    <a:pt x="25044" y="7611"/>
                  </a:lnTo>
                  <a:lnTo>
                    <a:pt x="19963" y="7841"/>
                  </a:lnTo>
                  <a:lnTo>
                    <a:pt x="15339" y="10247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81"/>
            <p:cNvSpPr/>
            <p:nvPr>
              <p:custDataLst>
                <p:tags r:id="rId37"/>
              </p:custDataLst>
            </p:nvPr>
          </p:nvSpPr>
          <p:spPr>
            <a:xfrm>
              <a:off x="6262688" y="4905375"/>
              <a:ext cx="95251" cy="15876"/>
            </a:xfrm>
            <a:custGeom>
              <a:avLst/>
              <a:gdLst/>
              <a:ahLst/>
              <a:cxnLst/>
              <a:rect l="0" t="0" r="0" b="0"/>
              <a:pathLst>
                <a:path w="95251" h="15876">
                  <a:moveTo>
                    <a:pt x="95250" y="0"/>
                  </a:moveTo>
                  <a:lnTo>
                    <a:pt x="95250" y="0"/>
                  </a:lnTo>
                  <a:lnTo>
                    <a:pt x="88416" y="0"/>
                  </a:lnTo>
                  <a:lnTo>
                    <a:pt x="81193" y="5454"/>
                  </a:lnTo>
                  <a:lnTo>
                    <a:pt x="73838" y="7201"/>
                  </a:lnTo>
                  <a:lnTo>
                    <a:pt x="35258" y="7936"/>
                  </a:lnTo>
                  <a:lnTo>
                    <a:pt x="20839" y="7938"/>
                  </a:lnTo>
                  <a:lnTo>
                    <a:pt x="15729" y="10289"/>
                  </a:lnTo>
                  <a:lnTo>
                    <a:pt x="9476" y="14771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82"/>
            <p:cNvSpPr/>
            <p:nvPr>
              <p:custDataLst>
                <p:tags r:id="rId38"/>
              </p:custDataLst>
            </p:nvPr>
          </p:nvSpPr>
          <p:spPr>
            <a:xfrm>
              <a:off x="6540502" y="4738784"/>
              <a:ext cx="133802" cy="190405"/>
            </a:xfrm>
            <a:custGeom>
              <a:avLst/>
              <a:gdLst/>
              <a:ahLst/>
              <a:cxnLst/>
              <a:rect l="0" t="0" r="0" b="0"/>
              <a:pathLst>
                <a:path w="133802" h="190405">
                  <a:moveTo>
                    <a:pt x="7936" y="47528"/>
                  </a:moveTo>
                  <a:lnTo>
                    <a:pt x="7936" y="47528"/>
                  </a:lnTo>
                  <a:lnTo>
                    <a:pt x="7936" y="39619"/>
                  </a:lnTo>
                  <a:lnTo>
                    <a:pt x="0" y="39591"/>
                  </a:lnTo>
                  <a:lnTo>
                    <a:pt x="19751" y="19838"/>
                  </a:lnTo>
                  <a:lnTo>
                    <a:pt x="24359" y="17583"/>
                  </a:lnTo>
                  <a:lnTo>
                    <a:pt x="34501" y="16135"/>
                  </a:lnTo>
                  <a:lnTo>
                    <a:pt x="36230" y="15134"/>
                  </a:lnTo>
                  <a:lnTo>
                    <a:pt x="37381" y="13585"/>
                  </a:lnTo>
                  <a:lnTo>
                    <a:pt x="38149" y="11670"/>
                  </a:lnTo>
                  <a:lnTo>
                    <a:pt x="39543" y="10394"/>
                  </a:lnTo>
                  <a:lnTo>
                    <a:pt x="43444" y="8975"/>
                  </a:lnTo>
                  <a:lnTo>
                    <a:pt x="66173" y="7870"/>
                  </a:lnTo>
                  <a:lnTo>
                    <a:pt x="67926" y="6979"/>
                  </a:lnTo>
                  <a:lnTo>
                    <a:pt x="69096" y="5502"/>
                  </a:lnTo>
                  <a:lnTo>
                    <a:pt x="69876" y="3635"/>
                  </a:lnTo>
                  <a:lnTo>
                    <a:pt x="71277" y="2391"/>
                  </a:lnTo>
                  <a:lnTo>
                    <a:pt x="75187" y="1009"/>
                  </a:lnTo>
                  <a:lnTo>
                    <a:pt x="85839" y="0"/>
                  </a:lnTo>
                  <a:lnTo>
                    <a:pt x="86330" y="850"/>
                  </a:lnTo>
                  <a:lnTo>
                    <a:pt x="86874" y="4145"/>
                  </a:lnTo>
                  <a:lnTo>
                    <a:pt x="87902" y="5377"/>
                  </a:lnTo>
                  <a:lnTo>
                    <a:pt x="94106" y="7516"/>
                  </a:lnTo>
                  <a:lnTo>
                    <a:pt x="101982" y="7812"/>
                  </a:lnTo>
                  <a:lnTo>
                    <a:pt x="102383" y="8703"/>
                  </a:lnTo>
                  <a:lnTo>
                    <a:pt x="103185" y="30445"/>
                  </a:lnTo>
                  <a:lnTo>
                    <a:pt x="97731" y="37752"/>
                  </a:lnTo>
                  <a:lnTo>
                    <a:pt x="95576" y="46067"/>
                  </a:lnTo>
                  <a:lnTo>
                    <a:pt x="63834" y="78942"/>
                  </a:lnTo>
                  <a:lnTo>
                    <a:pt x="56695" y="79249"/>
                  </a:lnTo>
                  <a:lnTo>
                    <a:pt x="56316" y="80140"/>
                  </a:lnTo>
                  <a:lnTo>
                    <a:pt x="55561" y="87216"/>
                  </a:lnTo>
                  <a:lnTo>
                    <a:pt x="91165" y="87216"/>
                  </a:lnTo>
                  <a:lnTo>
                    <a:pt x="92526" y="88098"/>
                  </a:lnTo>
                  <a:lnTo>
                    <a:pt x="93433" y="89567"/>
                  </a:lnTo>
                  <a:lnTo>
                    <a:pt x="94038" y="91429"/>
                  </a:lnTo>
                  <a:lnTo>
                    <a:pt x="95323" y="92670"/>
                  </a:lnTo>
                  <a:lnTo>
                    <a:pt x="101976" y="94826"/>
                  </a:lnTo>
                  <a:lnTo>
                    <a:pt x="107040" y="95056"/>
                  </a:lnTo>
                  <a:lnTo>
                    <a:pt x="108401" y="95971"/>
                  </a:lnTo>
                  <a:lnTo>
                    <a:pt x="109308" y="97462"/>
                  </a:lnTo>
                  <a:lnTo>
                    <a:pt x="110764" y="101979"/>
                  </a:lnTo>
                  <a:lnTo>
                    <a:pt x="113316" y="102596"/>
                  </a:lnTo>
                  <a:lnTo>
                    <a:pt x="115231" y="102761"/>
                  </a:lnTo>
                  <a:lnTo>
                    <a:pt x="116507" y="103753"/>
                  </a:lnTo>
                  <a:lnTo>
                    <a:pt x="117926" y="107207"/>
                  </a:lnTo>
                  <a:lnTo>
                    <a:pt x="119185" y="108481"/>
                  </a:lnTo>
                  <a:lnTo>
                    <a:pt x="122938" y="109896"/>
                  </a:lnTo>
                  <a:lnTo>
                    <a:pt x="124290" y="111155"/>
                  </a:lnTo>
                  <a:lnTo>
                    <a:pt x="126641" y="117763"/>
                  </a:lnTo>
                  <a:lnTo>
                    <a:pt x="129192" y="118431"/>
                  </a:lnTo>
                  <a:lnTo>
                    <a:pt x="131106" y="118609"/>
                  </a:lnTo>
                  <a:lnTo>
                    <a:pt x="132383" y="119610"/>
                  </a:lnTo>
                  <a:lnTo>
                    <a:pt x="133801" y="123074"/>
                  </a:lnTo>
                  <a:lnTo>
                    <a:pt x="133297" y="125232"/>
                  </a:lnTo>
                  <a:lnTo>
                    <a:pt x="128002" y="133402"/>
                  </a:lnTo>
                  <a:lnTo>
                    <a:pt x="127295" y="138628"/>
                  </a:lnTo>
                  <a:lnTo>
                    <a:pt x="126314" y="140011"/>
                  </a:lnTo>
                  <a:lnTo>
                    <a:pt x="124779" y="140934"/>
                  </a:lnTo>
                  <a:lnTo>
                    <a:pt x="122872" y="141549"/>
                  </a:lnTo>
                  <a:lnTo>
                    <a:pt x="121602" y="142840"/>
                  </a:lnTo>
                  <a:lnTo>
                    <a:pt x="120190" y="146627"/>
                  </a:lnTo>
                  <a:lnTo>
                    <a:pt x="118932" y="147991"/>
                  </a:lnTo>
                  <a:lnTo>
                    <a:pt x="115181" y="149504"/>
                  </a:lnTo>
                  <a:lnTo>
                    <a:pt x="113828" y="150789"/>
                  </a:lnTo>
                  <a:lnTo>
                    <a:pt x="104395" y="165129"/>
                  </a:lnTo>
                  <a:lnTo>
                    <a:pt x="101371" y="165941"/>
                  </a:lnTo>
                  <a:lnTo>
                    <a:pt x="99331" y="166158"/>
                  </a:lnTo>
                  <a:lnTo>
                    <a:pt x="94711" y="168751"/>
                  </a:lnTo>
                  <a:lnTo>
                    <a:pt x="81262" y="179758"/>
                  </a:lnTo>
                  <a:lnTo>
                    <a:pt x="73856" y="181663"/>
                  </a:lnTo>
                  <a:lnTo>
                    <a:pt x="68689" y="182109"/>
                  </a:lnTo>
                  <a:lnTo>
                    <a:pt x="63453" y="184660"/>
                  </a:lnTo>
                  <a:lnTo>
                    <a:pt x="58186" y="187851"/>
                  </a:lnTo>
                  <a:lnTo>
                    <a:pt x="47619" y="189899"/>
                  </a:lnTo>
                  <a:lnTo>
                    <a:pt x="15873" y="1904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83"/>
            <p:cNvSpPr/>
            <p:nvPr>
              <p:custDataLst>
                <p:tags r:id="rId39"/>
              </p:custDataLst>
            </p:nvPr>
          </p:nvSpPr>
          <p:spPr>
            <a:xfrm>
              <a:off x="6738938" y="4881563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84"/>
            <p:cNvSpPr/>
            <p:nvPr>
              <p:custDataLst>
                <p:tags r:id="rId40"/>
              </p:custDataLst>
            </p:nvPr>
          </p:nvSpPr>
          <p:spPr>
            <a:xfrm>
              <a:off x="6794529" y="4746724"/>
              <a:ext cx="158363" cy="134830"/>
            </a:xfrm>
            <a:custGeom>
              <a:avLst/>
              <a:gdLst/>
              <a:ahLst/>
              <a:cxnLst/>
              <a:rect l="0" t="0" r="0" b="0"/>
              <a:pathLst>
                <a:path w="158363" h="134830">
                  <a:moveTo>
                    <a:pt x="23784" y="7839"/>
                  </a:moveTo>
                  <a:lnTo>
                    <a:pt x="23784" y="7839"/>
                  </a:lnTo>
                  <a:lnTo>
                    <a:pt x="16173" y="7839"/>
                  </a:lnTo>
                  <a:lnTo>
                    <a:pt x="15943" y="12052"/>
                  </a:lnTo>
                  <a:lnTo>
                    <a:pt x="15028" y="13293"/>
                  </a:lnTo>
                  <a:lnTo>
                    <a:pt x="9020" y="15449"/>
                  </a:lnTo>
                  <a:lnTo>
                    <a:pt x="8402" y="17982"/>
                  </a:lnTo>
                  <a:lnTo>
                    <a:pt x="8238" y="19893"/>
                  </a:lnTo>
                  <a:lnTo>
                    <a:pt x="5703" y="24367"/>
                  </a:lnTo>
                  <a:lnTo>
                    <a:pt x="1103" y="30212"/>
                  </a:lnTo>
                  <a:lnTo>
                    <a:pt x="70" y="38359"/>
                  </a:lnTo>
                  <a:lnTo>
                    <a:pt x="0" y="43437"/>
                  </a:lnTo>
                  <a:lnTo>
                    <a:pt x="2336" y="48061"/>
                  </a:lnTo>
                  <a:lnTo>
                    <a:pt x="5432" y="53056"/>
                  </a:lnTo>
                  <a:lnTo>
                    <a:pt x="7419" y="63448"/>
                  </a:lnTo>
                  <a:lnTo>
                    <a:pt x="7582" y="66078"/>
                  </a:lnTo>
                  <a:lnTo>
                    <a:pt x="8573" y="67831"/>
                  </a:lnTo>
                  <a:lnTo>
                    <a:pt x="10115" y="69000"/>
                  </a:lnTo>
                  <a:lnTo>
                    <a:pt x="12025" y="69780"/>
                  </a:lnTo>
                  <a:lnTo>
                    <a:pt x="13299" y="71182"/>
                  </a:lnTo>
                  <a:lnTo>
                    <a:pt x="17695" y="79767"/>
                  </a:lnTo>
                  <a:lnTo>
                    <a:pt x="21077" y="84786"/>
                  </a:lnTo>
                  <a:lnTo>
                    <a:pt x="23863" y="92570"/>
                  </a:lnTo>
                  <a:lnTo>
                    <a:pt x="37844" y="111517"/>
                  </a:lnTo>
                  <a:lnTo>
                    <a:pt x="38449" y="113999"/>
                  </a:lnTo>
                  <a:lnTo>
                    <a:pt x="39734" y="115654"/>
                  </a:lnTo>
                  <a:lnTo>
                    <a:pt x="43513" y="117492"/>
                  </a:lnTo>
                  <a:lnTo>
                    <a:pt x="44874" y="118864"/>
                  </a:lnTo>
                  <a:lnTo>
                    <a:pt x="46387" y="122742"/>
                  </a:lnTo>
                  <a:lnTo>
                    <a:pt x="47671" y="124128"/>
                  </a:lnTo>
                  <a:lnTo>
                    <a:pt x="51451" y="125669"/>
                  </a:lnTo>
                  <a:lnTo>
                    <a:pt x="61064" y="127539"/>
                  </a:lnTo>
                  <a:lnTo>
                    <a:pt x="69871" y="133703"/>
                  </a:lnTo>
                  <a:lnTo>
                    <a:pt x="77441" y="134614"/>
                  </a:lnTo>
                  <a:lnTo>
                    <a:pt x="97896" y="134829"/>
                  </a:lnTo>
                  <a:lnTo>
                    <a:pt x="103172" y="132482"/>
                  </a:lnTo>
                  <a:lnTo>
                    <a:pt x="108456" y="129381"/>
                  </a:lnTo>
                  <a:lnTo>
                    <a:pt x="113744" y="128003"/>
                  </a:lnTo>
                  <a:lnTo>
                    <a:pt x="115507" y="126754"/>
                  </a:lnTo>
                  <a:lnTo>
                    <a:pt x="116682" y="125039"/>
                  </a:lnTo>
                  <a:lnTo>
                    <a:pt x="117465" y="123013"/>
                  </a:lnTo>
                  <a:lnTo>
                    <a:pt x="118870" y="121664"/>
                  </a:lnTo>
                  <a:lnTo>
                    <a:pt x="127462" y="117145"/>
                  </a:lnTo>
                  <a:lnTo>
                    <a:pt x="129944" y="115105"/>
                  </a:lnTo>
                  <a:lnTo>
                    <a:pt x="132702" y="110486"/>
                  </a:lnTo>
                  <a:lnTo>
                    <a:pt x="133438" y="108020"/>
                  </a:lnTo>
                  <a:lnTo>
                    <a:pt x="134810" y="106376"/>
                  </a:lnTo>
                  <a:lnTo>
                    <a:pt x="138687" y="104549"/>
                  </a:lnTo>
                  <a:lnTo>
                    <a:pt x="140073" y="103180"/>
                  </a:lnTo>
                  <a:lnTo>
                    <a:pt x="148967" y="87064"/>
                  </a:lnTo>
                  <a:lnTo>
                    <a:pt x="149572" y="84468"/>
                  </a:lnTo>
                  <a:lnTo>
                    <a:pt x="156906" y="71325"/>
                  </a:lnTo>
                  <a:lnTo>
                    <a:pt x="158362" y="60752"/>
                  </a:lnTo>
                  <a:lnTo>
                    <a:pt x="156210" y="55462"/>
                  </a:lnTo>
                  <a:lnTo>
                    <a:pt x="145540" y="41498"/>
                  </a:lnTo>
                  <a:lnTo>
                    <a:pt x="144044" y="36615"/>
                  </a:lnTo>
                  <a:lnTo>
                    <a:pt x="142763" y="34960"/>
                  </a:lnTo>
                  <a:lnTo>
                    <a:pt x="118985" y="17979"/>
                  </a:lnTo>
                  <a:lnTo>
                    <a:pt x="108441" y="16211"/>
                  </a:lnTo>
                  <a:lnTo>
                    <a:pt x="106680" y="15184"/>
                  </a:lnTo>
                  <a:lnTo>
                    <a:pt x="105506" y="13618"/>
                  </a:lnTo>
                  <a:lnTo>
                    <a:pt x="104724" y="11691"/>
                  </a:lnTo>
                  <a:lnTo>
                    <a:pt x="102438" y="10407"/>
                  </a:lnTo>
                  <a:lnTo>
                    <a:pt x="89627" y="8176"/>
                  </a:lnTo>
                  <a:lnTo>
                    <a:pt x="78958" y="1601"/>
                  </a:lnTo>
                  <a:lnTo>
                    <a:pt x="60802" y="0"/>
                  </a:lnTo>
                  <a:lnTo>
                    <a:pt x="55523" y="2297"/>
                  </a:lnTo>
                  <a:lnTo>
                    <a:pt x="47596" y="78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85"/>
            <p:cNvSpPr/>
            <p:nvPr>
              <p:custDataLst>
                <p:tags r:id="rId41"/>
              </p:custDataLst>
            </p:nvPr>
          </p:nvSpPr>
          <p:spPr>
            <a:xfrm>
              <a:off x="6985000" y="4683125"/>
              <a:ext cx="111126" cy="111126"/>
            </a:xfrm>
            <a:custGeom>
              <a:avLst/>
              <a:gdLst/>
              <a:ahLst/>
              <a:cxnLst/>
              <a:rect l="0" t="0" r="0" b="0"/>
              <a:pathLst>
                <a:path w="111126" h="111126">
                  <a:moveTo>
                    <a:pt x="0" y="0"/>
                  </a:moveTo>
                  <a:lnTo>
                    <a:pt x="0" y="0"/>
                  </a:lnTo>
                  <a:lnTo>
                    <a:pt x="7610" y="0"/>
                  </a:lnTo>
                  <a:lnTo>
                    <a:pt x="7935" y="12055"/>
                  </a:lnTo>
                  <a:lnTo>
                    <a:pt x="7053" y="13328"/>
                  </a:lnTo>
                  <a:lnTo>
                    <a:pt x="5584" y="14177"/>
                  </a:lnTo>
                  <a:lnTo>
                    <a:pt x="3723" y="14743"/>
                  </a:lnTo>
                  <a:lnTo>
                    <a:pt x="2481" y="16002"/>
                  </a:lnTo>
                  <a:lnTo>
                    <a:pt x="1103" y="19753"/>
                  </a:lnTo>
                  <a:lnTo>
                    <a:pt x="1" y="58536"/>
                  </a:lnTo>
                  <a:lnTo>
                    <a:pt x="0" y="85842"/>
                  </a:lnTo>
                  <a:lnTo>
                    <a:pt x="23475" y="110789"/>
                  </a:lnTo>
                  <a:lnTo>
                    <a:pt x="51480" y="111125"/>
                  </a:lnTo>
                  <a:lnTo>
                    <a:pt x="52841" y="110243"/>
                  </a:lnTo>
                  <a:lnTo>
                    <a:pt x="53748" y="108773"/>
                  </a:lnTo>
                  <a:lnTo>
                    <a:pt x="54352" y="106911"/>
                  </a:lnTo>
                  <a:lnTo>
                    <a:pt x="55638" y="105670"/>
                  </a:lnTo>
                  <a:lnTo>
                    <a:pt x="59417" y="104291"/>
                  </a:lnTo>
                  <a:lnTo>
                    <a:pt x="99105" y="103187"/>
                  </a:lnTo>
                  <a:lnTo>
                    <a:pt x="100466" y="104069"/>
                  </a:lnTo>
                  <a:lnTo>
                    <a:pt x="101373" y="105539"/>
                  </a:lnTo>
                  <a:lnTo>
                    <a:pt x="101977" y="107401"/>
                  </a:lnTo>
                  <a:lnTo>
                    <a:pt x="103263" y="108642"/>
                  </a:lnTo>
                  <a:lnTo>
                    <a:pt x="111125" y="111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86"/>
            <p:cNvSpPr/>
            <p:nvPr>
              <p:custDataLst>
                <p:tags r:id="rId42"/>
              </p:custDataLst>
            </p:nvPr>
          </p:nvSpPr>
          <p:spPr>
            <a:xfrm>
              <a:off x="7088515" y="4683125"/>
              <a:ext cx="15549" cy="214313"/>
            </a:xfrm>
            <a:custGeom>
              <a:avLst/>
              <a:gdLst/>
              <a:ahLst/>
              <a:cxnLst/>
              <a:rect l="0" t="0" r="0" b="0"/>
              <a:pathLst>
                <a:path w="15549" h="214313">
                  <a:moveTo>
                    <a:pt x="7610" y="0"/>
                  </a:moveTo>
                  <a:lnTo>
                    <a:pt x="7610" y="0"/>
                  </a:lnTo>
                  <a:lnTo>
                    <a:pt x="7610" y="38192"/>
                  </a:lnTo>
                  <a:lnTo>
                    <a:pt x="7610" y="58121"/>
                  </a:lnTo>
                  <a:lnTo>
                    <a:pt x="0" y="89629"/>
                  </a:lnTo>
                  <a:lnTo>
                    <a:pt x="2169" y="95103"/>
                  </a:lnTo>
                  <a:lnTo>
                    <a:pt x="3983" y="97798"/>
                  </a:lnTo>
                  <a:lnTo>
                    <a:pt x="6535" y="110018"/>
                  </a:lnTo>
                  <a:lnTo>
                    <a:pt x="7605" y="148147"/>
                  </a:lnTo>
                  <a:lnTo>
                    <a:pt x="7610" y="185536"/>
                  </a:lnTo>
                  <a:lnTo>
                    <a:pt x="7610" y="214312"/>
                  </a:lnTo>
                  <a:lnTo>
                    <a:pt x="15548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SMARTInkShape-Group25"/>
          <p:cNvGrpSpPr/>
          <p:nvPr/>
        </p:nvGrpSpPr>
        <p:grpSpPr>
          <a:xfrm>
            <a:off x="6453188" y="4389466"/>
            <a:ext cx="1944687" cy="904848"/>
            <a:chOff x="6453188" y="4389466"/>
            <a:chExt cx="1944687" cy="904848"/>
          </a:xfrm>
        </p:grpSpPr>
        <p:sp>
          <p:nvSpPr>
            <p:cNvPr id="77" name="SMARTInkShape-87"/>
            <p:cNvSpPr/>
            <p:nvPr>
              <p:custDataLst>
                <p:tags r:id="rId18"/>
              </p:custDataLst>
            </p:nvPr>
          </p:nvSpPr>
          <p:spPr>
            <a:xfrm>
              <a:off x="7207250" y="4722813"/>
              <a:ext cx="111116" cy="174624"/>
            </a:xfrm>
            <a:custGeom>
              <a:avLst/>
              <a:gdLst/>
              <a:ahLst/>
              <a:cxnLst/>
              <a:rect l="0" t="0" r="0" b="0"/>
              <a:pathLst>
                <a:path w="111116" h="174624">
                  <a:moveTo>
                    <a:pt x="87313" y="0"/>
                  </a:moveTo>
                  <a:lnTo>
                    <a:pt x="87313" y="0"/>
                  </a:lnTo>
                  <a:lnTo>
                    <a:pt x="83099" y="0"/>
                  </a:lnTo>
                  <a:lnTo>
                    <a:pt x="81857" y="881"/>
                  </a:lnTo>
                  <a:lnTo>
                    <a:pt x="81029" y="2351"/>
                  </a:lnTo>
                  <a:lnTo>
                    <a:pt x="80478" y="4213"/>
                  </a:lnTo>
                  <a:lnTo>
                    <a:pt x="79228" y="5454"/>
                  </a:lnTo>
                  <a:lnTo>
                    <a:pt x="75488" y="6833"/>
                  </a:lnTo>
                  <a:lnTo>
                    <a:pt x="64959" y="7840"/>
                  </a:lnTo>
                  <a:lnTo>
                    <a:pt x="49164" y="20589"/>
                  </a:lnTo>
                  <a:lnTo>
                    <a:pt x="34392" y="23387"/>
                  </a:lnTo>
                  <a:lnTo>
                    <a:pt x="23463" y="30038"/>
                  </a:lnTo>
                  <a:lnTo>
                    <a:pt x="20934" y="30609"/>
                  </a:lnTo>
                  <a:lnTo>
                    <a:pt x="19248" y="31871"/>
                  </a:lnTo>
                  <a:lnTo>
                    <a:pt x="18124" y="33594"/>
                  </a:lnTo>
                  <a:lnTo>
                    <a:pt x="17374" y="35625"/>
                  </a:lnTo>
                  <a:lnTo>
                    <a:pt x="15992" y="36979"/>
                  </a:lnTo>
                  <a:lnTo>
                    <a:pt x="8304" y="39582"/>
                  </a:lnTo>
                  <a:lnTo>
                    <a:pt x="3832" y="39656"/>
                  </a:lnTo>
                  <a:lnTo>
                    <a:pt x="2554" y="40549"/>
                  </a:lnTo>
                  <a:lnTo>
                    <a:pt x="1703" y="42025"/>
                  </a:lnTo>
                  <a:lnTo>
                    <a:pt x="100" y="47297"/>
                  </a:lnTo>
                  <a:lnTo>
                    <a:pt x="0" y="55462"/>
                  </a:lnTo>
                  <a:lnTo>
                    <a:pt x="14675" y="70236"/>
                  </a:lnTo>
                  <a:lnTo>
                    <a:pt x="26547" y="72082"/>
                  </a:lnTo>
                  <a:lnTo>
                    <a:pt x="28281" y="73631"/>
                  </a:lnTo>
                  <a:lnTo>
                    <a:pt x="29438" y="75545"/>
                  </a:lnTo>
                  <a:lnTo>
                    <a:pt x="31090" y="76822"/>
                  </a:lnTo>
                  <a:lnTo>
                    <a:pt x="57182" y="86109"/>
                  </a:lnTo>
                  <a:lnTo>
                    <a:pt x="68589" y="87956"/>
                  </a:lnTo>
                  <a:lnTo>
                    <a:pt x="77781" y="94115"/>
                  </a:lnTo>
                  <a:lnTo>
                    <a:pt x="85397" y="95907"/>
                  </a:lnTo>
                  <a:lnTo>
                    <a:pt x="107036" y="114982"/>
                  </a:lnTo>
                  <a:lnTo>
                    <a:pt x="109307" y="119600"/>
                  </a:lnTo>
                  <a:lnTo>
                    <a:pt x="111093" y="133706"/>
                  </a:lnTo>
                  <a:lnTo>
                    <a:pt x="111115" y="138786"/>
                  </a:lnTo>
                  <a:lnTo>
                    <a:pt x="108769" y="143409"/>
                  </a:lnTo>
                  <a:lnTo>
                    <a:pt x="99300" y="154592"/>
                  </a:lnTo>
                  <a:lnTo>
                    <a:pt x="94697" y="156902"/>
                  </a:lnTo>
                  <a:lnTo>
                    <a:pt x="92235" y="157517"/>
                  </a:lnTo>
                  <a:lnTo>
                    <a:pt x="90595" y="158810"/>
                  </a:lnTo>
                  <a:lnTo>
                    <a:pt x="88771" y="162598"/>
                  </a:lnTo>
                  <a:lnTo>
                    <a:pt x="87402" y="163962"/>
                  </a:lnTo>
                  <a:lnTo>
                    <a:pt x="83531" y="165475"/>
                  </a:lnTo>
                  <a:lnTo>
                    <a:pt x="73858" y="167330"/>
                  </a:lnTo>
                  <a:lnTo>
                    <a:pt x="66079" y="172071"/>
                  </a:lnTo>
                  <a:lnTo>
                    <a:pt x="55549" y="174120"/>
                  </a:lnTo>
                  <a:lnTo>
                    <a:pt x="40025" y="174623"/>
                  </a:lnTo>
                  <a:lnTo>
                    <a:pt x="31750" y="166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88"/>
            <p:cNvSpPr/>
            <p:nvPr>
              <p:custDataLst>
                <p:tags r:id="rId19"/>
              </p:custDataLst>
            </p:nvPr>
          </p:nvSpPr>
          <p:spPr>
            <a:xfrm>
              <a:off x="7429499" y="4746625"/>
              <a:ext cx="15876" cy="127001"/>
            </a:xfrm>
            <a:custGeom>
              <a:avLst/>
              <a:gdLst/>
              <a:ahLst/>
              <a:cxnLst/>
              <a:rect l="0" t="0" r="0" b="0"/>
              <a:pathLst>
                <a:path w="15876" h="127001">
                  <a:moveTo>
                    <a:pt x="0" y="0"/>
                  </a:moveTo>
                  <a:lnTo>
                    <a:pt x="0" y="0"/>
                  </a:lnTo>
                  <a:lnTo>
                    <a:pt x="0" y="18658"/>
                  </a:lnTo>
                  <a:lnTo>
                    <a:pt x="2353" y="23873"/>
                  </a:lnTo>
                  <a:lnTo>
                    <a:pt x="5456" y="29131"/>
                  </a:lnTo>
                  <a:lnTo>
                    <a:pt x="7204" y="37931"/>
                  </a:lnTo>
                  <a:lnTo>
                    <a:pt x="7932" y="77547"/>
                  </a:lnTo>
                  <a:lnTo>
                    <a:pt x="8818" y="90103"/>
                  </a:lnTo>
                  <a:lnTo>
                    <a:pt x="14772" y="105504"/>
                  </a:lnTo>
                  <a:lnTo>
                    <a:pt x="15875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89"/>
            <p:cNvSpPr/>
            <p:nvPr>
              <p:custDataLst>
                <p:tags r:id="rId20"/>
              </p:custDataLst>
            </p:nvPr>
          </p:nvSpPr>
          <p:spPr>
            <a:xfrm>
              <a:off x="7500937" y="4730781"/>
              <a:ext cx="134938" cy="111095"/>
            </a:xfrm>
            <a:custGeom>
              <a:avLst/>
              <a:gdLst/>
              <a:ahLst/>
              <a:cxnLst/>
              <a:rect l="0" t="0" r="0" b="0"/>
              <a:pathLst>
                <a:path w="134938" h="111095">
                  <a:moveTo>
                    <a:pt x="0" y="23782"/>
                  </a:moveTo>
                  <a:lnTo>
                    <a:pt x="0" y="23782"/>
                  </a:lnTo>
                  <a:lnTo>
                    <a:pt x="0" y="27995"/>
                  </a:lnTo>
                  <a:lnTo>
                    <a:pt x="882" y="29236"/>
                  </a:lnTo>
                  <a:lnTo>
                    <a:pt x="2352" y="30063"/>
                  </a:lnTo>
                  <a:lnTo>
                    <a:pt x="4214" y="30615"/>
                  </a:lnTo>
                  <a:lnTo>
                    <a:pt x="5456" y="31865"/>
                  </a:lnTo>
                  <a:lnTo>
                    <a:pt x="6834" y="35606"/>
                  </a:lnTo>
                  <a:lnTo>
                    <a:pt x="7611" y="42670"/>
                  </a:lnTo>
                  <a:lnTo>
                    <a:pt x="8602" y="44311"/>
                  </a:lnTo>
                  <a:lnTo>
                    <a:pt x="10145" y="45405"/>
                  </a:lnTo>
                  <a:lnTo>
                    <a:pt x="12055" y="46135"/>
                  </a:lnTo>
                  <a:lnTo>
                    <a:pt x="13328" y="47503"/>
                  </a:lnTo>
                  <a:lnTo>
                    <a:pt x="14743" y="51376"/>
                  </a:lnTo>
                  <a:lnTo>
                    <a:pt x="16534" y="61047"/>
                  </a:lnTo>
                  <a:lnTo>
                    <a:pt x="21264" y="68827"/>
                  </a:lnTo>
                  <a:lnTo>
                    <a:pt x="23310" y="79358"/>
                  </a:lnTo>
                  <a:lnTo>
                    <a:pt x="23812" y="103154"/>
                  </a:lnTo>
                  <a:lnTo>
                    <a:pt x="23812" y="76589"/>
                  </a:lnTo>
                  <a:lnTo>
                    <a:pt x="26165" y="71358"/>
                  </a:lnTo>
                  <a:lnTo>
                    <a:pt x="29268" y="66093"/>
                  </a:lnTo>
                  <a:lnTo>
                    <a:pt x="31016" y="57289"/>
                  </a:lnTo>
                  <a:lnTo>
                    <a:pt x="32415" y="44782"/>
                  </a:lnTo>
                  <a:lnTo>
                    <a:pt x="38556" y="29400"/>
                  </a:lnTo>
                  <a:lnTo>
                    <a:pt x="39352" y="21232"/>
                  </a:lnTo>
                  <a:lnTo>
                    <a:pt x="40346" y="19436"/>
                  </a:lnTo>
                  <a:lnTo>
                    <a:pt x="41891" y="18239"/>
                  </a:lnTo>
                  <a:lnTo>
                    <a:pt x="45959" y="16026"/>
                  </a:lnTo>
                  <a:lnTo>
                    <a:pt x="62270" y="1181"/>
                  </a:lnTo>
                  <a:lnTo>
                    <a:pt x="70226" y="76"/>
                  </a:lnTo>
                  <a:lnTo>
                    <a:pt x="75292" y="0"/>
                  </a:lnTo>
                  <a:lnTo>
                    <a:pt x="76652" y="872"/>
                  </a:lnTo>
                  <a:lnTo>
                    <a:pt x="77560" y="2335"/>
                  </a:lnTo>
                  <a:lnTo>
                    <a:pt x="78165" y="4192"/>
                  </a:lnTo>
                  <a:lnTo>
                    <a:pt x="79451" y="5430"/>
                  </a:lnTo>
                  <a:lnTo>
                    <a:pt x="87850" y="9769"/>
                  </a:lnTo>
                  <a:lnTo>
                    <a:pt x="90317" y="11794"/>
                  </a:lnTo>
                  <a:lnTo>
                    <a:pt x="93058" y="16396"/>
                  </a:lnTo>
                  <a:lnTo>
                    <a:pt x="95157" y="21380"/>
                  </a:lnTo>
                  <a:lnTo>
                    <a:pt x="109914" y="45253"/>
                  </a:lnTo>
                  <a:lnTo>
                    <a:pt x="117928" y="73025"/>
                  </a:lnTo>
                  <a:lnTo>
                    <a:pt x="119188" y="75131"/>
                  </a:lnTo>
                  <a:lnTo>
                    <a:pt x="120910" y="76536"/>
                  </a:lnTo>
                  <a:lnTo>
                    <a:pt x="122940" y="77472"/>
                  </a:lnTo>
                  <a:lnTo>
                    <a:pt x="124293" y="78978"/>
                  </a:lnTo>
                  <a:lnTo>
                    <a:pt x="125797" y="83003"/>
                  </a:lnTo>
                  <a:lnTo>
                    <a:pt x="126894" y="93740"/>
                  </a:lnTo>
                  <a:lnTo>
                    <a:pt x="133825" y="101923"/>
                  </a:lnTo>
                  <a:lnTo>
                    <a:pt x="134937" y="1110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90"/>
            <p:cNvSpPr/>
            <p:nvPr>
              <p:custDataLst>
                <p:tags r:id="rId21"/>
              </p:custDataLst>
            </p:nvPr>
          </p:nvSpPr>
          <p:spPr>
            <a:xfrm>
              <a:off x="7429499" y="4627563"/>
              <a:ext cx="7940" cy="1"/>
            </a:xfrm>
            <a:custGeom>
              <a:avLst/>
              <a:gdLst/>
              <a:ahLst/>
              <a:cxnLst/>
              <a:rect l="0" t="0" r="0" b="0"/>
              <a:pathLst>
                <a:path w="7940" h="1">
                  <a:moveTo>
                    <a:pt x="0" y="0"/>
                  </a:moveTo>
                  <a:lnTo>
                    <a:pt x="0" y="0"/>
                  </a:lnTo>
                  <a:lnTo>
                    <a:pt x="793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91"/>
            <p:cNvSpPr/>
            <p:nvPr>
              <p:custDataLst>
                <p:tags r:id="rId22"/>
              </p:custDataLst>
            </p:nvPr>
          </p:nvSpPr>
          <p:spPr>
            <a:xfrm>
              <a:off x="7715249" y="4556125"/>
              <a:ext cx="55565" cy="333376"/>
            </a:xfrm>
            <a:custGeom>
              <a:avLst/>
              <a:gdLst/>
              <a:ahLst/>
              <a:cxnLst/>
              <a:rect l="0" t="0" r="0" b="0"/>
              <a:pathLst>
                <a:path w="55565" h="333376">
                  <a:moveTo>
                    <a:pt x="47625" y="7938"/>
                  </a:moveTo>
                  <a:lnTo>
                    <a:pt x="47625" y="7938"/>
                  </a:lnTo>
                  <a:lnTo>
                    <a:pt x="47625" y="8"/>
                  </a:lnTo>
                  <a:lnTo>
                    <a:pt x="40792" y="0"/>
                  </a:lnTo>
                  <a:lnTo>
                    <a:pt x="40423" y="882"/>
                  </a:lnTo>
                  <a:lnTo>
                    <a:pt x="39697" y="12054"/>
                  </a:lnTo>
                  <a:lnTo>
                    <a:pt x="38812" y="13328"/>
                  </a:lnTo>
                  <a:lnTo>
                    <a:pt x="37341" y="14177"/>
                  </a:lnTo>
                  <a:lnTo>
                    <a:pt x="35477" y="14742"/>
                  </a:lnTo>
                  <a:lnTo>
                    <a:pt x="34235" y="16002"/>
                  </a:lnTo>
                  <a:lnTo>
                    <a:pt x="32855" y="19753"/>
                  </a:lnTo>
                  <a:lnTo>
                    <a:pt x="31087" y="29347"/>
                  </a:lnTo>
                  <a:lnTo>
                    <a:pt x="26360" y="37113"/>
                  </a:lnTo>
                  <a:lnTo>
                    <a:pt x="23686" y="45000"/>
                  </a:lnTo>
                  <a:lnTo>
                    <a:pt x="18582" y="52922"/>
                  </a:lnTo>
                  <a:lnTo>
                    <a:pt x="16678" y="60856"/>
                  </a:lnTo>
                  <a:lnTo>
                    <a:pt x="15231" y="69674"/>
                  </a:lnTo>
                  <a:lnTo>
                    <a:pt x="9073" y="88855"/>
                  </a:lnTo>
                  <a:lnTo>
                    <a:pt x="7076" y="123599"/>
                  </a:lnTo>
                  <a:lnTo>
                    <a:pt x="1660" y="134788"/>
                  </a:lnTo>
                  <a:lnTo>
                    <a:pt x="20" y="172124"/>
                  </a:lnTo>
                  <a:lnTo>
                    <a:pt x="0" y="208569"/>
                  </a:lnTo>
                  <a:lnTo>
                    <a:pt x="882" y="240710"/>
                  </a:lnTo>
                  <a:lnTo>
                    <a:pt x="9800" y="261779"/>
                  </a:lnTo>
                  <a:lnTo>
                    <a:pt x="11825" y="264477"/>
                  </a:lnTo>
                  <a:lnTo>
                    <a:pt x="14075" y="272179"/>
                  </a:lnTo>
                  <a:lnTo>
                    <a:pt x="15957" y="280600"/>
                  </a:lnTo>
                  <a:lnTo>
                    <a:pt x="22000" y="293193"/>
                  </a:lnTo>
                  <a:lnTo>
                    <a:pt x="22604" y="296004"/>
                  </a:lnTo>
                  <a:lnTo>
                    <a:pt x="31826" y="313953"/>
                  </a:lnTo>
                  <a:lnTo>
                    <a:pt x="33566" y="315135"/>
                  </a:lnTo>
                  <a:lnTo>
                    <a:pt x="35607" y="315923"/>
                  </a:lnTo>
                  <a:lnTo>
                    <a:pt x="36967" y="317331"/>
                  </a:lnTo>
                  <a:lnTo>
                    <a:pt x="39330" y="324195"/>
                  </a:lnTo>
                  <a:lnTo>
                    <a:pt x="39582" y="329283"/>
                  </a:lnTo>
                  <a:lnTo>
                    <a:pt x="40500" y="330647"/>
                  </a:lnTo>
                  <a:lnTo>
                    <a:pt x="41993" y="331557"/>
                  </a:lnTo>
                  <a:lnTo>
                    <a:pt x="55564" y="333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92"/>
            <p:cNvSpPr/>
            <p:nvPr>
              <p:custDataLst>
                <p:tags r:id="rId23"/>
              </p:custDataLst>
            </p:nvPr>
          </p:nvSpPr>
          <p:spPr>
            <a:xfrm>
              <a:off x="7810500" y="4635500"/>
              <a:ext cx="111125" cy="206376"/>
            </a:xfrm>
            <a:custGeom>
              <a:avLst/>
              <a:gdLst/>
              <a:ahLst/>
              <a:cxnLst/>
              <a:rect l="0" t="0" r="0" b="0"/>
              <a:pathLst>
                <a:path w="111125" h="206376">
                  <a:moveTo>
                    <a:pt x="95249" y="15875"/>
                  </a:moveTo>
                  <a:lnTo>
                    <a:pt x="95249" y="15875"/>
                  </a:lnTo>
                  <a:lnTo>
                    <a:pt x="95249" y="9041"/>
                  </a:lnTo>
                  <a:lnTo>
                    <a:pt x="94368" y="8674"/>
                  </a:lnTo>
                  <a:lnTo>
                    <a:pt x="91036" y="8264"/>
                  </a:lnTo>
                  <a:lnTo>
                    <a:pt x="89794" y="7274"/>
                  </a:lnTo>
                  <a:lnTo>
                    <a:pt x="87639" y="1132"/>
                  </a:lnTo>
                  <a:lnTo>
                    <a:pt x="85106" y="503"/>
                  </a:lnTo>
                  <a:lnTo>
                    <a:pt x="47122" y="0"/>
                  </a:lnTo>
                  <a:lnTo>
                    <a:pt x="33288" y="0"/>
                  </a:lnTo>
                  <a:lnTo>
                    <a:pt x="25717" y="5454"/>
                  </a:lnTo>
                  <a:lnTo>
                    <a:pt x="20837" y="6834"/>
                  </a:lnTo>
                  <a:lnTo>
                    <a:pt x="19183" y="8084"/>
                  </a:lnTo>
                  <a:lnTo>
                    <a:pt x="10710" y="21411"/>
                  </a:lnTo>
                  <a:lnTo>
                    <a:pt x="7877" y="29177"/>
                  </a:lnTo>
                  <a:lnTo>
                    <a:pt x="1212" y="38129"/>
                  </a:lnTo>
                  <a:lnTo>
                    <a:pt x="359" y="43439"/>
                  </a:lnTo>
                  <a:lnTo>
                    <a:pt x="0" y="75189"/>
                  </a:lnTo>
                  <a:lnTo>
                    <a:pt x="2352" y="79866"/>
                  </a:lnTo>
                  <a:lnTo>
                    <a:pt x="6834" y="85841"/>
                  </a:lnTo>
                  <a:lnTo>
                    <a:pt x="9799" y="86659"/>
                  </a:lnTo>
                  <a:lnTo>
                    <a:pt x="11824" y="86876"/>
                  </a:lnTo>
                  <a:lnTo>
                    <a:pt x="13174" y="87904"/>
                  </a:lnTo>
                  <a:lnTo>
                    <a:pt x="14674" y="91397"/>
                  </a:lnTo>
                  <a:lnTo>
                    <a:pt x="15956" y="92681"/>
                  </a:lnTo>
                  <a:lnTo>
                    <a:pt x="19733" y="94109"/>
                  </a:lnTo>
                  <a:lnTo>
                    <a:pt x="42365" y="95220"/>
                  </a:lnTo>
                  <a:lnTo>
                    <a:pt x="44118" y="94348"/>
                  </a:lnTo>
                  <a:lnTo>
                    <a:pt x="45287" y="92885"/>
                  </a:lnTo>
                  <a:lnTo>
                    <a:pt x="46066" y="91027"/>
                  </a:lnTo>
                  <a:lnTo>
                    <a:pt x="47468" y="89789"/>
                  </a:lnTo>
                  <a:lnTo>
                    <a:pt x="56054" y="85449"/>
                  </a:lnTo>
                  <a:lnTo>
                    <a:pt x="61073" y="82074"/>
                  </a:lnTo>
                  <a:lnTo>
                    <a:pt x="66242" y="80575"/>
                  </a:lnTo>
                  <a:lnTo>
                    <a:pt x="67973" y="79293"/>
                  </a:lnTo>
                  <a:lnTo>
                    <a:pt x="69128" y="77556"/>
                  </a:lnTo>
                  <a:lnTo>
                    <a:pt x="71293" y="73275"/>
                  </a:lnTo>
                  <a:lnTo>
                    <a:pt x="101719" y="41158"/>
                  </a:lnTo>
                  <a:lnTo>
                    <a:pt x="102534" y="37989"/>
                  </a:lnTo>
                  <a:lnTo>
                    <a:pt x="102752" y="35909"/>
                  </a:lnTo>
                  <a:lnTo>
                    <a:pt x="105346" y="31247"/>
                  </a:lnTo>
                  <a:lnTo>
                    <a:pt x="110786" y="24247"/>
                  </a:lnTo>
                  <a:lnTo>
                    <a:pt x="111124" y="15877"/>
                  </a:lnTo>
                  <a:lnTo>
                    <a:pt x="111124" y="54820"/>
                  </a:lnTo>
                  <a:lnTo>
                    <a:pt x="110243" y="81986"/>
                  </a:lnTo>
                  <a:lnTo>
                    <a:pt x="104291" y="97542"/>
                  </a:lnTo>
                  <a:lnTo>
                    <a:pt x="103216" y="133523"/>
                  </a:lnTo>
                  <a:lnTo>
                    <a:pt x="103188" y="172923"/>
                  </a:lnTo>
                  <a:lnTo>
                    <a:pt x="103188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93"/>
            <p:cNvSpPr/>
            <p:nvPr>
              <p:custDataLst>
                <p:tags r:id="rId24"/>
              </p:custDataLst>
            </p:nvPr>
          </p:nvSpPr>
          <p:spPr>
            <a:xfrm>
              <a:off x="7993094" y="4611688"/>
              <a:ext cx="134904" cy="158751"/>
            </a:xfrm>
            <a:custGeom>
              <a:avLst/>
              <a:gdLst/>
              <a:ahLst/>
              <a:cxnLst/>
              <a:rect l="0" t="0" r="0" b="0"/>
              <a:pathLst>
                <a:path w="134904" h="158751">
                  <a:moveTo>
                    <a:pt x="23780" y="31749"/>
                  </a:moveTo>
                  <a:lnTo>
                    <a:pt x="23780" y="31749"/>
                  </a:lnTo>
                  <a:lnTo>
                    <a:pt x="23780" y="24139"/>
                  </a:lnTo>
                  <a:lnTo>
                    <a:pt x="30615" y="17007"/>
                  </a:lnTo>
                  <a:lnTo>
                    <a:pt x="31622" y="9140"/>
                  </a:lnTo>
                  <a:lnTo>
                    <a:pt x="32536" y="8739"/>
                  </a:lnTo>
                  <a:lnTo>
                    <a:pt x="38543" y="8042"/>
                  </a:lnTo>
                  <a:lnTo>
                    <a:pt x="47238" y="329"/>
                  </a:lnTo>
                  <a:lnTo>
                    <a:pt x="82319" y="0"/>
                  </a:lnTo>
                  <a:lnTo>
                    <a:pt x="87428" y="2351"/>
                  </a:lnTo>
                  <a:lnTo>
                    <a:pt x="101251" y="13174"/>
                  </a:lnTo>
                  <a:lnTo>
                    <a:pt x="108667" y="15956"/>
                  </a:lnTo>
                  <a:lnTo>
                    <a:pt x="116450" y="21093"/>
                  </a:lnTo>
                  <a:lnTo>
                    <a:pt x="121705" y="22603"/>
                  </a:lnTo>
                  <a:lnTo>
                    <a:pt x="123459" y="23888"/>
                  </a:lnTo>
                  <a:lnTo>
                    <a:pt x="124629" y="25627"/>
                  </a:lnTo>
                  <a:lnTo>
                    <a:pt x="126810" y="29910"/>
                  </a:lnTo>
                  <a:lnTo>
                    <a:pt x="132115" y="37280"/>
                  </a:lnTo>
                  <a:lnTo>
                    <a:pt x="134538" y="46088"/>
                  </a:lnTo>
                  <a:lnTo>
                    <a:pt x="134903" y="74111"/>
                  </a:lnTo>
                  <a:lnTo>
                    <a:pt x="132553" y="79387"/>
                  </a:lnTo>
                  <a:lnTo>
                    <a:pt x="129451" y="84672"/>
                  </a:lnTo>
                  <a:lnTo>
                    <a:pt x="126821" y="92605"/>
                  </a:lnTo>
                  <a:lnTo>
                    <a:pt x="116016" y="105832"/>
                  </a:lnTo>
                  <a:lnTo>
                    <a:pt x="110929" y="108773"/>
                  </a:lnTo>
                  <a:lnTo>
                    <a:pt x="105729" y="110961"/>
                  </a:lnTo>
                  <a:lnTo>
                    <a:pt x="87276" y="124793"/>
                  </a:lnTo>
                  <a:lnTo>
                    <a:pt x="81988" y="126900"/>
                  </a:lnTo>
                  <a:lnTo>
                    <a:pt x="74052" y="132164"/>
                  </a:lnTo>
                  <a:lnTo>
                    <a:pt x="66114" y="134997"/>
                  </a:lnTo>
                  <a:lnTo>
                    <a:pt x="58177" y="140149"/>
                  </a:lnTo>
                  <a:lnTo>
                    <a:pt x="50239" y="142067"/>
                  </a:lnTo>
                  <a:lnTo>
                    <a:pt x="20808" y="142872"/>
                  </a:lnTo>
                  <a:lnTo>
                    <a:pt x="19153" y="141991"/>
                  </a:lnTo>
                  <a:lnTo>
                    <a:pt x="18050" y="140521"/>
                  </a:lnTo>
                  <a:lnTo>
                    <a:pt x="17314" y="138660"/>
                  </a:lnTo>
                  <a:lnTo>
                    <a:pt x="15942" y="137419"/>
                  </a:lnTo>
                  <a:lnTo>
                    <a:pt x="12065" y="136040"/>
                  </a:lnTo>
                  <a:lnTo>
                    <a:pt x="10679" y="134790"/>
                  </a:lnTo>
                  <a:lnTo>
                    <a:pt x="9138" y="131049"/>
                  </a:lnTo>
                  <a:lnTo>
                    <a:pt x="7845" y="129700"/>
                  </a:lnTo>
                  <a:lnTo>
                    <a:pt x="4057" y="128199"/>
                  </a:lnTo>
                  <a:lnTo>
                    <a:pt x="2693" y="126917"/>
                  </a:lnTo>
                  <a:lnTo>
                    <a:pt x="1180" y="123141"/>
                  </a:lnTo>
                  <a:lnTo>
                    <a:pt x="0" y="107343"/>
                  </a:lnTo>
                  <a:lnTo>
                    <a:pt x="2334" y="102683"/>
                  </a:lnTo>
                  <a:lnTo>
                    <a:pt x="5429" y="97671"/>
                  </a:lnTo>
                  <a:lnTo>
                    <a:pt x="7580" y="88850"/>
                  </a:lnTo>
                  <a:lnTo>
                    <a:pt x="14711" y="80613"/>
                  </a:lnTo>
                  <a:lnTo>
                    <a:pt x="17691" y="79925"/>
                  </a:lnTo>
                  <a:lnTo>
                    <a:pt x="19722" y="79741"/>
                  </a:lnTo>
                  <a:lnTo>
                    <a:pt x="24329" y="77186"/>
                  </a:lnTo>
                  <a:lnTo>
                    <a:pt x="30259" y="72572"/>
                  </a:lnTo>
                  <a:lnTo>
                    <a:pt x="38424" y="71537"/>
                  </a:lnTo>
                  <a:lnTo>
                    <a:pt x="46382" y="78280"/>
                  </a:lnTo>
                  <a:lnTo>
                    <a:pt x="51448" y="79050"/>
                  </a:lnTo>
                  <a:lnTo>
                    <a:pt x="58535" y="79278"/>
                  </a:lnTo>
                  <a:lnTo>
                    <a:pt x="60179" y="80192"/>
                  </a:lnTo>
                  <a:lnTo>
                    <a:pt x="61276" y="81683"/>
                  </a:lnTo>
                  <a:lnTo>
                    <a:pt x="62007" y="83560"/>
                  </a:lnTo>
                  <a:lnTo>
                    <a:pt x="63376" y="84810"/>
                  </a:lnTo>
                  <a:lnTo>
                    <a:pt x="71910" y="89170"/>
                  </a:lnTo>
                  <a:lnTo>
                    <a:pt x="74387" y="91196"/>
                  </a:lnTo>
                  <a:lnTo>
                    <a:pt x="77140" y="95800"/>
                  </a:lnTo>
                  <a:lnTo>
                    <a:pt x="79246" y="100786"/>
                  </a:lnTo>
                  <a:lnTo>
                    <a:pt x="84508" y="108551"/>
                  </a:lnTo>
                  <a:lnTo>
                    <a:pt x="86049" y="113802"/>
                  </a:lnTo>
                  <a:lnTo>
                    <a:pt x="87341" y="115555"/>
                  </a:lnTo>
                  <a:lnTo>
                    <a:pt x="89085" y="116724"/>
                  </a:lnTo>
                  <a:lnTo>
                    <a:pt x="93374" y="118905"/>
                  </a:lnTo>
                  <a:lnTo>
                    <a:pt x="98221" y="122814"/>
                  </a:lnTo>
                  <a:lnTo>
                    <a:pt x="100962" y="127491"/>
                  </a:lnTo>
                  <a:lnTo>
                    <a:pt x="101693" y="129973"/>
                  </a:lnTo>
                  <a:lnTo>
                    <a:pt x="103062" y="131628"/>
                  </a:lnTo>
                  <a:lnTo>
                    <a:pt x="106936" y="133466"/>
                  </a:lnTo>
                  <a:lnTo>
                    <a:pt x="108322" y="134838"/>
                  </a:lnTo>
                  <a:lnTo>
                    <a:pt x="109862" y="138715"/>
                  </a:lnTo>
                  <a:lnTo>
                    <a:pt x="111155" y="140101"/>
                  </a:lnTo>
                  <a:lnTo>
                    <a:pt x="114942" y="141642"/>
                  </a:lnTo>
                  <a:lnTo>
                    <a:pt x="116305" y="142935"/>
                  </a:lnTo>
                  <a:lnTo>
                    <a:pt x="119674" y="150886"/>
                  </a:lnTo>
                  <a:lnTo>
                    <a:pt x="126968" y="158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94"/>
            <p:cNvSpPr/>
            <p:nvPr>
              <p:custDataLst>
                <p:tags r:id="rId25"/>
              </p:custDataLst>
            </p:nvPr>
          </p:nvSpPr>
          <p:spPr>
            <a:xfrm>
              <a:off x="8104188" y="4389466"/>
              <a:ext cx="142876" cy="468285"/>
            </a:xfrm>
            <a:custGeom>
              <a:avLst/>
              <a:gdLst/>
              <a:ahLst/>
              <a:cxnLst/>
              <a:rect l="0" t="0" r="0" b="0"/>
              <a:pathLst>
                <a:path w="142876" h="468285">
                  <a:moveTo>
                    <a:pt x="0" y="7909"/>
                  </a:moveTo>
                  <a:lnTo>
                    <a:pt x="0" y="7909"/>
                  </a:lnTo>
                  <a:lnTo>
                    <a:pt x="0" y="0"/>
                  </a:lnTo>
                  <a:lnTo>
                    <a:pt x="0" y="4193"/>
                  </a:lnTo>
                  <a:lnTo>
                    <a:pt x="881" y="5432"/>
                  </a:lnTo>
                  <a:lnTo>
                    <a:pt x="2351" y="6258"/>
                  </a:lnTo>
                  <a:lnTo>
                    <a:pt x="6834" y="7583"/>
                  </a:lnTo>
                  <a:lnTo>
                    <a:pt x="7446" y="10116"/>
                  </a:lnTo>
                  <a:lnTo>
                    <a:pt x="7610" y="12025"/>
                  </a:lnTo>
                  <a:lnTo>
                    <a:pt x="10144" y="16500"/>
                  </a:lnTo>
                  <a:lnTo>
                    <a:pt x="20575" y="29162"/>
                  </a:lnTo>
                  <a:lnTo>
                    <a:pt x="22373" y="34405"/>
                  </a:lnTo>
                  <a:lnTo>
                    <a:pt x="27876" y="39676"/>
                  </a:lnTo>
                  <a:lnTo>
                    <a:pt x="34438" y="44958"/>
                  </a:lnTo>
                  <a:lnTo>
                    <a:pt x="53089" y="81420"/>
                  </a:lnTo>
                  <a:lnTo>
                    <a:pt x="74090" y="116727"/>
                  </a:lnTo>
                  <a:lnTo>
                    <a:pt x="92603" y="154331"/>
                  </a:lnTo>
                  <a:lnTo>
                    <a:pt x="108478" y="193265"/>
                  </a:lnTo>
                  <a:lnTo>
                    <a:pt x="124352" y="232004"/>
                  </a:lnTo>
                  <a:lnTo>
                    <a:pt x="131409" y="248442"/>
                  </a:lnTo>
                  <a:lnTo>
                    <a:pt x="141012" y="288059"/>
                  </a:lnTo>
                  <a:lnTo>
                    <a:pt x="142710" y="324918"/>
                  </a:lnTo>
                  <a:lnTo>
                    <a:pt x="142871" y="363222"/>
                  </a:lnTo>
                  <a:lnTo>
                    <a:pt x="142875" y="390342"/>
                  </a:lnTo>
                  <a:lnTo>
                    <a:pt x="140522" y="396307"/>
                  </a:lnTo>
                  <a:lnTo>
                    <a:pt x="137419" y="401899"/>
                  </a:lnTo>
                  <a:lnTo>
                    <a:pt x="135427" y="412674"/>
                  </a:lnTo>
                  <a:lnTo>
                    <a:pt x="135263" y="415335"/>
                  </a:lnTo>
                  <a:lnTo>
                    <a:pt x="132730" y="420645"/>
                  </a:lnTo>
                  <a:lnTo>
                    <a:pt x="130820" y="423295"/>
                  </a:lnTo>
                  <a:lnTo>
                    <a:pt x="126345" y="426240"/>
                  </a:lnTo>
                  <a:lnTo>
                    <a:pt x="123918" y="427026"/>
                  </a:lnTo>
                  <a:lnTo>
                    <a:pt x="122299" y="428431"/>
                  </a:lnTo>
                  <a:lnTo>
                    <a:pt x="115274" y="439506"/>
                  </a:lnTo>
                  <a:lnTo>
                    <a:pt x="110617" y="442264"/>
                  </a:lnTo>
                  <a:lnTo>
                    <a:pt x="105607" y="444372"/>
                  </a:lnTo>
                  <a:lnTo>
                    <a:pt x="97828" y="449636"/>
                  </a:lnTo>
                  <a:lnTo>
                    <a:pt x="89937" y="451587"/>
                  </a:lnTo>
                  <a:lnTo>
                    <a:pt x="84657" y="452044"/>
                  </a:lnTo>
                  <a:lnTo>
                    <a:pt x="82896" y="453047"/>
                  </a:lnTo>
                  <a:lnTo>
                    <a:pt x="81722" y="454598"/>
                  </a:lnTo>
                  <a:lnTo>
                    <a:pt x="80940" y="456514"/>
                  </a:lnTo>
                  <a:lnTo>
                    <a:pt x="79536" y="457792"/>
                  </a:lnTo>
                  <a:lnTo>
                    <a:pt x="72678" y="460010"/>
                  </a:lnTo>
                  <a:lnTo>
                    <a:pt x="60497" y="460316"/>
                  </a:lnTo>
                  <a:lnTo>
                    <a:pt x="58852" y="461208"/>
                  </a:lnTo>
                  <a:lnTo>
                    <a:pt x="57755" y="462686"/>
                  </a:lnTo>
                  <a:lnTo>
                    <a:pt x="55691" y="467957"/>
                  </a:lnTo>
                  <a:lnTo>
                    <a:pt x="47625" y="4682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95"/>
            <p:cNvSpPr/>
            <p:nvPr>
              <p:custDataLst>
                <p:tags r:id="rId26"/>
              </p:custDataLst>
            </p:nvPr>
          </p:nvSpPr>
          <p:spPr>
            <a:xfrm>
              <a:off x="6453188" y="4889500"/>
              <a:ext cx="1944687" cy="142876"/>
            </a:xfrm>
            <a:custGeom>
              <a:avLst/>
              <a:gdLst/>
              <a:ahLst/>
              <a:cxnLst/>
              <a:rect l="0" t="0" r="0" b="0"/>
              <a:pathLst>
                <a:path w="1944687" h="142876">
                  <a:moveTo>
                    <a:pt x="1944686" y="15875"/>
                  </a:moveTo>
                  <a:lnTo>
                    <a:pt x="1944686" y="15875"/>
                  </a:lnTo>
                  <a:lnTo>
                    <a:pt x="1944686" y="11661"/>
                  </a:lnTo>
                  <a:lnTo>
                    <a:pt x="1943805" y="10420"/>
                  </a:lnTo>
                  <a:lnTo>
                    <a:pt x="1942334" y="9593"/>
                  </a:lnTo>
                  <a:lnTo>
                    <a:pt x="1937076" y="8034"/>
                  </a:lnTo>
                  <a:lnTo>
                    <a:pt x="1898901" y="7937"/>
                  </a:lnTo>
                  <a:lnTo>
                    <a:pt x="1873991" y="7937"/>
                  </a:lnTo>
                  <a:lnTo>
                    <a:pt x="1866817" y="5586"/>
                  </a:lnTo>
                  <a:lnTo>
                    <a:pt x="1859240" y="1103"/>
                  </a:lnTo>
                  <a:lnTo>
                    <a:pt x="1820283" y="2"/>
                  </a:lnTo>
                  <a:lnTo>
                    <a:pt x="1791485" y="0"/>
                  </a:lnTo>
                  <a:lnTo>
                    <a:pt x="1786051" y="2351"/>
                  </a:lnTo>
                  <a:lnTo>
                    <a:pt x="1783367" y="4213"/>
                  </a:lnTo>
                  <a:lnTo>
                    <a:pt x="1780695" y="4573"/>
                  </a:lnTo>
                  <a:lnTo>
                    <a:pt x="1767423" y="776"/>
                  </a:lnTo>
                  <a:lnTo>
                    <a:pt x="1727783" y="7733"/>
                  </a:lnTo>
                  <a:lnTo>
                    <a:pt x="1688872" y="7933"/>
                  </a:lnTo>
                  <a:lnTo>
                    <a:pt x="1653738" y="8819"/>
                  </a:lnTo>
                  <a:lnTo>
                    <a:pt x="1633710" y="14771"/>
                  </a:lnTo>
                  <a:lnTo>
                    <a:pt x="1594253" y="15846"/>
                  </a:lnTo>
                  <a:lnTo>
                    <a:pt x="1576159" y="16751"/>
                  </a:lnTo>
                  <a:lnTo>
                    <a:pt x="1542182" y="23321"/>
                  </a:lnTo>
                  <a:lnTo>
                    <a:pt x="1505259" y="24675"/>
                  </a:lnTo>
                  <a:lnTo>
                    <a:pt x="1474706" y="31259"/>
                  </a:lnTo>
                  <a:lnTo>
                    <a:pt x="1439431" y="31730"/>
                  </a:lnTo>
                  <a:lnTo>
                    <a:pt x="1425349" y="32626"/>
                  </a:lnTo>
                  <a:lnTo>
                    <a:pt x="1391370" y="39196"/>
                  </a:lnTo>
                  <a:lnTo>
                    <a:pt x="1355510" y="39674"/>
                  </a:lnTo>
                  <a:lnTo>
                    <a:pt x="1315922" y="39688"/>
                  </a:lnTo>
                  <a:lnTo>
                    <a:pt x="1306284" y="40569"/>
                  </a:lnTo>
                  <a:lnTo>
                    <a:pt x="1272307" y="47135"/>
                  </a:lnTo>
                  <a:lnTo>
                    <a:pt x="1236266" y="47605"/>
                  </a:lnTo>
                  <a:lnTo>
                    <a:pt x="1200872" y="47624"/>
                  </a:lnTo>
                  <a:lnTo>
                    <a:pt x="1161184" y="47625"/>
                  </a:lnTo>
                  <a:lnTo>
                    <a:pt x="1121498" y="47625"/>
                  </a:lnTo>
                  <a:lnTo>
                    <a:pt x="1085768" y="47625"/>
                  </a:lnTo>
                  <a:lnTo>
                    <a:pt x="1060759" y="48507"/>
                  </a:lnTo>
                  <a:lnTo>
                    <a:pt x="1030206" y="55072"/>
                  </a:lnTo>
                  <a:lnTo>
                    <a:pt x="994735" y="55533"/>
                  </a:lnTo>
                  <a:lnTo>
                    <a:pt x="957784" y="55561"/>
                  </a:lnTo>
                  <a:lnTo>
                    <a:pt x="919671" y="55562"/>
                  </a:lnTo>
                  <a:lnTo>
                    <a:pt x="901493" y="56444"/>
                  </a:lnTo>
                  <a:lnTo>
                    <a:pt x="870414" y="62764"/>
                  </a:lnTo>
                  <a:lnTo>
                    <a:pt x="833432" y="63457"/>
                  </a:lnTo>
                  <a:lnTo>
                    <a:pt x="798305" y="64380"/>
                  </a:lnTo>
                  <a:lnTo>
                    <a:pt x="767226" y="70701"/>
                  </a:lnTo>
                  <a:lnTo>
                    <a:pt x="731789" y="71408"/>
                  </a:lnTo>
                  <a:lnTo>
                    <a:pt x="695789" y="71436"/>
                  </a:lnTo>
                  <a:lnTo>
                    <a:pt x="658808" y="71438"/>
                  </a:lnTo>
                  <a:lnTo>
                    <a:pt x="649109" y="72319"/>
                  </a:lnTo>
                  <a:lnTo>
                    <a:pt x="633344" y="77719"/>
                  </a:lnTo>
                  <a:lnTo>
                    <a:pt x="597861" y="79278"/>
                  </a:lnTo>
                  <a:lnTo>
                    <a:pt x="577653" y="80237"/>
                  </a:lnTo>
                  <a:lnTo>
                    <a:pt x="561903" y="85653"/>
                  </a:lnTo>
                  <a:lnTo>
                    <a:pt x="526423" y="87215"/>
                  </a:lnTo>
                  <a:lnTo>
                    <a:pt x="490354" y="88188"/>
                  </a:lnTo>
                  <a:lnTo>
                    <a:pt x="474593" y="93593"/>
                  </a:lnTo>
                  <a:lnTo>
                    <a:pt x="439111" y="95153"/>
                  </a:lnTo>
                  <a:lnTo>
                    <a:pt x="418021" y="96112"/>
                  </a:lnTo>
                  <a:lnTo>
                    <a:pt x="390862" y="102450"/>
                  </a:lnTo>
                  <a:lnTo>
                    <a:pt x="355058" y="103122"/>
                  </a:lnTo>
                  <a:lnTo>
                    <a:pt x="339700" y="104050"/>
                  </a:lnTo>
                  <a:lnTo>
                    <a:pt x="323812" y="109466"/>
                  </a:lnTo>
                  <a:lnTo>
                    <a:pt x="288494" y="111060"/>
                  </a:lnTo>
                  <a:lnTo>
                    <a:pt x="252822" y="111122"/>
                  </a:lnTo>
                  <a:lnTo>
                    <a:pt x="219380" y="112007"/>
                  </a:lnTo>
                  <a:lnTo>
                    <a:pt x="188831" y="118572"/>
                  </a:lnTo>
                  <a:lnTo>
                    <a:pt x="151999" y="119054"/>
                  </a:lnTo>
                  <a:lnTo>
                    <a:pt x="116446" y="119063"/>
                  </a:lnTo>
                  <a:lnTo>
                    <a:pt x="111138" y="121414"/>
                  </a:lnTo>
                  <a:lnTo>
                    <a:pt x="108487" y="123275"/>
                  </a:lnTo>
                  <a:lnTo>
                    <a:pt x="96330" y="125896"/>
                  </a:lnTo>
                  <a:lnTo>
                    <a:pt x="77056" y="126903"/>
                  </a:lnTo>
                  <a:lnTo>
                    <a:pt x="71582" y="129309"/>
                  </a:lnTo>
                  <a:lnTo>
                    <a:pt x="66209" y="132436"/>
                  </a:lnTo>
                  <a:lnTo>
                    <a:pt x="55574" y="134443"/>
                  </a:lnTo>
                  <a:lnTo>
                    <a:pt x="15980" y="134938"/>
                  </a:lnTo>
                  <a:lnTo>
                    <a:pt x="1111" y="134938"/>
                  </a:lnTo>
                  <a:lnTo>
                    <a:pt x="741" y="135819"/>
                  </a:lnTo>
                  <a:lnTo>
                    <a:pt x="0" y="142875"/>
                  </a:lnTo>
                  <a:lnTo>
                    <a:pt x="0" y="134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96"/>
            <p:cNvSpPr/>
            <p:nvPr>
              <p:custDataLst>
                <p:tags r:id="rId27"/>
              </p:custDataLst>
            </p:nvPr>
          </p:nvSpPr>
          <p:spPr>
            <a:xfrm>
              <a:off x="7032722" y="5095875"/>
              <a:ext cx="118936" cy="198439"/>
            </a:xfrm>
            <a:custGeom>
              <a:avLst/>
              <a:gdLst/>
              <a:ahLst/>
              <a:cxnLst/>
              <a:rect l="0" t="0" r="0" b="0"/>
              <a:pathLst>
                <a:path w="118936" h="198439">
                  <a:moveTo>
                    <a:pt x="103090" y="0"/>
                  </a:moveTo>
                  <a:lnTo>
                    <a:pt x="103090" y="0"/>
                  </a:lnTo>
                  <a:lnTo>
                    <a:pt x="84134" y="0"/>
                  </a:lnTo>
                  <a:lnTo>
                    <a:pt x="79084" y="2352"/>
                  </a:lnTo>
                  <a:lnTo>
                    <a:pt x="73900" y="5454"/>
                  </a:lnTo>
                  <a:lnTo>
                    <a:pt x="63385" y="7447"/>
                  </a:lnTo>
                  <a:lnTo>
                    <a:pt x="52817" y="7840"/>
                  </a:lnTo>
                  <a:lnTo>
                    <a:pt x="47526" y="10246"/>
                  </a:lnTo>
                  <a:lnTo>
                    <a:pt x="42236" y="13374"/>
                  </a:lnTo>
                  <a:lnTo>
                    <a:pt x="34299" y="16016"/>
                  </a:lnTo>
                  <a:lnTo>
                    <a:pt x="15287" y="29937"/>
                  </a:lnTo>
                  <a:lnTo>
                    <a:pt x="9311" y="31391"/>
                  </a:lnTo>
                  <a:lnTo>
                    <a:pt x="8821" y="32393"/>
                  </a:lnTo>
                  <a:lnTo>
                    <a:pt x="7970" y="38553"/>
                  </a:lnTo>
                  <a:lnTo>
                    <a:pt x="5545" y="39183"/>
                  </a:lnTo>
                  <a:lnTo>
                    <a:pt x="3665" y="39351"/>
                  </a:lnTo>
                  <a:lnTo>
                    <a:pt x="2411" y="40345"/>
                  </a:lnTo>
                  <a:lnTo>
                    <a:pt x="0" y="47289"/>
                  </a:lnTo>
                  <a:lnTo>
                    <a:pt x="4145" y="47526"/>
                  </a:lnTo>
                  <a:lnTo>
                    <a:pt x="5377" y="48440"/>
                  </a:lnTo>
                  <a:lnTo>
                    <a:pt x="7744" y="55233"/>
                  </a:lnTo>
                  <a:lnTo>
                    <a:pt x="18879" y="55533"/>
                  </a:lnTo>
                  <a:lnTo>
                    <a:pt x="20492" y="56425"/>
                  </a:lnTo>
                  <a:lnTo>
                    <a:pt x="21566" y="57902"/>
                  </a:lnTo>
                  <a:lnTo>
                    <a:pt x="22282" y="59767"/>
                  </a:lnTo>
                  <a:lnTo>
                    <a:pt x="23642" y="61011"/>
                  </a:lnTo>
                  <a:lnTo>
                    <a:pt x="27504" y="62394"/>
                  </a:lnTo>
                  <a:lnTo>
                    <a:pt x="44949" y="64317"/>
                  </a:lnTo>
                  <a:lnTo>
                    <a:pt x="55479" y="69769"/>
                  </a:lnTo>
                  <a:lnTo>
                    <a:pt x="68696" y="72099"/>
                  </a:lnTo>
                  <a:lnTo>
                    <a:pt x="77710" y="78242"/>
                  </a:lnTo>
                  <a:lnTo>
                    <a:pt x="85305" y="80033"/>
                  </a:lnTo>
                  <a:lnTo>
                    <a:pt x="92725" y="84763"/>
                  </a:lnTo>
                  <a:lnTo>
                    <a:pt x="100508" y="87440"/>
                  </a:lnTo>
                  <a:lnTo>
                    <a:pt x="109468" y="94047"/>
                  </a:lnTo>
                  <a:lnTo>
                    <a:pt x="110335" y="97067"/>
                  </a:lnTo>
                  <a:lnTo>
                    <a:pt x="110566" y="99107"/>
                  </a:lnTo>
                  <a:lnTo>
                    <a:pt x="111602" y="100467"/>
                  </a:lnTo>
                  <a:lnTo>
                    <a:pt x="115104" y="101978"/>
                  </a:lnTo>
                  <a:lnTo>
                    <a:pt x="116391" y="103263"/>
                  </a:lnTo>
                  <a:lnTo>
                    <a:pt x="117821" y="107043"/>
                  </a:lnTo>
                  <a:lnTo>
                    <a:pt x="118935" y="122843"/>
                  </a:lnTo>
                  <a:lnTo>
                    <a:pt x="116601" y="127504"/>
                  </a:lnTo>
                  <a:lnTo>
                    <a:pt x="113505" y="132516"/>
                  </a:lnTo>
                  <a:lnTo>
                    <a:pt x="110879" y="140295"/>
                  </a:lnTo>
                  <a:lnTo>
                    <a:pt x="97341" y="158753"/>
                  </a:lnTo>
                  <a:lnTo>
                    <a:pt x="96612" y="161398"/>
                  </a:lnTo>
                  <a:lnTo>
                    <a:pt x="95243" y="163161"/>
                  </a:lnTo>
                  <a:lnTo>
                    <a:pt x="65147" y="187037"/>
                  </a:lnTo>
                  <a:lnTo>
                    <a:pt x="50197" y="190044"/>
                  </a:lnTo>
                  <a:lnTo>
                    <a:pt x="39245" y="196722"/>
                  </a:lnTo>
                  <a:lnTo>
                    <a:pt x="7840" y="198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97"/>
            <p:cNvSpPr/>
            <p:nvPr>
              <p:custDataLst>
                <p:tags r:id="rId28"/>
              </p:custDataLst>
            </p:nvPr>
          </p:nvSpPr>
          <p:spPr>
            <a:xfrm>
              <a:off x="7246938" y="5135562"/>
              <a:ext cx="23813" cy="142876"/>
            </a:xfrm>
            <a:custGeom>
              <a:avLst/>
              <a:gdLst/>
              <a:ahLst/>
              <a:cxnLst/>
              <a:rect l="0" t="0" r="0" b="0"/>
              <a:pathLst>
                <a:path w="23813" h="142876">
                  <a:moveTo>
                    <a:pt x="0" y="0"/>
                  </a:moveTo>
                  <a:lnTo>
                    <a:pt x="0" y="0"/>
                  </a:lnTo>
                  <a:lnTo>
                    <a:pt x="0" y="26797"/>
                  </a:lnTo>
                  <a:lnTo>
                    <a:pt x="2351" y="31901"/>
                  </a:lnTo>
                  <a:lnTo>
                    <a:pt x="5455" y="37109"/>
                  </a:lnTo>
                  <a:lnTo>
                    <a:pt x="7201" y="45881"/>
                  </a:lnTo>
                  <a:lnTo>
                    <a:pt x="7908" y="73757"/>
                  </a:lnTo>
                  <a:lnTo>
                    <a:pt x="10276" y="79230"/>
                  </a:lnTo>
                  <a:lnTo>
                    <a:pt x="12142" y="81925"/>
                  </a:lnTo>
                  <a:lnTo>
                    <a:pt x="14768" y="94144"/>
                  </a:lnTo>
                  <a:lnTo>
                    <a:pt x="16537" y="107738"/>
                  </a:lnTo>
                  <a:lnTo>
                    <a:pt x="22680" y="117398"/>
                  </a:lnTo>
                  <a:lnTo>
                    <a:pt x="23589" y="125953"/>
                  </a:lnTo>
                  <a:lnTo>
                    <a:pt x="23812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98"/>
            <p:cNvSpPr/>
            <p:nvPr>
              <p:custDataLst>
                <p:tags r:id="rId29"/>
              </p:custDataLst>
            </p:nvPr>
          </p:nvSpPr>
          <p:spPr>
            <a:xfrm>
              <a:off x="7342188" y="5127627"/>
              <a:ext cx="158750" cy="119062"/>
            </a:xfrm>
            <a:custGeom>
              <a:avLst/>
              <a:gdLst/>
              <a:ahLst/>
              <a:cxnLst/>
              <a:rect l="0" t="0" r="0" b="0"/>
              <a:pathLst>
                <a:path w="158750" h="119062">
                  <a:moveTo>
                    <a:pt x="0" y="31748"/>
                  </a:moveTo>
                  <a:lnTo>
                    <a:pt x="0" y="31748"/>
                  </a:lnTo>
                  <a:lnTo>
                    <a:pt x="4213" y="31748"/>
                  </a:lnTo>
                  <a:lnTo>
                    <a:pt x="8633" y="34099"/>
                  </a:lnTo>
                  <a:lnTo>
                    <a:pt x="11047" y="35961"/>
                  </a:lnTo>
                  <a:lnTo>
                    <a:pt x="13729" y="40382"/>
                  </a:lnTo>
                  <a:lnTo>
                    <a:pt x="16474" y="53006"/>
                  </a:lnTo>
                  <a:lnTo>
                    <a:pt x="21245" y="60879"/>
                  </a:lnTo>
                  <a:lnTo>
                    <a:pt x="23306" y="71441"/>
                  </a:lnTo>
                  <a:lnTo>
                    <a:pt x="23474" y="74085"/>
                  </a:lnTo>
                  <a:lnTo>
                    <a:pt x="24469" y="75847"/>
                  </a:lnTo>
                  <a:lnTo>
                    <a:pt x="26013" y="77022"/>
                  </a:lnTo>
                  <a:lnTo>
                    <a:pt x="27926" y="77806"/>
                  </a:lnTo>
                  <a:lnTo>
                    <a:pt x="29200" y="79210"/>
                  </a:lnTo>
                  <a:lnTo>
                    <a:pt x="30617" y="83122"/>
                  </a:lnTo>
                  <a:lnTo>
                    <a:pt x="31749" y="111123"/>
                  </a:lnTo>
                  <a:lnTo>
                    <a:pt x="31749" y="92464"/>
                  </a:lnTo>
                  <a:lnTo>
                    <a:pt x="34101" y="87250"/>
                  </a:lnTo>
                  <a:lnTo>
                    <a:pt x="37204" y="81991"/>
                  </a:lnTo>
                  <a:lnTo>
                    <a:pt x="39196" y="71429"/>
                  </a:lnTo>
                  <a:lnTo>
                    <a:pt x="39658" y="52914"/>
                  </a:lnTo>
                  <a:lnTo>
                    <a:pt x="42026" y="47623"/>
                  </a:lnTo>
                  <a:lnTo>
                    <a:pt x="45136" y="42331"/>
                  </a:lnTo>
                  <a:lnTo>
                    <a:pt x="47769" y="34393"/>
                  </a:lnTo>
                  <a:lnTo>
                    <a:pt x="52861" y="26456"/>
                  </a:lnTo>
                  <a:lnTo>
                    <a:pt x="55643" y="18518"/>
                  </a:lnTo>
                  <a:lnTo>
                    <a:pt x="70228" y="1238"/>
                  </a:lnTo>
                  <a:lnTo>
                    <a:pt x="75293" y="365"/>
                  </a:lnTo>
                  <a:lnTo>
                    <a:pt x="94018" y="0"/>
                  </a:lnTo>
                  <a:lnTo>
                    <a:pt x="106189" y="11046"/>
                  </a:lnTo>
                  <a:lnTo>
                    <a:pt x="108930" y="16079"/>
                  </a:lnTo>
                  <a:lnTo>
                    <a:pt x="109662" y="18656"/>
                  </a:lnTo>
                  <a:lnTo>
                    <a:pt x="111031" y="20375"/>
                  </a:lnTo>
                  <a:lnTo>
                    <a:pt x="122044" y="27571"/>
                  </a:lnTo>
                  <a:lnTo>
                    <a:pt x="124796" y="32244"/>
                  </a:lnTo>
                  <a:lnTo>
                    <a:pt x="126902" y="37260"/>
                  </a:lnTo>
                  <a:lnTo>
                    <a:pt x="130778" y="42429"/>
                  </a:lnTo>
                  <a:lnTo>
                    <a:pt x="133088" y="50018"/>
                  </a:lnTo>
                  <a:lnTo>
                    <a:pt x="134997" y="58388"/>
                  </a:lnTo>
                  <a:lnTo>
                    <a:pt x="141057" y="70948"/>
                  </a:lnTo>
                  <a:lnTo>
                    <a:pt x="141663" y="73756"/>
                  </a:lnTo>
                  <a:lnTo>
                    <a:pt x="149602" y="89927"/>
                  </a:lnTo>
                  <a:lnTo>
                    <a:pt x="151455" y="100533"/>
                  </a:lnTo>
                  <a:lnTo>
                    <a:pt x="157047" y="111122"/>
                  </a:lnTo>
                  <a:lnTo>
                    <a:pt x="158749" y="1190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99"/>
            <p:cNvSpPr/>
            <p:nvPr>
              <p:custDataLst>
                <p:tags r:id="rId30"/>
              </p:custDataLst>
            </p:nvPr>
          </p:nvSpPr>
          <p:spPr>
            <a:xfrm>
              <a:off x="7270750" y="5064125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100"/>
            <p:cNvSpPr/>
            <p:nvPr>
              <p:custDataLst>
                <p:tags r:id="rId31"/>
              </p:custDataLst>
            </p:nvPr>
          </p:nvSpPr>
          <p:spPr>
            <a:xfrm>
              <a:off x="7532688" y="5000625"/>
              <a:ext cx="87312" cy="285751"/>
            </a:xfrm>
            <a:custGeom>
              <a:avLst/>
              <a:gdLst/>
              <a:ahLst/>
              <a:cxnLst/>
              <a:rect l="0" t="0" r="0" b="0"/>
              <a:pathLst>
                <a:path w="87312" h="285751">
                  <a:moveTo>
                    <a:pt x="87311" y="0"/>
                  </a:moveTo>
                  <a:lnTo>
                    <a:pt x="87311" y="0"/>
                  </a:lnTo>
                  <a:lnTo>
                    <a:pt x="80478" y="0"/>
                  </a:lnTo>
                  <a:lnTo>
                    <a:pt x="80109" y="882"/>
                  </a:lnTo>
                  <a:lnTo>
                    <a:pt x="79701" y="4213"/>
                  </a:lnTo>
                  <a:lnTo>
                    <a:pt x="78709" y="5454"/>
                  </a:lnTo>
                  <a:lnTo>
                    <a:pt x="68355" y="11824"/>
                  </a:lnTo>
                  <a:lnTo>
                    <a:pt x="49527" y="28979"/>
                  </a:lnTo>
                  <a:lnTo>
                    <a:pt x="44649" y="30519"/>
                  </a:lnTo>
                  <a:lnTo>
                    <a:pt x="42995" y="31811"/>
                  </a:lnTo>
                  <a:lnTo>
                    <a:pt x="33597" y="47783"/>
                  </a:lnTo>
                  <a:lnTo>
                    <a:pt x="32981" y="50376"/>
                  </a:lnTo>
                  <a:lnTo>
                    <a:pt x="27901" y="58239"/>
                  </a:lnTo>
                  <a:lnTo>
                    <a:pt x="19164" y="68797"/>
                  </a:lnTo>
                  <a:lnTo>
                    <a:pt x="9168" y="96793"/>
                  </a:lnTo>
                  <a:lnTo>
                    <a:pt x="7298" y="108261"/>
                  </a:lnTo>
                  <a:lnTo>
                    <a:pt x="1702" y="119019"/>
                  </a:lnTo>
                  <a:lnTo>
                    <a:pt x="19" y="156768"/>
                  </a:lnTo>
                  <a:lnTo>
                    <a:pt x="0" y="193047"/>
                  </a:lnTo>
                  <a:lnTo>
                    <a:pt x="8601" y="227321"/>
                  </a:lnTo>
                  <a:lnTo>
                    <a:pt x="20575" y="242515"/>
                  </a:lnTo>
                  <a:lnTo>
                    <a:pt x="28982" y="252087"/>
                  </a:lnTo>
                  <a:lnTo>
                    <a:pt x="30519" y="256972"/>
                  </a:lnTo>
                  <a:lnTo>
                    <a:pt x="31812" y="258626"/>
                  </a:lnTo>
                  <a:lnTo>
                    <a:pt x="35598" y="260467"/>
                  </a:lnTo>
                  <a:lnTo>
                    <a:pt x="36961" y="261839"/>
                  </a:lnTo>
                  <a:lnTo>
                    <a:pt x="38475" y="265716"/>
                  </a:lnTo>
                  <a:lnTo>
                    <a:pt x="39581" y="276344"/>
                  </a:lnTo>
                  <a:lnTo>
                    <a:pt x="40498" y="276833"/>
                  </a:lnTo>
                  <a:lnTo>
                    <a:pt x="46511" y="277684"/>
                  </a:lnTo>
                  <a:lnTo>
                    <a:pt x="47130" y="280107"/>
                  </a:lnTo>
                  <a:lnTo>
                    <a:pt x="47527" y="284634"/>
                  </a:lnTo>
                  <a:lnTo>
                    <a:pt x="49932" y="285254"/>
                  </a:lnTo>
                  <a:lnTo>
                    <a:pt x="55561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101"/>
            <p:cNvSpPr/>
            <p:nvPr>
              <p:custDataLst>
                <p:tags r:id="rId32"/>
              </p:custDataLst>
            </p:nvPr>
          </p:nvSpPr>
          <p:spPr>
            <a:xfrm>
              <a:off x="7667624" y="5095875"/>
              <a:ext cx="119064" cy="158751"/>
            </a:xfrm>
            <a:custGeom>
              <a:avLst/>
              <a:gdLst/>
              <a:ahLst/>
              <a:cxnLst/>
              <a:rect l="0" t="0" r="0" b="0"/>
              <a:pathLst>
                <a:path w="119064" h="158751">
                  <a:moveTo>
                    <a:pt x="15875" y="31750"/>
                  </a:moveTo>
                  <a:lnTo>
                    <a:pt x="15875" y="31750"/>
                  </a:lnTo>
                  <a:lnTo>
                    <a:pt x="15875" y="19926"/>
                  </a:lnTo>
                  <a:lnTo>
                    <a:pt x="16757" y="18575"/>
                  </a:lnTo>
                  <a:lnTo>
                    <a:pt x="18228" y="17675"/>
                  </a:lnTo>
                  <a:lnTo>
                    <a:pt x="22710" y="16231"/>
                  </a:lnTo>
                  <a:lnTo>
                    <a:pt x="23323" y="13681"/>
                  </a:lnTo>
                  <a:lnTo>
                    <a:pt x="23717" y="9072"/>
                  </a:lnTo>
                  <a:lnTo>
                    <a:pt x="24631" y="8694"/>
                  </a:lnTo>
                  <a:lnTo>
                    <a:pt x="30638" y="8037"/>
                  </a:lnTo>
                  <a:lnTo>
                    <a:pt x="31256" y="5630"/>
                  </a:lnTo>
                  <a:lnTo>
                    <a:pt x="31422" y="3753"/>
                  </a:lnTo>
                  <a:lnTo>
                    <a:pt x="32413" y="2502"/>
                  </a:lnTo>
                  <a:lnTo>
                    <a:pt x="38556" y="329"/>
                  </a:lnTo>
                  <a:lnTo>
                    <a:pt x="74183" y="0"/>
                  </a:lnTo>
                  <a:lnTo>
                    <a:pt x="75913" y="882"/>
                  </a:lnTo>
                  <a:lnTo>
                    <a:pt x="77068" y="2352"/>
                  </a:lnTo>
                  <a:lnTo>
                    <a:pt x="77837" y="4213"/>
                  </a:lnTo>
                  <a:lnTo>
                    <a:pt x="79232" y="5454"/>
                  </a:lnTo>
                  <a:lnTo>
                    <a:pt x="87807" y="9799"/>
                  </a:lnTo>
                  <a:lnTo>
                    <a:pt x="90289" y="11824"/>
                  </a:lnTo>
                  <a:lnTo>
                    <a:pt x="93045" y="16427"/>
                  </a:lnTo>
                  <a:lnTo>
                    <a:pt x="93781" y="18888"/>
                  </a:lnTo>
                  <a:lnTo>
                    <a:pt x="95153" y="20529"/>
                  </a:lnTo>
                  <a:lnTo>
                    <a:pt x="99029" y="22353"/>
                  </a:lnTo>
                  <a:lnTo>
                    <a:pt x="100415" y="23721"/>
                  </a:lnTo>
                  <a:lnTo>
                    <a:pt x="101957" y="27594"/>
                  </a:lnTo>
                  <a:lnTo>
                    <a:pt x="103184" y="65856"/>
                  </a:lnTo>
                  <a:lnTo>
                    <a:pt x="102305" y="74248"/>
                  </a:lnTo>
                  <a:lnTo>
                    <a:pt x="93388" y="95105"/>
                  </a:lnTo>
                  <a:lnTo>
                    <a:pt x="59085" y="132291"/>
                  </a:lnTo>
                  <a:lnTo>
                    <a:pt x="57129" y="137583"/>
                  </a:lnTo>
                  <a:lnTo>
                    <a:pt x="55724" y="139347"/>
                  </a:lnTo>
                  <a:lnTo>
                    <a:pt x="42115" y="148020"/>
                  </a:lnTo>
                  <a:lnTo>
                    <a:pt x="34333" y="149985"/>
                  </a:lnTo>
                  <a:lnTo>
                    <a:pt x="9179" y="150810"/>
                  </a:lnTo>
                  <a:lnTo>
                    <a:pt x="1213" y="143978"/>
                  </a:lnTo>
                  <a:lnTo>
                    <a:pt x="360" y="138987"/>
                  </a:lnTo>
                  <a:lnTo>
                    <a:pt x="0" y="107345"/>
                  </a:lnTo>
                  <a:lnTo>
                    <a:pt x="2353" y="102683"/>
                  </a:lnTo>
                  <a:lnTo>
                    <a:pt x="14675" y="88544"/>
                  </a:lnTo>
                  <a:lnTo>
                    <a:pt x="19734" y="87678"/>
                  </a:lnTo>
                  <a:lnTo>
                    <a:pt x="21094" y="86674"/>
                  </a:lnTo>
                  <a:lnTo>
                    <a:pt x="22604" y="83207"/>
                  </a:lnTo>
                  <a:lnTo>
                    <a:pt x="23889" y="81929"/>
                  </a:lnTo>
                  <a:lnTo>
                    <a:pt x="27669" y="80510"/>
                  </a:lnTo>
                  <a:lnTo>
                    <a:pt x="29912" y="81014"/>
                  </a:lnTo>
                  <a:lnTo>
                    <a:pt x="38227" y="86309"/>
                  </a:lnTo>
                  <a:lnTo>
                    <a:pt x="45736" y="87996"/>
                  </a:lnTo>
                  <a:lnTo>
                    <a:pt x="71587" y="108935"/>
                  </a:lnTo>
                  <a:lnTo>
                    <a:pt x="76796" y="111034"/>
                  </a:lnTo>
                  <a:lnTo>
                    <a:pt x="82051" y="114906"/>
                  </a:lnTo>
                  <a:lnTo>
                    <a:pt x="84975" y="119567"/>
                  </a:lnTo>
                  <a:lnTo>
                    <a:pt x="85754" y="122045"/>
                  </a:lnTo>
                  <a:lnTo>
                    <a:pt x="87155" y="123696"/>
                  </a:lnTo>
                  <a:lnTo>
                    <a:pt x="98224" y="130779"/>
                  </a:lnTo>
                  <a:lnTo>
                    <a:pt x="100982" y="135441"/>
                  </a:lnTo>
                  <a:lnTo>
                    <a:pt x="103090" y="140453"/>
                  </a:lnTo>
                  <a:lnTo>
                    <a:pt x="119063" y="158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102"/>
            <p:cNvSpPr/>
            <p:nvPr>
              <p:custDataLst>
                <p:tags r:id="rId33"/>
              </p:custDataLst>
            </p:nvPr>
          </p:nvSpPr>
          <p:spPr>
            <a:xfrm>
              <a:off x="7842250" y="5087937"/>
              <a:ext cx="23814" cy="150814"/>
            </a:xfrm>
            <a:custGeom>
              <a:avLst/>
              <a:gdLst/>
              <a:ahLst/>
              <a:cxnLst/>
              <a:rect l="0" t="0" r="0" b="0"/>
              <a:pathLst>
                <a:path w="23814" h="150814">
                  <a:moveTo>
                    <a:pt x="0" y="0"/>
                  </a:moveTo>
                  <a:lnTo>
                    <a:pt x="0" y="0"/>
                  </a:lnTo>
                  <a:lnTo>
                    <a:pt x="0" y="37051"/>
                  </a:lnTo>
                  <a:lnTo>
                    <a:pt x="881" y="58373"/>
                  </a:lnTo>
                  <a:lnTo>
                    <a:pt x="6834" y="73757"/>
                  </a:lnTo>
                  <a:lnTo>
                    <a:pt x="8800" y="107738"/>
                  </a:lnTo>
                  <a:lnTo>
                    <a:pt x="14215" y="118917"/>
                  </a:lnTo>
                  <a:lnTo>
                    <a:pt x="16738" y="140963"/>
                  </a:lnTo>
                  <a:lnTo>
                    <a:pt x="23813" y="150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103"/>
            <p:cNvSpPr/>
            <p:nvPr>
              <p:custDataLst>
                <p:tags r:id="rId34"/>
              </p:custDataLst>
            </p:nvPr>
          </p:nvSpPr>
          <p:spPr>
            <a:xfrm>
              <a:off x="7897812" y="4960938"/>
              <a:ext cx="119049" cy="333376"/>
            </a:xfrm>
            <a:custGeom>
              <a:avLst/>
              <a:gdLst/>
              <a:ahLst/>
              <a:cxnLst/>
              <a:rect l="0" t="0" r="0" b="0"/>
              <a:pathLst>
                <a:path w="119049" h="333376">
                  <a:moveTo>
                    <a:pt x="0" y="0"/>
                  </a:moveTo>
                  <a:lnTo>
                    <a:pt x="0" y="0"/>
                  </a:lnTo>
                  <a:lnTo>
                    <a:pt x="0" y="6833"/>
                  </a:lnTo>
                  <a:lnTo>
                    <a:pt x="882" y="7201"/>
                  </a:lnTo>
                  <a:lnTo>
                    <a:pt x="4213" y="7610"/>
                  </a:lnTo>
                  <a:lnTo>
                    <a:pt x="5455" y="8601"/>
                  </a:lnTo>
                  <a:lnTo>
                    <a:pt x="6835" y="12053"/>
                  </a:lnTo>
                  <a:lnTo>
                    <a:pt x="8085" y="13327"/>
                  </a:lnTo>
                  <a:lnTo>
                    <a:pt x="11825" y="14742"/>
                  </a:lnTo>
                  <a:lnTo>
                    <a:pt x="13175" y="16001"/>
                  </a:lnTo>
                  <a:lnTo>
                    <a:pt x="19733" y="26823"/>
                  </a:lnTo>
                  <a:lnTo>
                    <a:pt x="52923" y="66310"/>
                  </a:lnTo>
                  <a:lnTo>
                    <a:pt x="82021" y="104700"/>
                  </a:lnTo>
                  <a:lnTo>
                    <a:pt x="103187" y="143037"/>
                  </a:lnTo>
                  <a:lnTo>
                    <a:pt x="108773" y="156445"/>
                  </a:lnTo>
                  <a:lnTo>
                    <a:pt x="118235" y="192483"/>
                  </a:lnTo>
                  <a:lnTo>
                    <a:pt x="119048" y="231991"/>
                  </a:lnTo>
                  <a:lnTo>
                    <a:pt x="118175" y="240690"/>
                  </a:lnTo>
                  <a:lnTo>
                    <a:pt x="109263" y="261777"/>
                  </a:lnTo>
                  <a:lnTo>
                    <a:pt x="84635" y="288393"/>
                  </a:lnTo>
                  <a:lnTo>
                    <a:pt x="79361" y="291334"/>
                  </a:lnTo>
                  <a:lnTo>
                    <a:pt x="64576" y="297436"/>
                  </a:lnTo>
                  <a:lnTo>
                    <a:pt x="48115" y="307354"/>
                  </a:lnTo>
                  <a:lnTo>
                    <a:pt x="45306" y="308091"/>
                  </a:lnTo>
                  <a:lnTo>
                    <a:pt x="43433" y="309463"/>
                  </a:lnTo>
                  <a:lnTo>
                    <a:pt x="42185" y="311260"/>
                  </a:lnTo>
                  <a:lnTo>
                    <a:pt x="41352" y="313340"/>
                  </a:lnTo>
                  <a:lnTo>
                    <a:pt x="39916" y="314726"/>
                  </a:lnTo>
                  <a:lnTo>
                    <a:pt x="23913" y="324629"/>
                  </a:lnTo>
                  <a:lnTo>
                    <a:pt x="17109" y="325330"/>
                  </a:lnTo>
                  <a:lnTo>
                    <a:pt x="16697" y="326248"/>
                  </a:lnTo>
                  <a:lnTo>
                    <a:pt x="16241" y="329619"/>
                  </a:lnTo>
                  <a:lnTo>
                    <a:pt x="15236" y="330871"/>
                  </a:lnTo>
                  <a:lnTo>
                    <a:pt x="7937" y="333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SMARTInkShape-Group26"/>
          <p:cNvGrpSpPr/>
          <p:nvPr/>
        </p:nvGrpSpPr>
        <p:grpSpPr>
          <a:xfrm>
            <a:off x="7072313" y="5461000"/>
            <a:ext cx="1381125" cy="317401"/>
            <a:chOff x="7072313" y="5461000"/>
            <a:chExt cx="1381125" cy="317401"/>
          </a:xfrm>
        </p:grpSpPr>
        <p:sp>
          <p:nvSpPr>
            <p:cNvPr id="95" name="SMARTInkShape-104"/>
            <p:cNvSpPr/>
            <p:nvPr>
              <p:custDataLst>
                <p:tags r:id="rId9"/>
              </p:custDataLst>
            </p:nvPr>
          </p:nvSpPr>
          <p:spPr>
            <a:xfrm>
              <a:off x="7072313" y="5651500"/>
              <a:ext cx="127001" cy="23814"/>
            </a:xfrm>
            <a:custGeom>
              <a:avLst/>
              <a:gdLst/>
              <a:ahLst/>
              <a:cxnLst/>
              <a:rect l="0" t="0" r="0" b="0"/>
              <a:pathLst>
                <a:path w="127001" h="23814">
                  <a:moveTo>
                    <a:pt x="127000" y="0"/>
                  </a:moveTo>
                  <a:lnTo>
                    <a:pt x="127000" y="0"/>
                  </a:lnTo>
                  <a:lnTo>
                    <a:pt x="100182" y="0"/>
                  </a:lnTo>
                  <a:lnTo>
                    <a:pt x="98537" y="882"/>
                  </a:lnTo>
                  <a:lnTo>
                    <a:pt x="97441" y="2351"/>
                  </a:lnTo>
                  <a:lnTo>
                    <a:pt x="96711" y="4213"/>
                  </a:lnTo>
                  <a:lnTo>
                    <a:pt x="95342" y="5454"/>
                  </a:lnTo>
                  <a:lnTo>
                    <a:pt x="91468" y="6834"/>
                  </a:lnTo>
                  <a:lnTo>
                    <a:pt x="68761" y="7908"/>
                  </a:lnTo>
                  <a:lnTo>
                    <a:pt x="67007" y="8800"/>
                  </a:lnTo>
                  <a:lnTo>
                    <a:pt x="65838" y="10277"/>
                  </a:lnTo>
                  <a:lnTo>
                    <a:pt x="65059" y="12143"/>
                  </a:lnTo>
                  <a:lnTo>
                    <a:pt x="63657" y="13387"/>
                  </a:lnTo>
                  <a:lnTo>
                    <a:pt x="59748" y="14768"/>
                  </a:lnTo>
                  <a:lnTo>
                    <a:pt x="21068" y="15875"/>
                  </a:lnTo>
                  <a:lnTo>
                    <a:pt x="13199" y="15875"/>
                  </a:lnTo>
                  <a:lnTo>
                    <a:pt x="11445" y="16757"/>
                  </a:lnTo>
                  <a:lnTo>
                    <a:pt x="10276" y="18227"/>
                  </a:lnTo>
                  <a:lnTo>
                    <a:pt x="9496" y="20088"/>
                  </a:lnTo>
                  <a:lnTo>
                    <a:pt x="8095" y="21329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105"/>
            <p:cNvSpPr/>
            <p:nvPr>
              <p:custDataLst>
                <p:tags r:id="rId10"/>
              </p:custDataLst>
            </p:nvPr>
          </p:nvSpPr>
          <p:spPr>
            <a:xfrm>
              <a:off x="7119938" y="5746750"/>
              <a:ext cx="111125" cy="7938"/>
            </a:xfrm>
            <a:custGeom>
              <a:avLst/>
              <a:gdLst/>
              <a:ahLst/>
              <a:cxnLst/>
              <a:rect l="0" t="0" r="0" b="0"/>
              <a:pathLst>
                <a:path w="111125" h="7938">
                  <a:moveTo>
                    <a:pt x="111124" y="0"/>
                  </a:moveTo>
                  <a:lnTo>
                    <a:pt x="111124" y="0"/>
                  </a:lnTo>
                  <a:lnTo>
                    <a:pt x="104290" y="6834"/>
                  </a:lnTo>
                  <a:lnTo>
                    <a:pt x="99300" y="7610"/>
                  </a:lnTo>
                  <a:lnTo>
                    <a:pt x="60824" y="7937"/>
                  </a:lnTo>
                  <a:lnTo>
                    <a:pt x="21166" y="7937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106"/>
            <p:cNvSpPr/>
            <p:nvPr>
              <p:custDataLst>
                <p:tags r:id="rId11"/>
              </p:custDataLst>
            </p:nvPr>
          </p:nvSpPr>
          <p:spPr>
            <a:xfrm>
              <a:off x="7326315" y="5524500"/>
              <a:ext cx="166586" cy="253901"/>
            </a:xfrm>
            <a:custGeom>
              <a:avLst/>
              <a:gdLst/>
              <a:ahLst/>
              <a:cxnLst/>
              <a:rect l="0" t="0" r="0" b="0"/>
              <a:pathLst>
                <a:path w="166586" h="253901">
                  <a:moveTo>
                    <a:pt x="103184" y="0"/>
                  </a:moveTo>
                  <a:lnTo>
                    <a:pt x="103184" y="0"/>
                  </a:lnTo>
                  <a:lnTo>
                    <a:pt x="88510" y="0"/>
                  </a:lnTo>
                  <a:lnTo>
                    <a:pt x="81210" y="5454"/>
                  </a:lnTo>
                  <a:lnTo>
                    <a:pt x="73841" y="8084"/>
                  </a:lnTo>
                  <a:lnTo>
                    <a:pt x="66073" y="13174"/>
                  </a:lnTo>
                  <a:lnTo>
                    <a:pt x="58184" y="15957"/>
                  </a:lnTo>
                  <a:lnTo>
                    <a:pt x="39683" y="29558"/>
                  </a:lnTo>
                  <a:lnTo>
                    <a:pt x="34393" y="31658"/>
                  </a:lnTo>
                  <a:lnTo>
                    <a:pt x="29102" y="35531"/>
                  </a:lnTo>
                  <a:lnTo>
                    <a:pt x="26162" y="40192"/>
                  </a:lnTo>
                  <a:lnTo>
                    <a:pt x="25378" y="42669"/>
                  </a:lnTo>
                  <a:lnTo>
                    <a:pt x="23974" y="44321"/>
                  </a:lnTo>
                  <a:lnTo>
                    <a:pt x="8033" y="55623"/>
                  </a:lnTo>
                  <a:lnTo>
                    <a:pt x="1229" y="62288"/>
                  </a:lnTo>
                  <a:lnTo>
                    <a:pt x="105" y="70228"/>
                  </a:lnTo>
                  <a:lnTo>
                    <a:pt x="0" y="79016"/>
                  </a:lnTo>
                  <a:lnTo>
                    <a:pt x="4211" y="83483"/>
                  </a:lnTo>
                  <a:lnTo>
                    <a:pt x="8632" y="85610"/>
                  </a:lnTo>
                  <a:lnTo>
                    <a:pt x="11045" y="86178"/>
                  </a:lnTo>
                  <a:lnTo>
                    <a:pt x="23870" y="93445"/>
                  </a:lnTo>
                  <a:lnTo>
                    <a:pt x="26496" y="94047"/>
                  </a:lnTo>
                  <a:lnTo>
                    <a:pt x="39690" y="101374"/>
                  </a:lnTo>
                  <a:lnTo>
                    <a:pt x="77190" y="109990"/>
                  </a:lnTo>
                  <a:lnTo>
                    <a:pt x="107458" y="119142"/>
                  </a:lnTo>
                  <a:lnTo>
                    <a:pt x="144403" y="145552"/>
                  </a:lnTo>
                  <a:lnTo>
                    <a:pt x="153125" y="153468"/>
                  </a:lnTo>
                  <a:lnTo>
                    <a:pt x="156248" y="158753"/>
                  </a:lnTo>
                  <a:lnTo>
                    <a:pt x="159300" y="171979"/>
                  </a:lnTo>
                  <a:lnTo>
                    <a:pt x="164965" y="182562"/>
                  </a:lnTo>
                  <a:lnTo>
                    <a:pt x="166585" y="201083"/>
                  </a:lnTo>
                  <a:lnTo>
                    <a:pt x="164287" y="206375"/>
                  </a:lnTo>
                  <a:lnTo>
                    <a:pt x="161209" y="211667"/>
                  </a:lnTo>
                  <a:lnTo>
                    <a:pt x="158595" y="219604"/>
                  </a:lnTo>
                  <a:lnTo>
                    <a:pt x="140117" y="240770"/>
                  </a:lnTo>
                  <a:lnTo>
                    <a:pt x="134886" y="243711"/>
                  </a:lnTo>
                  <a:lnTo>
                    <a:pt x="121699" y="246635"/>
                  </a:lnTo>
                  <a:lnTo>
                    <a:pt x="111121" y="252284"/>
                  </a:lnTo>
                  <a:lnTo>
                    <a:pt x="92601" y="253900"/>
                  </a:lnTo>
                  <a:lnTo>
                    <a:pt x="87310" y="251603"/>
                  </a:lnTo>
                  <a:lnTo>
                    <a:pt x="80941" y="247157"/>
                  </a:lnTo>
                  <a:lnTo>
                    <a:pt x="75623" y="246386"/>
                  </a:lnTo>
                  <a:lnTo>
                    <a:pt x="74228" y="245396"/>
                  </a:lnTo>
                  <a:lnTo>
                    <a:pt x="73297" y="243854"/>
                  </a:lnTo>
                  <a:lnTo>
                    <a:pt x="71987" y="237471"/>
                  </a:lnTo>
                  <a:lnTo>
                    <a:pt x="71439" y="200087"/>
                  </a:lnTo>
                  <a:lnTo>
                    <a:pt x="72318" y="192997"/>
                  </a:lnTo>
                  <a:lnTo>
                    <a:pt x="85880" y="153349"/>
                  </a:lnTo>
                  <a:lnTo>
                    <a:pt x="93364" y="133152"/>
                  </a:lnTo>
                  <a:lnTo>
                    <a:pt x="107661" y="108624"/>
                  </a:lnTo>
                  <a:lnTo>
                    <a:pt x="110978" y="98723"/>
                  </a:lnTo>
                  <a:lnTo>
                    <a:pt x="132627" y="64005"/>
                  </a:lnTo>
                  <a:lnTo>
                    <a:pt x="135512" y="50337"/>
                  </a:lnTo>
                  <a:lnTo>
                    <a:pt x="141728" y="41264"/>
                  </a:lnTo>
                  <a:lnTo>
                    <a:pt x="141228" y="39856"/>
                  </a:lnTo>
                  <a:lnTo>
                    <a:pt x="137191" y="33662"/>
                  </a:lnTo>
                  <a:lnTo>
                    <a:pt x="135023" y="24249"/>
                  </a:lnTo>
                  <a:lnTo>
                    <a:pt x="127327" y="16213"/>
                  </a:lnTo>
                  <a:lnTo>
                    <a:pt x="120192" y="15905"/>
                  </a:lnTo>
                  <a:lnTo>
                    <a:pt x="111123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107"/>
            <p:cNvSpPr/>
            <p:nvPr>
              <p:custDataLst>
                <p:tags r:id="rId12"/>
              </p:custDataLst>
            </p:nvPr>
          </p:nvSpPr>
          <p:spPr>
            <a:xfrm>
              <a:off x="7572374" y="5707062"/>
              <a:ext cx="7940" cy="1"/>
            </a:xfrm>
            <a:custGeom>
              <a:avLst/>
              <a:gdLst/>
              <a:ahLst/>
              <a:cxnLst/>
              <a:rect l="0" t="0" r="0" b="0"/>
              <a:pathLst>
                <a:path w="7940" h="1">
                  <a:moveTo>
                    <a:pt x="7939" y="0"/>
                  </a:moveTo>
                  <a:lnTo>
                    <a:pt x="793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108"/>
            <p:cNvSpPr/>
            <p:nvPr>
              <p:custDataLst>
                <p:tags r:id="rId13"/>
              </p:custDataLst>
            </p:nvPr>
          </p:nvSpPr>
          <p:spPr>
            <a:xfrm>
              <a:off x="7627938" y="5524500"/>
              <a:ext cx="127000" cy="111123"/>
            </a:xfrm>
            <a:custGeom>
              <a:avLst/>
              <a:gdLst/>
              <a:ahLst/>
              <a:cxnLst/>
              <a:rect l="0" t="0" r="0" b="0"/>
              <a:pathLst>
                <a:path w="127000" h="111123">
                  <a:moveTo>
                    <a:pt x="7936" y="23813"/>
                  </a:moveTo>
                  <a:lnTo>
                    <a:pt x="7936" y="23813"/>
                  </a:lnTo>
                  <a:lnTo>
                    <a:pt x="7936" y="0"/>
                  </a:lnTo>
                  <a:lnTo>
                    <a:pt x="7936" y="37262"/>
                  </a:lnTo>
                  <a:lnTo>
                    <a:pt x="7936" y="50299"/>
                  </a:lnTo>
                  <a:lnTo>
                    <a:pt x="5584" y="55575"/>
                  </a:lnTo>
                  <a:lnTo>
                    <a:pt x="2481" y="60860"/>
                  </a:lnTo>
                  <a:lnTo>
                    <a:pt x="489" y="71438"/>
                  </a:lnTo>
                  <a:lnTo>
                    <a:pt x="0" y="111122"/>
                  </a:lnTo>
                  <a:lnTo>
                    <a:pt x="6834" y="104290"/>
                  </a:lnTo>
                  <a:lnTo>
                    <a:pt x="14056" y="102523"/>
                  </a:lnTo>
                  <a:lnTo>
                    <a:pt x="39837" y="81564"/>
                  </a:lnTo>
                  <a:lnTo>
                    <a:pt x="45045" y="79466"/>
                  </a:lnTo>
                  <a:lnTo>
                    <a:pt x="50300" y="75593"/>
                  </a:lnTo>
                  <a:lnTo>
                    <a:pt x="57927" y="73284"/>
                  </a:lnTo>
                  <a:lnTo>
                    <a:pt x="62430" y="72668"/>
                  </a:lnTo>
                  <a:lnTo>
                    <a:pt x="65432" y="71377"/>
                  </a:lnTo>
                  <a:lnTo>
                    <a:pt x="67433" y="69633"/>
                  </a:lnTo>
                  <a:lnTo>
                    <a:pt x="68768" y="67588"/>
                  </a:lnTo>
                  <a:lnTo>
                    <a:pt x="74954" y="65317"/>
                  </a:lnTo>
                  <a:lnTo>
                    <a:pt x="114637" y="63502"/>
                  </a:lnTo>
                  <a:lnTo>
                    <a:pt x="125780" y="63500"/>
                  </a:lnTo>
                  <a:lnTo>
                    <a:pt x="126187" y="64382"/>
                  </a:lnTo>
                  <a:lnTo>
                    <a:pt x="126999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109"/>
            <p:cNvSpPr/>
            <p:nvPr>
              <p:custDataLst>
                <p:tags r:id="rId14"/>
              </p:custDataLst>
            </p:nvPr>
          </p:nvSpPr>
          <p:spPr>
            <a:xfrm>
              <a:off x="7723188" y="5500688"/>
              <a:ext cx="23813" cy="222251"/>
            </a:xfrm>
            <a:custGeom>
              <a:avLst/>
              <a:gdLst/>
              <a:ahLst/>
              <a:cxnLst/>
              <a:rect l="0" t="0" r="0" b="0"/>
              <a:pathLst>
                <a:path w="23813" h="222251">
                  <a:moveTo>
                    <a:pt x="0" y="0"/>
                  </a:moveTo>
                  <a:lnTo>
                    <a:pt x="0" y="0"/>
                  </a:lnTo>
                  <a:lnTo>
                    <a:pt x="0" y="38621"/>
                  </a:lnTo>
                  <a:lnTo>
                    <a:pt x="881" y="66092"/>
                  </a:lnTo>
                  <a:lnTo>
                    <a:pt x="6282" y="81193"/>
                  </a:lnTo>
                  <a:lnTo>
                    <a:pt x="10144" y="111284"/>
                  </a:lnTo>
                  <a:lnTo>
                    <a:pt x="14176" y="127047"/>
                  </a:lnTo>
                  <a:lnTo>
                    <a:pt x="16691" y="161251"/>
                  </a:lnTo>
                  <a:lnTo>
                    <a:pt x="22143" y="176425"/>
                  </a:lnTo>
                  <a:lnTo>
                    <a:pt x="23807" y="215953"/>
                  </a:lnTo>
                  <a:lnTo>
                    <a:pt x="23812" y="222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110"/>
            <p:cNvSpPr/>
            <p:nvPr>
              <p:custDataLst>
                <p:tags r:id="rId15"/>
              </p:custDataLst>
            </p:nvPr>
          </p:nvSpPr>
          <p:spPr>
            <a:xfrm>
              <a:off x="7802593" y="5461000"/>
              <a:ext cx="166552" cy="238123"/>
            </a:xfrm>
            <a:custGeom>
              <a:avLst/>
              <a:gdLst/>
              <a:ahLst/>
              <a:cxnLst/>
              <a:rect l="0" t="0" r="0" b="0"/>
              <a:pathLst>
                <a:path w="166552" h="238123">
                  <a:moveTo>
                    <a:pt x="95219" y="23813"/>
                  </a:moveTo>
                  <a:lnTo>
                    <a:pt x="95219" y="23813"/>
                  </a:lnTo>
                  <a:lnTo>
                    <a:pt x="68402" y="23813"/>
                  </a:lnTo>
                  <a:lnTo>
                    <a:pt x="63310" y="26164"/>
                  </a:lnTo>
                  <a:lnTo>
                    <a:pt x="57068" y="30646"/>
                  </a:lnTo>
                  <a:lnTo>
                    <a:pt x="44925" y="32414"/>
                  </a:lnTo>
                  <a:lnTo>
                    <a:pt x="43169" y="33956"/>
                  </a:lnTo>
                  <a:lnTo>
                    <a:pt x="41998" y="35866"/>
                  </a:lnTo>
                  <a:lnTo>
                    <a:pt x="40336" y="37140"/>
                  </a:lnTo>
                  <a:lnTo>
                    <a:pt x="36137" y="38555"/>
                  </a:lnTo>
                  <a:lnTo>
                    <a:pt x="26254" y="40346"/>
                  </a:lnTo>
                  <a:lnTo>
                    <a:pt x="8369" y="55137"/>
                  </a:lnTo>
                  <a:lnTo>
                    <a:pt x="1113" y="62359"/>
                  </a:lnTo>
                  <a:lnTo>
                    <a:pt x="69" y="70234"/>
                  </a:lnTo>
                  <a:lnTo>
                    <a:pt x="0" y="75295"/>
                  </a:lnTo>
                  <a:lnTo>
                    <a:pt x="871" y="76654"/>
                  </a:lnTo>
                  <a:lnTo>
                    <a:pt x="2334" y="77561"/>
                  </a:lnTo>
                  <a:lnTo>
                    <a:pt x="4192" y="78165"/>
                  </a:lnTo>
                  <a:lnTo>
                    <a:pt x="5430" y="79451"/>
                  </a:lnTo>
                  <a:lnTo>
                    <a:pt x="6806" y="83229"/>
                  </a:lnTo>
                  <a:lnTo>
                    <a:pt x="8055" y="84591"/>
                  </a:lnTo>
                  <a:lnTo>
                    <a:pt x="11794" y="86103"/>
                  </a:lnTo>
                  <a:lnTo>
                    <a:pt x="18858" y="86954"/>
                  </a:lnTo>
                  <a:lnTo>
                    <a:pt x="20498" y="87955"/>
                  </a:lnTo>
                  <a:lnTo>
                    <a:pt x="21594" y="89505"/>
                  </a:lnTo>
                  <a:lnTo>
                    <a:pt x="22322" y="91420"/>
                  </a:lnTo>
                  <a:lnTo>
                    <a:pt x="24573" y="92697"/>
                  </a:lnTo>
                  <a:lnTo>
                    <a:pt x="44437" y="95907"/>
                  </a:lnTo>
                  <a:lnTo>
                    <a:pt x="55430" y="101488"/>
                  </a:lnTo>
                  <a:lnTo>
                    <a:pt x="83896" y="111204"/>
                  </a:lnTo>
                  <a:lnTo>
                    <a:pt x="93236" y="116342"/>
                  </a:lnTo>
                  <a:lnTo>
                    <a:pt x="105900" y="119138"/>
                  </a:lnTo>
                  <a:lnTo>
                    <a:pt x="115631" y="125160"/>
                  </a:lnTo>
                  <a:lnTo>
                    <a:pt x="132196" y="139417"/>
                  </a:lnTo>
                  <a:lnTo>
                    <a:pt x="142831" y="144544"/>
                  </a:lnTo>
                  <a:lnTo>
                    <a:pt x="145482" y="146633"/>
                  </a:lnTo>
                  <a:lnTo>
                    <a:pt x="148426" y="151307"/>
                  </a:lnTo>
                  <a:lnTo>
                    <a:pt x="150616" y="156323"/>
                  </a:lnTo>
                  <a:lnTo>
                    <a:pt x="155927" y="164107"/>
                  </a:lnTo>
                  <a:lnTo>
                    <a:pt x="158773" y="171998"/>
                  </a:lnTo>
                  <a:lnTo>
                    <a:pt x="163929" y="179922"/>
                  </a:lnTo>
                  <a:lnTo>
                    <a:pt x="165848" y="187856"/>
                  </a:lnTo>
                  <a:lnTo>
                    <a:pt x="166551" y="201083"/>
                  </a:lnTo>
                  <a:lnTo>
                    <a:pt x="164258" y="206375"/>
                  </a:lnTo>
                  <a:lnTo>
                    <a:pt x="146923" y="226095"/>
                  </a:lnTo>
                  <a:lnTo>
                    <a:pt x="142305" y="228369"/>
                  </a:lnTo>
                  <a:lnTo>
                    <a:pt x="139839" y="228975"/>
                  </a:lnTo>
                  <a:lnTo>
                    <a:pt x="126922" y="236309"/>
                  </a:lnTo>
                  <a:lnTo>
                    <a:pt x="96460" y="238122"/>
                  </a:lnTo>
                  <a:lnTo>
                    <a:pt x="89126" y="232670"/>
                  </a:lnTo>
                  <a:lnTo>
                    <a:pt x="84280" y="231290"/>
                  </a:lnTo>
                  <a:lnTo>
                    <a:pt x="82634" y="230040"/>
                  </a:lnTo>
                  <a:lnTo>
                    <a:pt x="79778" y="223450"/>
                  </a:lnTo>
                  <a:lnTo>
                    <a:pt x="79345" y="185202"/>
                  </a:lnTo>
                  <a:lnTo>
                    <a:pt x="79345" y="179915"/>
                  </a:lnTo>
                  <a:lnTo>
                    <a:pt x="81696" y="174624"/>
                  </a:lnTo>
                  <a:lnTo>
                    <a:pt x="84800" y="169333"/>
                  </a:lnTo>
                  <a:lnTo>
                    <a:pt x="86547" y="160514"/>
                  </a:lnTo>
                  <a:lnTo>
                    <a:pt x="87946" y="148003"/>
                  </a:lnTo>
                  <a:lnTo>
                    <a:pt x="97067" y="127145"/>
                  </a:lnTo>
                  <a:lnTo>
                    <a:pt x="100450" y="121772"/>
                  </a:lnTo>
                  <a:lnTo>
                    <a:pt x="110737" y="89208"/>
                  </a:lnTo>
                  <a:lnTo>
                    <a:pt x="111906" y="75895"/>
                  </a:lnTo>
                  <a:lnTo>
                    <a:pt x="117362" y="63858"/>
                  </a:lnTo>
                  <a:lnTo>
                    <a:pt x="119023" y="41161"/>
                  </a:lnTo>
                  <a:lnTo>
                    <a:pt x="112197" y="32982"/>
                  </a:lnTo>
                  <a:lnTo>
                    <a:pt x="111421" y="27902"/>
                  </a:lnTo>
                  <a:lnTo>
                    <a:pt x="111191" y="20811"/>
                  </a:lnTo>
                  <a:lnTo>
                    <a:pt x="110277" y="19166"/>
                  </a:lnTo>
                  <a:lnTo>
                    <a:pt x="108785" y="18069"/>
                  </a:lnTo>
                  <a:lnTo>
                    <a:pt x="104269" y="16308"/>
                  </a:lnTo>
                  <a:lnTo>
                    <a:pt x="95575" y="8275"/>
                  </a:lnTo>
                  <a:lnTo>
                    <a:pt x="91110" y="8037"/>
                  </a:lnTo>
                  <a:lnTo>
                    <a:pt x="89835" y="7122"/>
                  </a:lnTo>
                  <a:lnTo>
                    <a:pt x="88983" y="5630"/>
                  </a:lnTo>
                  <a:lnTo>
                    <a:pt x="8728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111"/>
            <p:cNvSpPr/>
            <p:nvPr>
              <p:custDataLst>
                <p:tags r:id="rId16"/>
              </p:custDataLst>
            </p:nvPr>
          </p:nvSpPr>
          <p:spPr>
            <a:xfrm>
              <a:off x="8067865" y="5548313"/>
              <a:ext cx="123635" cy="119063"/>
            </a:xfrm>
            <a:custGeom>
              <a:avLst/>
              <a:gdLst/>
              <a:ahLst/>
              <a:cxnLst/>
              <a:rect l="0" t="0" r="0" b="0"/>
              <a:pathLst>
                <a:path w="123635" h="119063">
                  <a:moveTo>
                    <a:pt x="115697" y="15874"/>
                  </a:moveTo>
                  <a:lnTo>
                    <a:pt x="115697" y="15874"/>
                  </a:lnTo>
                  <a:lnTo>
                    <a:pt x="115697" y="9040"/>
                  </a:lnTo>
                  <a:lnTo>
                    <a:pt x="114815" y="8673"/>
                  </a:lnTo>
                  <a:lnTo>
                    <a:pt x="101022" y="7945"/>
                  </a:lnTo>
                  <a:lnTo>
                    <a:pt x="93093" y="1103"/>
                  </a:lnTo>
                  <a:lnTo>
                    <a:pt x="88029" y="327"/>
                  </a:lnTo>
                  <a:lnTo>
                    <a:pt x="48439" y="0"/>
                  </a:lnTo>
                  <a:lnTo>
                    <a:pt x="47046" y="881"/>
                  </a:lnTo>
                  <a:lnTo>
                    <a:pt x="46118" y="2351"/>
                  </a:lnTo>
                  <a:lnTo>
                    <a:pt x="45498" y="4213"/>
                  </a:lnTo>
                  <a:lnTo>
                    <a:pt x="44203" y="5454"/>
                  </a:lnTo>
                  <a:lnTo>
                    <a:pt x="40413" y="6833"/>
                  </a:lnTo>
                  <a:lnTo>
                    <a:pt x="33320" y="7610"/>
                  </a:lnTo>
                  <a:lnTo>
                    <a:pt x="31675" y="8601"/>
                  </a:lnTo>
                  <a:lnTo>
                    <a:pt x="30579" y="10143"/>
                  </a:lnTo>
                  <a:lnTo>
                    <a:pt x="29847" y="12054"/>
                  </a:lnTo>
                  <a:lnTo>
                    <a:pt x="28478" y="13327"/>
                  </a:lnTo>
                  <a:lnTo>
                    <a:pt x="24605" y="14742"/>
                  </a:lnTo>
                  <a:lnTo>
                    <a:pt x="23219" y="16002"/>
                  </a:lnTo>
                  <a:lnTo>
                    <a:pt x="13317" y="31658"/>
                  </a:lnTo>
                  <a:lnTo>
                    <a:pt x="12869" y="35531"/>
                  </a:lnTo>
                  <a:lnTo>
                    <a:pt x="10317" y="40192"/>
                  </a:lnTo>
                  <a:lnTo>
                    <a:pt x="7125" y="45203"/>
                  </a:lnTo>
                  <a:lnTo>
                    <a:pt x="4908" y="54024"/>
                  </a:lnTo>
                  <a:lnTo>
                    <a:pt x="4575" y="82049"/>
                  </a:lnTo>
                  <a:lnTo>
                    <a:pt x="3692" y="83803"/>
                  </a:lnTo>
                  <a:lnTo>
                    <a:pt x="2221" y="84973"/>
                  </a:lnTo>
                  <a:lnTo>
                    <a:pt x="360" y="85752"/>
                  </a:lnTo>
                  <a:lnTo>
                    <a:pt x="0" y="87154"/>
                  </a:lnTo>
                  <a:lnTo>
                    <a:pt x="4055" y="95305"/>
                  </a:lnTo>
                  <a:lnTo>
                    <a:pt x="4504" y="101974"/>
                  </a:lnTo>
                  <a:lnTo>
                    <a:pt x="11400" y="109914"/>
                  </a:lnTo>
                  <a:lnTo>
                    <a:pt x="12181" y="114979"/>
                  </a:lnTo>
                  <a:lnTo>
                    <a:pt x="13173" y="116340"/>
                  </a:lnTo>
                  <a:lnTo>
                    <a:pt x="14715" y="117248"/>
                  </a:lnTo>
                  <a:lnTo>
                    <a:pt x="21101" y="118524"/>
                  </a:lnTo>
                  <a:lnTo>
                    <a:pt x="54873" y="119062"/>
                  </a:lnTo>
                  <a:lnTo>
                    <a:pt x="56627" y="118179"/>
                  </a:lnTo>
                  <a:lnTo>
                    <a:pt x="57796" y="116710"/>
                  </a:lnTo>
                  <a:lnTo>
                    <a:pt x="58575" y="114848"/>
                  </a:lnTo>
                  <a:lnTo>
                    <a:pt x="59977" y="113607"/>
                  </a:lnTo>
                  <a:lnTo>
                    <a:pt x="63886" y="112228"/>
                  </a:lnTo>
                  <a:lnTo>
                    <a:pt x="73582" y="110461"/>
                  </a:lnTo>
                  <a:lnTo>
                    <a:pt x="81366" y="105734"/>
                  </a:lnTo>
                  <a:lnTo>
                    <a:pt x="89258" y="103060"/>
                  </a:lnTo>
                  <a:lnTo>
                    <a:pt x="98257" y="96453"/>
                  </a:lnTo>
                  <a:lnTo>
                    <a:pt x="105850" y="94605"/>
                  </a:lnTo>
                  <a:lnTo>
                    <a:pt x="113270" y="89864"/>
                  </a:lnTo>
                  <a:lnTo>
                    <a:pt x="123634" y="87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112"/>
            <p:cNvSpPr/>
            <p:nvPr>
              <p:custDataLst>
                <p:tags r:id="rId17"/>
              </p:custDataLst>
            </p:nvPr>
          </p:nvSpPr>
          <p:spPr>
            <a:xfrm>
              <a:off x="8278812" y="5548316"/>
              <a:ext cx="174626" cy="150810"/>
            </a:xfrm>
            <a:custGeom>
              <a:avLst/>
              <a:gdLst/>
              <a:ahLst/>
              <a:cxnLst/>
              <a:rect l="0" t="0" r="0" b="0"/>
              <a:pathLst>
                <a:path w="174626" h="150810">
                  <a:moveTo>
                    <a:pt x="0" y="15871"/>
                  </a:moveTo>
                  <a:lnTo>
                    <a:pt x="0" y="15871"/>
                  </a:lnTo>
                  <a:lnTo>
                    <a:pt x="0" y="27696"/>
                  </a:lnTo>
                  <a:lnTo>
                    <a:pt x="2353" y="32297"/>
                  </a:lnTo>
                  <a:lnTo>
                    <a:pt x="5455" y="37283"/>
                  </a:lnTo>
                  <a:lnTo>
                    <a:pt x="7447" y="47670"/>
                  </a:lnTo>
                  <a:lnTo>
                    <a:pt x="7612" y="50299"/>
                  </a:lnTo>
                  <a:lnTo>
                    <a:pt x="10143" y="55573"/>
                  </a:lnTo>
                  <a:lnTo>
                    <a:pt x="14742" y="61931"/>
                  </a:lnTo>
                  <a:lnTo>
                    <a:pt x="15651" y="69524"/>
                  </a:lnTo>
                  <a:lnTo>
                    <a:pt x="15776" y="74407"/>
                  </a:lnTo>
                  <a:lnTo>
                    <a:pt x="16691" y="76062"/>
                  </a:lnTo>
                  <a:lnTo>
                    <a:pt x="18183" y="77164"/>
                  </a:lnTo>
                  <a:lnTo>
                    <a:pt x="20060" y="77900"/>
                  </a:lnTo>
                  <a:lnTo>
                    <a:pt x="21311" y="79272"/>
                  </a:lnTo>
                  <a:lnTo>
                    <a:pt x="23808" y="87295"/>
                  </a:lnTo>
                  <a:lnTo>
                    <a:pt x="23811" y="87306"/>
                  </a:lnTo>
                  <a:lnTo>
                    <a:pt x="23812" y="87309"/>
                  </a:lnTo>
                  <a:lnTo>
                    <a:pt x="16978" y="87309"/>
                  </a:lnTo>
                  <a:lnTo>
                    <a:pt x="16611" y="86427"/>
                  </a:lnTo>
                  <a:lnTo>
                    <a:pt x="15878" y="60741"/>
                  </a:lnTo>
                  <a:lnTo>
                    <a:pt x="16759" y="59014"/>
                  </a:lnTo>
                  <a:lnTo>
                    <a:pt x="18227" y="57862"/>
                  </a:lnTo>
                  <a:lnTo>
                    <a:pt x="20090" y="57094"/>
                  </a:lnTo>
                  <a:lnTo>
                    <a:pt x="21330" y="54819"/>
                  </a:lnTo>
                  <a:lnTo>
                    <a:pt x="23668" y="38372"/>
                  </a:lnTo>
                  <a:lnTo>
                    <a:pt x="23715" y="36164"/>
                  </a:lnTo>
                  <a:lnTo>
                    <a:pt x="26122" y="31358"/>
                  </a:lnTo>
                  <a:lnTo>
                    <a:pt x="29248" y="26282"/>
                  </a:lnTo>
                  <a:lnTo>
                    <a:pt x="31421" y="17417"/>
                  </a:lnTo>
                  <a:lnTo>
                    <a:pt x="31652" y="12116"/>
                  </a:lnTo>
                  <a:lnTo>
                    <a:pt x="34058" y="7441"/>
                  </a:lnTo>
                  <a:lnTo>
                    <a:pt x="38575" y="1467"/>
                  </a:lnTo>
                  <a:lnTo>
                    <a:pt x="41545" y="649"/>
                  </a:lnTo>
                  <a:lnTo>
                    <a:pt x="59418" y="0"/>
                  </a:lnTo>
                  <a:lnTo>
                    <a:pt x="60780" y="880"/>
                  </a:lnTo>
                  <a:lnTo>
                    <a:pt x="61687" y="2350"/>
                  </a:lnTo>
                  <a:lnTo>
                    <a:pt x="62291" y="4211"/>
                  </a:lnTo>
                  <a:lnTo>
                    <a:pt x="77913" y="22282"/>
                  </a:lnTo>
                  <a:lnTo>
                    <a:pt x="83156" y="27570"/>
                  </a:lnTo>
                  <a:lnTo>
                    <a:pt x="85464" y="32241"/>
                  </a:lnTo>
                  <a:lnTo>
                    <a:pt x="86081" y="34723"/>
                  </a:lnTo>
                  <a:lnTo>
                    <a:pt x="93432" y="47665"/>
                  </a:lnTo>
                  <a:lnTo>
                    <a:pt x="94039" y="50296"/>
                  </a:lnTo>
                  <a:lnTo>
                    <a:pt x="102380" y="63335"/>
                  </a:lnTo>
                  <a:lnTo>
                    <a:pt x="103187" y="71434"/>
                  </a:lnTo>
                  <a:lnTo>
                    <a:pt x="103187" y="67220"/>
                  </a:lnTo>
                  <a:lnTo>
                    <a:pt x="105541" y="62800"/>
                  </a:lnTo>
                  <a:lnTo>
                    <a:pt x="110022" y="56990"/>
                  </a:lnTo>
                  <a:lnTo>
                    <a:pt x="112007" y="17766"/>
                  </a:lnTo>
                  <a:lnTo>
                    <a:pt x="118965" y="8062"/>
                  </a:lnTo>
                  <a:lnTo>
                    <a:pt x="126902" y="7935"/>
                  </a:lnTo>
                  <a:lnTo>
                    <a:pt x="133825" y="14768"/>
                  </a:lnTo>
                  <a:lnTo>
                    <a:pt x="135599" y="21991"/>
                  </a:lnTo>
                  <a:lnTo>
                    <a:pt x="140327" y="29345"/>
                  </a:lnTo>
                  <a:lnTo>
                    <a:pt x="143002" y="37111"/>
                  </a:lnTo>
                  <a:lnTo>
                    <a:pt x="148106" y="44997"/>
                  </a:lnTo>
                  <a:lnTo>
                    <a:pt x="157945" y="75991"/>
                  </a:lnTo>
                  <a:lnTo>
                    <a:pt x="158393" y="81690"/>
                  </a:lnTo>
                  <a:lnTo>
                    <a:pt x="160943" y="87163"/>
                  </a:lnTo>
                  <a:lnTo>
                    <a:pt x="164134" y="92536"/>
                  </a:lnTo>
                  <a:lnTo>
                    <a:pt x="165931" y="101401"/>
                  </a:lnTo>
                  <a:lnTo>
                    <a:pt x="166352" y="110035"/>
                  </a:lnTo>
                  <a:lnTo>
                    <a:pt x="167346" y="113042"/>
                  </a:lnTo>
                  <a:lnTo>
                    <a:pt x="168891" y="115048"/>
                  </a:lnTo>
                  <a:lnTo>
                    <a:pt x="170802" y="116385"/>
                  </a:lnTo>
                  <a:lnTo>
                    <a:pt x="172077" y="118158"/>
                  </a:lnTo>
                  <a:lnTo>
                    <a:pt x="174290" y="125659"/>
                  </a:lnTo>
                  <a:lnTo>
                    <a:pt x="174625" y="1508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6252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Find the missing angle: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2459356"/>
              </p:ext>
            </p:extLst>
          </p:nvPr>
        </p:nvGraphicFramePr>
        <p:xfrm>
          <a:off x="1404399" y="2840877"/>
          <a:ext cx="6462941" cy="291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name="FX Draw 4" r:id="rId126" imgW="4331520" imgH="1952640" progId="FXDraw3.Document">
                  <p:embed/>
                </p:oleObj>
              </mc:Choice>
              <mc:Fallback>
                <p:oleObj name="FX Draw 4" r:id="rId126" imgW="4331520" imgH="1952640" progId="FXDraw3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7"/>
                      <a:stretch>
                        <a:fillRect/>
                      </a:stretch>
                    </p:blipFill>
                    <p:spPr>
                      <a:xfrm>
                        <a:off x="1404399" y="2840877"/>
                        <a:ext cx="6462941" cy="29129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MARTInkShape-113"/>
          <p:cNvSpPr/>
          <p:nvPr>
            <p:custDataLst>
              <p:tags r:id="rId2"/>
            </p:custDataLst>
          </p:nvPr>
        </p:nvSpPr>
        <p:spPr>
          <a:xfrm>
            <a:off x="4841875" y="4540271"/>
            <a:ext cx="522732" cy="371938"/>
          </a:xfrm>
          <a:custGeom>
            <a:avLst/>
            <a:gdLst/>
            <a:ahLst/>
            <a:cxnLst/>
            <a:rect l="0" t="0" r="0" b="0"/>
            <a:pathLst>
              <a:path w="522732" h="371938">
                <a:moveTo>
                  <a:pt x="0" y="206354"/>
                </a:moveTo>
                <a:lnTo>
                  <a:pt x="0" y="206354"/>
                </a:lnTo>
                <a:lnTo>
                  <a:pt x="0" y="197926"/>
                </a:lnTo>
                <a:lnTo>
                  <a:pt x="2351" y="191437"/>
                </a:lnTo>
                <a:lnTo>
                  <a:pt x="5454" y="185613"/>
                </a:lnTo>
                <a:lnTo>
                  <a:pt x="15957" y="154184"/>
                </a:lnTo>
                <a:lnTo>
                  <a:pt x="45196" y="116987"/>
                </a:lnTo>
                <a:lnTo>
                  <a:pt x="82830" y="84566"/>
                </a:lnTo>
                <a:lnTo>
                  <a:pt x="120171" y="60933"/>
                </a:lnTo>
                <a:lnTo>
                  <a:pt x="155330" y="44967"/>
                </a:lnTo>
                <a:lnTo>
                  <a:pt x="193100" y="26437"/>
                </a:lnTo>
                <a:lnTo>
                  <a:pt x="230347" y="11444"/>
                </a:lnTo>
                <a:lnTo>
                  <a:pt x="265246" y="2771"/>
                </a:lnTo>
                <a:lnTo>
                  <a:pt x="304398" y="224"/>
                </a:lnTo>
                <a:lnTo>
                  <a:pt x="344038" y="0"/>
                </a:lnTo>
                <a:lnTo>
                  <a:pt x="365051" y="867"/>
                </a:lnTo>
                <a:lnTo>
                  <a:pt x="400164" y="8063"/>
                </a:lnTo>
                <a:lnTo>
                  <a:pt x="424571" y="16406"/>
                </a:lnTo>
                <a:lnTo>
                  <a:pt x="462290" y="37042"/>
                </a:lnTo>
                <a:lnTo>
                  <a:pt x="494731" y="66125"/>
                </a:lnTo>
                <a:lnTo>
                  <a:pt x="510642" y="93047"/>
                </a:lnTo>
                <a:lnTo>
                  <a:pt x="514369" y="104382"/>
                </a:lnTo>
                <a:lnTo>
                  <a:pt x="518083" y="121205"/>
                </a:lnTo>
                <a:lnTo>
                  <a:pt x="522731" y="136421"/>
                </a:lnTo>
                <a:lnTo>
                  <a:pt x="516235" y="173170"/>
                </a:lnTo>
                <a:lnTo>
                  <a:pt x="511812" y="188192"/>
                </a:lnTo>
                <a:lnTo>
                  <a:pt x="503298" y="203615"/>
                </a:lnTo>
                <a:lnTo>
                  <a:pt x="496275" y="227857"/>
                </a:lnTo>
                <a:lnTo>
                  <a:pt x="489141" y="239281"/>
                </a:lnTo>
                <a:lnTo>
                  <a:pt x="449840" y="274384"/>
                </a:lnTo>
                <a:lnTo>
                  <a:pt x="415036" y="303116"/>
                </a:lnTo>
                <a:lnTo>
                  <a:pt x="375399" y="325372"/>
                </a:lnTo>
                <a:lnTo>
                  <a:pt x="343631" y="343935"/>
                </a:lnTo>
                <a:lnTo>
                  <a:pt x="305150" y="355255"/>
                </a:lnTo>
                <a:lnTo>
                  <a:pt x="290518" y="361794"/>
                </a:lnTo>
                <a:lnTo>
                  <a:pt x="253969" y="364910"/>
                </a:lnTo>
                <a:lnTo>
                  <a:pt x="218867" y="365978"/>
                </a:lnTo>
                <a:lnTo>
                  <a:pt x="193049" y="371937"/>
                </a:lnTo>
                <a:lnTo>
                  <a:pt x="156099" y="365775"/>
                </a:lnTo>
                <a:lnTo>
                  <a:pt x="129809" y="364281"/>
                </a:lnTo>
                <a:lnTo>
                  <a:pt x="90939" y="349302"/>
                </a:lnTo>
                <a:lnTo>
                  <a:pt x="76858" y="338306"/>
                </a:lnTo>
                <a:lnTo>
                  <a:pt x="73845" y="333203"/>
                </a:lnTo>
                <a:lnTo>
                  <a:pt x="71626" y="327995"/>
                </a:lnTo>
                <a:lnTo>
                  <a:pt x="57770" y="309537"/>
                </a:lnTo>
                <a:lnTo>
                  <a:pt x="55853" y="296312"/>
                </a:lnTo>
                <a:lnTo>
                  <a:pt x="54766" y="287493"/>
                </a:lnTo>
                <a:lnTo>
                  <a:pt x="48740" y="268311"/>
                </a:lnTo>
                <a:lnTo>
                  <a:pt x="49250" y="265298"/>
                </a:lnTo>
                <a:lnTo>
                  <a:pt x="54557" y="251430"/>
                </a:lnTo>
                <a:lnTo>
                  <a:pt x="56385" y="227362"/>
                </a:lnTo>
                <a:lnTo>
                  <a:pt x="61881" y="217674"/>
                </a:lnTo>
                <a:lnTo>
                  <a:pt x="68214" y="209218"/>
                </a:lnTo>
                <a:lnTo>
                  <a:pt x="73152" y="198460"/>
                </a:lnTo>
                <a:lnTo>
                  <a:pt x="97925" y="165124"/>
                </a:lnTo>
                <a:lnTo>
                  <a:pt x="103201" y="161572"/>
                </a:lnTo>
                <a:lnTo>
                  <a:pt x="105842" y="160624"/>
                </a:lnTo>
                <a:lnTo>
                  <a:pt x="107603" y="159110"/>
                </a:lnTo>
                <a:lnTo>
                  <a:pt x="114875" y="147848"/>
                </a:lnTo>
                <a:lnTo>
                  <a:pt x="119553" y="145072"/>
                </a:lnTo>
                <a:lnTo>
                  <a:pt x="124572" y="142958"/>
                </a:lnTo>
                <a:lnTo>
                  <a:pt x="133398" y="136149"/>
                </a:lnTo>
                <a:lnTo>
                  <a:pt x="141636" y="135025"/>
                </a:lnTo>
                <a:lnTo>
                  <a:pt x="149600" y="128092"/>
                </a:lnTo>
                <a:lnTo>
                  <a:pt x="158741" y="126979"/>
                </a:lnTo>
                <a:lnTo>
                  <a:pt x="166688" y="12697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114"/>
          <p:cNvSpPr/>
          <p:nvPr>
            <p:custDataLst>
              <p:tags r:id="rId3"/>
            </p:custDataLst>
          </p:nvPr>
        </p:nvSpPr>
        <p:spPr>
          <a:xfrm>
            <a:off x="4238755" y="2619375"/>
            <a:ext cx="959065" cy="484179"/>
          </a:xfrm>
          <a:custGeom>
            <a:avLst/>
            <a:gdLst/>
            <a:ahLst/>
            <a:cxnLst/>
            <a:rect l="0" t="0" r="0" b="0"/>
            <a:pathLst>
              <a:path w="959065" h="484179">
                <a:moveTo>
                  <a:pt x="39558" y="127000"/>
                </a:moveTo>
                <a:lnTo>
                  <a:pt x="39558" y="127000"/>
                </a:lnTo>
                <a:lnTo>
                  <a:pt x="43771" y="127000"/>
                </a:lnTo>
                <a:lnTo>
                  <a:pt x="79512" y="101119"/>
                </a:lnTo>
                <a:lnTo>
                  <a:pt x="111018" y="79890"/>
                </a:lnTo>
                <a:lnTo>
                  <a:pt x="149030" y="63545"/>
                </a:lnTo>
                <a:lnTo>
                  <a:pt x="183260" y="50277"/>
                </a:lnTo>
                <a:lnTo>
                  <a:pt x="222229" y="37043"/>
                </a:lnTo>
                <a:lnTo>
                  <a:pt x="254773" y="31914"/>
                </a:lnTo>
                <a:lnTo>
                  <a:pt x="291907" y="23322"/>
                </a:lnTo>
                <a:lnTo>
                  <a:pt x="329195" y="17346"/>
                </a:lnTo>
                <a:lnTo>
                  <a:pt x="360071" y="16311"/>
                </a:lnTo>
                <a:lnTo>
                  <a:pt x="391562" y="11790"/>
                </a:lnTo>
                <a:lnTo>
                  <a:pt x="423235" y="9079"/>
                </a:lnTo>
                <a:lnTo>
                  <a:pt x="454963" y="12489"/>
                </a:lnTo>
                <a:lnTo>
                  <a:pt x="490919" y="14872"/>
                </a:lnTo>
                <a:lnTo>
                  <a:pt x="525288" y="15578"/>
                </a:lnTo>
                <a:lnTo>
                  <a:pt x="557814" y="20000"/>
                </a:lnTo>
                <a:lnTo>
                  <a:pt x="589794" y="26897"/>
                </a:lnTo>
                <a:lnTo>
                  <a:pt x="621612" y="34526"/>
                </a:lnTo>
                <a:lnTo>
                  <a:pt x="653382" y="42372"/>
                </a:lnTo>
                <a:lnTo>
                  <a:pt x="685139" y="50282"/>
                </a:lnTo>
                <a:lnTo>
                  <a:pt x="716890" y="62425"/>
                </a:lnTo>
                <a:lnTo>
                  <a:pt x="753769" y="76876"/>
                </a:lnTo>
                <a:lnTo>
                  <a:pt x="791758" y="95801"/>
                </a:lnTo>
                <a:lnTo>
                  <a:pt x="825002" y="116526"/>
                </a:lnTo>
                <a:lnTo>
                  <a:pt x="862656" y="142889"/>
                </a:lnTo>
                <a:lnTo>
                  <a:pt x="900527" y="174626"/>
                </a:lnTo>
                <a:lnTo>
                  <a:pt x="929852" y="211666"/>
                </a:lnTo>
                <a:lnTo>
                  <a:pt x="948762" y="248708"/>
                </a:lnTo>
                <a:lnTo>
                  <a:pt x="954009" y="267523"/>
                </a:lnTo>
                <a:lnTo>
                  <a:pt x="957509" y="275003"/>
                </a:lnTo>
                <a:lnTo>
                  <a:pt x="959064" y="284207"/>
                </a:lnTo>
                <a:lnTo>
                  <a:pt x="955725" y="299306"/>
                </a:lnTo>
                <a:lnTo>
                  <a:pt x="946529" y="325480"/>
                </a:lnTo>
                <a:lnTo>
                  <a:pt x="942702" y="341325"/>
                </a:lnTo>
                <a:lnTo>
                  <a:pt x="935981" y="354839"/>
                </a:lnTo>
                <a:lnTo>
                  <a:pt x="921596" y="371521"/>
                </a:lnTo>
                <a:lnTo>
                  <a:pt x="886126" y="399439"/>
                </a:lnTo>
                <a:lnTo>
                  <a:pt x="846825" y="426810"/>
                </a:lnTo>
                <a:lnTo>
                  <a:pt x="807633" y="444341"/>
                </a:lnTo>
                <a:lnTo>
                  <a:pt x="768680" y="456826"/>
                </a:lnTo>
                <a:lnTo>
                  <a:pt x="731726" y="462025"/>
                </a:lnTo>
                <a:lnTo>
                  <a:pt x="694473" y="471284"/>
                </a:lnTo>
                <a:lnTo>
                  <a:pt x="658599" y="476151"/>
                </a:lnTo>
                <a:lnTo>
                  <a:pt x="620808" y="482339"/>
                </a:lnTo>
                <a:lnTo>
                  <a:pt x="583388" y="483822"/>
                </a:lnTo>
                <a:lnTo>
                  <a:pt x="552491" y="484079"/>
                </a:lnTo>
                <a:lnTo>
                  <a:pt x="520993" y="484155"/>
                </a:lnTo>
                <a:lnTo>
                  <a:pt x="489318" y="484178"/>
                </a:lnTo>
                <a:lnTo>
                  <a:pt x="452464" y="483303"/>
                </a:lnTo>
                <a:lnTo>
                  <a:pt x="422466" y="478732"/>
                </a:lnTo>
                <a:lnTo>
                  <a:pt x="391235" y="476103"/>
                </a:lnTo>
                <a:lnTo>
                  <a:pt x="359638" y="471013"/>
                </a:lnTo>
                <a:lnTo>
                  <a:pt x="328816" y="468230"/>
                </a:lnTo>
                <a:lnTo>
                  <a:pt x="291898" y="459836"/>
                </a:lnTo>
                <a:lnTo>
                  <a:pt x="261316" y="452278"/>
                </a:lnTo>
                <a:lnTo>
                  <a:pt x="223591" y="441822"/>
                </a:lnTo>
                <a:lnTo>
                  <a:pt x="190660" y="431264"/>
                </a:lnTo>
                <a:lnTo>
                  <a:pt x="158677" y="418334"/>
                </a:lnTo>
                <a:lnTo>
                  <a:pt x="124395" y="399374"/>
                </a:lnTo>
                <a:lnTo>
                  <a:pt x="85364" y="371053"/>
                </a:lnTo>
                <a:lnTo>
                  <a:pt x="58187" y="350760"/>
                </a:lnTo>
                <a:lnTo>
                  <a:pt x="29127" y="314788"/>
                </a:lnTo>
                <a:lnTo>
                  <a:pt x="20102" y="298959"/>
                </a:lnTo>
                <a:lnTo>
                  <a:pt x="14254" y="280160"/>
                </a:lnTo>
                <a:lnTo>
                  <a:pt x="4867" y="263479"/>
                </a:lnTo>
                <a:lnTo>
                  <a:pt x="1351" y="248381"/>
                </a:lnTo>
                <a:lnTo>
                  <a:pt x="0" y="216929"/>
                </a:lnTo>
                <a:lnTo>
                  <a:pt x="4469" y="195786"/>
                </a:lnTo>
                <a:lnTo>
                  <a:pt x="2502" y="185206"/>
                </a:lnTo>
                <a:lnTo>
                  <a:pt x="3388" y="179915"/>
                </a:lnTo>
                <a:lnTo>
                  <a:pt x="22197" y="149244"/>
                </a:lnTo>
                <a:lnTo>
                  <a:pt x="43314" y="125090"/>
                </a:lnTo>
                <a:lnTo>
                  <a:pt x="82057" y="92669"/>
                </a:lnTo>
                <a:lnTo>
                  <a:pt x="119303" y="66154"/>
                </a:lnTo>
                <a:lnTo>
                  <a:pt x="156210" y="50436"/>
                </a:lnTo>
                <a:lnTo>
                  <a:pt x="189894" y="33612"/>
                </a:lnTo>
                <a:lnTo>
                  <a:pt x="218745" y="24364"/>
                </a:lnTo>
                <a:lnTo>
                  <a:pt x="252870" y="18390"/>
                </a:lnTo>
                <a:lnTo>
                  <a:pt x="292379" y="11916"/>
                </a:lnTo>
                <a:lnTo>
                  <a:pt x="341183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SMARTInkShape-Group29"/>
          <p:cNvGrpSpPr/>
          <p:nvPr/>
        </p:nvGrpSpPr>
        <p:grpSpPr>
          <a:xfrm>
            <a:off x="4826000" y="1190654"/>
            <a:ext cx="1571626" cy="944196"/>
            <a:chOff x="4826000" y="1190654"/>
            <a:chExt cx="1571626" cy="944196"/>
          </a:xfrm>
        </p:grpSpPr>
        <p:sp>
          <p:nvSpPr>
            <p:cNvPr id="7" name="SMARTInkShape-115"/>
            <p:cNvSpPr/>
            <p:nvPr>
              <p:custDataLst>
                <p:tags r:id="rId114"/>
              </p:custDataLst>
            </p:nvPr>
          </p:nvSpPr>
          <p:spPr>
            <a:xfrm>
              <a:off x="5484813" y="1850552"/>
              <a:ext cx="269871" cy="284298"/>
            </a:xfrm>
            <a:custGeom>
              <a:avLst/>
              <a:gdLst/>
              <a:ahLst/>
              <a:cxnLst/>
              <a:rect l="0" t="0" r="0" b="0"/>
              <a:pathLst>
                <a:path w="269871" h="284298">
                  <a:moveTo>
                    <a:pt x="7937" y="30635"/>
                  </a:moveTo>
                  <a:lnTo>
                    <a:pt x="7937" y="30635"/>
                  </a:lnTo>
                  <a:lnTo>
                    <a:pt x="7937" y="26422"/>
                  </a:lnTo>
                  <a:lnTo>
                    <a:pt x="7055" y="25180"/>
                  </a:lnTo>
                  <a:lnTo>
                    <a:pt x="5585" y="24353"/>
                  </a:lnTo>
                  <a:lnTo>
                    <a:pt x="3723" y="23801"/>
                  </a:lnTo>
                  <a:lnTo>
                    <a:pt x="2482" y="22551"/>
                  </a:lnTo>
                  <a:lnTo>
                    <a:pt x="1103" y="18811"/>
                  </a:lnTo>
                  <a:lnTo>
                    <a:pt x="0" y="0"/>
                  </a:lnTo>
                  <a:lnTo>
                    <a:pt x="0" y="17783"/>
                  </a:lnTo>
                  <a:lnTo>
                    <a:pt x="2351" y="22865"/>
                  </a:lnTo>
                  <a:lnTo>
                    <a:pt x="4212" y="25455"/>
                  </a:lnTo>
                  <a:lnTo>
                    <a:pt x="14074" y="62596"/>
                  </a:lnTo>
                  <a:lnTo>
                    <a:pt x="17693" y="78323"/>
                  </a:lnTo>
                  <a:lnTo>
                    <a:pt x="21999" y="94154"/>
                  </a:lnTo>
                  <a:lnTo>
                    <a:pt x="23888" y="103845"/>
                  </a:lnTo>
                  <a:lnTo>
                    <a:pt x="29028" y="115141"/>
                  </a:lnTo>
                  <a:lnTo>
                    <a:pt x="33942" y="149844"/>
                  </a:lnTo>
                  <a:lnTo>
                    <a:pt x="37984" y="165616"/>
                  </a:lnTo>
                  <a:lnTo>
                    <a:pt x="39642" y="203400"/>
                  </a:lnTo>
                  <a:lnTo>
                    <a:pt x="39687" y="232813"/>
                  </a:lnTo>
                  <a:lnTo>
                    <a:pt x="38805" y="234212"/>
                  </a:lnTo>
                  <a:lnTo>
                    <a:pt x="37335" y="235145"/>
                  </a:lnTo>
                  <a:lnTo>
                    <a:pt x="32077" y="236901"/>
                  </a:lnTo>
                  <a:lnTo>
                    <a:pt x="31758" y="244618"/>
                  </a:lnTo>
                  <a:lnTo>
                    <a:pt x="31749" y="218380"/>
                  </a:lnTo>
                  <a:lnTo>
                    <a:pt x="34101" y="213149"/>
                  </a:lnTo>
                  <a:lnTo>
                    <a:pt x="37204" y="207885"/>
                  </a:lnTo>
                  <a:lnTo>
                    <a:pt x="39196" y="197319"/>
                  </a:lnTo>
                  <a:lnTo>
                    <a:pt x="39360" y="194674"/>
                  </a:lnTo>
                  <a:lnTo>
                    <a:pt x="41893" y="189384"/>
                  </a:lnTo>
                  <a:lnTo>
                    <a:pt x="45077" y="184093"/>
                  </a:lnTo>
                  <a:lnTo>
                    <a:pt x="47751" y="176156"/>
                  </a:lnTo>
                  <a:lnTo>
                    <a:pt x="58573" y="162927"/>
                  </a:lnTo>
                  <a:lnTo>
                    <a:pt x="63662" y="159987"/>
                  </a:lnTo>
                  <a:lnTo>
                    <a:pt x="68862" y="157799"/>
                  </a:lnTo>
                  <a:lnTo>
                    <a:pt x="87315" y="143967"/>
                  </a:lnTo>
                  <a:lnTo>
                    <a:pt x="124499" y="134584"/>
                  </a:lnTo>
                  <a:lnTo>
                    <a:pt x="161322" y="133843"/>
                  </a:lnTo>
                  <a:lnTo>
                    <a:pt x="172055" y="134711"/>
                  </a:lnTo>
                  <a:lnTo>
                    <a:pt x="208944" y="146998"/>
                  </a:lnTo>
                  <a:lnTo>
                    <a:pt x="218797" y="149780"/>
                  </a:lnTo>
                  <a:lnTo>
                    <a:pt x="224537" y="153556"/>
                  </a:lnTo>
                  <a:lnTo>
                    <a:pt x="240429" y="172015"/>
                  </a:lnTo>
                  <a:lnTo>
                    <a:pt x="264253" y="191944"/>
                  </a:lnTo>
                  <a:lnTo>
                    <a:pt x="267377" y="197284"/>
                  </a:lnTo>
                  <a:lnTo>
                    <a:pt x="269380" y="207899"/>
                  </a:lnTo>
                  <a:lnTo>
                    <a:pt x="269870" y="239656"/>
                  </a:lnTo>
                  <a:lnTo>
                    <a:pt x="267521" y="244948"/>
                  </a:lnTo>
                  <a:lnTo>
                    <a:pt x="264419" y="250240"/>
                  </a:lnTo>
                  <a:lnTo>
                    <a:pt x="261790" y="258177"/>
                  </a:lnTo>
                  <a:lnTo>
                    <a:pt x="250986" y="271406"/>
                  </a:lnTo>
                  <a:lnTo>
                    <a:pt x="245898" y="274346"/>
                  </a:lnTo>
                  <a:lnTo>
                    <a:pt x="208553" y="283491"/>
                  </a:lnTo>
                  <a:lnTo>
                    <a:pt x="197221" y="284297"/>
                  </a:lnTo>
                  <a:lnTo>
                    <a:pt x="160191" y="277016"/>
                  </a:lnTo>
                  <a:lnTo>
                    <a:pt x="120573" y="264882"/>
                  </a:lnTo>
                  <a:lnTo>
                    <a:pt x="85101" y="249104"/>
                  </a:lnTo>
                  <a:lnTo>
                    <a:pt x="74168" y="240314"/>
                  </a:lnTo>
                  <a:lnTo>
                    <a:pt x="63517" y="235311"/>
                  </a:lnTo>
                  <a:lnTo>
                    <a:pt x="58215" y="231846"/>
                  </a:lnTo>
                  <a:lnTo>
                    <a:pt x="52919" y="230305"/>
                  </a:lnTo>
                  <a:lnTo>
                    <a:pt x="51155" y="229012"/>
                  </a:lnTo>
                  <a:lnTo>
                    <a:pt x="49978" y="227269"/>
                  </a:lnTo>
                  <a:lnTo>
                    <a:pt x="49193" y="225224"/>
                  </a:lnTo>
                  <a:lnTo>
                    <a:pt x="47788" y="223861"/>
                  </a:lnTo>
                  <a:lnTo>
                    <a:pt x="40928" y="221494"/>
                  </a:lnTo>
                  <a:lnTo>
                    <a:pt x="40239" y="218943"/>
                  </a:lnTo>
                  <a:lnTo>
                    <a:pt x="40054" y="217028"/>
                  </a:lnTo>
                  <a:lnTo>
                    <a:pt x="39050" y="215751"/>
                  </a:lnTo>
                  <a:lnTo>
                    <a:pt x="32086" y="213298"/>
                  </a:lnTo>
                  <a:lnTo>
                    <a:pt x="31749" y="1973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16"/>
            <p:cNvSpPr/>
            <p:nvPr>
              <p:custDataLst>
                <p:tags r:id="rId115"/>
              </p:custDataLst>
            </p:nvPr>
          </p:nvSpPr>
          <p:spPr>
            <a:xfrm>
              <a:off x="4826000" y="1730375"/>
              <a:ext cx="1571626" cy="134612"/>
            </a:xfrm>
            <a:custGeom>
              <a:avLst/>
              <a:gdLst/>
              <a:ahLst/>
              <a:cxnLst/>
              <a:rect l="0" t="0" r="0" b="0"/>
              <a:pathLst>
                <a:path w="1571626" h="134612">
                  <a:moveTo>
                    <a:pt x="1571625" y="127000"/>
                  </a:moveTo>
                  <a:lnTo>
                    <a:pt x="1571625" y="127000"/>
                  </a:lnTo>
                  <a:lnTo>
                    <a:pt x="1567411" y="127000"/>
                  </a:lnTo>
                  <a:lnTo>
                    <a:pt x="1562991" y="129352"/>
                  </a:lnTo>
                  <a:lnTo>
                    <a:pt x="1557181" y="133834"/>
                  </a:lnTo>
                  <a:lnTo>
                    <a:pt x="1551960" y="134611"/>
                  </a:lnTo>
                  <a:lnTo>
                    <a:pt x="1547304" y="132440"/>
                  </a:lnTo>
                  <a:lnTo>
                    <a:pt x="1542295" y="129418"/>
                  </a:lnTo>
                  <a:lnTo>
                    <a:pt x="1531893" y="127478"/>
                  </a:lnTo>
                  <a:lnTo>
                    <a:pt x="1494431" y="127008"/>
                  </a:lnTo>
                  <a:lnTo>
                    <a:pt x="1465910" y="126118"/>
                  </a:lnTo>
                  <a:lnTo>
                    <a:pt x="1450756" y="120718"/>
                  </a:lnTo>
                  <a:lnTo>
                    <a:pt x="1415415" y="119159"/>
                  </a:lnTo>
                  <a:lnTo>
                    <a:pt x="1376927" y="119071"/>
                  </a:lnTo>
                  <a:lnTo>
                    <a:pt x="1337345" y="112229"/>
                  </a:lnTo>
                  <a:lnTo>
                    <a:pt x="1301210" y="108919"/>
                  </a:lnTo>
                  <a:lnTo>
                    <a:pt x="1261991" y="103942"/>
                  </a:lnTo>
                  <a:lnTo>
                    <a:pt x="1222366" y="99073"/>
                  </a:lnTo>
                  <a:lnTo>
                    <a:pt x="1189741" y="96005"/>
                  </a:lnTo>
                  <a:lnTo>
                    <a:pt x="1152592" y="93047"/>
                  </a:lnTo>
                  <a:lnTo>
                    <a:pt x="1115301" y="88445"/>
                  </a:lnTo>
                  <a:lnTo>
                    <a:pt x="1084424" y="87648"/>
                  </a:lnTo>
                  <a:lnTo>
                    <a:pt x="1052932" y="83198"/>
                  </a:lnTo>
                  <a:lnTo>
                    <a:pt x="1021260" y="80508"/>
                  </a:lnTo>
                  <a:lnTo>
                    <a:pt x="989532" y="75497"/>
                  </a:lnTo>
                  <a:lnTo>
                    <a:pt x="957790" y="72640"/>
                  </a:lnTo>
                  <a:lnTo>
                    <a:pt x="926041" y="67580"/>
                  </a:lnTo>
                  <a:lnTo>
                    <a:pt x="890079" y="64709"/>
                  </a:lnTo>
                  <a:lnTo>
                    <a:pt x="855708" y="63858"/>
                  </a:lnTo>
                  <a:lnTo>
                    <a:pt x="818967" y="59392"/>
                  </a:lnTo>
                  <a:lnTo>
                    <a:pt x="780153" y="56697"/>
                  </a:lnTo>
                  <a:lnTo>
                    <a:pt x="744938" y="51685"/>
                  </a:lnTo>
                  <a:lnTo>
                    <a:pt x="707947" y="48828"/>
                  </a:lnTo>
                  <a:lnTo>
                    <a:pt x="673272" y="43768"/>
                  </a:lnTo>
                  <a:lnTo>
                    <a:pt x="640657" y="40896"/>
                  </a:lnTo>
                  <a:lnTo>
                    <a:pt x="604436" y="35832"/>
                  </a:lnTo>
                  <a:lnTo>
                    <a:pt x="569990" y="32959"/>
                  </a:lnTo>
                  <a:lnTo>
                    <a:pt x="533227" y="27895"/>
                  </a:lnTo>
                  <a:lnTo>
                    <a:pt x="498620" y="25022"/>
                  </a:lnTo>
                  <a:lnTo>
                    <a:pt x="466023" y="24171"/>
                  </a:lnTo>
                  <a:lnTo>
                    <a:pt x="429808" y="19705"/>
                  </a:lnTo>
                  <a:lnTo>
                    <a:pt x="395364" y="17010"/>
                  </a:lnTo>
                  <a:lnTo>
                    <a:pt x="362815" y="16211"/>
                  </a:lnTo>
                  <a:lnTo>
                    <a:pt x="330829" y="15975"/>
                  </a:lnTo>
                  <a:lnTo>
                    <a:pt x="299008" y="15904"/>
                  </a:lnTo>
                  <a:lnTo>
                    <a:pt x="267238" y="11670"/>
                  </a:lnTo>
                  <a:lnTo>
                    <a:pt x="235481" y="9043"/>
                  </a:lnTo>
                  <a:lnTo>
                    <a:pt x="200365" y="8156"/>
                  </a:lnTo>
                  <a:lnTo>
                    <a:pt x="165722" y="7966"/>
                  </a:lnTo>
                  <a:lnTo>
                    <a:pt x="126873" y="7941"/>
                  </a:lnTo>
                  <a:lnTo>
                    <a:pt x="105502" y="5587"/>
                  </a:lnTo>
                  <a:lnTo>
                    <a:pt x="77916" y="736"/>
                  </a:lnTo>
                  <a:lnTo>
                    <a:pt x="42019" y="29"/>
                  </a:lnTo>
                  <a:lnTo>
                    <a:pt x="2799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17"/>
            <p:cNvSpPr/>
            <p:nvPr>
              <p:custDataLst>
                <p:tags r:id="rId116"/>
              </p:custDataLst>
            </p:nvPr>
          </p:nvSpPr>
          <p:spPr>
            <a:xfrm>
              <a:off x="5913535" y="1190654"/>
              <a:ext cx="214153" cy="484160"/>
            </a:xfrm>
            <a:custGeom>
              <a:avLst/>
              <a:gdLst/>
              <a:ahLst/>
              <a:cxnLst/>
              <a:rect l="0" t="0" r="0" b="0"/>
              <a:pathLst>
                <a:path w="214153" h="484160">
                  <a:moveTo>
                    <a:pt x="7840" y="7909"/>
                  </a:moveTo>
                  <a:lnTo>
                    <a:pt x="7840" y="7909"/>
                  </a:lnTo>
                  <a:lnTo>
                    <a:pt x="7840" y="3695"/>
                  </a:lnTo>
                  <a:lnTo>
                    <a:pt x="6958" y="2454"/>
                  </a:lnTo>
                  <a:lnTo>
                    <a:pt x="5488" y="1626"/>
                  </a:lnTo>
                  <a:lnTo>
                    <a:pt x="0" y="0"/>
                  </a:lnTo>
                  <a:lnTo>
                    <a:pt x="6745" y="6808"/>
                  </a:lnTo>
                  <a:lnTo>
                    <a:pt x="8505" y="14028"/>
                  </a:lnTo>
                  <a:lnTo>
                    <a:pt x="37851" y="51293"/>
                  </a:lnTo>
                  <a:lnTo>
                    <a:pt x="71548" y="87345"/>
                  </a:lnTo>
                  <a:lnTo>
                    <a:pt x="103108" y="121391"/>
                  </a:lnTo>
                  <a:lnTo>
                    <a:pt x="134842" y="160583"/>
                  </a:lnTo>
                  <a:lnTo>
                    <a:pt x="164238" y="197875"/>
                  </a:lnTo>
                  <a:lnTo>
                    <a:pt x="191807" y="235419"/>
                  </a:lnTo>
                  <a:lnTo>
                    <a:pt x="208814" y="271411"/>
                  </a:lnTo>
                  <a:lnTo>
                    <a:pt x="213504" y="301105"/>
                  </a:lnTo>
                  <a:lnTo>
                    <a:pt x="214152" y="339585"/>
                  </a:lnTo>
                  <a:lnTo>
                    <a:pt x="213324" y="367518"/>
                  </a:lnTo>
                  <a:lnTo>
                    <a:pt x="204415" y="404770"/>
                  </a:lnTo>
                  <a:lnTo>
                    <a:pt x="197788" y="418303"/>
                  </a:lnTo>
                  <a:lnTo>
                    <a:pt x="179786" y="445875"/>
                  </a:lnTo>
                  <a:lnTo>
                    <a:pt x="148395" y="470897"/>
                  </a:lnTo>
                  <a:lnTo>
                    <a:pt x="140570" y="473855"/>
                  </a:lnTo>
                  <a:lnTo>
                    <a:pt x="132096" y="476051"/>
                  </a:lnTo>
                  <a:lnTo>
                    <a:pt x="121483" y="481365"/>
                  </a:lnTo>
                  <a:lnTo>
                    <a:pt x="103090" y="4841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18"/>
            <p:cNvSpPr/>
            <p:nvPr>
              <p:custDataLst>
                <p:tags r:id="rId117"/>
              </p:custDataLst>
            </p:nvPr>
          </p:nvSpPr>
          <p:spPr>
            <a:xfrm>
              <a:off x="5770563" y="1366356"/>
              <a:ext cx="158644" cy="229083"/>
            </a:xfrm>
            <a:custGeom>
              <a:avLst/>
              <a:gdLst/>
              <a:ahLst/>
              <a:cxnLst/>
              <a:rect l="0" t="0" r="0" b="0"/>
              <a:pathLst>
                <a:path w="158644" h="229083">
                  <a:moveTo>
                    <a:pt x="0" y="30644"/>
                  </a:moveTo>
                  <a:lnTo>
                    <a:pt x="0" y="30644"/>
                  </a:lnTo>
                  <a:lnTo>
                    <a:pt x="13538" y="17987"/>
                  </a:lnTo>
                  <a:lnTo>
                    <a:pt x="41242" y="8060"/>
                  </a:lnTo>
                  <a:lnTo>
                    <a:pt x="75974" y="5971"/>
                  </a:lnTo>
                  <a:lnTo>
                    <a:pt x="87163" y="553"/>
                  </a:lnTo>
                  <a:lnTo>
                    <a:pt x="89859" y="0"/>
                  </a:lnTo>
                  <a:lnTo>
                    <a:pt x="126853" y="6699"/>
                  </a:lnTo>
                  <a:lnTo>
                    <a:pt x="133340" y="6805"/>
                  </a:lnTo>
                  <a:lnTo>
                    <a:pt x="141631" y="13663"/>
                  </a:lnTo>
                  <a:lnTo>
                    <a:pt x="142321" y="16629"/>
                  </a:lnTo>
                  <a:lnTo>
                    <a:pt x="142765" y="21506"/>
                  </a:lnTo>
                  <a:lnTo>
                    <a:pt x="137398" y="28806"/>
                  </a:lnTo>
                  <a:lnTo>
                    <a:pt x="136030" y="33649"/>
                  </a:lnTo>
                  <a:lnTo>
                    <a:pt x="134784" y="35293"/>
                  </a:lnTo>
                  <a:lnTo>
                    <a:pt x="129698" y="38489"/>
                  </a:lnTo>
                  <a:lnTo>
                    <a:pt x="125180" y="47023"/>
                  </a:lnTo>
                  <a:lnTo>
                    <a:pt x="123141" y="49501"/>
                  </a:lnTo>
                  <a:lnTo>
                    <a:pt x="118522" y="52254"/>
                  </a:lnTo>
                  <a:lnTo>
                    <a:pt x="113531" y="54360"/>
                  </a:lnTo>
                  <a:lnTo>
                    <a:pt x="73990" y="91591"/>
                  </a:lnTo>
                  <a:lnTo>
                    <a:pt x="71773" y="93808"/>
                  </a:lnTo>
                  <a:lnTo>
                    <a:pt x="75750" y="94044"/>
                  </a:lnTo>
                  <a:lnTo>
                    <a:pt x="76958" y="94959"/>
                  </a:lnTo>
                  <a:lnTo>
                    <a:pt x="78301" y="98328"/>
                  </a:lnTo>
                  <a:lnTo>
                    <a:pt x="79540" y="99579"/>
                  </a:lnTo>
                  <a:lnTo>
                    <a:pt x="83269" y="100969"/>
                  </a:lnTo>
                  <a:lnTo>
                    <a:pt x="84618" y="102222"/>
                  </a:lnTo>
                  <a:lnTo>
                    <a:pt x="86114" y="105966"/>
                  </a:lnTo>
                  <a:lnTo>
                    <a:pt x="87395" y="107317"/>
                  </a:lnTo>
                  <a:lnTo>
                    <a:pt x="95325" y="110664"/>
                  </a:lnTo>
                  <a:lnTo>
                    <a:pt x="108717" y="122655"/>
                  </a:lnTo>
                  <a:lnTo>
                    <a:pt x="119109" y="127606"/>
                  </a:lnTo>
                  <a:lnTo>
                    <a:pt x="124374" y="131065"/>
                  </a:lnTo>
                  <a:lnTo>
                    <a:pt x="132297" y="133894"/>
                  </a:lnTo>
                  <a:lnTo>
                    <a:pt x="146623" y="145624"/>
                  </a:lnTo>
                  <a:lnTo>
                    <a:pt x="148950" y="150244"/>
                  </a:lnTo>
                  <a:lnTo>
                    <a:pt x="149571" y="152711"/>
                  </a:lnTo>
                  <a:lnTo>
                    <a:pt x="150866" y="154355"/>
                  </a:lnTo>
                  <a:lnTo>
                    <a:pt x="154657" y="156182"/>
                  </a:lnTo>
                  <a:lnTo>
                    <a:pt x="156022" y="157551"/>
                  </a:lnTo>
                  <a:lnTo>
                    <a:pt x="157537" y="161424"/>
                  </a:lnTo>
                  <a:lnTo>
                    <a:pt x="158643" y="172051"/>
                  </a:lnTo>
                  <a:lnTo>
                    <a:pt x="152453" y="181960"/>
                  </a:lnTo>
                  <a:lnTo>
                    <a:pt x="151905" y="184438"/>
                  </a:lnTo>
                  <a:lnTo>
                    <a:pt x="144674" y="197376"/>
                  </a:lnTo>
                  <a:lnTo>
                    <a:pt x="144073" y="200007"/>
                  </a:lnTo>
                  <a:lnTo>
                    <a:pt x="139016" y="207923"/>
                  </a:lnTo>
                  <a:lnTo>
                    <a:pt x="134397" y="210858"/>
                  </a:lnTo>
                  <a:lnTo>
                    <a:pt x="97381" y="226875"/>
                  </a:lnTo>
                  <a:lnTo>
                    <a:pt x="71437" y="2290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19"/>
            <p:cNvSpPr/>
            <p:nvPr>
              <p:custDataLst>
                <p:tags r:id="rId118"/>
              </p:custDataLst>
            </p:nvPr>
          </p:nvSpPr>
          <p:spPr>
            <a:xfrm>
              <a:off x="5794375" y="1389063"/>
              <a:ext cx="23814" cy="182563"/>
            </a:xfrm>
            <a:custGeom>
              <a:avLst/>
              <a:gdLst/>
              <a:ahLst/>
              <a:cxnLst/>
              <a:rect l="0" t="0" r="0" b="0"/>
              <a:pathLst>
                <a:path w="23814" h="182563">
                  <a:moveTo>
                    <a:pt x="0" y="0"/>
                  </a:moveTo>
                  <a:lnTo>
                    <a:pt x="0" y="0"/>
                  </a:lnTo>
                  <a:lnTo>
                    <a:pt x="0" y="18658"/>
                  </a:lnTo>
                  <a:lnTo>
                    <a:pt x="2351" y="23873"/>
                  </a:lnTo>
                  <a:lnTo>
                    <a:pt x="4213" y="26499"/>
                  </a:lnTo>
                  <a:lnTo>
                    <a:pt x="6834" y="38621"/>
                  </a:lnTo>
                  <a:lnTo>
                    <a:pt x="8755" y="75057"/>
                  </a:lnTo>
                  <a:lnTo>
                    <a:pt x="15134" y="113043"/>
                  </a:lnTo>
                  <a:lnTo>
                    <a:pt x="16692" y="147220"/>
                  </a:lnTo>
                  <a:lnTo>
                    <a:pt x="23813" y="182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20"/>
            <p:cNvSpPr/>
            <p:nvPr>
              <p:custDataLst>
                <p:tags r:id="rId119"/>
              </p:custDataLst>
            </p:nvPr>
          </p:nvSpPr>
          <p:spPr>
            <a:xfrm>
              <a:off x="5628023" y="1190952"/>
              <a:ext cx="94916" cy="467986"/>
            </a:xfrm>
            <a:custGeom>
              <a:avLst/>
              <a:gdLst/>
              <a:ahLst/>
              <a:cxnLst/>
              <a:rect l="0" t="0" r="0" b="0"/>
              <a:pathLst>
                <a:path w="94916" h="467986">
                  <a:moveTo>
                    <a:pt x="94915" y="7611"/>
                  </a:moveTo>
                  <a:lnTo>
                    <a:pt x="94915" y="7611"/>
                  </a:lnTo>
                  <a:lnTo>
                    <a:pt x="94915" y="0"/>
                  </a:lnTo>
                  <a:lnTo>
                    <a:pt x="94915" y="11730"/>
                  </a:lnTo>
                  <a:lnTo>
                    <a:pt x="92563" y="16203"/>
                  </a:lnTo>
                  <a:lnTo>
                    <a:pt x="89459" y="21131"/>
                  </a:lnTo>
                  <a:lnTo>
                    <a:pt x="86830" y="28863"/>
                  </a:lnTo>
                  <a:lnTo>
                    <a:pt x="81740" y="36740"/>
                  </a:lnTo>
                  <a:lnTo>
                    <a:pt x="65571" y="73185"/>
                  </a:lnTo>
                  <a:lnTo>
                    <a:pt x="44634" y="108491"/>
                  </a:lnTo>
                  <a:lnTo>
                    <a:pt x="27004" y="145214"/>
                  </a:lnTo>
                  <a:lnTo>
                    <a:pt x="18113" y="184735"/>
                  </a:lnTo>
                  <a:lnTo>
                    <a:pt x="15690" y="214519"/>
                  </a:lnTo>
                  <a:lnTo>
                    <a:pt x="14724" y="223924"/>
                  </a:lnTo>
                  <a:lnTo>
                    <a:pt x="9270" y="239500"/>
                  </a:lnTo>
                  <a:lnTo>
                    <a:pt x="5396" y="269697"/>
                  </a:lnTo>
                  <a:lnTo>
                    <a:pt x="1363" y="285467"/>
                  </a:lnTo>
                  <a:lnTo>
                    <a:pt x="0" y="306598"/>
                  </a:lnTo>
                  <a:lnTo>
                    <a:pt x="6886" y="343632"/>
                  </a:lnTo>
                  <a:lnTo>
                    <a:pt x="8272" y="359506"/>
                  </a:lnTo>
                  <a:lnTo>
                    <a:pt x="17389" y="396548"/>
                  </a:lnTo>
                  <a:lnTo>
                    <a:pt x="24025" y="410071"/>
                  </a:lnTo>
                  <a:lnTo>
                    <a:pt x="26488" y="413501"/>
                  </a:lnTo>
                  <a:lnTo>
                    <a:pt x="29224" y="422016"/>
                  </a:lnTo>
                  <a:lnTo>
                    <a:pt x="31323" y="430797"/>
                  </a:lnTo>
                  <a:lnTo>
                    <a:pt x="37505" y="443621"/>
                  </a:lnTo>
                  <a:lnTo>
                    <a:pt x="38986" y="450434"/>
                  </a:lnTo>
                  <a:lnTo>
                    <a:pt x="55227" y="4679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21"/>
            <p:cNvSpPr/>
            <p:nvPr>
              <p:custDataLst>
                <p:tags r:id="rId120"/>
              </p:custDataLst>
            </p:nvPr>
          </p:nvSpPr>
          <p:spPr>
            <a:xfrm>
              <a:off x="5254625" y="1357313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22"/>
            <p:cNvSpPr/>
            <p:nvPr>
              <p:custDataLst>
                <p:tags r:id="rId121"/>
              </p:custDataLst>
            </p:nvPr>
          </p:nvSpPr>
          <p:spPr>
            <a:xfrm>
              <a:off x="5405438" y="1468538"/>
              <a:ext cx="158750" cy="134838"/>
            </a:xfrm>
            <a:custGeom>
              <a:avLst/>
              <a:gdLst/>
              <a:ahLst/>
              <a:cxnLst/>
              <a:rect l="0" t="0" r="0" b="0"/>
              <a:pathLst>
                <a:path w="158750" h="134838">
                  <a:moveTo>
                    <a:pt x="0" y="15775"/>
                  </a:moveTo>
                  <a:lnTo>
                    <a:pt x="0" y="15775"/>
                  </a:lnTo>
                  <a:lnTo>
                    <a:pt x="0" y="50203"/>
                  </a:lnTo>
                  <a:lnTo>
                    <a:pt x="2351" y="55476"/>
                  </a:lnTo>
                  <a:lnTo>
                    <a:pt x="5454" y="60760"/>
                  </a:lnTo>
                  <a:lnTo>
                    <a:pt x="7447" y="71338"/>
                  </a:lnTo>
                  <a:lnTo>
                    <a:pt x="7937" y="102989"/>
                  </a:lnTo>
                  <a:lnTo>
                    <a:pt x="7937" y="91260"/>
                  </a:lnTo>
                  <a:lnTo>
                    <a:pt x="10288" y="86659"/>
                  </a:lnTo>
                  <a:lnTo>
                    <a:pt x="13391" y="81675"/>
                  </a:lnTo>
                  <a:lnTo>
                    <a:pt x="16021" y="73910"/>
                  </a:lnTo>
                  <a:lnTo>
                    <a:pt x="21111" y="66024"/>
                  </a:lnTo>
                  <a:lnTo>
                    <a:pt x="33565" y="32139"/>
                  </a:lnTo>
                  <a:lnTo>
                    <a:pt x="36966" y="26576"/>
                  </a:lnTo>
                  <a:lnTo>
                    <a:pt x="39763" y="18485"/>
                  </a:lnTo>
                  <a:lnTo>
                    <a:pt x="43541" y="13157"/>
                  </a:lnTo>
                  <a:lnTo>
                    <a:pt x="48162" y="10202"/>
                  </a:lnTo>
                  <a:lnTo>
                    <a:pt x="58314" y="8304"/>
                  </a:lnTo>
                  <a:lnTo>
                    <a:pt x="60042" y="7266"/>
                  </a:lnTo>
                  <a:lnTo>
                    <a:pt x="61195" y="5693"/>
                  </a:lnTo>
                  <a:lnTo>
                    <a:pt x="61963" y="3762"/>
                  </a:lnTo>
                  <a:lnTo>
                    <a:pt x="63357" y="2474"/>
                  </a:lnTo>
                  <a:lnTo>
                    <a:pt x="67257" y="1044"/>
                  </a:lnTo>
                  <a:lnTo>
                    <a:pt x="82117" y="0"/>
                  </a:lnTo>
                  <a:lnTo>
                    <a:pt x="87355" y="2296"/>
                  </a:lnTo>
                  <a:lnTo>
                    <a:pt x="92622" y="5374"/>
                  </a:lnTo>
                  <a:lnTo>
                    <a:pt x="97904" y="6742"/>
                  </a:lnTo>
                  <a:lnTo>
                    <a:pt x="99665" y="7989"/>
                  </a:lnTo>
                  <a:lnTo>
                    <a:pt x="100839" y="9702"/>
                  </a:lnTo>
                  <a:lnTo>
                    <a:pt x="103025" y="13958"/>
                  </a:lnTo>
                  <a:lnTo>
                    <a:pt x="115752" y="29076"/>
                  </a:lnTo>
                  <a:lnTo>
                    <a:pt x="120760" y="39601"/>
                  </a:lnTo>
                  <a:lnTo>
                    <a:pt x="129980" y="50173"/>
                  </a:lnTo>
                  <a:lnTo>
                    <a:pt x="132734" y="57815"/>
                  </a:lnTo>
                  <a:lnTo>
                    <a:pt x="134839" y="66209"/>
                  </a:lnTo>
                  <a:lnTo>
                    <a:pt x="140101" y="76775"/>
                  </a:lnTo>
                  <a:lnTo>
                    <a:pt x="150885" y="116225"/>
                  </a:lnTo>
                  <a:lnTo>
                    <a:pt x="158749" y="1348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23"/>
            <p:cNvSpPr/>
            <p:nvPr>
              <p:custDataLst>
                <p:tags r:id="rId122"/>
              </p:custDataLst>
            </p:nvPr>
          </p:nvSpPr>
          <p:spPr>
            <a:xfrm>
              <a:off x="5270500" y="1429853"/>
              <a:ext cx="39689" cy="133835"/>
            </a:xfrm>
            <a:custGeom>
              <a:avLst/>
              <a:gdLst/>
              <a:ahLst/>
              <a:cxnLst/>
              <a:rect l="0" t="0" r="0" b="0"/>
              <a:pathLst>
                <a:path w="39689" h="133835">
                  <a:moveTo>
                    <a:pt x="0" y="6835"/>
                  </a:moveTo>
                  <a:lnTo>
                    <a:pt x="0" y="6835"/>
                  </a:lnTo>
                  <a:lnTo>
                    <a:pt x="0" y="2621"/>
                  </a:lnTo>
                  <a:lnTo>
                    <a:pt x="882" y="1379"/>
                  </a:lnTo>
                  <a:lnTo>
                    <a:pt x="2351" y="552"/>
                  </a:lnTo>
                  <a:lnTo>
                    <a:pt x="4213" y="0"/>
                  </a:lnTo>
                  <a:lnTo>
                    <a:pt x="5454" y="514"/>
                  </a:lnTo>
                  <a:lnTo>
                    <a:pt x="6282" y="1739"/>
                  </a:lnTo>
                  <a:lnTo>
                    <a:pt x="7610" y="5828"/>
                  </a:lnTo>
                  <a:lnTo>
                    <a:pt x="13328" y="12972"/>
                  </a:lnTo>
                  <a:lnTo>
                    <a:pt x="15120" y="20314"/>
                  </a:lnTo>
                  <a:lnTo>
                    <a:pt x="15776" y="29112"/>
                  </a:lnTo>
                  <a:lnTo>
                    <a:pt x="22701" y="48394"/>
                  </a:lnTo>
                  <a:lnTo>
                    <a:pt x="24629" y="73098"/>
                  </a:lnTo>
                  <a:lnTo>
                    <a:pt x="30082" y="88062"/>
                  </a:lnTo>
                  <a:lnTo>
                    <a:pt x="34058" y="120153"/>
                  </a:lnTo>
                  <a:lnTo>
                    <a:pt x="39688" y="1338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24"/>
            <p:cNvSpPr/>
            <p:nvPr>
              <p:custDataLst>
                <p:tags r:id="rId123"/>
              </p:custDataLst>
            </p:nvPr>
          </p:nvSpPr>
          <p:spPr>
            <a:xfrm>
              <a:off x="4996130" y="1365250"/>
              <a:ext cx="194986" cy="205261"/>
            </a:xfrm>
            <a:custGeom>
              <a:avLst/>
              <a:gdLst/>
              <a:ahLst/>
              <a:cxnLst/>
              <a:rect l="0" t="0" r="0" b="0"/>
              <a:pathLst>
                <a:path w="194986" h="205261">
                  <a:moveTo>
                    <a:pt x="171183" y="0"/>
                  </a:moveTo>
                  <a:lnTo>
                    <a:pt x="171183" y="0"/>
                  </a:lnTo>
                  <a:lnTo>
                    <a:pt x="132560" y="0"/>
                  </a:lnTo>
                  <a:lnTo>
                    <a:pt x="118117" y="882"/>
                  </a:lnTo>
                  <a:lnTo>
                    <a:pt x="94085" y="6834"/>
                  </a:lnTo>
                  <a:lnTo>
                    <a:pt x="78669" y="8601"/>
                  </a:lnTo>
                  <a:lnTo>
                    <a:pt x="59552" y="14177"/>
                  </a:lnTo>
                  <a:lnTo>
                    <a:pt x="39870" y="16533"/>
                  </a:lnTo>
                  <a:lnTo>
                    <a:pt x="30362" y="21264"/>
                  </a:lnTo>
                  <a:lnTo>
                    <a:pt x="15142" y="23477"/>
                  </a:lnTo>
                  <a:lnTo>
                    <a:pt x="4892" y="31414"/>
                  </a:lnTo>
                  <a:lnTo>
                    <a:pt x="399" y="35864"/>
                  </a:lnTo>
                  <a:lnTo>
                    <a:pt x="0" y="37139"/>
                  </a:lnTo>
                  <a:lnTo>
                    <a:pt x="617" y="37988"/>
                  </a:lnTo>
                  <a:lnTo>
                    <a:pt x="3729" y="39352"/>
                  </a:lnTo>
                  <a:lnTo>
                    <a:pt x="4267" y="43802"/>
                  </a:lnTo>
                  <a:lnTo>
                    <a:pt x="5225" y="45076"/>
                  </a:lnTo>
                  <a:lnTo>
                    <a:pt x="20567" y="53758"/>
                  </a:lnTo>
                  <a:lnTo>
                    <a:pt x="57560" y="63626"/>
                  </a:lnTo>
                  <a:lnTo>
                    <a:pt x="76485" y="69633"/>
                  </a:lnTo>
                  <a:lnTo>
                    <a:pt x="91970" y="73255"/>
                  </a:lnTo>
                  <a:lnTo>
                    <a:pt x="128692" y="87220"/>
                  </a:lnTo>
                  <a:lnTo>
                    <a:pt x="145510" y="95754"/>
                  </a:lnTo>
                  <a:lnTo>
                    <a:pt x="161235" y="107664"/>
                  </a:lnTo>
                  <a:lnTo>
                    <a:pt x="177416" y="112793"/>
                  </a:lnTo>
                  <a:lnTo>
                    <a:pt x="180630" y="114883"/>
                  </a:lnTo>
                  <a:lnTo>
                    <a:pt x="184201" y="119557"/>
                  </a:lnTo>
                  <a:lnTo>
                    <a:pt x="186670" y="124574"/>
                  </a:lnTo>
                  <a:lnTo>
                    <a:pt x="192136" y="132357"/>
                  </a:lnTo>
                  <a:lnTo>
                    <a:pt x="194148" y="140248"/>
                  </a:lnTo>
                  <a:lnTo>
                    <a:pt x="194985" y="169334"/>
                  </a:lnTo>
                  <a:lnTo>
                    <a:pt x="194106" y="171097"/>
                  </a:lnTo>
                  <a:lnTo>
                    <a:pt x="192639" y="172273"/>
                  </a:lnTo>
                  <a:lnTo>
                    <a:pt x="190778" y="173057"/>
                  </a:lnTo>
                  <a:lnTo>
                    <a:pt x="189538" y="174462"/>
                  </a:lnTo>
                  <a:lnTo>
                    <a:pt x="188160" y="178374"/>
                  </a:lnTo>
                  <a:lnTo>
                    <a:pt x="186911" y="179770"/>
                  </a:lnTo>
                  <a:lnTo>
                    <a:pt x="159481" y="195147"/>
                  </a:lnTo>
                  <a:lnTo>
                    <a:pt x="120147" y="199234"/>
                  </a:lnTo>
                  <a:lnTo>
                    <a:pt x="94352" y="205260"/>
                  </a:lnTo>
                  <a:lnTo>
                    <a:pt x="58399" y="198884"/>
                  </a:lnTo>
                  <a:lnTo>
                    <a:pt x="28308" y="198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25"/>
            <p:cNvSpPr/>
            <p:nvPr>
              <p:custDataLst>
                <p:tags r:id="rId124"/>
              </p:custDataLst>
            </p:nvPr>
          </p:nvSpPr>
          <p:spPr>
            <a:xfrm>
              <a:off x="5183187" y="1365250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SMARTInkShape-Group30"/>
          <p:cNvGrpSpPr/>
          <p:nvPr/>
        </p:nvGrpSpPr>
        <p:grpSpPr>
          <a:xfrm>
            <a:off x="6611937" y="1293813"/>
            <a:ext cx="1587502" cy="928688"/>
            <a:chOff x="6611937" y="1293813"/>
            <a:chExt cx="1587502" cy="928688"/>
          </a:xfrm>
        </p:grpSpPr>
        <p:sp>
          <p:nvSpPr>
            <p:cNvPr id="19" name="SMARTInkShape-126"/>
            <p:cNvSpPr/>
            <p:nvPr>
              <p:custDataLst>
                <p:tags r:id="rId103"/>
              </p:custDataLst>
            </p:nvPr>
          </p:nvSpPr>
          <p:spPr>
            <a:xfrm>
              <a:off x="7422697" y="2095500"/>
              <a:ext cx="181429" cy="127001"/>
            </a:xfrm>
            <a:custGeom>
              <a:avLst/>
              <a:gdLst/>
              <a:ahLst/>
              <a:cxnLst/>
              <a:rect l="0" t="0" r="0" b="0"/>
              <a:pathLst>
                <a:path w="181429" h="127001">
                  <a:moveTo>
                    <a:pt x="125865" y="15875"/>
                  </a:moveTo>
                  <a:lnTo>
                    <a:pt x="125865" y="15875"/>
                  </a:lnTo>
                  <a:lnTo>
                    <a:pt x="125865" y="8264"/>
                  </a:lnTo>
                  <a:lnTo>
                    <a:pt x="117956" y="7938"/>
                  </a:lnTo>
                  <a:lnTo>
                    <a:pt x="113723" y="3724"/>
                  </a:lnTo>
                  <a:lnTo>
                    <a:pt x="109297" y="1655"/>
                  </a:lnTo>
                  <a:lnTo>
                    <a:pt x="85643" y="4"/>
                  </a:lnTo>
                  <a:lnTo>
                    <a:pt x="74460" y="0"/>
                  </a:lnTo>
                  <a:lnTo>
                    <a:pt x="69798" y="2352"/>
                  </a:lnTo>
                  <a:lnTo>
                    <a:pt x="64787" y="5455"/>
                  </a:lnTo>
                  <a:lnTo>
                    <a:pt x="55967" y="7611"/>
                  </a:lnTo>
                  <a:lnTo>
                    <a:pt x="43515" y="7909"/>
                  </a:lnTo>
                  <a:lnTo>
                    <a:pt x="38406" y="10276"/>
                  </a:lnTo>
                  <a:lnTo>
                    <a:pt x="33196" y="13387"/>
                  </a:lnTo>
                  <a:lnTo>
                    <a:pt x="27940" y="14769"/>
                  </a:lnTo>
                  <a:lnTo>
                    <a:pt x="26186" y="16020"/>
                  </a:lnTo>
                  <a:lnTo>
                    <a:pt x="25017" y="17735"/>
                  </a:lnTo>
                  <a:lnTo>
                    <a:pt x="24238" y="19761"/>
                  </a:lnTo>
                  <a:lnTo>
                    <a:pt x="22835" y="21112"/>
                  </a:lnTo>
                  <a:lnTo>
                    <a:pt x="18926" y="22612"/>
                  </a:lnTo>
                  <a:lnTo>
                    <a:pt x="17531" y="23894"/>
                  </a:lnTo>
                  <a:lnTo>
                    <a:pt x="15980" y="27670"/>
                  </a:lnTo>
                  <a:lnTo>
                    <a:pt x="14685" y="29030"/>
                  </a:lnTo>
                  <a:lnTo>
                    <a:pt x="10893" y="30541"/>
                  </a:lnTo>
                  <a:lnTo>
                    <a:pt x="9529" y="31826"/>
                  </a:lnTo>
                  <a:lnTo>
                    <a:pt x="8015" y="35606"/>
                  </a:lnTo>
                  <a:lnTo>
                    <a:pt x="6160" y="45218"/>
                  </a:lnTo>
                  <a:lnTo>
                    <a:pt x="1419" y="52987"/>
                  </a:lnTo>
                  <a:lnTo>
                    <a:pt x="0" y="58240"/>
                  </a:lnTo>
                  <a:lnTo>
                    <a:pt x="503" y="59993"/>
                  </a:lnTo>
                  <a:lnTo>
                    <a:pt x="1721" y="61162"/>
                  </a:lnTo>
                  <a:lnTo>
                    <a:pt x="3415" y="61941"/>
                  </a:lnTo>
                  <a:lnTo>
                    <a:pt x="4543" y="63343"/>
                  </a:lnTo>
                  <a:lnTo>
                    <a:pt x="5799" y="67252"/>
                  </a:lnTo>
                  <a:lnTo>
                    <a:pt x="7486" y="76948"/>
                  </a:lnTo>
                  <a:lnTo>
                    <a:pt x="12199" y="84731"/>
                  </a:lnTo>
                  <a:lnTo>
                    <a:pt x="14868" y="92623"/>
                  </a:lnTo>
                  <a:lnTo>
                    <a:pt x="18619" y="97904"/>
                  </a:lnTo>
                  <a:lnTo>
                    <a:pt x="23226" y="100840"/>
                  </a:lnTo>
                  <a:lnTo>
                    <a:pt x="25689" y="101622"/>
                  </a:lnTo>
                  <a:lnTo>
                    <a:pt x="27331" y="103026"/>
                  </a:lnTo>
                  <a:lnTo>
                    <a:pt x="29156" y="106937"/>
                  </a:lnTo>
                  <a:lnTo>
                    <a:pt x="31405" y="108333"/>
                  </a:lnTo>
                  <a:lnTo>
                    <a:pt x="41237" y="111180"/>
                  </a:lnTo>
                  <a:lnTo>
                    <a:pt x="42988" y="112925"/>
                  </a:lnTo>
                  <a:lnTo>
                    <a:pt x="44155" y="114971"/>
                  </a:lnTo>
                  <a:lnTo>
                    <a:pt x="45815" y="116335"/>
                  </a:lnTo>
                  <a:lnTo>
                    <a:pt x="50012" y="117850"/>
                  </a:lnTo>
                  <a:lnTo>
                    <a:pt x="88503" y="119053"/>
                  </a:lnTo>
                  <a:lnTo>
                    <a:pt x="124786" y="119062"/>
                  </a:lnTo>
                  <a:lnTo>
                    <a:pt x="160232" y="119062"/>
                  </a:lnTo>
                  <a:lnTo>
                    <a:pt x="181428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27"/>
            <p:cNvSpPr/>
            <p:nvPr>
              <p:custDataLst>
                <p:tags r:id="rId104"/>
              </p:custDataLst>
            </p:nvPr>
          </p:nvSpPr>
          <p:spPr>
            <a:xfrm>
              <a:off x="6762750" y="1874867"/>
              <a:ext cx="1436689" cy="157134"/>
            </a:xfrm>
            <a:custGeom>
              <a:avLst/>
              <a:gdLst/>
              <a:ahLst/>
              <a:cxnLst/>
              <a:rect l="0" t="0" r="0" b="0"/>
              <a:pathLst>
                <a:path w="1436689" h="157134">
                  <a:moveTo>
                    <a:pt x="1436688" y="157133"/>
                  </a:moveTo>
                  <a:lnTo>
                    <a:pt x="1436688" y="157133"/>
                  </a:lnTo>
                  <a:lnTo>
                    <a:pt x="1399625" y="157133"/>
                  </a:lnTo>
                  <a:lnTo>
                    <a:pt x="1386413" y="157133"/>
                  </a:lnTo>
                  <a:lnTo>
                    <a:pt x="1381124" y="154781"/>
                  </a:lnTo>
                  <a:lnTo>
                    <a:pt x="1378479" y="152919"/>
                  </a:lnTo>
                  <a:lnTo>
                    <a:pt x="1366327" y="150299"/>
                  </a:lnTo>
                  <a:lnTo>
                    <a:pt x="1332947" y="146887"/>
                  </a:lnTo>
                  <a:lnTo>
                    <a:pt x="1316437" y="142370"/>
                  </a:lnTo>
                  <a:lnTo>
                    <a:pt x="1287025" y="139053"/>
                  </a:lnTo>
                  <a:lnTo>
                    <a:pt x="1248900" y="129442"/>
                  </a:lnTo>
                  <a:lnTo>
                    <a:pt x="1212875" y="121525"/>
                  </a:lnTo>
                  <a:lnTo>
                    <a:pt x="1174544" y="117983"/>
                  </a:lnTo>
                  <a:lnTo>
                    <a:pt x="1142959" y="113338"/>
                  </a:lnTo>
                  <a:lnTo>
                    <a:pt x="1110360" y="104810"/>
                  </a:lnTo>
                  <a:lnTo>
                    <a:pt x="1073216" y="99858"/>
                  </a:lnTo>
                  <a:lnTo>
                    <a:pt x="1035924" y="94863"/>
                  </a:lnTo>
                  <a:lnTo>
                    <a:pt x="1000043" y="87539"/>
                  </a:lnTo>
                  <a:lnTo>
                    <a:pt x="962250" y="79951"/>
                  </a:lnTo>
                  <a:lnTo>
                    <a:pt x="924831" y="73978"/>
                  </a:lnTo>
                  <a:lnTo>
                    <a:pt x="893932" y="66839"/>
                  </a:lnTo>
                  <a:lnTo>
                    <a:pt x="862435" y="63351"/>
                  </a:lnTo>
                  <a:lnTo>
                    <a:pt x="830759" y="58104"/>
                  </a:lnTo>
                  <a:lnTo>
                    <a:pt x="799032" y="55178"/>
                  </a:lnTo>
                  <a:lnTo>
                    <a:pt x="763075" y="50097"/>
                  </a:lnTo>
                  <a:lnTo>
                    <a:pt x="728706" y="43006"/>
                  </a:lnTo>
                  <a:lnTo>
                    <a:pt x="696181" y="35319"/>
                  </a:lnTo>
                  <a:lnTo>
                    <a:pt x="659987" y="31670"/>
                  </a:lnTo>
                  <a:lnTo>
                    <a:pt x="625549" y="26374"/>
                  </a:lnTo>
                  <a:lnTo>
                    <a:pt x="593002" y="23434"/>
                  </a:lnTo>
                  <a:lnTo>
                    <a:pt x="561016" y="22562"/>
                  </a:lnTo>
                  <a:lnTo>
                    <a:pt x="529196" y="18091"/>
                  </a:lnTo>
                  <a:lnTo>
                    <a:pt x="497425" y="15393"/>
                  </a:lnTo>
                  <a:lnTo>
                    <a:pt x="465669" y="14594"/>
                  </a:lnTo>
                  <a:lnTo>
                    <a:pt x="433917" y="10144"/>
                  </a:lnTo>
                  <a:lnTo>
                    <a:pt x="402167" y="7453"/>
                  </a:lnTo>
                  <a:lnTo>
                    <a:pt x="370416" y="6656"/>
                  </a:lnTo>
                  <a:lnTo>
                    <a:pt x="338667" y="6420"/>
                  </a:lnTo>
                  <a:lnTo>
                    <a:pt x="301788" y="6340"/>
                  </a:lnTo>
                  <a:lnTo>
                    <a:pt x="263799" y="6324"/>
                  </a:lnTo>
                  <a:lnTo>
                    <a:pt x="226341" y="6321"/>
                  </a:lnTo>
                  <a:lnTo>
                    <a:pt x="191308" y="5438"/>
                  </a:lnTo>
                  <a:lnTo>
                    <a:pt x="158910" y="38"/>
                  </a:lnTo>
                  <a:lnTo>
                    <a:pt x="143828" y="0"/>
                  </a:lnTo>
                  <a:lnTo>
                    <a:pt x="110031" y="5314"/>
                  </a:lnTo>
                  <a:lnTo>
                    <a:pt x="74452" y="6232"/>
                  </a:lnTo>
                  <a:lnTo>
                    <a:pt x="37945" y="6315"/>
                  </a:lnTo>
                  <a:lnTo>
                    <a:pt x="0" y="63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28"/>
            <p:cNvSpPr/>
            <p:nvPr>
              <p:custDataLst>
                <p:tags r:id="rId105"/>
              </p:custDataLst>
            </p:nvPr>
          </p:nvSpPr>
          <p:spPr>
            <a:xfrm>
              <a:off x="7786687" y="1293813"/>
              <a:ext cx="174616" cy="484188"/>
            </a:xfrm>
            <a:custGeom>
              <a:avLst/>
              <a:gdLst/>
              <a:ahLst/>
              <a:cxnLst/>
              <a:rect l="0" t="0" r="0" b="0"/>
              <a:pathLst>
                <a:path w="174616" h="484188">
                  <a:moveTo>
                    <a:pt x="0" y="0"/>
                  </a:moveTo>
                  <a:lnTo>
                    <a:pt x="0" y="0"/>
                  </a:lnTo>
                  <a:lnTo>
                    <a:pt x="6834" y="6834"/>
                  </a:lnTo>
                  <a:lnTo>
                    <a:pt x="14938" y="19511"/>
                  </a:lnTo>
                  <a:lnTo>
                    <a:pt x="50238" y="51272"/>
                  </a:lnTo>
                  <a:lnTo>
                    <a:pt x="79916" y="89722"/>
                  </a:lnTo>
                  <a:lnTo>
                    <a:pt x="108821" y="128866"/>
                  </a:lnTo>
                  <a:lnTo>
                    <a:pt x="129150" y="168506"/>
                  </a:lnTo>
                  <a:lnTo>
                    <a:pt x="147405" y="205732"/>
                  </a:lnTo>
                  <a:lnTo>
                    <a:pt x="154996" y="224803"/>
                  </a:lnTo>
                  <a:lnTo>
                    <a:pt x="162470" y="258060"/>
                  </a:lnTo>
                  <a:lnTo>
                    <a:pt x="168484" y="291870"/>
                  </a:lnTo>
                  <a:lnTo>
                    <a:pt x="172805" y="311375"/>
                  </a:lnTo>
                  <a:lnTo>
                    <a:pt x="174466" y="348712"/>
                  </a:lnTo>
                  <a:lnTo>
                    <a:pt x="174615" y="386260"/>
                  </a:lnTo>
                  <a:lnTo>
                    <a:pt x="166541" y="416994"/>
                  </a:lnTo>
                  <a:lnTo>
                    <a:pt x="153001" y="436501"/>
                  </a:lnTo>
                  <a:lnTo>
                    <a:pt x="150903" y="441826"/>
                  </a:lnTo>
                  <a:lnTo>
                    <a:pt x="113852" y="481459"/>
                  </a:lnTo>
                  <a:lnTo>
                    <a:pt x="111125" y="484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29"/>
            <p:cNvSpPr/>
            <p:nvPr>
              <p:custDataLst>
                <p:tags r:id="rId106"/>
              </p:custDataLst>
            </p:nvPr>
          </p:nvSpPr>
          <p:spPr>
            <a:xfrm>
              <a:off x="7635906" y="1508128"/>
              <a:ext cx="174594" cy="190489"/>
            </a:xfrm>
            <a:custGeom>
              <a:avLst/>
              <a:gdLst/>
              <a:ahLst/>
              <a:cxnLst/>
              <a:rect l="0" t="0" r="0" b="0"/>
              <a:pathLst>
                <a:path w="174594" h="190489">
                  <a:moveTo>
                    <a:pt x="119031" y="23810"/>
                  </a:moveTo>
                  <a:lnTo>
                    <a:pt x="119031" y="23810"/>
                  </a:lnTo>
                  <a:lnTo>
                    <a:pt x="119031" y="19596"/>
                  </a:lnTo>
                  <a:lnTo>
                    <a:pt x="118149" y="18354"/>
                  </a:lnTo>
                  <a:lnTo>
                    <a:pt x="116679" y="17527"/>
                  </a:lnTo>
                  <a:lnTo>
                    <a:pt x="114817" y="16975"/>
                  </a:lnTo>
                  <a:lnTo>
                    <a:pt x="113575" y="15725"/>
                  </a:lnTo>
                  <a:lnTo>
                    <a:pt x="110429" y="7853"/>
                  </a:lnTo>
                  <a:lnTo>
                    <a:pt x="104288" y="1206"/>
                  </a:lnTo>
                  <a:lnTo>
                    <a:pt x="99278" y="355"/>
                  </a:lnTo>
                  <a:lnTo>
                    <a:pt x="76362" y="0"/>
                  </a:lnTo>
                  <a:lnTo>
                    <a:pt x="71257" y="2350"/>
                  </a:lnTo>
                  <a:lnTo>
                    <a:pt x="66048" y="5452"/>
                  </a:lnTo>
                  <a:lnTo>
                    <a:pt x="58157" y="8081"/>
                  </a:lnTo>
                  <a:lnTo>
                    <a:pt x="36845" y="20527"/>
                  </a:lnTo>
                  <a:lnTo>
                    <a:pt x="27162" y="23719"/>
                  </a:lnTo>
                  <a:lnTo>
                    <a:pt x="21462" y="27591"/>
                  </a:lnTo>
                  <a:lnTo>
                    <a:pt x="18341" y="32252"/>
                  </a:lnTo>
                  <a:lnTo>
                    <a:pt x="6110" y="63020"/>
                  </a:lnTo>
                  <a:lnTo>
                    <a:pt x="2698" y="68577"/>
                  </a:lnTo>
                  <a:lnTo>
                    <a:pt x="777" y="77545"/>
                  </a:lnTo>
                  <a:lnTo>
                    <a:pt x="0" y="105501"/>
                  </a:lnTo>
                  <a:lnTo>
                    <a:pt x="2335" y="110976"/>
                  </a:lnTo>
                  <a:lnTo>
                    <a:pt x="4191" y="113670"/>
                  </a:lnTo>
                  <a:lnTo>
                    <a:pt x="9769" y="133266"/>
                  </a:lnTo>
                  <a:lnTo>
                    <a:pt x="13144" y="139485"/>
                  </a:lnTo>
                  <a:lnTo>
                    <a:pt x="15926" y="147944"/>
                  </a:lnTo>
                  <a:lnTo>
                    <a:pt x="26786" y="161364"/>
                  </a:lnTo>
                  <a:lnTo>
                    <a:pt x="31878" y="164320"/>
                  </a:lnTo>
                  <a:lnTo>
                    <a:pt x="37081" y="166515"/>
                  </a:lnTo>
                  <a:lnTo>
                    <a:pt x="58347" y="179249"/>
                  </a:lnTo>
                  <a:lnTo>
                    <a:pt x="68028" y="182460"/>
                  </a:lnTo>
                  <a:lnTo>
                    <a:pt x="77362" y="187724"/>
                  </a:lnTo>
                  <a:lnTo>
                    <a:pt x="113640" y="190465"/>
                  </a:lnTo>
                  <a:lnTo>
                    <a:pt x="125861" y="190488"/>
                  </a:lnTo>
                  <a:lnTo>
                    <a:pt x="133238" y="188141"/>
                  </a:lnTo>
                  <a:lnTo>
                    <a:pt x="139457" y="185040"/>
                  </a:lnTo>
                  <a:lnTo>
                    <a:pt x="174593" y="1746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30"/>
            <p:cNvSpPr/>
            <p:nvPr>
              <p:custDataLst>
                <p:tags r:id="rId107"/>
              </p:custDataLst>
            </p:nvPr>
          </p:nvSpPr>
          <p:spPr>
            <a:xfrm>
              <a:off x="7469194" y="1349375"/>
              <a:ext cx="94909" cy="444501"/>
            </a:xfrm>
            <a:custGeom>
              <a:avLst/>
              <a:gdLst/>
              <a:ahLst/>
              <a:cxnLst/>
              <a:rect l="0" t="0" r="0" b="0"/>
              <a:pathLst>
                <a:path w="94909" h="444501">
                  <a:moveTo>
                    <a:pt x="79368" y="0"/>
                  </a:moveTo>
                  <a:lnTo>
                    <a:pt x="79368" y="0"/>
                  </a:lnTo>
                  <a:lnTo>
                    <a:pt x="94908" y="0"/>
                  </a:lnTo>
                  <a:lnTo>
                    <a:pt x="89722" y="6337"/>
                  </a:lnTo>
                  <a:lnTo>
                    <a:pt x="87624" y="14445"/>
                  </a:lnTo>
                  <a:lnTo>
                    <a:pt x="87400" y="19665"/>
                  </a:lnTo>
                  <a:lnTo>
                    <a:pt x="84995" y="24321"/>
                  </a:lnTo>
                  <a:lnTo>
                    <a:pt x="81870" y="29330"/>
                  </a:lnTo>
                  <a:lnTo>
                    <a:pt x="79227" y="37109"/>
                  </a:lnTo>
                  <a:lnTo>
                    <a:pt x="74132" y="44999"/>
                  </a:lnTo>
                  <a:lnTo>
                    <a:pt x="65331" y="66311"/>
                  </a:lnTo>
                  <a:lnTo>
                    <a:pt x="58843" y="76876"/>
                  </a:lnTo>
                  <a:lnTo>
                    <a:pt x="53853" y="93450"/>
                  </a:lnTo>
                  <a:lnTo>
                    <a:pt x="29068" y="132725"/>
                  </a:lnTo>
                  <a:lnTo>
                    <a:pt x="7930" y="168359"/>
                  </a:lnTo>
                  <a:lnTo>
                    <a:pt x="3521" y="178014"/>
                  </a:lnTo>
                  <a:lnTo>
                    <a:pt x="199" y="214356"/>
                  </a:lnTo>
                  <a:lnTo>
                    <a:pt x="0" y="251192"/>
                  </a:lnTo>
                  <a:lnTo>
                    <a:pt x="876" y="279794"/>
                  </a:lnTo>
                  <a:lnTo>
                    <a:pt x="6276" y="295385"/>
                  </a:lnTo>
                  <a:lnTo>
                    <a:pt x="10137" y="325587"/>
                  </a:lnTo>
                  <a:lnTo>
                    <a:pt x="22001" y="363267"/>
                  </a:lnTo>
                  <a:lnTo>
                    <a:pt x="25623" y="374864"/>
                  </a:lnTo>
                  <a:lnTo>
                    <a:pt x="32281" y="387119"/>
                  </a:lnTo>
                  <a:lnTo>
                    <a:pt x="36391" y="393421"/>
                  </a:lnTo>
                  <a:lnTo>
                    <a:pt x="41382" y="404653"/>
                  </a:lnTo>
                  <a:lnTo>
                    <a:pt x="44847" y="410033"/>
                  </a:lnTo>
                  <a:lnTo>
                    <a:pt x="47679" y="418021"/>
                  </a:lnTo>
                  <a:lnTo>
                    <a:pt x="52830" y="425973"/>
                  </a:lnTo>
                  <a:lnTo>
                    <a:pt x="54344" y="431268"/>
                  </a:lnTo>
                  <a:lnTo>
                    <a:pt x="55630" y="433033"/>
                  </a:lnTo>
                  <a:lnTo>
                    <a:pt x="57369" y="434209"/>
                  </a:lnTo>
                  <a:lnTo>
                    <a:pt x="61653" y="436399"/>
                  </a:lnTo>
                  <a:lnTo>
                    <a:pt x="71430" y="444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31"/>
            <p:cNvSpPr/>
            <p:nvPr>
              <p:custDataLst>
                <p:tags r:id="rId108"/>
              </p:custDataLst>
            </p:nvPr>
          </p:nvSpPr>
          <p:spPr>
            <a:xfrm>
              <a:off x="7104063" y="1516062"/>
              <a:ext cx="15876" cy="15877"/>
            </a:xfrm>
            <a:custGeom>
              <a:avLst/>
              <a:gdLst/>
              <a:ahLst/>
              <a:cxnLst/>
              <a:rect l="0" t="0" r="0" b="0"/>
              <a:pathLst>
                <a:path w="15876" h="15877">
                  <a:moveTo>
                    <a:pt x="15875" y="15876"/>
                  </a:moveTo>
                  <a:lnTo>
                    <a:pt x="15875" y="1587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32"/>
            <p:cNvSpPr/>
            <p:nvPr>
              <p:custDataLst>
                <p:tags r:id="rId109"/>
              </p:custDataLst>
            </p:nvPr>
          </p:nvSpPr>
          <p:spPr>
            <a:xfrm>
              <a:off x="7215188" y="1635166"/>
              <a:ext cx="134937" cy="95180"/>
            </a:xfrm>
            <a:custGeom>
              <a:avLst/>
              <a:gdLst/>
              <a:ahLst/>
              <a:cxnLst/>
              <a:rect l="0" t="0" r="0" b="0"/>
              <a:pathLst>
                <a:path w="134937" h="95180">
                  <a:moveTo>
                    <a:pt x="0" y="23771"/>
                  </a:moveTo>
                  <a:lnTo>
                    <a:pt x="0" y="23771"/>
                  </a:lnTo>
                  <a:lnTo>
                    <a:pt x="4212" y="27985"/>
                  </a:lnTo>
                  <a:lnTo>
                    <a:pt x="6281" y="32406"/>
                  </a:lnTo>
                  <a:lnTo>
                    <a:pt x="10144" y="53928"/>
                  </a:lnTo>
                  <a:lnTo>
                    <a:pt x="13327" y="60105"/>
                  </a:lnTo>
                  <a:lnTo>
                    <a:pt x="15371" y="71257"/>
                  </a:lnTo>
                  <a:lnTo>
                    <a:pt x="15775" y="81952"/>
                  </a:lnTo>
                  <a:lnTo>
                    <a:pt x="16691" y="83725"/>
                  </a:lnTo>
                  <a:lnTo>
                    <a:pt x="18182" y="84907"/>
                  </a:lnTo>
                  <a:lnTo>
                    <a:pt x="22700" y="86804"/>
                  </a:lnTo>
                  <a:lnTo>
                    <a:pt x="23318" y="89416"/>
                  </a:lnTo>
                  <a:lnTo>
                    <a:pt x="23809" y="95179"/>
                  </a:lnTo>
                  <a:lnTo>
                    <a:pt x="23812" y="83384"/>
                  </a:lnTo>
                  <a:lnTo>
                    <a:pt x="24693" y="82034"/>
                  </a:lnTo>
                  <a:lnTo>
                    <a:pt x="26164" y="81134"/>
                  </a:lnTo>
                  <a:lnTo>
                    <a:pt x="28026" y="80534"/>
                  </a:lnTo>
                  <a:lnTo>
                    <a:pt x="29267" y="78370"/>
                  </a:lnTo>
                  <a:lnTo>
                    <a:pt x="31896" y="67779"/>
                  </a:lnTo>
                  <a:lnTo>
                    <a:pt x="37886" y="55852"/>
                  </a:lnTo>
                  <a:lnTo>
                    <a:pt x="40331" y="42336"/>
                  </a:lnTo>
                  <a:lnTo>
                    <a:pt x="53402" y="23774"/>
                  </a:lnTo>
                  <a:lnTo>
                    <a:pt x="55484" y="18481"/>
                  </a:lnTo>
                  <a:lnTo>
                    <a:pt x="60732" y="10543"/>
                  </a:lnTo>
                  <a:lnTo>
                    <a:pt x="62269" y="5251"/>
                  </a:lnTo>
                  <a:lnTo>
                    <a:pt x="63562" y="3487"/>
                  </a:lnTo>
                  <a:lnTo>
                    <a:pt x="65304" y="2311"/>
                  </a:lnTo>
                  <a:lnTo>
                    <a:pt x="70225" y="424"/>
                  </a:lnTo>
                  <a:lnTo>
                    <a:pt x="82378" y="0"/>
                  </a:lnTo>
                  <a:lnTo>
                    <a:pt x="87471" y="2329"/>
                  </a:lnTo>
                  <a:lnTo>
                    <a:pt x="90064" y="4185"/>
                  </a:lnTo>
                  <a:lnTo>
                    <a:pt x="92944" y="8599"/>
                  </a:lnTo>
                  <a:lnTo>
                    <a:pt x="95107" y="13500"/>
                  </a:lnTo>
                  <a:lnTo>
                    <a:pt x="108918" y="31727"/>
                  </a:lnTo>
                  <a:lnTo>
                    <a:pt x="114903" y="46510"/>
                  </a:lnTo>
                  <a:lnTo>
                    <a:pt x="124796" y="62969"/>
                  </a:lnTo>
                  <a:lnTo>
                    <a:pt x="134936" y="872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33"/>
            <p:cNvSpPr/>
            <p:nvPr>
              <p:custDataLst>
                <p:tags r:id="rId110"/>
              </p:custDataLst>
            </p:nvPr>
          </p:nvSpPr>
          <p:spPr>
            <a:xfrm>
              <a:off x="7127875" y="1627188"/>
              <a:ext cx="23814" cy="71438"/>
            </a:xfrm>
            <a:custGeom>
              <a:avLst/>
              <a:gdLst/>
              <a:ahLst/>
              <a:cxnLst/>
              <a:rect l="0" t="0" r="0" b="0"/>
              <a:pathLst>
                <a:path w="23814" h="71438">
                  <a:moveTo>
                    <a:pt x="0" y="0"/>
                  </a:moveTo>
                  <a:lnTo>
                    <a:pt x="0" y="0"/>
                  </a:lnTo>
                  <a:lnTo>
                    <a:pt x="6834" y="6834"/>
                  </a:lnTo>
                  <a:lnTo>
                    <a:pt x="8601" y="14056"/>
                  </a:lnTo>
                  <a:lnTo>
                    <a:pt x="13328" y="21411"/>
                  </a:lnTo>
                  <a:lnTo>
                    <a:pt x="15372" y="31798"/>
                  </a:lnTo>
                  <a:lnTo>
                    <a:pt x="16736" y="60120"/>
                  </a:lnTo>
                  <a:lnTo>
                    <a:pt x="23813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34"/>
            <p:cNvSpPr/>
            <p:nvPr>
              <p:custDataLst>
                <p:tags r:id="rId111"/>
              </p:custDataLst>
            </p:nvPr>
          </p:nvSpPr>
          <p:spPr>
            <a:xfrm>
              <a:off x="6913594" y="1571952"/>
              <a:ext cx="142805" cy="182236"/>
            </a:xfrm>
            <a:custGeom>
              <a:avLst/>
              <a:gdLst/>
              <a:ahLst/>
              <a:cxnLst/>
              <a:rect l="0" t="0" r="0" b="0"/>
              <a:pathLst>
                <a:path w="142805" h="182236">
                  <a:moveTo>
                    <a:pt x="126968" y="15548"/>
                  </a:moveTo>
                  <a:lnTo>
                    <a:pt x="126968" y="15548"/>
                  </a:lnTo>
                  <a:lnTo>
                    <a:pt x="126968" y="7639"/>
                  </a:lnTo>
                  <a:lnTo>
                    <a:pt x="115920" y="7613"/>
                  </a:lnTo>
                  <a:lnTo>
                    <a:pt x="110887" y="5260"/>
                  </a:lnTo>
                  <a:lnTo>
                    <a:pt x="104684" y="777"/>
                  </a:lnTo>
                  <a:lnTo>
                    <a:pt x="99395" y="0"/>
                  </a:lnTo>
                  <a:lnTo>
                    <a:pt x="94722" y="2170"/>
                  </a:lnTo>
                  <a:lnTo>
                    <a:pt x="89706" y="5193"/>
                  </a:lnTo>
                  <a:lnTo>
                    <a:pt x="79299" y="7133"/>
                  </a:lnTo>
                  <a:lnTo>
                    <a:pt x="41310" y="7607"/>
                  </a:lnTo>
                  <a:lnTo>
                    <a:pt x="38113" y="7608"/>
                  </a:lnTo>
                  <a:lnTo>
                    <a:pt x="32209" y="9961"/>
                  </a:lnTo>
                  <a:lnTo>
                    <a:pt x="26644" y="13065"/>
                  </a:lnTo>
                  <a:lnTo>
                    <a:pt x="15886" y="15057"/>
                  </a:lnTo>
                  <a:lnTo>
                    <a:pt x="13226" y="15221"/>
                  </a:lnTo>
                  <a:lnTo>
                    <a:pt x="11452" y="16212"/>
                  </a:lnTo>
                  <a:lnTo>
                    <a:pt x="10271" y="17754"/>
                  </a:lnTo>
                  <a:lnTo>
                    <a:pt x="9483" y="19665"/>
                  </a:lnTo>
                  <a:lnTo>
                    <a:pt x="8075" y="20938"/>
                  </a:lnTo>
                  <a:lnTo>
                    <a:pt x="1211" y="23150"/>
                  </a:lnTo>
                  <a:lnTo>
                    <a:pt x="520" y="25688"/>
                  </a:lnTo>
                  <a:lnTo>
                    <a:pt x="0" y="35301"/>
                  </a:lnTo>
                  <a:lnTo>
                    <a:pt x="872" y="36654"/>
                  </a:lnTo>
                  <a:lnTo>
                    <a:pt x="2334" y="37556"/>
                  </a:lnTo>
                  <a:lnTo>
                    <a:pt x="4192" y="38158"/>
                  </a:lnTo>
                  <a:lnTo>
                    <a:pt x="23842" y="53043"/>
                  </a:lnTo>
                  <a:lnTo>
                    <a:pt x="29100" y="55143"/>
                  </a:lnTo>
                  <a:lnTo>
                    <a:pt x="50405" y="67807"/>
                  </a:lnTo>
                  <a:lnTo>
                    <a:pt x="60088" y="71014"/>
                  </a:lnTo>
                  <a:lnTo>
                    <a:pt x="94715" y="92615"/>
                  </a:lnTo>
                  <a:lnTo>
                    <a:pt x="100286" y="94779"/>
                  </a:lnTo>
                  <a:lnTo>
                    <a:pt x="120939" y="108372"/>
                  </a:lnTo>
                  <a:lnTo>
                    <a:pt x="130388" y="121410"/>
                  </a:lnTo>
                  <a:lnTo>
                    <a:pt x="135249" y="124334"/>
                  </a:lnTo>
                  <a:lnTo>
                    <a:pt x="137781" y="125114"/>
                  </a:lnTo>
                  <a:lnTo>
                    <a:pt x="139469" y="126515"/>
                  </a:lnTo>
                  <a:lnTo>
                    <a:pt x="141344" y="130425"/>
                  </a:lnTo>
                  <a:lnTo>
                    <a:pt x="142804" y="146326"/>
                  </a:lnTo>
                  <a:lnTo>
                    <a:pt x="140474" y="150989"/>
                  </a:lnTo>
                  <a:lnTo>
                    <a:pt x="123954" y="169342"/>
                  </a:lnTo>
                  <a:lnTo>
                    <a:pt x="118867" y="172095"/>
                  </a:lnTo>
                  <a:lnTo>
                    <a:pt x="113666" y="174201"/>
                  </a:lnTo>
                  <a:lnTo>
                    <a:pt x="105780" y="179463"/>
                  </a:lnTo>
                  <a:lnTo>
                    <a:pt x="96976" y="181414"/>
                  </a:lnTo>
                  <a:lnTo>
                    <a:pt x="79343" y="1822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35"/>
            <p:cNvSpPr/>
            <p:nvPr>
              <p:custDataLst>
                <p:tags r:id="rId112"/>
              </p:custDataLst>
            </p:nvPr>
          </p:nvSpPr>
          <p:spPr>
            <a:xfrm>
              <a:off x="6611937" y="1809750"/>
              <a:ext cx="95251" cy="7939"/>
            </a:xfrm>
            <a:custGeom>
              <a:avLst/>
              <a:gdLst/>
              <a:ahLst/>
              <a:cxnLst/>
              <a:rect l="0" t="0" r="0" b="0"/>
              <a:pathLst>
                <a:path w="95251" h="7939">
                  <a:moveTo>
                    <a:pt x="95250" y="0"/>
                  </a:moveTo>
                  <a:lnTo>
                    <a:pt x="95250" y="0"/>
                  </a:lnTo>
                  <a:lnTo>
                    <a:pt x="87640" y="0"/>
                  </a:lnTo>
                  <a:lnTo>
                    <a:pt x="80507" y="6834"/>
                  </a:lnTo>
                  <a:lnTo>
                    <a:pt x="75497" y="7611"/>
                  </a:lnTo>
                  <a:lnTo>
                    <a:pt x="37467" y="7933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36"/>
            <p:cNvSpPr/>
            <p:nvPr>
              <p:custDataLst>
                <p:tags r:id="rId113"/>
              </p:custDataLst>
            </p:nvPr>
          </p:nvSpPr>
          <p:spPr>
            <a:xfrm>
              <a:off x="6659562" y="1714500"/>
              <a:ext cx="79377" cy="7939"/>
            </a:xfrm>
            <a:custGeom>
              <a:avLst/>
              <a:gdLst/>
              <a:ahLst/>
              <a:cxnLst/>
              <a:rect l="0" t="0" r="0" b="0"/>
              <a:pathLst>
                <a:path w="79377" h="7939">
                  <a:moveTo>
                    <a:pt x="79376" y="0"/>
                  </a:moveTo>
                  <a:lnTo>
                    <a:pt x="79376" y="0"/>
                  </a:lnTo>
                  <a:lnTo>
                    <a:pt x="42261" y="0"/>
                  </a:lnTo>
                  <a:lnTo>
                    <a:pt x="13064" y="882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SMARTInkShape-137"/>
          <p:cNvSpPr/>
          <p:nvPr>
            <p:custDataLst>
              <p:tags r:id="rId4"/>
            </p:custDataLst>
          </p:nvPr>
        </p:nvSpPr>
        <p:spPr>
          <a:xfrm>
            <a:off x="5857875" y="1198563"/>
            <a:ext cx="119064" cy="142873"/>
          </a:xfrm>
          <a:custGeom>
            <a:avLst/>
            <a:gdLst/>
            <a:ahLst/>
            <a:cxnLst/>
            <a:rect l="0" t="0" r="0" b="0"/>
            <a:pathLst>
              <a:path w="119064" h="142873">
                <a:moveTo>
                  <a:pt x="7938" y="134937"/>
                </a:moveTo>
                <a:lnTo>
                  <a:pt x="7938" y="134937"/>
                </a:lnTo>
                <a:lnTo>
                  <a:pt x="0" y="134937"/>
                </a:lnTo>
                <a:lnTo>
                  <a:pt x="4213" y="134937"/>
                </a:lnTo>
                <a:lnTo>
                  <a:pt x="5454" y="135819"/>
                </a:lnTo>
                <a:lnTo>
                  <a:pt x="6282" y="137289"/>
                </a:lnTo>
                <a:lnTo>
                  <a:pt x="6834" y="139151"/>
                </a:lnTo>
                <a:lnTo>
                  <a:pt x="8084" y="140392"/>
                </a:lnTo>
                <a:lnTo>
                  <a:pt x="11824" y="141771"/>
                </a:lnTo>
                <a:lnTo>
                  <a:pt x="38219" y="142872"/>
                </a:lnTo>
                <a:lnTo>
                  <a:pt x="38709" y="141991"/>
                </a:lnTo>
                <a:lnTo>
                  <a:pt x="39252" y="138660"/>
                </a:lnTo>
                <a:lnTo>
                  <a:pt x="40280" y="137419"/>
                </a:lnTo>
                <a:lnTo>
                  <a:pt x="43772" y="136040"/>
                </a:lnTo>
                <a:lnTo>
                  <a:pt x="50697" y="135264"/>
                </a:lnTo>
                <a:lnTo>
                  <a:pt x="52318" y="134273"/>
                </a:lnTo>
                <a:lnTo>
                  <a:pt x="53400" y="132730"/>
                </a:lnTo>
                <a:lnTo>
                  <a:pt x="54121" y="130820"/>
                </a:lnTo>
                <a:lnTo>
                  <a:pt x="55483" y="129547"/>
                </a:lnTo>
                <a:lnTo>
                  <a:pt x="64007" y="125151"/>
                </a:lnTo>
                <a:lnTo>
                  <a:pt x="82357" y="108120"/>
                </a:lnTo>
                <a:lnTo>
                  <a:pt x="85110" y="103028"/>
                </a:lnTo>
                <a:lnTo>
                  <a:pt x="91091" y="88358"/>
                </a:lnTo>
                <a:lnTo>
                  <a:pt x="107663" y="65480"/>
                </a:lnTo>
                <a:lnTo>
                  <a:pt x="111703" y="43087"/>
                </a:lnTo>
                <a:lnTo>
                  <a:pt x="116490" y="33737"/>
                </a:lnTo>
                <a:lnTo>
                  <a:pt x="119063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Shape-138"/>
          <p:cNvSpPr/>
          <p:nvPr>
            <p:custDataLst>
              <p:tags r:id="rId5"/>
            </p:custDataLst>
          </p:nvPr>
        </p:nvSpPr>
        <p:spPr>
          <a:xfrm>
            <a:off x="5851041" y="1897062"/>
            <a:ext cx="117960" cy="118966"/>
          </a:xfrm>
          <a:custGeom>
            <a:avLst/>
            <a:gdLst/>
            <a:ahLst/>
            <a:cxnLst/>
            <a:rect l="0" t="0" r="0" b="0"/>
            <a:pathLst>
              <a:path w="117960" h="118966">
                <a:moveTo>
                  <a:pt x="6834" y="71438"/>
                </a:moveTo>
                <a:lnTo>
                  <a:pt x="6834" y="71438"/>
                </a:lnTo>
                <a:lnTo>
                  <a:pt x="0" y="71438"/>
                </a:lnTo>
                <a:lnTo>
                  <a:pt x="6807" y="71438"/>
                </a:lnTo>
                <a:lnTo>
                  <a:pt x="11040" y="75652"/>
                </a:lnTo>
                <a:lnTo>
                  <a:pt x="15464" y="77721"/>
                </a:lnTo>
                <a:lnTo>
                  <a:pt x="17879" y="78272"/>
                </a:lnTo>
                <a:lnTo>
                  <a:pt x="25491" y="83262"/>
                </a:lnTo>
                <a:lnTo>
                  <a:pt x="28355" y="87864"/>
                </a:lnTo>
                <a:lnTo>
                  <a:pt x="29119" y="90326"/>
                </a:lnTo>
                <a:lnTo>
                  <a:pt x="31392" y="91968"/>
                </a:lnTo>
                <a:lnTo>
                  <a:pt x="41255" y="95160"/>
                </a:lnTo>
                <a:lnTo>
                  <a:pt x="43010" y="96954"/>
                </a:lnTo>
                <a:lnTo>
                  <a:pt x="50041" y="106170"/>
                </a:lnTo>
                <a:lnTo>
                  <a:pt x="54848" y="108923"/>
                </a:lnTo>
                <a:lnTo>
                  <a:pt x="62284" y="110835"/>
                </a:lnTo>
                <a:lnTo>
                  <a:pt x="66169" y="110997"/>
                </a:lnTo>
                <a:lnTo>
                  <a:pt x="67557" y="111921"/>
                </a:lnTo>
                <a:lnTo>
                  <a:pt x="68483" y="113420"/>
                </a:lnTo>
                <a:lnTo>
                  <a:pt x="70301" y="118965"/>
                </a:lnTo>
                <a:lnTo>
                  <a:pt x="70333" y="107236"/>
                </a:lnTo>
                <a:lnTo>
                  <a:pt x="72685" y="102635"/>
                </a:lnTo>
                <a:lnTo>
                  <a:pt x="74547" y="100173"/>
                </a:lnTo>
                <a:lnTo>
                  <a:pt x="76616" y="92735"/>
                </a:lnTo>
                <a:lnTo>
                  <a:pt x="80478" y="69562"/>
                </a:lnTo>
                <a:lnTo>
                  <a:pt x="94340" y="41875"/>
                </a:lnTo>
                <a:lnTo>
                  <a:pt x="96922" y="38500"/>
                </a:lnTo>
                <a:lnTo>
                  <a:pt x="99788" y="30047"/>
                </a:lnTo>
                <a:lnTo>
                  <a:pt x="101946" y="21292"/>
                </a:lnTo>
                <a:lnTo>
                  <a:pt x="108783" y="9871"/>
                </a:lnTo>
                <a:lnTo>
                  <a:pt x="117959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Shape-139"/>
          <p:cNvSpPr/>
          <p:nvPr>
            <p:custDataLst>
              <p:tags r:id="rId6"/>
            </p:custDataLst>
          </p:nvPr>
        </p:nvSpPr>
        <p:spPr>
          <a:xfrm>
            <a:off x="7723188" y="2079625"/>
            <a:ext cx="158750" cy="119061"/>
          </a:xfrm>
          <a:custGeom>
            <a:avLst/>
            <a:gdLst/>
            <a:ahLst/>
            <a:cxnLst/>
            <a:rect l="0" t="0" r="0" b="0"/>
            <a:pathLst>
              <a:path w="158750" h="119061">
                <a:moveTo>
                  <a:pt x="0" y="87312"/>
                </a:moveTo>
                <a:lnTo>
                  <a:pt x="0" y="87312"/>
                </a:lnTo>
                <a:lnTo>
                  <a:pt x="4213" y="87312"/>
                </a:lnTo>
                <a:lnTo>
                  <a:pt x="5455" y="88194"/>
                </a:lnTo>
                <a:lnTo>
                  <a:pt x="6282" y="89664"/>
                </a:lnTo>
                <a:lnTo>
                  <a:pt x="6834" y="91526"/>
                </a:lnTo>
                <a:lnTo>
                  <a:pt x="8084" y="92767"/>
                </a:lnTo>
                <a:lnTo>
                  <a:pt x="11824" y="94146"/>
                </a:lnTo>
                <a:lnTo>
                  <a:pt x="13173" y="95396"/>
                </a:lnTo>
                <a:lnTo>
                  <a:pt x="14674" y="99137"/>
                </a:lnTo>
                <a:lnTo>
                  <a:pt x="15956" y="100487"/>
                </a:lnTo>
                <a:lnTo>
                  <a:pt x="19732" y="101987"/>
                </a:lnTo>
                <a:lnTo>
                  <a:pt x="21092" y="103269"/>
                </a:lnTo>
                <a:lnTo>
                  <a:pt x="22604" y="107046"/>
                </a:lnTo>
                <a:lnTo>
                  <a:pt x="23888" y="108405"/>
                </a:lnTo>
                <a:lnTo>
                  <a:pt x="27668" y="109916"/>
                </a:lnTo>
                <a:lnTo>
                  <a:pt x="29028" y="111201"/>
                </a:lnTo>
                <a:lnTo>
                  <a:pt x="30539" y="114981"/>
                </a:lnTo>
                <a:lnTo>
                  <a:pt x="31825" y="116341"/>
                </a:lnTo>
                <a:lnTo>
                  <a:pt x="38477" y="118704"/>
                </a:lnTo>
                <a:lnTo>
                  <a:pt x="51732" y="119060"/>
                </a:lnTo>
                <a:lnTo>
                  <a:pt x="56211" y="116709"/>
                </a:lnTo>
                <a:lnTo>
                  <a:pt x="58640" y="114848"/>
                </a:lnTo>
                <a:lnTo>
                  <a:pt x="61340" y="110428"/>
                </a:lnTo>
                <a:lnTo>
                  <a:pt x="63421" y="105523"/>
                </a:lnTo>
                <a:lnTo>
                  <a:pt x="67286" y="100404"/>
                </a:lnTo>
                <a:lnTo>
                  <a:pt x="85807" y="84942"/>
                </a:lnTo>
                <a:lnTo>
                  <a:pt x="101224" y="61424"/>
                </a:lnTo>
                <a:lnTo>
                  <a:pt x="132780" y="31241"/>
                </a:lnTo>
                <a:lnTo>
                  <a:pt x="158749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SMARTInkShape-Group34"/>
          <p:cNvGrpSpPr/>
          <p:nvPr/>
        </p:nvGrpSpPr>
        <p:grpSpPr>
          <a:xfrm>
            <a:off x="5214938" y="2159029"/>
            <a:ext cx="1460501" cy="579410"/>
            <a:chOff x="5214938" y="2159029"/>
            <a:chExt cx="1460501" cy="579410"/>
          </a:xfrm>
        </p:grpSpPr>
        <p:sp>
          <p:nvSpPr>
            <p:cNvPr id="34" name="SMARTInkShape-140"/>
            <p:cNvSpPr/>
            <p:nvPr>
              <p:custDataLst>
                <p:tags r:id="rId92"/>
              </p:custDataLst>
            </p:nvPr>
          </p:nvSpPr>
          <p:spPr>
            <a:xfrm>
              <a:off x="5214938" y="2682875"/>
              <a:ext cx="1460501" cy="55564"/>
            </a:xfrm>
            <a:custGeom>
              <a:avLst/>
              <a:gdLst/>
              <a:ahLst/>
              <a:cxnLst/>
              <a:rect l="0" t="0" r="0" b="0"/>
              <a:pathLst>
                <a:path w="1460501" h="55564">
                  <a:moveTo>
                    <a:pt x="1460500" y="55563"/>
                  </a:moveTo>
                  <a:lnTo>
                    <a:pt x="1460500" y="55563"/>
                  </a:lnTo>
                  <a:lnTo>
                    <a:pt x="1460500" y="48728"/>
                  </a:lnTo>
                  <a:lnTo>
                    <a:pt x="1459617" y="48360"/>
                  </a:lnTo>
                  <a:lnTo>
                    <a:pt x="1420775" y="47625"/>
                  </a:lnTo>
                  <a:lnTo>
                    <a:pt x="1411001" y="47625"/>
                  </a:lnTo>
                  <a:lnTo>
                    <a:pt x="1405280" y="45273"/>
                  </a:lnTo>
                  <a:lnTo>
                    <a:pt x="1399798" y="42170"/>
                  </a:lnTo>
                  <a:lnTo>
                    <a:pt x="1389092" y="40178"/>
                  </a:lnTo>
                  <a:lnTo>
                    <a:pt x="1351521" y="39700"/>
                  </a:lnTo>
                  <a:lnTo>
                    <a:pt x="1314753" y="39688"/>
                  </a:lnTo>
                  <a:lnTo>
                    <a:pt x="1283209" y="38805"/>
                  </a:lnTo>
                  <a:lnTo>
                    <a:pt x="1246022" y="32485"/>
                  </a:lnTo>
                  <a:lnTo>
                    <a:pt x="1211126" y="31815"/>
                  </a:lnTo>
                  <a:lnTo>
                    <a:pt x="1174313" y="31759"/>
                  </a:lnTo>
                  <a:lnTo>
                    <a:pt x="1135005" y="25468"/>
                  </a:lnTo>
                  <a:lnTo>
                    <a:pt x="1103300" y="24140"/>
                  </a:lnTo>
                  <a:lnTo>
                    <a:pt x="1066105" y="23877"/>
                  </a:lnTo>
                  <a:lnTo>
                    <a:pt x="1030012" y="21473"/>
                  </a:lnTo>
                  <a:lnTo>
                    <a:pt x="993387" y="16981"/>
                  </a:lnTo>
                  <a:lnTo>
                    <a:pt x="954337" y="16093"/>
                  </a:lnTo>
                  <a:lnTo>
                    <a:pt x="923156" y="15940"/>
                  </a:lnTo>
                  <a:lnTo>
                    <a:pt x="891573" y="15894"/>
                  </a:lnTo>
                  <a:lnTo>
                    <a:pt x="859874" y="15881"/>
                  </a:lnTo>
                  <a:lnTo>
                    <a:pt x="828139" y="15877"/>
                  </a:lnTo>
                  <a:lnTo>
                    <a:pt x="796393" y="15876"/>
                  </a:lnTo>
                  <a:lnTo>
                    <a:pt x="763763" y="14993"/>
                  </a:lnTo>
                  <a:lnTo>
                    <a:pt x="727440" y="10420"/>
                  </a:lnTo>
                  <a:lnTo>
                    <a:pt x="693943" y="8673"/>
                  </a:lnTo>
                  <a:lnTo>
                    <a:pt x="660793" y="8156"/>
                  </a:lnTo>
                  <a:lnTo>
                    <a:pt x="624317" y="8002"/>
                  </a:lnTo>
                  <a:lnTo>
                    <a:pt x="590774" y="7956"/>
                  </a:lnTo>
                  <a:lnTo>
                    <a:pt x="557612" y="7061"/>
                  </a:lnTo>
                  <a:lnTo>
                    <a:pt x="521131" y="2484"/>
                  </a:lnTo>
                  <a:lnTo>
                    <a:pt x="487587" y="736"/>
                  </a:lnTo>
                  <a:lnTo>
                    <a:pt x="455306" y="218"/>
                  </a:lnTo>
                  <a:lnTo>
                    <a:pt x="423398" y="64"/>
                  </a:lnTo>
                  <a:lnTo>
                    <a:pt x="391602" y="19"/>
                  </a:lnTo>
                  <a:lnTo>
                    <a:pt x="359838" y="6"/>
                  </a:lnTo>
                  <a:lnTo>
                    <a:pt x="328084" y="2"/>
                  </a:lnTo>
                  <a:lnTo>
                    <a:pt x="297215" y="1"/>
                  </a:lnTo>
                  <a:lnTo>
                    <a:pt x="262633" y="0"/>
                  </a:lnTo>
                  <a:lnTo>
                    <a:pt x="230325" y="0"/>
                  </a:lnTo>
                  <a:lnTo>
                    <a:pt x="193009" y="882"/>
                  </a:lnTo>
                  <a:lnTo>
                    <a:pt x="155356" y="6834"/>
                  </a:lnTo>
                  <a:lnTo>
                    <a:pt x="120967" y="7792"/>
                  </a:lnTo>
                  <a:lnTo>
                    <a:pt x="82131" y="7929"/>
                  </a:lnTo>
                  <a:lnTo>
                    <a:pt x="45973" y="7937"/>
                  </a:lnTo>
                  <a:lnTo>
                    <a:pt x="37189" y="8819"/>
                  </a:lnTo>
                  <a:lnTo>
                    <a:pt x="21533" y="14771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41"/>
            <p:cNvSpPr/>
            <p:nvPr>
              <p:custDataLst>
                <p:tags r:id="rId93"/>
              </p:custDataLst>
            </p:nvPr>
          </p:nvSpPr>
          <p:spPr>
            <a:xfrm>
              <a:off x="6318250" y="2159029"/>
              <a:ext cx="197309" cy="492097"/>
            </a:xfrm>
            <a:custGeom>
              <a:avLst/>
              <a:gdLst/>
              <a:ahLst/>
              <a:cxnLst/>
              <a:rect l="0" t="0" r="0" b="0"/>
              <a:pathLst>
                <a:path w="197309" h="492097">
                  <a:moveTo>
                    <a:pt x="7937" y="7908"/>
                  </a:moveTo>
                  <a:lnTo>
                    <a:pt x="7937" y="7908"/>
                  </a:lnTo>
                  <a:lnTo>
                    <a:pt x="1103" y="7908"/>
                  </a:lnTo>
                  <a:lnTo>
                    <a:pt x="736" y="7026"/>
                  </a:lnTo>
                  <a:lnTo>
                    <a:pt x="2" y="0"/>
                  </a:lnTo>
                  <a:lnTo>
                    <a:pt x="0" y="4193"/>
                  </a:lnTo>
                  <a:lnTo>
                    <a:pt x="882" y="5432"/>
                  </a:lnTo>
                  <a:lnTo>
                    <a:pt x="2351" y="6257"/>
                  </a:lnTo>
                  <a:lnTo>
                    <a:pt x="6834" y="7582"/>
                  </a:lnTo>
                  <a:lnTo>
                    <a:pt x="45146" y="37038"/>
                  </a:lnTo>
                  <a:lnTo>
                    <a:pt x="73728" y="58180"/>
                  </a:lnTo>
                  <a:lnTo>
                    <a:pt x="105240" y="91121"/>
                  </a:lnTo>
                  <a:lnTo>
                    <a:pt x="130406" y="128908"/>
                  </a:lnTo>
                  <a:lnTo>
                    <a:pt x="144864" y="146164"/>
                  </a:lnTo>
                  <a:lnTo>
                    <a:pt x="165174" y="182970"/>
                  </a:lnTo>
                  <a:lnTo>
                    <a:pt x="182014" y="222279"/>
                  </a:lnTo>
                  <a:lnTo>
                    <a:pt x="190264" y="256461"/>
                  </a:lnTo>
                  <a:lnTo>
                    <a:pt x="197186" y="289773"/>
                  </a:lnTo>
                  <a:lnTo>
                    <a:pt x="197308" y="317389"/>
                  </a:lnTo>
                  <a:lnTo>
                    <a:pt x="188623" y="356999"/>
                  </a:lnTo>
                  <a:lnTo>
                    <a:pt x="171869" y="394191"/>
                  </a:lnTo>
                  <a:lnTo>
                    <a:pt x="156384" y="414375"/>
                  </a:lnTo>
                  <a:lnTo>
                    <a:pt x="133074" y="435982"/>
                  </a:lnTo>
                  <a:lnTo>
                    <a:pt x="106070" y="457679"/>
                  </a:lnTo>
                  <a:lnTo>
                    <a:pt x="89979" y="472691"/>
                  </a:lnTo>
                  <a:lnTo>
                    <a:pt x="79378" y="477875"/>
                  </a:lnTo>
                  <a:lnTo>
                    <a:pt x="74084" y="481366"/>
                  </a:lnTo>
                  <a:lnTo>
                    <a:pt x="66146" y="483331"/>
                  </a:lnTo>
                  <a:lnTo>
                    <a:pt x="60854" y="483791"/>
                  </a:lnTo>
                  <a:lnTo>
                    <a:pt x="55562" y="486347"/>
                  </a:lnTo>
                  <a:lnTo>
                    <a:pt x="49193" y="490960"/>
                  </a:lnTo>
                  <a:lnTo>
                    <a:pt x="40055" y="492067"/>
                  </a:lnTo>
                  <a:lnTo>
                    <a:pt x="31750" y="4920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42"/>
            <p:cNvSpPr/>
            <p:nvPr>
              <p:custDataLst>
                <p:tags r:id="rId94"/>
              </p:custDataLst>
            </p:nvPr>
          </p:nvSpPr>
          <p:spPr>
            <a:xfrm>
              <a:off x="6230937" y="2341591"/>
              <a:ext cx="71342" cy="23785"/>
            </a:xfrm>
            <a:custGeom>
              <a:avLst/>
              <a:gdLst/>
              <a:ahLst/>
              <a:cxnLst/>
              <a:rect l="0" t="0" r="0" b="0"/>
              <a:pathLst>
                <a:path w="71342" h="23785">
                  <a:moveTo>
                    <a:pt x="63501" y="7909"/>
                  </a:moveTo>
                  <a:lnTo>
                    <a:pt x="63501" y="7909"/>
                  </a:lnTo>
                  <a:lnTo>
                    <a:pt x="63501" y="3695"/>
                  </a:lnTo>
                  <a:lnTo>
                    <a:pt x="64382" y="2454"/>
                  </a:lnTo>
                  <a:lnTo>
                    <a:pt x="65852" y="1626"/>
                  </a:lnTo>
                  <a:lnTo>
                    <a:pt x="71341" y="0"/>
                  </a:lnTo>
                  <a:lnTo>
                    <a:pt x="64595" y="6808"/>
                  </a:lnTo>
                  <a:lnTo>
                    <a:pt x="59611" y="7583"/>
                  </a:lnTo>
                  <a:lnTo>
                    <a:pt x="58261" y="8573"/>
                  </a:lnTo>
                  <a:lnTo>
                    <a:pt x="56763" y="12026"/>
                  </a:lnTo>
                  <a:lnTo>
                    <a:pt x="54599" y="13299"/>
                  </a:lnTo>
                  <a:lnTo>
                    <a:pt x="38364" y="15697"/>
                  </a:lnTo>
                  <a:lnTo>
                    <a:pt x="36159" y="15747"/>
                  </a:lnTo>
                  <a:lnTo>
                    <a:pt x="31358" y="18154"/>
                  </a:lnTo>
                  <a:lnTo>
                    <a:pt x="26284" y="21282"/>
                  </a:lnTo>
                  <a:lnTo>
                    <a:pt x="15840" y="23290"/>
                  </a:lnTo>
                  <a:lnTo>
                    <a:pt x="0" y="237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43"/>
            <p:cNvSpPr/>
            <p:nvPr>
              <p:custDataLst>
                <p:tags r:id="rId95"/>
              </p:custDataLst>
            </p:nvPr>
          </p:nvSpPr>
          <p:spPr>
            <a:xfrm>
              <a:off x="6230937" y="2365702"/>
              <a:ext cx="109991" cy="182130"/>
            </a:xfrm>
            <a:custGeom>
              <a:avLst/>
              <a:gdLst/>
              <a:ahLst/>
              <a:cxnLst/>
              <a:rect l="0" t="0" r="0" b="0"/>
              <a:pathLst>
                <a:path w="109991" h="182130">
                  <a:moveTo>
                    <a:pt x="15876" y="7611"/>
                  </a:moveTo>
                  <a:lnTo>
                    <a:pt x="15876" y="7611"/>
                  </a:lnTo>
                  <a:lnTo>
                    <a:pt x="8265" y="0"/>
                  </a:lnTo>
                  <a:lnTo>
                    <a:pt x="7940" y="11730"/>
                  </a:lnTo>
                  <a:lnTo>
                    <a:pt x="5587" y="16203"/>
                  </a:lnTo>
                  <a:lnTo>
                    <a:pt x="328" y="23059"/>
                  </a:lnTo>
                  <a:lnTo>
                    <a:pt x="0" y="46163"/>
                  </a:lnTo>
                  <a:lnTo>
                    <a:pt x="882" y="46541"/>
                  </a:lnTo>
                  <a:lnTo>
                    <a:pt x="4214" y="46962"/>
                  </a:lnTo>
                  <a:lnTo>
                    <a:pt x="5455" y="47956"/>
                  </a:lnTo>
                  <a:lnTo>
                    <a:pt x="6834" y="51412"/>
                  </a:lnTo>
                  <a:lnTo>
                    <a:pt x="8084" y="52686"/>
                  </a:lnTo>
                  <a:lnTo>
                    <a:pt x="14676" y="54900"/>
                  </a:lnTo>
                  <a:lnTo>
                    <a:pt x="22604" y="55206"/>
                  </a:lnTo>
                  <a:lnTo>
                    <a:pt x="29911" y="60685"/>
                  </a:lnTo>
                  <a:lnTo>
                    <a:pt x="60237" y="71662"/>
                  </a:lnTo>
                  <a:lnTo>
                    <a:pt x="79089" y="84682"/>
                  </a:lnTo>
                  <a:lnTo>
                    <a:pt x="84540" y="86844"/>
                  </a:lnTo>
                  <a:lnTo>
                    <a:pt x="89902" y="90744"/>
                  </a:lnTo>
                  <a:lnTo>
                    <a:pt x="92874" y="95418"/>
                  </a:lnTo>
                  <a:lnTo>
                    <a:pt x="93665" y="97898"/>
                  </a:lnTo>
                  <a:lnTo>
                    <a:pt x="95076" y="99552"/>
                  </a:lnTo>
                  <a:lnTo>
                    <a:pt x="98994" y="101390"/>
                  </a:lnTo>
                  <a:lnTo>
                    <a:pt x="100392" y="102762"/>
                  </a:lnTo>
                  <a:lnTo>
                    <a:pt x="101945" y="106638"/>
                  </a:lnTo>
                  <a:lnTo>
                    <a:pt x="103825" y="116313"/>
                  </a:lnTo>
                  <a:lnTo>
                    <a:pt x="108570" y="124093"/>
                  </a:lnTo>
                  <a:lnTo>
                    <a:pt x="109990" y="129348"/>
                  </a:lnTo>
                  <a:lnTo>
                    <a:pt x="109486" y="131984"/>
                  </a:lnTo>
                  <a:lnTo>
                    <a:pt x="104694" y="142552"/>
                  </a:lnTo>
                  <a:lnTo>
                    <a:pt x="103485" y="148918"/>
                  </a:lnTo>
                  <a:lnTo>
                    <a:pt x="97792" y="156513"/>
                  </a:lnTo>
                  <a:lnTo>
                    <a:pt x="96380" y="161396"/>
                  </a:lnTo>
                  <a:lnTo>
                    <a:pt x="95122" y="163051"/>
                  </a:lnTo>
                  <a:lnTo>
                    <a:pt x="81777" y="171525"/>
                  </a:lnTo>
                  <a:lnTo>
                    <a:pt x="74012" y="174358"/>
                  </a:lnTo>
                  <a:lnTo>
                    <a:pt x="66125" y="179510"/>
                  </a:lnTo>
                  <a:lnTo>
                    <a:pt x="58203" y="181428"/>
                  </a:lnTo>
                  <a:lnTo>
                    <a:pt x="40764" y="182129"/>
                  </a:lnTo>
                  <a:lnTo>
                    <a:pt x="15876" y="1742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44"/>
            <p:cNvSpPr/>
            <p:nvPr>
              <p:custDataLst>
                <p:tags r:id="rId96"/>
              </p:custDataLst>
            </p:nvPr>
          </p:nvSpPr>
          <p:spPr>
            <a:xfrm>
              <a:off x="6151563" y="2357437"/>
              <a:ext cx="15876" cy="182564"/>
            </a:xfrm>
            <a:custGeom>
              <a:avLst/>
              <a:gdLst/>
              <a:ahLst/>
              <a:cxnLst/>
              <a:rect l="0" t="0" r="0" b="0"/>
              <a:pathLst>
                <a:path w="15876" h="182564">
                  <a:moveTo>
                    <a:pt x="0" y="0"/>
                  </a:moveTo>
                  <a:lnTo>
                    <a:pt x="0" y="0"/>
                  </a:lnTo>
                  <a:lnTo>
                    <a:pt x="0" y="18659"/>
                  </a:lnTo>
                  <a:lnTo>
                    <a:pt x="2351" y="23874"/>
                  </a:lnTo>
                  <a:lnTo>
                    <a:pt x="4212" y="26499"/>
                  </a:lnTo>
                  <a:lnTo>
                    <a:pt x="6833" y="38622"/>
                  </a:lnTo>
                  <a:lnTo>
                    <a:pt x="7908" y="77098"/>
                  </a:lnTo>
                  <a:lnTo>
                    <a:pt x="7935" y="113793"/>
                  </a:lnTo>
                  <a:lnTo>
                    <a:pt x="8819" y="140068"/>
                  </a:lnTo>
                  <a:lnTo>
                    <a:pt x="14771" y="160155"/>
                  </a:lnTo>
                  <a:lnTo>
                    <a:pt x="15875" y="182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45"/>
            <p:cNvSpPr/>
            <p:nvPr>
              <p:custDataLst>
                <p:tags r:id="rId97"/>
              </p:custDataLst>
            </p:nvPr>
          </p:nvSpPr>
          <p:spPr>
            <a:xfrm>
              <a:off x="6024563" y="2333625"/>
              <a:ext cx="127001" cy="127001"/>
            </a:xfrm>
            <a:custGeom>
              <a:avLst/>
              <a:gdLst/>
              <a:ahLst/>
              <a:cxnLst/>
              <a:rect l="0" t="0" r="0" b="0"/>
              <a:pathLst>
                <a:path w="127001" h="127001">
                  <a:moveTo>
                    <a:pt x="0" y="0"/>
                  </a:moveTo>
                  <a:lnTo>
                    <a:pt x="0" y="0"/>
                  </a:lnTo>
                  <a:lnTo>
                    <a:pt x="0" y="37945"/>
                  </a:lnTo>
                  <a:lnTo>
                    <a:pt x="0" y="76665"/>
                  </a:lnTo>
                  <a:lnTo>
                    <a:pt x="0" y="116335"/>
                  </a:lnTo>
                  <a:lnTo>
                    <a:pt x="0" y="119053"/>
                  </a:lnTo>
                  <a:lnTo>
                    <a:pt x="38641" y="119063"/>
                  </a:lnTo>
                  <a:lnTo>
                    <a:pt x="76710" y="119063"/>
                  </a:lnTo>
                  <a:lnTo>
                    <a:pt x="82012" y="119063"/>
                  </a:lnTo>
                  <a:lnTo>
                    <a:pt x="109878" y="126782"/>
                  </a:lnTo>
                  <a:lnTo>
                    <a:pt x="127000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46"/>
            <p:cNvSpPr/>
            <p:nvPr>
              <p:custDataLst>
                <p:tags r:id="rId98"/>
              </p:custDataLst>
            </p:nvPr>
          </p:nvSpPr>
          <p:spPr>
            <a:xfrm>
              <a:off x="5921381" y="2182841"/>
              <a:ext cx="103183" cy="444472"/>
            </a:xfrm>
            <a:custGeom>
              <a:avLst/>
              <a:gdLst/>
              <a:ahLst/>
              <a:cxnLst/>
              <a:rect l="0" t="0" r="0" b="0"/>
              <a:pathLst>
                <a:path w="103183" h="444472">
                  <a:moveTo>
                    <a:pt x="79369" y="7909"/>
                  </a:moveTo>
                  <a:lnTo>
                    <a:pt x="79369" y="7909"/>
                  </a:lnTo>
                  <a:lnTo>
                    <a:pt x="79369" y="68"/>
                  </a:lnTo>
                  <a:lnTo>
                    <a:pt x="75155" y="0"/>
                  </a:lnTo>
                  <a:lnTo>
                    <a:pt x="73914" y="872"/>
                  </a:lnTo>
                  <a:lnTo>
                    <a:pt x="73087" y="2336"/>
                  </a:lnTo>
                  <a:lnTo>
                    <a:pt x="71759" y="6808"/>
                  </a:lnTo>
                  <a:lnTo>
                    <a:pt x="66041" y="14029"/>
                  </a:lnTo>
                  <a:lnTo>
                    <a:pt x="63367" y="21383"/>
                  </a:lnTo>
                  <a:lnTo>
                    <a:pt x="50903" y="37916"/>
                  </a:lnTo>
                  <a:lnTo>
                    <a:pt x="45915" y="53883"/>
                  </a:lnTo>
                  <a:lnTo>
                    <a:pt x="35047" y="69428"/>
                  </a:lnTo>
                  <a:lnTo>
                    <a:pt x="30044" y="85586"/>
                  </a:lnTo>
                  <a:lnTo>
                    <a:pt x="20824" y="101745"/>
                  </a:lnTo>
                  <a:lnTo>
                    <a:pt x="10705" y="137627"/>
                  </a:lnTo>
                  <a:lnTo>
                    <a:pt x="5742" y="174601"/>
                  </a:lnTo>
                  <a:lnTo>
                    <a:pt x="1697" y="190472"/>
                  </a:lnTo>
                  <a:lnTo>
                    <a:pt x="94" y="227513"/>
                  </a:lnTo>
                  <a:lnTo>
                    <a:pt x="0" y="264555"/>
                  </a:lnTo>
                  <a:lnTo>
                    <a:pt x="877" y="280430"/>
                  </a:lnTo>
                  <a:lnTo>
                    <a:pt x="9793" y="315120"/>
                  </a:lnTo>
                  <a:lnTo>
                    <a:pt x="13168" y="322600"/>
                  </a:lnTo>
                  <a:lnTo>
                    <a:pt x="22597" y="358334"/>
                  </a:lnTo>
                  <a:lnTo>
                    <a:pt x="29904" y="375552"/>
                  </a:lnTo>
                  <a:lnTo>
                    <a:pt x="36392" y="385442"/>
                  </a:lnTo>
                  <a:lnTo>
                    <a:pt x="41384" y="396684"/>
                  </a:lnTo>
                  <a:lnTo>
                    <a:pt x="52253" y="410054"/>
                  </a:lnTo>
                  <a:lnTo>
                    <a:pt x="54088" y="415358"/>
                  </a:lnTo>
                  <a:lnTo>
                    <a:pt x="55459" y="417125"/>
                  </a:lnTo>
                  <a:lnTo>
                    <a:pt x="60722" y="420494"/>
                  </a:lnTo>
                  <a:lnTo>
                    <a:pt x="62262" y="424407"/>
                  </a:lnTo>
                  <a:lnTo>
                    <a:pt x="63554" y="425804"/>
                  </a:lnTo>
                  <a:lnTo>
                    <a:pt x="78935" y="436174"/>
                  </a:lnTo>
                  <a:lnTo>
                    <a:pt x="83453" y="436427"/>
                  </a:lnTo>
                  <a:lnTo>
                    <a:pt x="84738" y="437345"/>
                  </a:lnTo>
                  <a:lnTo>
                    <a:pt x="85594" y="438838"/>
                  </a:lnTo>
                  <a:lnTo>
                    <a:pt x="86165" y="440716"/>
                  </a:lnTo>
                  <a:lnTo>
                    <a:pt x="87427" y="441968"/>
                  </a:lnTo>
                  <a:lnTo>
                    <a:pt x="95139" y="444443"/>
                  </a:lnTo>
                  <a:lnTo>
                    <a:pt x="103182" y="444471"/>
                  </a:lnTo>
                  <a:lnTo>
                    <a:pt x="103182" y="4285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47"/>
            <p:cNvSpPr/>
            <p:nvPr>
              <p:custDataLst>
                <p:tags r:id="rId99"/>
              </p:custDataLst>
            </p:nvPr>
          </p:nvSpPr>
          <p:spPr>
            <a:xfrm>
              <a:off x="5556250" y="2305975"/>
              <a:ext cx="15876" cy="11776"/>
            </a:xfrm>
            <a:custGeom>
              <a:avLst/>
              <a:gdLst/>
              <a:ahLst/>
              <a:cxnLst/>
              <a:rect l="0" t="0" r="0" b="0"/>
              <a:pathLst>
                <a:path w="15876" h="11776">
                  <a:moveTo>
                    <a:pt x="15875" y="11775"/>
                  </a:moveTo>
                  <a:lnTo>
                    <a:pt x="15875" y="11775"/>
                  </a:lnTo>
                  <a:lnTo>
                    <a:pt x="4826" y="727"/>
                  </a:lnTo>
                  <a:lnTo>
                    <a:pt x="3218" y="0"/>
                  </a:lnTo>
                  <a:lnTo>
                    <a:pt x="2146" y="397"/>
                  </a:lnTo>
                  <a:lnTo>
                    <a:pt x="0" y="38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48"/>
            <p:cNvSpPr/>
            <p:nvPr>
              <p:custDataLst>
                <p:tags r:id="rId100"/>
              </p:custDataLst>
            </p:nvPr>
          </p:nvSpPr>
          <p:spPr>
            <a:xfrm>
              <a:off x="5715000" y="2420967"/>
              <a:ext cx="111126" cy="134909"/>
            </a:xfrm>
            <a:custGeom>
              <a:avLst/>
              <a:gdLst/>
              <a:ahLst/>
              <a:cxnLst/>
              <a:rect l="0" t="0" r="0" b="0"/>
              <a:pathLst>
                <a:path w="111126" h="134909">
                  <a:moveTo>
                    <a:pt x="0" y="23783"/>
                  </a:moveTo>
                  <a:lnTo>
                    <a:pt x="0" y="23783"/>
                  </a:lnTo>
                  <a:lnTo>
                    <a:pt x="0" y="35607"/>
                  </a:lnTo>
                  <a:lnTo>
                    <a:pt x="2352" y="40209"/>
                  </a:lnTo>
                  <a:lnTo>
                    <a:pt x="5454" y="45195"/>
                  </a:lnTo>
                  <a:lnTo>
                    <a:pt x="6834" y="50350"/>
                  </a:lnTo>
                  <a:lnTo>
                    <a:pt x="6319" y="52960"/>
                  </a:lnTo>
                  <a:lnTo>
                    <a:pt x="1509" y="63484"/>
                  </a:lnTo>
                  <a:lnTo>
                    <a:pt x="3" y="103158"/>
                  </a:lnTo>
                  <a:lnTo>
                    <a:pt x="0" y="119024"/>
                  </a:lnTo>
                  <a:lnTo>
                    <a:pt x="0" y="100144"/>
                  </a:lnTo>
                  <a:lnTo>
                    <a:pt x="2352" y="95057"/>
                  </a:lnTo>
                  <a:lnTo>
                    <a:pt x="5454" y="89856"/>
                  </a:lnTo>
                  <a:lnTo>
                    <a:pt x="7447" y="79331"/>
                  </a:lnTo>
                  <a:lnTo>
                    <a:pt x="7610" y="76690"/>
                  </a:lnTo>
                  <a:lnTo>
                    <a:pt x="10144" y="71404"/>
                  </a:lnTo>
                  <a:lnTo>
                    <a:pt x="12055" y="68759"/>
                  </a:lnTo>
                  <a:lnTo>
                    <a:pt x="22609" y="37339"/>
                  </a:lnTo>
                  <a:lnTo>
                    <a:pt x="23892" y="35466"/>
                  </a:lnTo>
                  <a:lnTo>
                    <a:pt x="25629" y="34217"/>
                  </a:lnTo>
                  <a:lnTo>
                    <a:pt x="27670" y="33385"/>
                  </a:lnTo>
                  <a:lnTo>
                    <a:pt x="29030" y="31948"/>
                  </a:lnTo>
                  <a:lnTo>
                    <a:pt x="33564" y="23305"/>
                  </a:lnTo>
                  <a:lnTo>
                    <a:pt x="36966" y="18279"/>
                  </a:lnTo>
                  <a:lnTo>
                    <a:pt x="38478" y="13105"/>
                  </a:lnTo>
                  <a:lnTo>
                    <a:pt x="39763" y="11373"/>
                  </a:lnTo>
                  <a:lnTo>
                    <a:pt x="41501" y="10218"/>
                  </a:lnTo>
                  <a:lnTo>
                    <a:pt x="48163" y="8592"/>
                  </a:lnTo>
                  <a:lnTo>
                    <a:pt x="50629" y="8364"/>
                  </a:lnTo>
                  <a:lnTo>
                    <a:pt x="52273" y="7330"/>
                  </a:lnTo>
                  <a:lnTo>
                    <a:pt x="53369" y="5759"/>
                  </a:lnTo>
                  <a:lnTo>
                    <a:pt x="54101" y="3829"/>
                  </a:lnTo>
                  <a:lnTo>
                    <a:pt x="55470" y="2543"/>
                  </a:lnTo>
                  <a:lnTo>
                    <a:pt x="62268" y="309"/>
                  </a:lnTo>
                  <a:lnTo>
                    <a:pt x="70225" y="0"/>
                  </a:lnTo>
                  <a:lnTo>
                    <a:pt x="90317" y="18859"/>
                  </a:lnTo>
                  <a:lnTo>
                    <a:pt x="93057" y="23947"/>
                  </a:lnTo>
                  <a:lnTo>
                    <a:pt x="95843" y="37034"/>
                  </a:lnTo>
                  <a:lnTo>
                    <a:pt x="100619" y="45838"/>
                  </a:lnTo>
                  <a:lnTo>
                    <a:pt x="103844" y="68027"/>
                  </a:lnTo>
                  <a:lnTo>
                    <a:pt x="109425" y="79200"/>
                  </a:lnTo>
                  <a:lnTo>
                    <a:pt x="111118" y="117422"/>
                  </a:lnTo>
                  <a:lnTo>
                    <a:pt x="111125" y="1349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149"/>
            <p:cNvSpPr/>
            <p:nvPr>
              <p:custDataLst>
                <p:tags r:id="rId101"/>
              </p:custDataLst>
            </p:nvPr>
          </p:nvSpPr>
          <p:spPr>
            <a:xfrm>
              <a:off x="5588000" y="2413000"/>
              <a:ext cx="23813" cy="134939"/>
            </a:xfrm>
            <a:custGeom>
              <a:avLst/>
              <a:gdLst/>
              <a:ahLst/>
              <a:cxnLst/>
              <a:rect l="0" t="0" r="0" b="0"/>
              <a:pathLst>
                <a:path w="23813" h="134939">
                  <a:moveTo>
                    <a:pt x="0" y="0"/>
                  </a:moveTo>
                  <a:lnTo>
                    <a:pt x="0" y="0"/>
                  </a:lnTo>
                  <a:lnTo>
                    <a:pt x="0" y="11824"/>
                  </a:lnTo>
                  <a:lnTo>
                    <a:pt x="7610" y="42039"/>
                  </a:lnTo>
                  <a:lnTo>
                    <a:pt x="8801" y="73494"/>
                  </a:lnTo>
                  <a:lnTo>
                    <a:pt x="14216" y="89025"/>
                  </a:lnTo>
                  <a:lnTo>
                    <a:pt x="16692" y="117056"/>
                  </a:lnTo>
                  <a:lnTo>
                    <a:pt x="23812" y="134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150"/>
            <p:cNvSpPr/>
            <p:nvPr>
              <p:custDataLst>
                <p:tags r:id="rId102"/>
              </p:custDataLst>
            </p:nvPr>
          </p:nvSpPr>
          <p:spPr>
            <a:xfrm>
              <a:off x="5334331" y="2342666"/>
              <a:ext cx="198095" cy="221048"/>
            </a:xfrm>
            <a:custGeom>
              <a:avLst/>
              <a:gdLst/>
              <a:ahLst/>
              <a:cxnLst/>
              <a:rect l="0" t="0" r="0" b="0"/>
              <a:pathLst>
                <a:path w="198095" h="221048">
                  <a:moveTo>
                    <a:pt x="118732" y="6834"/>
                  </a:moveTo>
                  <a:lnTo>
                    <a:pt x="118732" y="6834"/>
                  </a:lnTo>
                  <a:lnTo>
                    <a:pt x="111898" y="0"/>
                  </a:lnTo>
                  <a:lnTo>
                    <a:pt x="110648" y="514"/>
                  </a:lnTo>
                  <a:lnTo>
                    <a:pt x="103212" y="6536"/>
                  </a:lnTo>
                  <a:lnTo>
                    <a:pt x="96053" y="6808"/>
                  </a:lnTo>
                  <a:lnTo>
                    <a:pt x="88806" y="12284"/>
                  </a:lnTo>
                  <a:lnTo>
                    <a:pt x="81446" y="14034"/>
                  </a:lnTo>
                  <a:lnTo>
                    <a:pt x="50669" y="15634"/>
                  </a:lnTo>
                  <a:lnTo>
                    <a:pt x="39500" y="21050"/>
                  </a:lnTo>
                  <a:lnTo>
                    <a:pt x="25058" y="22612"/>
                  </a:lnTo>
                  <a:lnTo>
                    <a:pt x="17456" y="28145"/>
                  </a:lnTo>
                  <a:lnTo>
                    <a:pt x="7735" y="30618"/>
                  </a:lnTo>
                  <a:lnTo>
                    <a:pt x="0" y="38256"/>
                  </a:lnTo>
                  <a:lnTo>
                    <a:pt x="6532" y="45389"/>
                  </a:lnTo>
                  <a:lnTo>
                    <a:pt x="7288" y="50400"/>
                  </a:lnTo>
                  <a:lnTo>
                    <a:pt x="8276" y="51753"/>
                  </a:lnTo>
                  <a:lnTo>
                    <a:pt x="9817" y="52655"/>
                  </a:lnTo>
                  <a:lnTo>
                    <a:pt x="16199" y="53924"/>
                  </a:lnTo>
                  <a:lnTo>
                    <a:pt x="18626" y="54102"/>
                  </a:lnTo>
                  <a:lnTo>
                    <a:pt x="20244" y="55103"/>
                  </a:lnTo>
                  <a:lnTo>
                    <a:pt x="21323" y="56652"/>
                  </a:lnTo>
                  <a:lnTo>
                    <a:pt x="22043" y="58567"/>
                  </a:lnTo>
                  <a:lnTo>
                    <a:pt x="23404" y="59843"/>
                  </a:lnTo>
                  <a:lnTo>
                    <a:pt x="43274" y="67627"/>
                  </a:lnTo>
                  <a:lnTo>
                    <a:pt x="57372" y="70414"/>
                  </a:lnTo>
                  <a:lnTo>
                    <a:pt x="68409" y="75551"/>
                  </a:lnTo>
                  <a:lnTo>
                    <a:pt x="81576" y="78347"/>
                  </a:lnTo>
                  <a:lnTo>
                    <a:pt x="91455" y="84370"/>
                  </a:lnTo>
                  <a:lnTo>
                    <a:pt x="97201" y="89213"/>
                  </a:lnTo>
                  <a:lnTo>
                    <a:pt x="105047" y="91954"/>
                  </a:lnTo>
                  <a:lnTo>
                    <a:pt x="113531" y="94054"/>
                  </a:lnTo>
                  <a:lnTo>
                    <a:pt x="143986" y="112767"/>
                  </a:lnTo>
                  <a:lnTo>
                    <a:pt x="179579" y="146182"/>
                  </a:lnTo>
                  <a:lnTo>
                    <a:pt x="190168" y="151364"/>
                  </a:lnTo>
                  <a:lnTo>
                    <a:pt x="192814" y="153458"/>
                  </a:lnTo>
                  <a:lnTo>
                    <a:pt x="195755" y="158137"/>
                  </a:lnTo>
                  <a:lnTo>
                    <a:pt x="197642" y="168327"/>
                  </a:lnTo>
                  <a:lnTo>
                    <a:pt x="198094" y="187831"/>
                  </a:lnTo>
                  <a:lnTo>
                    <a:pt x="187058" y="200307"/>
                  </a:lnTo>
                  <a:lnTo>
                    <a:pt x="182024" y="203065"/>
                  </a:lnTo>
                  <a:lnTo>
                    <a:pt x="176848" y="205173"/>
                  </a:lnTo>
                  <a:lnTo>
                    <a:pt x="168975" y="210436"/>
                  </a:lnTo>
                  <a:lnTo>
                    <a:pt x="161056" y="212387"/>
                  </a:lnTo>
                  <a:lnTo>
                    <a:pt x="155770" y="212844"/>
                  </a:lnTo>
                  <a:lnTo>
                    <a:pt x="150480" y="215399"/>
                  </a:lnTo>
                  <a:lnTo>
                    <a:pt x="147835" y="217314"/>
                  </a:lnTo>
                  <a:lnTo>
                    <a:pt x="135684" y="220011"/>
                  </a:lnTo>
                  <a:lnTo>
                    <a:pt x="112198" y="221047"/>
                  </a:lnTo>
                  <a:lnTo>
                    <a:pt x="72616" y="213533"/>
                  </a:lnTo>
                  <a:lnTo>
                    <a:pt x="52362" y="212391"/>
                  </a:lnTo>
                  <a:lnTo>
                    <a:pt x="31419" y="2052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SMARTInkShape-Group35"/>
          <p:cNvGrpSpPr/>
          <p:nvPr/>
        </p:nvGrpSpPr>
        <p:grpSpPr>
          <a:xfrm>
            <a:off x="5699125" y="2746711"/>
            <a:ext cx="531784" cy="245728"/>
            <a:chOff x="5699125" y="2746711"/>
            <a:chExt cx="531784" cy="245728"/>
          </a:xfrm>
        </p:grpSpPr>
        <p:sp>
          <p:nvSpPr>
            <p:cNvPr id="46" name="SMARTInkShape-151"/>
            <p:cNvSpPr/>
            <p:nvPr>
              <p:custDataLst>
                <p:tags r:id="rId88"/>
              </p:custDataLst>
            </p:nvPr>
          </p:nvSpPr>
          <p:spPr>
            <a:xfrm>
              <a:off x="6215063" y="2770514"/>
              <a:ext cx="15846" cy="198112"/>
            </a:xfrm>
            <a:custGeom>
              <a:avLst/>
              <a:gdLst/>
              <a:ahLst/>
              <a:cxnLst/>
              <a:rect l="0" t="0" r="0" b="0"/>
              <a:pathLst>
                <a:path w="15846" h="198112">
                  <a:moveTo>
                    <a:pt x="7937" y="7611"/>
                  </a:moveTo>
                  <a:lnTo>
                    <a:pt x="7937" y="7611"/>
                  </a:lnTo>
                  <a:lnTo>
                    <a:pt x="7937" y="0"/>
                  </a:lnTo>
                  <a:lnTo>
                    <a:pt x="14771" y="6536"/>
                  </a:lnTo>
                  <a:lnTo>
                    <a:pt x="15777" y="14351"/>
                  </a:lnTo>
                  <a:lnTo>
                    <a:pt x="15845" y="19407"/>
                  </a:lnTo>
                  <a:lnTo>
                    <a:pt x="13510" y="24025"/>
                  </a:lnTo>
                  <a:lnTo>
                    <a:pt x="10413" y="29017"/>
                  </a:lnTo>
                  <a:lnTo>
                    <a:pt x="8426" y="39408"/>
                  </a:lnTo>
                  <a:lnTo>
                    <a:pt x="7060" y="77067"/>
                  </a:lnTo>
                  <a:lnTo>
                    <a:pt x="735" y="99460"/>
                  </a:lnTo>
                  <a:lnTo>
                    <a:pt x="8" y="136921"/>
                  </a:lnTo>
                  <a:lnTo>
                    <a:pt x="0" y="175997"/>
                  </a:lnTo>
                  <a:lnTo>
                    <a:pt x="0" y="1981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52"/>
            <p:cNvSpPr/>
            <p:nvPr>
              <p:custDataLst>
                <p:tags r:id="rId89"/>
              </p:custDataLst>
            </p:nvPr>
          </p:nvSpPr>
          <p:spPr>
            <a:xfrm>
              <a:off x="5961072" y="2746711"/>
              <a:ext cx="126991" cy="206040"/>
            </a:xfrm>
            <a:custGeom>
              <a:avLst/>
              <a:gdLst/>
              <a:ahLst/>
              <a:cxnLst/>
              <a:rect l="0" t="0" r="0" b="0"/>
              <a:pathLst>
                <a:path w="126991" h="206040">
                  <a:moveTo>
                    <a:pt x="103178" y="55227"/>
                  </a:moveTo>
                  <a:lnTo>
                    <a:pt x="103178" y="55227"/>
                  </a:lnTo>
                  <a:lnTo>
                    <a:pt x="107391" y="55227"/>
                  </a:lnTo>
                  <a:lnTo>
                    <a:pt x="108632" y="54344"/>
                  </a:lnTo>
                  <a:lnTo>
                    <a:pt x="109460" y="52875"/>
                  </a:lnTo>
                  <a:lnTo>
                    <a:pt x="110788" y="44179"/>
                  </a:lnTo>
                  <a:lnTo>
                    <a:pt x="111779" y="42569"/>
                  </a:lnTo>
                  <a:lnTo>
                    <a:pt x="113322" y="41497"/>
                  </a:lnTo>
                  <a:lnTo>
                    <a:pt x="117920" y="39775"/>
                  </a:lnTo>
                  <a:lnTo>
                    <a:pt x="118549" y="37188"/>
                  </a:lnTo>
                  <a:lnTo>
                    <a:pt x="118717" y="35263"/>
                  </a:lnTo>
                  <a:lnTo>
                    <a:pt x="116552" y="30773"/>
                  </a:lnTo>
                  <a:lnTo>
                    <a:pt x="99299" y="11663"/>
                  </a:lnTo>
                  <a:lnTo>
                    <a:pt x="94692" y="9407"/>
                  </a:lnTo>
                  <a:lnTo>
                    <a:pt x="88762" y="7958"/>
                  </a:lnTo>
                  <a:lnTo>
                    <a:pt x="81254" y="2217"/>
                  </a:lnTo>
                  <a:lnTo>
                    <a:pt x="73849" y="421"/>
                  </a:lnTo>
                  <a:lnTo>
                    <a:pt x="68682" y="0"/>
                  </a:lnTo>
                  <a:lnTo>
                    <a:pt x="63446" y="2165"/>
                  </a:lnTo>
                  <a:lnTo>
                    <a:pt x="58179" y="5185"/>
                  </a:lnTo>
                  <a:lnTo>
                    <a:pt x="47611" y="7124"/>
                  </a:lnTo>
                  <a:lnTo>
                    <a:pt x="44967" y="7283"/>
                  </a:lnTo>
                  <a:lnTo>
                    <a:pt x="43204" y="8271"/>
                  </a:lnTo>
                  <a:lnTo>
                    <a:pt x="42028" y="9812"/>
                  </a:lnTo>
                  <a:lnTo>
                    <a:pt x="41245" y="11721"/>
                  </a:lnTo>
                  <a:lnTo>
                    <a:pt x="39841" y="12993"/>
                  </a:lnTo>
                  <a:lnTo>
                    <a:pt x="31250" y="17388"/>
                  </a:lnTo>
                  <a:lnTo>
                    <a:pt x="21060" y="26487"/>
                  </a:lnTo>
                  <a:lnTo>
                    <a:pt x="18174" y="31576"/>
                  </a:lnTo>
                  <a:lnTo>
                    <a:pt x="17405" y="34168"/>
                  </a:lnTo>
                  <a:lnTo>
                    <a:pt x="16010" y="35896"/>
                  </a:lnTo>
                  <a:lnTo>
                    <a:pt x="10714" y="39209"/>
                  </a:lnTo>
                  <a:lnTo>
                    <a:pt x="1809" y="55373"/>
                  </a:lnTo>
                  <a:lnTo>
                    <a:pt x="11" y="78877"/>
                  </a:lnTo>
                  <a:lnTo>
                    <a:pt x="0" y="82789"/>
                  </a:lnTo>
                  <a:lnTo>
                    <a:pt x="2346" y="87467"/>
                  </a:lnTo>
                  <a:lnTo>
                    <a:pt x="6825" y="93443"/>
                  </a:lnTo>
                  <a:lnTo>
                    <a:pt x="7601" y="98692"/>
                  </a:lnTo>
                  <a:lnTo>
                    <a:pt x="8592" y="100078"/>
                  </a:lnTo>
                  <a:lnTo>
                    <a:pt x="10135" y="101003"/>
                  </a:lnTo>
                  <a:lnTo>
                    <a:pt x="12044" y="101619"/>
                  </a:lnTo>
                  <a:lnTo>
                    <a:pt x="22364" y="109577"/>
                  </a:lnTo>
                  <a:lnTo>
                    <a:pt x="27590" y="110430"/>
                  </a:lnTo>
                  <a:lnTo>
                    <a:pt x="46077" y="110780"/>
                  </a:lnTo>
                  <a:lnTo>
                    <a:pt x="53648" y="105332"/>
                  </a:lnTo>
                  <a:lnTo>
                    <a:pt x="61064" y="102704"/>
                  </a:lnTo>
                  <a:lnTo>
                    <a:pt x="68847" y="97614"/>
                  </a:lnTo>
                  <a:lnTo>
                    <a:pt x="76738" y="94832"/>
                  </a:lnTo>
                  <a:lnTo>
                    <a:pt x="95242" y="81231"/>
                  </a:lnTo>
                  <a:lnTo>
                    <a:pt x="100532" y="79131"/>
                  </a:lnTo>
                  <a:lnTo>
                    <a:pt x="114864" y="67252"/>
                  </a:lnTo>
                  <a:lnTo>
                    <a:pt x="117191" y="62629"/>
                  </a:lnTo>
                  <a:lnTo>
                    <a:pt x="117812" y="60161"/>
                  </a:lnTo>
                  <a:lnTo>
                    <a:pt x="119107" y="58516"/>
                  </a:lnTo>
                  <a:lnTo>
                    <a:pt x="122899" y="56689"/>
                  </a:lnTo>
                  <a:lnTo>
                    <a:pt x="124263" y="55320"/>
                  </a:lnTo>
                  <a:lnTo>
                    <a:pt x="126989" y="47295"/>
                  </a:lnTo>
                  <a:lnTo>
                    <a:pt x="126990" y="47289"/>
                  </a:lnTo>
                  <a:lnTo>
                    <a:pt x="126990" y="73788"/>
                  </a:lnTo>
                  <a:lnTo>
                    <a:pt x="124639" y="79057"/>
                  </a:lnTo>
                  <a:lnTo>
                    <a:pt x="122777" y="81697"/>
                  </a:lnTo>
                  <a:lnTo>
                    <a:pt x="120156" y="93839"/>
                  </a:lnTo>
                  <a:lnTo>
                    <a:pt x="119065" y="132903"/>
                  </a:lnTo>
                  <a:lnTo>
                    <a:pt x="119053" y="170888"/>
                  </a:lnTo>
                  <a:lnTo>
                    <a:pt x="119053" y="180559"/>
                  </a:lnTo>
                  <a:lnTo>
                    <a:pt x="112771" y="190641"/>
                  </a:lnTo>
                  <a:lnTo>
                    <a:pt x="111212" y="201878"/>
                  </a:lnTo>
                  <a:lnTo>
                    <a:pt x="112062" y="203265"/>
                  </a:lnTo>
                  <a:lnTo>
                    <a:pt x="113510" y="204190"/>
                  </a:lnTo>
                  <a:lnTo>
                    <a:pt x="119053" y="2060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53"/>
            <p:cNvSpPr/>
            <p:nvPr>
              <p:custDataLst>
                <p:tags r:id="rId90"/>
              </p:custDataLst>
            </p:nvPr>
          </p:nvSpPr>
          <p:spPr>
            <a:xfrm>
              <a:off x="5865813" y="2960687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154"/>
            <p:cNvSpPr/>
            <p:nvPr>
              <p:custDataLst>
                <p:tags r:id="rId91"/>
              </p:custDataLst>
            </p:nvPr>
          </p:nvSpPr>
          <p:spPr>
            <a:xfrm>
              <a:off x="5699125" y="2778125"/>
              <a:ext cx="134935" cy="214314"/>
            </a:xfrm>
            <a:custGeom>
              <a:avLst/>
              <a:gdLst/>
              <a:ahLst/>
              <a:cxnLst/>
              <a:rect l="0" t="0" r="0" b="0"/>
              <a:pathLst>
                <a:path w="134935" h="214314">
                  <a:moveTo>
                    <a:pt x="0" y="0"/>
                  </a:moveTo>
                  <a:lnTo>
                    <a:pt x="0" y="0"/>
                  </a:lnTo>
                  <a:lnTo>
                    <a:pt x="37112" y="0"/>
                  </a:lnTo>
                  <a:lnTo>
                    <a:pt x="42365" y="0"/>
                  </a:lnTo>
                  <a:lnTo>
                    <a:pt x="47639" y="2352"/>
                  </a:lnTo>
                  <a:lnTo>
                    <a:pt x="52922" y="5455"/>
                  </a:lnTo>
                  <a:lnTo>
                    <a:pt x="63500" y="7447"/>
                  </a:lnTo>
                  <a:lnTo>
                    <a:pt x="101620" y="7937"/>
                  </a:lnTo>
                  <a:lnTo>
                    <a:pt x="109215" y="13392"/>
                  </a:lnTo>
                  <a:lnTo>
                    <a:pt x="116635" y="15139"/>
                  </a:lnTo>
                  <a:lnTo>
                    <a:pt x="121805" y="15548"/>
                  </a:lnTo>
                  <a:lnTo>
                    <a:pt x="123537" y="16539"/>
                  </a:lnTo>
                  <a:lnTo>
                    <a:pt x="124691" y="18081"/>
                  </a:lnTo>
                  <a:lnTo>
                    <a:pt x="126544" y="22681"/>
                  </a:lnTo>
                  <a:lnTo>
                    <a:pt x="129149" y="23309"/>
                  </a:lnTo>
                  <a:lnTo>
                    <a:pt x="131079" y="23477"/>
                  </a:lnTo>
                  <a:lnTo>
                    <a:pt x="132365" y="24471"/>
                  </a:lnTo>
                  <a:lnTo>
                    <a:pt x="133794" y="27927"/>
                  </a:lnTo>
                  <a:lnTo>
                    <a:pt x="134934" y="58538"/>
                  </a:lnTo>
                  <a:lnTo>
                    <a:pt x="132584" y="63646"/>
                  </a:lnTo>
                  <a:lnTo>
                    <a:pt x="113313" y="87459"/>
                  </a:lnTo>
                  <a:lnTo>
                    <a:pt x="111215" y="92669"/>
                  </a:lnTo>
                  <a:lnTo>
                    <a:pt x="89620" y="119063"/>
                  </a:lnTo>
                  <a:lnTo>
                    <a:pt x="87456" y="124354"/>
                  </a:lnTo>
                  <a:lnTo>
                    <a:pt x="57902" y="158750"/>
                  </a:lnTo>
                  <a:lnTo>
                    <a:pt x="57122" y="161396"/>
                  </a:lnTo>
                  <a:lnTo>
                    <a:pt x="55720" y="163160"/>
                  </a:lnTo>
                  <a:lnTo>
                    <a:pt x="50416" y="166524"/>
                  </a:lnTo>
                  <a:lnTo>
                    <a:pt x="41506" y="182708"/>
                  </a:lnTo>
                  <a:lnTo>
                    <a:pt x="40047" y="193174"/>
                  </a:lnTo>
                  <a:lnTo>
                    <a:pt x="39045" y="194929"/>
                  </a:lnTo>
                  <a:lnTo>
                    <a:pt x="37496" y="196098"/>
                  </a:lnTo>
                  <a:lnTo>
                    <a:pt x="35580" y="196878"/>
                  </a:lnTo>
                  <a:lnTo>
                    <a:pt x="34303" y="198280"/>
                  </a:lnTo>
                  <a:lnTo>
                    <a:pt x="32885" y="202189"/>
                  </a:lnTo>
                  <a:lnTo>
                    <a:pt x="31624" y="203584"/>
                  </a:lnTo>
                  <a:lnTo>
                    <a:pt x="25016" y="206007"/>
                  </a:lnTo>
                  <a:lnTo>
                    <a:pt x="24347" y="208563"/>
                  </a:lnTo>
                  <a:lnTo>
                    <a:pt x="23813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SMARTInkShape-Group36"/>
          <p:cNvGrpSpPr/>
          <p:nvPr/>
        </p:nvGrpSpPr>
        <p:grpSpPr>
          <a:xfrm>
            <a:off x="6778624" y="2627312"/>
            <a:ext cx="119064" cy="79377"/>
            <a:chOff x="6778624" y="2627312"/>
            <a:chExt cx="119064" cy="79377"/>
          </a:xfrm>
        </p:grpSpPr>
        <p:sp>
          <p:nvSpPr>
            <p:cNvPr id="51" name="SMARTInkShape-155"/>
            <p:cNvSpPr/>
            <p:nvPr>
              <p:custDataLst>
                <p:tags r:id="rId86"/>
              </p:custDataLst>
            </p:nvPr>
          </p:nvSpPr>
          <p:spPr>
            <a:xfrm>
              <a:off x="6794500" y="2698750"/>
              <a:ext cx="87314" cy="7939"/>
            </a:xfrm>
            <a:custGeom>
              <a:avLst/>
              <a:gdLst/>
              <a:ahLst/>
              <a:cxnLst/>
              <a:rect l="0" t="0" r="0" b="0"/>
              <a:pathLst>
                <a:path w="87314" h="7939">
                  <a:moveTo>
                    <a:pt x="87313" y="7938"/>
                  </a:moveTo>
                  <a:lnTo>
                    <a:pt x="87313" y="7938"/>
                  </a:lnTo>
                  <a:lnTo>
                    <a:pt x="68356" y="7938"/>
                  </a:lnTo>
                  <a:lnTo>
                    <a:pt x="63305" y="5586"/>
                  </a:lnTo>
                  <a:lnTo>
                    <a:pt x="58123" y="2482"/>
                  </a:lnTo>
                  <a:lnTo>
                    <a:pt x="47608" y="490"/>
                  </a:lnTo>
                  <a:lnTo>
                    <a:pt x="10118" y="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56"/>
            <p:cNvSpPr/>
            <p:nvPr>
              <p:custDataLst>
                <p:tags r:id="rId87"/>
              </p:custDataLst>
            </p:nvPr>
          </p:nvSpPr>
          <p:spPr>
            <a:xfrm>
              <a:off x="6778624" y="2627312"/>
              <a:ext cx="119064" cy="7939"/>
            </a:xfrm>
            <a:custGeom>
              <a:avLst/>
              <a:gdLst/>
              <a:ahLst/>
              <a:cxnLst/>
              <a:rect l="0" t="0" r="0" b="0"/>
              <a:pathLst>
                <a:path w="119064" h="7939">
                  <a:moveTo>
                    <a:pt x="119063" y="7938"/>
                  </a:moveTo>
                  <a:lnTo>
                    <a:pt x="119063" y="7938"/>
                  </a:lnTo>
                  <a:lnTo>
                    <a:pt x="84635" y="7938"/>
                  </a:lnTo>
                  <a:lnTo>
                    <a:pt x="79361" y="5586"/>
                  </a:lnTo>
                  <a:lnTo>
                    <a:pt x="74078" y="2483"/>
                  </a:lnTo>
                  <a:lnTo>
                    <a:pt x="63499" y="491"/>
                  </a:lnTo>
                  <a:lnTo>
                    <a:pt x="24304" y="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SMARTInkShape-Group37"/>
          <p:cNvGrpSpPr/>
          <p:nvPr/>
        </p:nvGrpSpPr>
        <p:grpSpPr>
          <a:xfrm>
            <a:off x="6985000" y="2294043"/>
            <a:ext cx="1381126" cy="515833"/>
            <a:chOff x="6985000" y="2294043"/>
            <a:chExt cx="1381126" cy="515833"/>
          </a:xfrm>
        </p:grpSpPr>
        <p:sp>
          <p:nvSpPr>
            <p:cNvPr id="54" name="SMARTInkShape-157"/>
            <p:cNvSpPr/>
            <p:nvPr>
              <p:custDataLst>
                <p:tags r:id="rId78"/>
              </p:custDataLst>
            </p:nvPr>
          </p:nvSpPr>
          <p:spPr>
            <a:xfrm>
              <a:off x="6985000" y="2706688"/>
              <a:ext cx="1381126" cy="103188"/>
            </a:xfrm>
            <a:custGeom>
              <a:avLst/>
              <a:gdLst/>
              <a:ahLst/>
              <a:cxnLst/>
              <a:rect l="0" t="0" r="0" b="0"/>
              <a:pathLst>
                <a:path w="1381126" h="103188">
                  <a:moveTo>
                    <a:pt x="1381125" y="103187"/>
                  </a:moveTo>
                  <a:lnTo>
                    <a:pt x="1381125" y="103187"/>
                  </a:lnTo>
                  <a:lnTo>
                    <a:pt x="1373284" y="103187"/>
                  </a:lnTo>
                  <a:lnTo>
                    <a:pt x="1373216" y="98973"/>
                  </a:lnTo>
                  <a:lnTo>
                    <a:pt x="1372325" y="97732"/>
                  </a:lnTo>
                  <a:lnTo>
                    <a:pt x="1368982" y="96353"/>
                  </a:lnTo>
                  <a:lnTo>
                    <a:pt x="1330824" y="95250"/>
                  </a:lnTo>
                  <a:lnTo>
                    <a:pt x="1314976" y="95250"/>
                  </a:lnTo>
                  <a:lnTo>
                    <a:pt x="1309686" y="92898"/>
                  </a:lnTo>
                  <a:lnTo>
                    <a:pt x="1304396" y="89794"/>
                  </a:lnTo>
                  <a:lnTo>
                    <a:pt x="1293812" y="87802"/>
                  </a:lnTo>
                  <a:lnTo>
                    <a:pt x="1256623" y="87318"/>
                  </a:lnTo>
                  <a:lnTo>
                    <a:pt x="1232876" y="86430"/>
                  </a:lnTo>
                  <a:lnTo>
                    <a:pt x="1208787" y="80478"/>
                  </a:lnTo>
                  <a:lnTo>
                    <a:pt x="1177538" y="78557"/>
                  </a:lnTo>
                  <a:lnTo>
                    <a:pt x="1153254" y="72549"/>
                  </a:lnTo>
                  <a:lnTo>
                    <a:pt x="1116523" y="70620"/>
                  </a:lnTo>
                  <a:lnTo>
                    <a:pt x="1084790" y="64241"/>
                  </a:lnTo>
                  <a:lnTo>
                    <a:pt x="1047586" y="62682"/>
                  </a:lnTo>
                  <a:lnTo>
                    <a:pt x="1008116" y="56303"/>
                  </a:lnTo>
                  <a:lnTo>
                    <a:pt x="990341" y="54899"/>
                  </a:lnTo>
                  <a:lnTo>
                    <a:pt x="952406" y="48379"/>
                  </a:lnTo>
                  <a:lnTo>
                    <a:pt x="919518" y="43510"/>
                  </a:lnTo>
                  <a:lnTo>
                    <a:pt x="883252" y="40190"/>
                  </a:lnTo>
                  <a:lnTo>
                    <a:pt x="848556" y="38871"/>
                  </a:lnTo>
                  <a:lnTo>
                    <a:pt x="813739" y="32861"/>
                  </a:lnTo>
                  <a:lnTo>
                    <a:pt x="780483" y="31087"/>
                  </a:lnTo>
                  <a:lnTo>
                    <a:pt x="745249" y="24944"/>
                  </a:lnTo>
                  <a:lnTo>
                    <a:pt x="706322" y="23961"/>
                  </a:lnTo>
                  <a:lnTo>
                    <a:pt x="667617" y="22949"/>
                  </a:lnTo>
                  <a:lnTo>
                    <a:pt x="633895" y="16980"/>
                  </a:lnTo>
                  <a:lnTo>
                    <a:pt x="595167" y="16020"/>
                  </a:lnTo>
                  <a:lnTo>
                    <a:pt x="571457" y="13566"/>
                  </a:lnTo>
                  <a:lnTo>
                    <a:pt x="531806" y="8678"/>
                  </a:lnTo>
                  <a:lnTo>
                    <a:pt x="496338" y="8034"/>
                  </a:lnTo>
                  <a:lnTo>
                    <a:pt x="459884" y="7949"/>
                  </a:lnTo>
                  <a:lnTo>
                    <a:pt x="436418" y="5589"/>
                  </a:lnTo>
                  <a:lnTo>
                    <a:pt x="396856" y="735"/>
                  </a:lnTo>
                  <a:lnTo>
                    <a:pt x="361398" y="96"/>
                  </a:lnTo>
                  <a:lnTo>
                    <a:pt x="327299" y="12"/>
                  </a:lnTo>
                  <a:lnTo>
                    <a:pt x="293769" y="1"/>
                  </a:lnTo>
                  <a:lnTo>
                    <a:pt x="258649" y="0"/>
                  </a:lnTo>
                  <a:lnTo>
                    <a:pt x="220360" y="0"/>
                  </a:lnTo>
                  <a:lnTo>
                    <a:pt x="182607" y="0"/>
                  </a:lnTo>
                  <a:lnTo>
                    <a:pt x="145523" y="0"/>
                  </a:lnTo>
                  <a:lnTo>
                    <a:pt x="110634" y="0"/>
                  </a:lnTo>
                  <a:lnTo>
                    <a:pt x="101205" y="881"/>
                  </a:lnTo>
                  <a:lnTo>
                    <a:pt x="85103" y="6834"/>
                  </a:lnTo>
                  <a:lnTo>
                    <a:pt x="47627" y="7933"/>
                  </a:lnTo>
                  <a:lnTo>
                    <a:pt x="35938" y="7937"/>
                  </a:lnTo>
                  <a:lnTo>
                    <a:pt x="31259" y="10289"/>
                  </a:lnTo>
                  <a:lnTo>
                    <a:pt x="25283" y="14771"/>
                  </a:lnTo>
                  <a:lnTo>
                    <a:pt x="16240" y="15846"/>
                  </a:lnTo>
                  <a:lnTo>
                    <a:pt x="7937" y="15874"/>
                  </a:lnTo>
                  <a:lnTo>
                    <a:pt x="7937" y="23812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58"/>
            <p:cNvSpPr/>
            <p:nvPr>
              <p:custDataLst>
                <p:tags r:id="rId79"/>
              </p:custDataLst>
            </p:nvPr>
          </p:nvSpPr>
          <p:spPr>
            <a:xfrm>
              <a:off x="8000999" y="2294043"/>
              <a:ext cx="142541" cy="420583"/>
            </a:xfrm>
            <a:custGeom>
              <a:avLst/>
              <a:gdLst/>
              <a:ahLst/>
              <a:cxnLst/>
              <a:rect l="0" t="0" r="0" b="0"/>
              <a:pathLst>
                <a:path w="142541" h="420583">
                  <a:moveTo>
                    <a:pt x="0" y="15769"/>
                  </a:moveTo>
                  <a:lnTo>
                    <a:pt x="0" y="15769"/>
                  </a:lnTo>
                  <a:lnTo>
                    <a:pt x="0" y="0"/>
                  </a:lnTo>
                  <a:lnTo>
                    <a:pt x="0" y="4139"/>
                  </a:lnTo>
                  <a:lnTo>
                    <a:pt x="882" y="5370"/>
                  </a:lnTo>
                  <a:lnTo>
                    <a:pt x="6835" y="7507"/>
                  </a:lnTo>
                  <a:lnTo>
                    <a:pt x="7448" y="10040"/>
                  </a:lnTo>
                  <a:lnTo>
                    <a:pt x="7611" y="11950"/>
                  </a:lnTo>
                  <a:lnTo>
                    <a:pt x="10145" y="16424"/>
                  </a:lnTo>
                  <a:lnTo>
                    <a:pt x="34435" y="54063"/>
                  </a:lnTo>
                  <a:lnTo>
                    <a:pt x="58211" y="92858"/>
                  </a:lnTo>
                  <a:lnTo>
                    <a:pt x="77612" y="129562"/>
                  </a:lnTo>
                  <a:lnTo>
                    <a:pt x="89241" y="145421"/>
                  </a:lnTo>
                  <a:lnTo>
                    <a:pt x="103533" y="182457"/>
                  </a:lnTo>
                  <a:lnTo>
                    <a:pt x="121729" y="219498"/>
                  </a:lnTo>
                  <a:lnTo>
                    <a:pt x="132146" y="256540"/>
                  </a:lnTo>
                  <a:lnTo>
                    <a:pt x="137127" y="293582"/>
                  </a:lnTo>
                  <a:lnTo>
                    <a:pt x="141740" y="310535"/>
                  </a:lnTo>
                  <a:lnTo>
                    <a:pt x="142540" y="323789"/>
                  </a:lnTo>
                  <a:lnTo>
                    <a:pt x="140375" y="331408"/>
                  </a:lnTo>
                  <a:lnTo>
                    <a:pt x="137355" y="338616"/>
                  </a:lnTo>
                  <a:lnTo>
                    <a:pt x="134268" y="361565"/>
                  </a:lnTo>
                  <a:lnTo>
                    <a:pt x="128697" y="372797"/>
                  </a:lnTo>
                  <a:lnTo>
                    <a:pt x="128132" y="375496"/>
                  </a:lnTo>
                  <a:lnTo>
                    <a:pt x="123122" y="383509"/>
                  </a:lnTo>
                  <a:lnTo>
                    <a:pt x="114410" y="394118"/>
                  </a:lnTo>
                  <a:lnTo>
                    <a:pt x="112586" y="399412"/>
                  </a:lnTo>
                  <a:lnTo>
                    <a:pt x="111217" y="401178"/>
                  </a:lnTo>
                  <a:lnTo>
                    <a:pt x="107345" y="403138"/>
                  </a:lnTo>
                  <a:lnTo>
                    <a:pt x="97673" y="405279"/>
                  </a:lnTo>
                  <a:lnTo>
                    <a:pt x="89893" y="410070"/>
                  </a:lnTo>
                  <a:lnTo>
                    <a:pt x="80935" y="412306"/>
                  </a:lnTo>
                  <a:lnTo>
                    <a:pt x="51709" y="412645"/>
                  </a:lnTo>
                  <a:lnTo>
                    <a:pt x="50348" y="413526"/>
                  </a:lnTo>
                  <a:lnTo>
                    <a:pt x="49441" y="414996"/>
                  </a:lnTo>
                  <a:lnTo>
                    <a:pt x="47625" y="4205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59"/>
            <p:cNvSpPr/>
            <p:nvPr>
              <p:custDataLst>
                <p:tags r:id="rId80"/>
              </p:custDataLst>
            </p:nvPr>
          </p:nvSpPr>
          <p:spPr>
            <a:xfrm>
              <a:off x="7834411" y="2476529"/>
              <a:ext cx="166589" cy="190372"/>
            </a:xfrm>
            <a:custGeom>
              <a:avLst/>
              <a:gdLst/>
              <a:ahLst/>
              <a:cxnLst/>
              <a:rect l="0" t="0" r="0" b="0"/>
              <a:pathLst>
                <a:path w="166589" h="190372">
                  <a:moveTo>
                    <a:pt x="103089" y="23784"/>
                  </a:moveTo>
                  <a:lnTo>
                    <a:pt x="103089" y="23784"/>
                  </a:lnTo>
                  <a:lnTo>
                    <a:pt x="107303" y="23784"/>
                  </a:lnTo>
                  <a:lnTo>
                    <a:pt x="108544" y="22901"/>
                  </a:lnTo>
                  <a:lnTo>
                    <a:pt x="109372" y="21432"/>
                  </a:lnTo>
                  <a:lnTo>
                    <a:pt x="110930" y="16173"/>
                  </a:lnTo>
                  <a:lnTo>
                    <a:pt x="111023" y="8244"/>
                  </a:lnTo>
                  <a:lnTo>
                    <a:pt x="106812" y="8008"/>
                  </a:lnTo>
                  <a:lnTo>
                    <a:pt x="105570" y="7092"/>
                  </a:lnTo>
                  <a:lnTo>
                    <a:pt x="104192" y="3724"/>
                  </a:lnTo>
                  <a:lnTo>
                    <a:pt x="102942" y="2473"/>
                  </a:lnTo>
                  <a:lnTo>
                    <a:pt x="96351" y="301"/>
                  </a:lnTo>
                  <a:lnTo>
                    <a:pt x="84209" y="0"/>
                  </a:lnTo>
                  <a:lnTo>
                    <a:pt x="79117" y="2336"/>
                  </a:lnTo>
                  <a:lnTo>
                    <a:pt x="73914" y="5431"/>
                  </a:lnTo>
                  <a:lnTo>
                    <a:pt x="63387" y="7419"/>
                  </a:lnTo>
                  <a:lnTo>
                    <a:pt x="60746" y="7582"/>
                  </a:lnTo>
                  <a:lnTo>
                    <a:pt x="55459" y="10115"/>
                  </a:lnTo>
                  <a:lnTo>
                    <a:pt x="27873" y="35502"/>
                  </a:lnTo>
                  <a:lnTo>
                    <a:pt x="25562" y="40163"/>
                  </a:lnTo>
                  <a:lnTo>
                    <a:pt x="24946" y="42641"/>
                  </a:lnTo>
                  <a:lnTo>
                    <a:pt x="17593" y="55578"/>
                  </a:lnTo>
                  <a:lnTo>
                    <a:pt x="16988" y="58209"/>
                  </a:lnTo>
                  <a:lnTo>
                    <a:pt x="9654" y="71413"/>
                  </a:lnTo>
                  <a:lnTo>
                    <a:pt x="7196" y="84638"/>
                  </a:lnTo>
                  <a:lnTo>
                    <a:pt x="1603" y="95221"/>
                  </a:lnTo>
                  <a:lnTo>
                    <a:pt x="0" y="117955"/>
                  </a:lnTo>
                  <a:lnTo>
                    <a:pt x="2297" y="125316"/>
                  </a:lnTo>
                  <a:lnTo>
                    <a:pt x="6744" y="133014"/>
                  </a:lnTo>
                  <a:lnTo>
                    <a:pt x="8505" y="140871"/>
                  </a:lnTo>
                  <a:lnTo>
                    <a:pt x="13230" y="148336"/>
                  </a:lnTo>
                  <a:lnTo>
                    <a:pt x="15903" y="156134"/>
                  </a:lnTo>
                  <a:lnTo>
                    <a:pt x="19655" y="161393"/>
                  </a:lnTo>
                  <a:lnTo>
                    <a:pt x="24262" y="164319"/>
                  </a:lnTo>
                  <a:lnTo>
                    <a:pt x="29249" y="166500"/>
                  </a:lnTo>
                  <a:lnTo>
                    <a:pt x="37015" y="171805"/>
                  </a:lnTo>
                  <a:lnTo>
                    <a:pt x="42267" y="173356"/>
                  </a:lnTo>
                  <a:lnTo>
                    <a:pt x="44020" y="174651"/>
                  </a:lnTo>
                  <a:lnTo>
                    <a:pt x="45189" y="176397"/>
                  </a:lnTo>
                  <a:lnTo>
                    <a:pt x="45968" y="178442"/>
                  </a:lnTo>
                  <a:lnTo>
                    <a:pt x="48251" y="179806"/>
                  </a:lnTo>
                  <a:lnTo>
                    <a:pt x="68176" y="183176"/>
                  </a:lnTo>
                  <a:lnTo>
                    <a:pt x="79173" y="188769"/>
                  </a:lnTo>
                  <a:lnTo>
                    <a:pt x="97790" y="190371"/>
                  </a:lnTo>
                  <a:lnTo>
                    <a:pt x="103085" y="188075"/>
                  </a:lnTo>
                  <a:lnTo>
                    <a:pt x="108379" y="184996"/>
                  </a:lnTo>
                  <a:lnTo>
                    <a:pt x="117200" y="183263"/>
                  </a:lnTo>
                  <a:lnTo>
                    <a:pt x="156569" y="182535"/>
                  </a:lnTo>
                  <a:lnTo>
                    <a:pt x="166588" y="1825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60"/>
            <p:cNvSpPr/>
            <p:nvPr>
              <p:custDataLst>
                <p:tags r:id="rId81"/>
              </p:custDataLst>
            </p:nvPr>
          </p:nvSpPr>
          <p:spPr>
            <a:xfrm>
              <a:off x="7683565" y="2333725"/>
              <a:ext cx="87249" cy="388838"/>
            </a:xfrm>
            <a:custGeom>
              <a:avLst/>
              <a:gdLst/>
              <a:ahLst/>
              <a:cxnLst/>
              <a:rect l="0" t="0" r="0" b="0"/>
              <a:pathLst>
                <a:path w="87249" h="388838">
                  <a:moveTo>
                    <a:pt x="71372" y="31650"/>
                  </a:moveTo>
                  <a:lnTo>
                    <a:pt x="71372" y="31650"/>
                  </a:lnTo>
                  <a:lnTo>
                    <a:pt x="75585" y="27436"/>
                  </a:lnTo>
                  <a:lnTo>
                    <a:pt x="77655" y="23015"/>
                  </a:lnTo>
                  <a:lnTo>
                    <a:pt x="78207" y="20602"/>
                  </a:lnTo>
                  <a:lnTo>
                    <a:pt x="86892" y="8290"/>
                  </a:lnTo>
                  <a:lnTo>
                    <a:pt x="87237" y="239"/>
                  </a:lnTo>
                  <a:lnTo>
                    <a:pt x="83031" y="0"/>
                  </a:lnTo>
                  <a:lnTo>
                    <a:pt x="81790" y="849"/>
                  </a:lnTo>
                  <a:lnTo>
                    <a:pt x="80963" y="2296"/>
                  </a:lnTo>
                  <a:lnTo>
                    <a:pt x="80412" y="4143"/>
                  </a:lnTo>
                  <a:lnTo>
                    <a:pt x="79163" y="5375"/>
                  </a:lnTo>
                  <a:lnTo>
                    <a:pt x="71290" y="8503"/>
                  </a:lnTo>
                  <a:lnTo>
                    <a:pt x="67515" y="11955"/>
                  </a:lnTo>
                  <a:lnTo>
                    <a:pt x="65247" y="16429"/>
                  </a:lnTo>
                  <a:lnTo>
                    <a:pt x="64643" y="18857"/>
                  </a:lnTo>
                  <a:lnTo>
                    <a:pt x="57311" y="31707"/>
                  </a:lnTo>
                  <a:lnTo>
                    <a:pt x="51641" y="46458"/>
                  </a:lnTo>
                  <a:lnTo>
                    <a:pt x="41815" y="62911"/>
                  </a:lnTo>
                  <a:lnTo>
                    <a:pt x="31624" y="98086"/>
                  </a:lnTo>
                  <a:lnTo>
                    <a:pt x="25591" y="112875"/>
                  </a:lnTo>
                  <a:lnTo>
                    <a:pt x="19100" y="124116"/>
                  </a:lnTo>
                  <a:lnTo>
                    <a:pt x="13650" y="156445"/>
                  </a:lnTo>
                  <a:lnTo>
                    <a:pt x="10440" y="163843"/>
                  </a:lnTo>
                  <a:lnTo>
                    <a:pt x="5671" y="196135"/>
                  </a:lnTo>
                  <a:lnTo>
                    <a:pt x="2484" y="203532"/>
                  </a:lnTo>
                  <a:lnTo>
                    <a:pt x="0" y="243219"/>
                  </a:lnTo>
                  <a:lnTo>
                    <a:pt x="836" y="257301"/>
                  </a:lnTo>
                  <a:lnTo>
                    <a:pt x="13110" y="296107"/>
                  </a:lnTo>
                  <a:lnTo>
                    <a:pt x="19668" y="315957"/>
                  </a:lnTo>
                  <a:lnTo>
                    <a:pt x="29493" y="332736"/>
                  </a:lnTo>
                  <a:lnTo>
                    <a:pt x="31593" y="338327"/>
                  </a:lnTo>
                  <a:lnTo>
                    <a:pt x="36851" y="346433"/>
                  </a:lnTo>
                  <a:lnTo>
                    <a:pt x="39684" y="354420"/>
                  </a:lnTo>
                  <a:lnTo>
                    <a:pt x="59278" y="376711"/>
                  </a:lnTo>
                  <a:lnTo>
                    <a:pt x="63938" y="379038"/>
                  </a:lnTo>
                  <a:lnTo>
                    <a:pt x="69903" y="380532"/>
                  </a:lnTo>
                  <a:lnTo>
                    <a:pt x="77419" y="386282"/>
                  </a:lnTo>
                  <a:lnTo>
                    <a:pt x="87248" y="3888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61"/>
            <p:cNvSpPr/>
            <p:nvPr>
              <p:custDataLst>
                <p:tags r:id="rId82"/>
              </p:custDataLst>
            </p:nvPr>
          </p:nvSpPr>
          <p:spPr>
            <a:xfrm>
              <a:off x="7286625" y="2357437"/>
              <a:ext cx="7939" cy="15877"/>
            </a:xfrm>
            <a:custGeom>
              <a:avLst/>
              <a:gdLst/>
              <a:ahLst/>
              <a:cxnLst/>
              <a:rect l="0" t="0" r="0" b="0"/>
              <a:pathLst>
                <a:path w="7939" h="15877">
                  <a:moveTo>
                    <a:pt x="7938" y="15876"/>
                  </a:moveTo>
                  <a:lnTo>
                    <a:pt x="7938" y="15876"/>
                  </a:lnTo>
                  <a:lnTo>
                    <a:pt x="3724" y="11662"/>
                  </a:lnTo>
                  <a:lnTo>
                    <a:pt x="1654" y="724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62"/>
            <p:cNvSpPr/>
            <p:nvPr>
              <p:custDataLst>
                <p:tags r:id="rId83"/>
              </p:custDataLst>
            </p:nvPr>
          </p:nvSpPr>
          <p:spPr>
            <a:xfrm>
              <a:off x="7421562" y="2484546"/>
              <a:ext cx="150813" cy="158643"/>
            </a:xfrm>
            <a:custGeom>
              <a:avLst/>
              <a:gdLst/>
              <a:ahLst/>
              <a:cxnLst/>
              <a:rect l="0" t="0" r="0" b="0"/>
              <a:pathLst>
                <a:path w="150813" h="158643">
                  <a:moveTo>
                    <a:pt x="0" y="39579"/>
                  </a:moveTo>
                  <a:lnTo>
                    <a:pt x="0" y="39579"/>
                  </a:lnTo>
                  <a:lnTo>
                    <a:pt x="0" y="43793"/>
                  </a:lnTo>
                  <a:lnTo>
                    <a:pt x="2352" y="48213"/>
                  </a:lnTo>
                  <a:lnTo>
                    <a:pt x="4213" y="50627"/>
                  </a:lnTo>
                  <a:lnTo>
                    <a:pt x="6283" y="58012"/>
                  </a:lnTo>
                  <a:lnTo>
                    <a:pt x="8602" y="75912"/>
                  </a:lnTo>
                  <a:lnTo>
                    <a:pt x="14176" y="87064"/>
                  </a:lnTo>
                  <a:lnTo>
                    <a:pt x="15869" y="124245"/>
                  </a:lnTo>
                  <a:lnTo>
                    <a:pt x="15876" y="142736"/>
                  </a:lnTo>
                  <a:lnTo>
                    <a:pt x="15876" y="130941"/>
                  </a:lnTo>
                  <a:lnTo>
                    <a:pt x="18227" y="126339"/>
                  </a:lnTo>
                  <a:lnTo>
                    <a:pt x="21331" y="121355"/>
                  </a:lnTo>
                  <a:lnTo>
                    <a:pt x="23960" y="113589"/>
                  </a:lnTo>
                  <a:lnTo>
                    <a:pt x="29049" y="105703"/>
                  </a:lnTo>
                  <a:lnTo>
                    <a:pt x="41503" y="69467"/>
                  </a:lnTo>
                  <a:lnTo>
                    <a:pt x="48163" y="57254"/>
                  </a:lnTo>
                  <a:lnTo>
                    <a:pt x="50629" y="54008"/>
                  </a:lnTo>
                  <a:lnTo>
                    <a:pt x="53370" y="45698"/>
                  </a:lnTo>
                  <a:lnTo>
                    <a:pt x="55470" y="37007"/>
                  </a:lnTo>
                  <a:lnTo>
                    <a:pt x="64004" y="24241"/>
                  </a:lnTo>
                  <a:lnTo>
                    <a:pt x="83133" y="4089"/>
                  </a:lnTo>
                  <a:lnTo>
                    <a:pt x="87807" y="1757"/>
                  </a:lnTo>
                  <a:lnTo>
                    <a:pt x="101649" y="0"/>
                  </a:lnTo>
                  <a:lnTo>
                    <a:pt x="111619" y="8540"/>
                  </a:lnTo>
                  <a:lnTo>
                    <a:pt x="115755" y="13437"/>
                  </a:lnTo>
                  <a:lnTo>
                    <a:pt x="120761" y="23766"/>
                  </a:lnTo>
                  <a:lnTo>
                    <a:pt x="129981" y="34299"/>
                  </a:lnTo>
                  <a:lnTo>
                    <a:pt x="132734" y="41936"/>
                  </a:lnTo>
                  <a:lnTo>
                    <a:pt x="134840" y="50328"/>
                  </a:lnTo>
                  <a:lnTo>
                    <a:pt x="147509" y="74802"/>
                  </a:lnTo>
                  <a:lnTo>
                    <a:pt x="150727" y="113537"/>
                  </a:lnTo>
                  <a:lnTo>
                    <a:pt x="150812" y="152610"/>
                  </a:lnTo>
                  <a:lnTo>
                    <a:pt x="150812" y="1586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63"/>
            <p:cNvSpPr/>
            <p:nvPr>
              <p:custDataLst>
                <p:tags r:id="rId84"/>
              </p:custDataLst>
            </p:nvPr>
          </p:nvSpPr>
          <p:spPr>
            <a:xfrm>
              <a:off x="7310438" y="2476500"/>
              <a:ext cx="15875" cy="134939"/>
            </a:xfrm>
            <a:custGeom>
              <a:avLst/>
              <a:gdLst/>
              <a:ahLst/>
              <a:cxnLst/>
              <a:rect l="0" t="0" r="0" b="0"/>
              <a:pathLst>
                <a:path w="15875" h="134939">
                  <a:moveTo>
                    <a:pt x="0" y="0"/>
                  </a:moveTo>
                  <a:lnTo>
                    <a:pt x="0" y="0"/>
                  </a:lnTo>
                  <a:lnTo>
                    <a:pt x="0" y="4214"/>
                  </a:lnTo>
                  <a:lnTo>
                    <a:pt x="881" y="5455"/>
                  </a:lnTo>
                  <a:lnTo>
                    <a:pt x="2351" y="6283"/>
                  </a:lnTo>
                  <a:lnTo>
                    <a:pt x="4213" y="6834"/>
                  </a:lnTo>
                  <a:lnTo>
                    <a:pt x="5455" y="8084"/>
                  </a:lnTo>
                  <a:lnTo>
                    <a:pt x="6833" y="11824"/>
                  </a:lnTo>
                  <a:lnTo>
                    <a:pt x="7928" y="49953"/>
                  </a:lnTo>
                  <a:lnTo>
                    <a:pt x="7937" y="87506"/>
                  </a:lnTo>
                  <a:lnTo>
                    <a:pt x="8818" y="97982"/>
                  </a:lnTo>
                  <a:lnTo>
                    <a:pt x="15874" y="134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64"/>
            <p:cNvSpPr/>
            <p:nvPr>
              <p:custDataLst>
                <p:tags r:id="rId85"/>
              </p:custDataLst>
            </p:nvPr>
          </p:nvSpPr>
          <p:spPr>
            <a:xfrm>
              <a:off x="7064406" y="2413002"/>
              <a:ext cx="174585" cy="222245"/>
            </a:xfrm>
            <a:custGeom>
              <a:avLst/>
              <a:gdLst/>
              <a:ahLst/>
              <a:cxnLst/>
              <a:rect l="0" t="0" r="0" b="0"/>
              <a:pathLst>
                <a:path w="174585" h="222245">
                  <a:moveTo>
                    <a:pt x="142843" y="23811"/>
                  </a:moveTo>
                  <a:lnTo>
                    <a:pt x="142843" y="23811"/>
                  </a:lnTo>
                  <a:lnTo>
                    <a:pt x="149678" y="16976"/>
                  </a:lnTo>
                  <a:lnTo>
                    <a:pt x="150773" y="8041"/>
                  </a:lnTo>
                  <a:lnTo>
                    <a:pt x="150781" y="1111"/>
                  </a:lnTo>
                  <a:lnTo>
                    <a:pt x="149899" y="740"/>
                  </a:lnTo>
                  <a:lnTo>
                    <a:pt x="113368" y="0"/>
                  </a:lnTo>
                  <a:lnTo>
                    <a:pt x="89826" y="880"/>
                  </a:lnTo>
                  <a:lnTo>
                    <a:pt x="66918" y="7200"/>
                  </a:lnTo>
                  <a:lnTo>
                    <a:pt x="44855" y="8753"/>
                  </a:lnTo>
                  <a:lnTo>
                    <a:pt x="29409" y="14761"/>
                  </a:lnTo>
                  <a:lnTo>
                    <a:pt x="17441" y="15775"/>
                  </a:lnTo>
                  <a:lnTo>
                    <a:pt x="9150" y="22699"/>
                  </a:lnTo>
                  <a:lnTo>
                    <a:pt x="4061" y="23481"/>
                  </a:lnTo>
                  <a:lnTo>
                    <a:pt x="2698" y="24473"/>
                  </a:lnTo>
                  <a:lnTo>
                    <a:pt x="1787" y="26016"/>
                  </a:lnTo>
                  <a:lnTo>
                    <a:pt x="209" y="31875"/>
                  </a:lnTo>
                  <a:lnTo>
                    <a:pt x="0" y="38482"/>
                  </a:lnTo>
                  <a:lnTo>
                    <a:pt x="5430" y="45785"/>
                  </a:lnTo>
                  <a:lnTo>
                    <a:pt x="6806" y="50627"/>
                  </a:lnTo>
                  <a:lnTo>
                    <a:pt x="8055" y="52272"/>
                  </a:lnTo>
                  <a:lnTo>
                    <a:pt x="43369" y="76794"/>
                  </a:lnTo>
                  <a:lnTo>
                    <a:pt x="81870" y="99659"/>
                  </a:lnTo>
                  <a:lnTo>
                    <a:pt x="105723" y="109213"/>
                  </a:lnTo>
                  <a:lnTo>
                    <a:pt x="145131" y="137590"/>
                  </a:lnTo>
                  <a:lnTo>
                    <a:pt x="163108" y="156102"/>
                  </a:lnTo>
                  <a:lnTo>
                    <a:pt x="165079" y="161394"/>
                  </a:lnTo>
                  <a:lnTo>
                    <a:pt x="166487" y="163158"/>
                  </a:lnTo>
                  <a:lnTo>
                    <a:pt x="171800" y="166522"/>
                  </a:lnTo>
                  <a:lnTo>
                    <a:pt x="173351" y="170435"/>
                  </a:lnTo>
                  <a:lnTo>
                    <a:pt x="174584" y="196876"/>
                  </a:lnTo>
                  <a:lnTo>
                    <a:pt x="163544" y="209347"/>
                  </a:lnTo>
                  <a:lnTo>
                    <a:pt x="158511" y="212104"/>
                  </a:lnTo>
                  <a:lnTo>
                    <a:pt x="153336" y="214212"/>
                  </a:lnTo>
                  <a:lnTo>
                    <a:pt x="148095" y="218088"/>
                  </a:lnTo>
                  <a:lnTo>
                    <a:pt x="140474" y="220399"/>
                  </a:lnTo>
                  <a:lnTo>
                    <a:pt x="105663" y="222139"/>
                  </a:lnTo>
                  <a:lnTo>
                    <a:pt x="69745" y="222244"/>
                  </a:lnTo>
                  <a:lnTo>
                    <a:pt x="50185" y="221365"/>
                  </a:lnTo>
                  <a:lnTo>
                    <a:pt x="31719" y="2143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SMARTInkShape-Group38"/>
          <p:cNvGrpSpPr/>
          <p:nvPr/>
        </p:nvGrpSpPr>
        <p:grpSpPr>
          <a:xfrm>
            <a:off x="7524749" y="2794000"/>
            <a:ext cx="150815" cy="206376"/>
            <a:chOff x="7524749" y="2794000"/>
            <a:chExt cx="150815" cy="206376"/>
          </a:xfrm>
        </p:grpSpPr>
        <p:sp>
          <p:nvSpPr>
            <p:cNvPr id="63" name="SMARTInkShape-165"/>
            <p:cNvSpPr/>
            <p:nvPr>
              <p:custDataLst>
                <p:tags r:id="rId76"/>
              </p:custDataLst>
            </p:nvPr>
          </p:nvSpPr>
          <p:spPr>
            <a:xfrm>
              <a:off x="7667624" y="2794000"/>
              <a:ext cx="7940" cy="206376"/>
            </a:xfrm>
            <a:custGeom>
              <a:avLst/>
              <a:gdLst/>
              <a:ahLst/>
              <a:cxnLst/>
              <a:rect l="0" t="0" r="0" b="0"/>
              <a:pathLst>
                <a:path w="7940" h="206376">
                  <a:moveTo>
                    <a:pt x="0" y="0"/>
                  </a:moveTo>
                  <a:lnTo>
                    <a:pt x="0" y="0"/>
                  </a:lnTo>
                  <a:lnTo>
                    <a:pt x="0" y="7610"/>
                  </a:lnTo>
                  <a:lnTo>
                    <a:pt x="5456" y="14210"/>
                  </a:lnTo>
                  <a:lnTo>
                    <a:pt x="7204" y="21457"/>
                  </a:lnTo>
                  <a:lnTo>
                    <a:pt x="7925" y="57429"/>
                  </a:lnTo>
                  <a:lnTo>
                    <a:pt x="7939" y="96954"/>
                  </a:lnTo>
                  <a:lnTo>
                    <a:pt x="7939" y="136637"/>
                  </a:lnTo>
                  <a:lnTo>
                    <a:pt x="7939" y="173438"/>
                  </a:lnTo>
                  <a:lnTo>
                    <a:pt x="7939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66"/>
            <p:cNvSpPr/>
            <p:nvPr>
              <p:custDataLst>
                <p:tags r:id="rId77"/>
              </p:custDataLst>
            </p:nvPr>
          </p:nvSpPr>
          <p:spPr>
            <a:xfrm>
              <a:off x="7524749" y="2794000"/>
              <a:ext cx="1" cy="182564"/>
            </a:xfrm>
            <a:custGeom>
              <a:avLst/>
              <a:gdLst/>
              <a:ahLst/>
              <a:cxnLst/>
              <a:rect l="0" t="0" r="0" b="0"/>
              <a:pathLst>
                <a:path w="1" h="182564">
                  <a:moveTo>
                    <a:pt x="0" y="0"/>
                  </a:moveTo>
                  <a:lnTo>
                    <a:pt x="0" y="0"/>
                  </a:lnTo>
                  <a:lnTo>
                    <a:pt x="0" y="37932"/>
                  </a:lnTo>
                  <a:lnTo>
                    <a:pt x="0" y="73644"/>
                  </a:lnTo>
                  <a:lnTo>
                    <a:pt x="0" y="112568"/>
                  </a:lnTo>
                  <a:lnTo>
                    <a:pt x="0" y="150653"/>
                  </a:lnTo>
                  <a:lnTo>
                    <a:pt x="0" y="182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SMARTInkShape-167"/>
          <p:cNvSpPr/>
          <p:nvPr>
            <p:custDataLst>
              <p:tags r:id="rId7"/>
            </p:custDataLst>
          </p:nvPr>
        </p:nvSpPr>
        <p:spPr>
          <a:xfrm>
            <a:off x="6580188" y="2468563"/>
            <a:ext cx="873125" cy="444500"/>
          </a:xfrm>
          <a:custGeom>
            <a:avLst/>
            <a:gdLst/>
            <a:ahLst/>
            <a:cxnLst/>
            <a:rect l="0" t="0" r="0" b="0"/>
            <a:pathLst>
              <a:path w="873125" h="444500">
                <a:moveTo>
                  <a:pt x="873124" y="444499"/>
                </a:moveTo>
                <a:lnTo>
                  <a:pt x="873124" y="444499"/>
                </a:lnTo>
                <a:lnTo>
                  <a:pt x="865215" y="444499"/>
                </a:lnTo>
                <a:lnTo>
                  <a:pt x="857577" y="436889"/>
                </a:lnTo>
                <a:lnTo>
                  <a:pt x="850444" y="436591"/>
                </a:lnTo>
                <a:lnTo>
                  <a:pt x="842577" y="429730"/>
                </a:lnTo>
                <a:lnTo>
                  <a:pt x="834645" y="428721"/>
                </a:lnTo>
                <a:lnTo>
                  <a:pt x="822494" y="428633"/>
                </a:lnTo>
                <a:lnTo>
                  <a:pt x="820851" y="427748"/>
                </a:lnTo>
                <a:lnTo>
                  <a:pt x="819755" y="426276"/>
                </a:lnTo>
                <a:lnTo>
                  <a:pt x="819023" y="424413"/>
                </a:lnTo>
                <a:lnTo>
                  <a:pt x="817654" y="423171"/>
                </a:lnTo>
                <a:lnTo>
                  <a:pt x="810855" y="421014"/>
                </a:lnTo>
                <a:lnTo>
                  <a:pt x="802899" y="420716"/>
                </a:lnTo>
                <a:lnTo>
                  <a:pt x="795590" y="415238"/>
                </a:lnTo>
                <a:lnTo>
                  <a:pt x="787273" y="413077"/>
                </a:lnTo>
                <a:lnTo>
                  <a:pt x="782032" y="412847"/>
                </a:lnTo>
                <a:lnTo>
                  <a:pt x="777371" y="410441"/>
                </a:lnTo>
                <a:lnTo>
                  <a:pt x="772359" y="407314"/>
                </a:lnTo>
                <a:lnTo>
                  <a:pt x="764578" y="404671"/>
                </a:lnTo>
                <a:lnTo>
                  <a:pt x="756687" y="399576"/>
                </a:lnTo>
                <a:lnTo>
                  <a:pt x="748764" y="397675"/>
                </a:lnTo>
                <a:lnTo>
                  <a:pt x="743476" y="397230"/>
                </a:lnTo>
                <a:lnTo>
                  <a:pt x="738185" y="394681"/>
                </a:lnTo>
                <a:lnTo>
                  <a:pt x="732895" y="391490"/>
                </a:lnTo>
                <a:lnTo>
                  <a:pt x="724958" y="388811"/>
                </a:lnTo>
                <a:lnTo>
                  <a:pt x="715943" y="382202"/>
                </a:lnTo>
                <a:lnTo>
                  <a:pt x="708348" y="380355"/>
                </a:lnTo>
                <a:lnTo>
                  <a:pt x="690519" y="367283"/>
                </a:lnTo>
                <a:lnTo>
                  <a:pt x="677326" y="364527"/>
                </a:lnTo>
                <a:lnTo>
                  <a:pt x="666748" y="358898"/>
                </a:lnTo>
                <a:lnTo>
                  <a:pt x="664102" y="358328"/>
                </a:lnTo>
                <a:lnTo>
                  <a:pt x="640291" y="345392"/>
                </a:lnTo>
                <a:lnTo>
                  <a:pt x="629708" y="336663"/>
                </a:lnTo>
                <a:lnTo>
                  <a:pt x="619125" y="331672"/>
                </a:lnTo>
                <a:lnTo>
                  <a:pt x="613833" y="328208"/>
                </a:lnTo>
                <a:lnTo>
                  <a:pt x="605895" y="325376"/>
                </a:lnTo>
                <a:lnTo>
                  <a:pt x="597075" y="320225"/>
                </a:lnTo>
                <a:lnTo>
                  <a:pt x="584565" y="317425"/>
                </a:lnTo>
                <a:lnTo>
                  <a:pt x="571989" y="309025"/>
                </a:lnTo>
                <a:lnTo>
                  <a:pt x="566426" y="304913"/>
                </a:lnTo>
                <a:lnTo>
                  <a:pt x="555667" y="299922"/>
                </a:lnTo>
                <a:lnTo>
                  <a:pt x="550352" y="296458"/>
                </a:lnTo>
                <a:lnTo>
                  <a:pt x="542401" y="293626"/>
                </a:lnTo>
                <a:lnTo>
                  <a:pt x="521065" y="281102"/>
                </a:lnTo>
                <a:lnTo>
                  <a:pt x="511381" y="277905"/>
                </a:lnTo>
                <a:lnTo>
                  <a:pt x="493953" y="265240"/>
                </a:lnTo>
                <a:lnTo>
                  <a:pt x="477917" y="260238"/>
                </a:lnTo>
                <a:lnTo>
                  <a:pt x="462358" y="249366"/>
                </a:lnTo>
                <a:lnTo>
                  <a:pt x="446198" y="244363"/>
                </a:lnTo>
                <a:lnTo>
                  <a:pt x="439962" y="240897"/>
                </a:lnTo>
                <a:lnTo>
                  <a:pt x="431494" y="238064"/>
                </a:lnTo>
                <a:lnTo>
                  <a:pt x="423398" y="232913"/>
                </a:lnTo>
                <a:lnTo>
                  <a:pt x="415414" y="230112"/>
                </a:lnTo>
                <a:lnTo>
                  <a:pt x="381490" y="208679"/>
                </a:lnTo>
                <a:lnTo>
                  <a:pt x="352650" y="198380"/>
                </a:lnTo>
                <a:lnTo>
                  <a:pt x="318003" y="176930"/>
                </a:lnTo>
                <a:lnTo>
                  <a:pt x="289150" y="166630"/>
                </a:lnTo>
                <a:lnTo>
                  <a:pt x="269919" y="150654"/>
                </a:lnTo>
                <a:lnTo>
                  <a:pt x="267258" y="148060"/>
                </a:lnTo>
                <a:lnTo>
                  <a:pt x="259598" y="145180"/>
                </a:lnTo>
                <a:lnTo>
                  <a:pt x="251196" y="143017"/>
                </a:lnTo>
                <a:lnTo>
                  <a:pt x="238615" y="134442"/>
                </a:lnTo>
                <a:lnTo>
                  <a:pt x="233051" y="130307"/>
                </a:lnTo>
                <a:lnTo>
                  <a:pt x="222292" y="125301"/>
                </a:lnTo>
                <a:lnTo>
                  <a:pt x="209026" y="114429"/>
                </a:lnTo>
                <a:lnTo>
                  <a:pt x="198438" y="109425"/>
                </a:lnTo>
                <a:lnTo>
                  <a:pt x="183640" y="100206"/>
                </a:lnTo>
                <a:lnTo>
                  <a:pt x="167177" y="93550"/>
                </a:lnTo>
                <a:lnTo>
                  <a:pt x="153522" y="82678"/>
                </a:lnTo>
                <a:lnTo>
                  <a:pt x="142887" y="77675"/>
                </a:lnTo>
                <a:lnTo>
                  <a:pt x="128910" y="66225"/>
                </a:lnTo>
                <a:lnTo>
                  <a:pt x="124027" y="64711"/>
                </a:lnTo>
                <a:lnTo>
                  <a:pt x="122372" y="63425"/>
                </a:lnTo>
                <a:lnTo>
                  <a:pt x="120532" y="59645"/>
                </a:lnTo>
                <a:lnTo>
                  <a:pt x="119160" y="58284"/>
                </a:lnTo>
                <a:lnTo>
                  <a:pt x="111063" y="54919"/>
                </a:lnTo>
                <a:lnTo>
                  <a:pt x="104399" y="48759"/>
                </a:lnTo>
                <a:lnTo>
                  <a:pt x="97089" y="46967"/>
                </a:lnTo>
                <a:lnTo>
                  <a:pt x="88773" y="40820"/>
                </a:lnTo>
                <a:lnTo>
                  <a:pt x="87962" y="37838"/>
                </a:lnTo>
                <a:lnTo>
                  <a:pt x="87745" y="35809"/>
                </a:lnTo>
                <a:lnTo>
                  <a:pt x="86718" y="34456"/>
                </a:lnTo>
                <a:lnTo>
                  <a:pt x="79712" y="31855"/>
                </a:lnTo>
                <a:lnTo>
                  <a:pt x="75261" y="31781"/>
                </a:lnTo>
                <a:lnTo>
                  <a:pt x="73986" y="30888"/>
                </a:lnTo>
                <a:lnTo>
                  <a:pt x="73136" y="29411"/>
                </a:lnTo>
                <a:lnTo>
                  <a:pt x="71437" y="23812"/>
                </a:lnTo>
                <a:lnTo>
                  <a:pt x="63500" y="23812"/>
                </a:lnTo>
                <a:lnTo>
                  <a:pt x="63500" y="19598"/>
                </a:lnTo>
                <a:lnTo>
                  <a:pt x="62617" y="18357"/>
                </a:lnTo>
                <a:lnTo>
                  <a:pt x="61148" y="17529"/>
                </a:lnTo>
                <a:lnTo>
                  <a:pt x="55415" y="16092"/>
                </a:lnTo>
                <a:lnTo>
                  <a:pt x="32853" y="15874"/>
                </a:lnTo>
                <a:lnTo>
                  <a:pt x="32485" y="14992"/>
                </a:lnTo>
                <a:lnTo>
                  <a:pt x="31846" y="9040"/>
                </a:lnTo>
                <a:lnTo>
                  <a:pt x="29440" y="8427"/>
                </a:lnTo>
                <a:lnTo>
                  <a:pt x="327" y="7937"/>
                </a:lnTo>
                <a:lnTo>
                  <a:pt x="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Shape-168"/>
          <p:cNvSpPr/>
          <p:nvPr>
            <p:custDataLst>
              <p:tags r:id="rId8"/>
            </p:custDataLst>
          </p:nvPr>
        </p:nvSpPr>
        <p:spPr>
          <a:xfrm>
            <a:off x="6556375" y="2468563"/>
            <a:ext cx="7938" cy="365126"/>
          </a:xfrm>
          <a:custGeom>
            <a:avLst/>
            <a:gdLst/>
            <a:ahLst/>
            <a:cxnLst/>
            <a:rect l="0" t="0" r="0" b="0"/>
            <a:pathLst>
              <a:path w="7938" h="365126">
                <a:moveTo>
                  <a:pt x="7937" y="0"/>
                </a:moveTo>
                <a:lnTo>
                  <a:pt x="7937" y="0"/>
                </a:lnTo>
                <a:lnTo>
                  <a:pt x="7937" y="4213"/>
                </a:lnTo>
                <a:lnTo>
                  <a:pt x="7056" y="5454"/>
                </a:lnTo>
                <a:lnTo>
                  <a:pt x="5586" y="6282"/>
                </a:lnTo>
                <a:lnTo>
                  <a:pt x="1103" y="7610"/>
                </a:lnTo>
                <a:lnTo>
                  <a:pt x="490" y="10143"/>
                </a:lnTo>
                <a:lnTo>
                  <a:pt x="0" y="49293"/>
                </a:lnTo>
                <a:lnTo>
                  <a:pt x="0" y="86286"/>
                </a:lnTo>
                <a:lnTo>
                  <a:pt x="0" y="124295"/>
                </a:lnTo>
                <a:lnTo>
                  <a:pt x="0" y="161101"/>
                </a:lnTo>
                <a:lnTo>
                  <a:pt x="0" y="193048"/>
                </a:lnTo>
                <a:lnTo>
                  <a:pt x="2351" y="198394"/>
                </a:lnTo>
                <a:lnTo>
                  <a:pt x="5454" y="203709"/>
                </a:lnTo>
                <a:lnTo>
                  <a:pt x="7201" y="212542"/>
                </a:lnTo>
                <a:lnTo>
                  <a:pt x="7931" y="250771"/>
                </a:lnTo>
                <a:lnTo>
                  <a:pt x="7937" y="290170"/>
                </a:lnTo>
                <a:lnTo>
                  <a:pt x="7937" y="324198"/>
                </a:lnTo>
                <a:lnTo>
                  <a:pt x="1103" y="332162"/>
                </a:lnTo>
                <a:lnTo>
                  <a:pt x="1617" y="333448"/>
                </a:lnTo>
                <a:lnTo>
                  <a:pt x="7639" y="340954"/>
                </a:lnTo>
                <a:lnTo>
                  <a:pt x="7848" y="345420"/>
                </a:lnTo>
                <a:lnTo>
                  <a:pt x="6996" y="346696"/>
                </a:lnTo>
                <a:lnTo>
                  <a:pt x="5546" y="347547"/>
                </a:lnTo>
                <a:lnTo>
                  <a:pt x="1095" y="348913"/>
                </a:lnTo>
                <a:lnTo>
                  <a:pt x="486" y="351452"/>
                </a:lnTo>
                <a:lnTo>
                  <a:pt x="0" y="36512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Shape-169"/>
          <p:cNvSpPr/>
          <p:nvPr>
            <p:custDataLst>
              <p:tags r:id="rId9"/>
            </p:custDataLst>
          </p:nvPr>
        </p:nvSpPr>
        <p:spPr>
          <a:xfrm>
            <a:off x="6524625" y="4397375"/>
            <a:ext cx="47626" cy="206376"/>
          </a:xfrm>
          <a:custGeom>
            <a:avLst/>
            <a:gdLst/>
            <a:ahLst/>
            <a:cxnLst/>
            <a:rect l="0" t="0" r="0" b="0"/>
            <a:pathLst>
              <a:path w="47626" h="206376">
                <a:moveTo>
                  <a:pt x="0" y="0"/>
                </a:moveTo>
                <a:lnTo>
                  <a:pt x="0" y="0"/>
                </a:lnTo>
                <a:lnTo>
                  <a:pt x="0" y="26499"/>
                </a:lnTo>
                <a:lnTo>
                  <a:pt x="2352" y="31768"/>
                </a:lnTo>
                <a:lnTo>
                  <a:pt x="5455" y="37050"/>
                </a:lnTo>
                <a:lnTo>
                  <a:pt x="15074" y="73511"/>
                </a:lnTo>
                <a:lnTo>
                  <a:pt x="16519" y="84595"/>
                </a:lnTo>
                <a:lnTo>
                  <a:pt x="29042" y="121629"/>
                </a:lnTo>
                <a:lnTo>
                  <a:pt x="38553" y="160261"/>
                </a:lnTo>
                <a:lnTo>
                  <a:pt x="40563" y="195785"/>
                </a:lnTo>
                <a:lnTo>
                  <a:pt x="47625" y="20637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SMARTInkShape-Group42"/>
          <p:cNvGrpSpPr/>
          <p:nvPr/>
        </p:nvGrpSpPr>
        <p:grpSpPr>
          <a:xfrm>
            <a:off x="6294449" y="4175153"/>
            <a:ext cx="976302" cy="507973"/>
            <a:chOff x="6294449" y="4175153"/>
            <a:chExt cx="976302" cy="507973"/>
          </a:xfrm>
        </p:grpSpPr>
        <p:sp>
          <p:nvSpPr>
            <p:cNvPr id="69" name="SMARTInkShape-170"/>
            <p:cNvSpPr/>
            <p:nvPr>
              <p:custDataLst>
                <p:tags r:id="rId69"/>
              </p:custDataLst>
            </p:nvPr>
          </p:nvSpPr>
          <p:spPr>
            <a:xfrm>
              <a:off x="7175500" y="4437083"/>
              <a:ext cx="95251" cy="7918"/>
            </a:xfrm>
            <a:custGeom>
              <a:avLst/>
              <a:gdLst/>
              <a:ahLst/>
              <a:cxnLst/>
              <a:rect l="0" t="0" r="0" b="0"/>
              <a:pathLst>
                <a:path w="95251" h="7918">
                  <a:moveTo>
                    <a:pt x="95250" y="7917"/>
                  </a:moveTo>
                  <a:lnTo>
                    <a:pt x="95250" y="7917"/>
                  </a:lnTo>
                  <a:lnTo>
                    <a:pt x="91036" y="7917"/>
                  </a:lnTo>
                  <a:lnTo>
                    <a:pt x="89795" y="7035"/>
                  </a:lnTo>
                  <a:lnTo>
                    <a:pt x="88967" y="5565"/>
                  </a:lnTo>
                  <a:lnTo>
                    <a:pt x="88416" y="3703"/>
                  </a:lnTo>
                  <a:lnTo>
                    <a:pt x="87165" y="2462"/>
                  </a:lnTo>
                  <a:lnTo>
                    <a:pt x="83425" y="1083"/>
                  </a:lnTo>
                  <a:lnTo>
                    <a:pt x="82075" y="1597"/>
                  </a:lnTo>
                  <a:lnTo>
                    <a:pt x="81175" y="2822"/>
                  </a:lnTo>
                  <a:lnTo>
                    <a:pt x="80574" y="4520"/>
                  </a:lnTo>
                  <a:lnTo>
                    <a:pt x="79293" y="4770"/>
                  </a:lnTo>
                  <a:lnTo>
                    <a:pt x="70898" y="1187"/>
                  </a:lnTo>
                  <a:lnTo>
                    <a:pt x="37359" y="0"/>
                  </a:lnTo>
                  <a:lnTo>
                    <a:pt x="0" y="79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71"/>
            <p:cNvSpPr/>
            <p:nvPr>
              <p:custDataLst>
                <p:tags r:id="rId70"/>
              </p:custDataLst>
            </p:nvPr>
          </p:nvSpPr>
          <p:spPr>
            <a:xfrm>
              <a:off x="7167563" y="4381500"/>
              <a:ext cx="95251" cy="7939"/>
            </a:xfrm>
            <a:custGeom>
              <a:avLst/>
              <a:gdLst/>
              <a:ahLst/>
              <a:cxnLst/>
              <a:rect l="0" t="0" r="0" b="0"/>
              <a:pathLst>
                <a:path w="95251" h="7939">
                  <a:moveTo>
                    <a:pt x="95250" y="0"/>
                  </a:moveTo>
                  <a:lnTo>
                    <a:pt x="95250" y="0"/>
                  </a:lnTo>
                  <a:lnTo>
                    <a:pt x="58135" y="0"/>
                  </a:lnTo>
                  <a:lnTo>
                    <a:pt x="44970" y="0"/>
                  </a:lnTo>
                  <a:lnTo>
                    <a:pt x="39683" y="2351"/>
                  </a:lnTo>
                  <a:lnTo>
                    <a:pt x="37038" y="4213"/>
                  </a:lnTo>
                  <a:lnTo>
                    <a:pt x="18545" y="761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172"/>
            <p:cNvSpPr/>
            <p:nvPr>
              <p:custDataLst>
                <p:tags r:id="rId71"/>
              </p:custDataLst>
            </p:nvPr>
          </p:nvSpPr>
          <p:spPr>
            <a:xfrm>
              <a:off x="6985000" y="4175153"/>
              <a:ext cx="134929" cy="476223"/>
            </a:xfrm>
            <a:custGeom>
              <a:avLst/>
              <a:gdLst/>
              <a:ahLst/>
              <a:cxnLst/>
              <a:rect l="0" t="0" r="0" b="0"/>
              <a:pathLst>
                <a:path w="134929" h="476223">
                  <a:moveTo>
                    <a:pt x="0" y="7910"/>
                  </a:moveTo>
                  <a:lnTo>
                    <a:pt x="0" y="7910"/>
                  </a:lnTo>
                  <a:lnTo>
                    <a:pt x="0" y="0"/>
                  </a:lnTo>
                  <a:lnTo>
                    <a:pt x="0" y="18860"/>
                  </a:lnTo>
                  <a:lnTo>
                    <a:pt x="2351" y="23948"/>
                  </a:lnTo>
                  <a:lnTo>
                    <a:pt x="12657" y="37035"/>
                  </a:lnTo>
                  <a:lnTo>
                    <a:pt x="17590" y="47600"/>
                  </a:lnTo>
                  <a:lnTo>
                    <a:pt x="46014" y="85139"/>
                  </a:lnTo>
                  <a:lnTo>
                    <a:pt x="57890" y="101658"/>
                  </a:lnTo>
                  <a:lnTo>
                    <a:pt x="82165" y="138504"/>
                  </a:lnTo>
                  <a:lnTo>
                    <a:pt x="100322" y="176513"/>
                  </a:lnTo>
                  <a:lnTo>
                    <a:pt x="116398" y="209811"/>
                  </a:lnTo>
                  <a:lnTo>
                    <a:pt x="124644" y="236429"/>
                  </a:lnTo>
                  <a:lnTo>
                    <a:pt x="128653" y="253477"/>
                  </a:lnTo>
                  <a:lnTo>
                    <a:pt x="133075" y="269700"/>
                  </a:lnTo>
                  <a:lnTo>
                    <a:pt x="134774" y="307866"/>
                  </a:lnTo>
                  <a:lnTo>
                    <a:pt x="134928" y="346478"/>
                  </a:lnTo>
                  <a:lnTo>
                    <a:pt x="125137" y="382623"/>
                  </a:lnTo>
                  <a:lnTo>
                    <a:pt x="118511" y="394984"/>
                  </a:lnTo>
                  <a:lnTo>
                    <a:pt x="116050" y="398250"/>
                  </a:lnTo>
                  <a:lnTo>
                    <a:pt x="113313" y="406584"/>
                  </a:lnTo>
                  <a:lnTo>
                    <a:pt x="112585" y="411276"/>
                  </a:lnTo>
                  <a:lnTo>
                    <a:pt x="110334" y="415286"/>
                  </a:lnTo>
                  <a:lnTo>
                    <a:pt x="91351" y="433649"/>
                  </a:lnTo>
                  <a:lnTo>
                    <a:pt x="83631" y="447086"/>
                  </a:lnTo>
                  <a:lnTo>
                    <a:pt x="68700" y="462990"/>
                  </a:lnTo>
                  <a:lnTo>
                    <a:pt x="63459" y="465931"/>
                  </a:lnTo>
                  <a:lnTo>
                    <a:pt x="57122" y="467820"/>
                  </a:lnTo>
                  <a:lnTo>
                    <a:pt x="49533" y="473647"/>
                  </a:lnTo>
                  <a:lnTo>
                    <a:pt x="40124" y="476122"/>
                  </a:lnTo>
                  <a:lnTo>
                    <a:pt x="31749" y="4762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173"/>
            <p:cNvSpPr/>
            <p:nvPr>
              <p:custDataLst>
                <p:tags r:id="rId72"/>
              </p:custDataLst>
            </p:nvPr>
          </p:nvSpPr>
          <p:spPr>
            <a:xfrm>
              <a:off x="6881821" y="4373571"/>
              <a:ext cx="126993" cy="182555"/>
            </a:xfrm>
            <a:custGeom>
              <a:avLst/>
              <a:gdLst/>
              <a:ahLst/>
              <a:cxnLst/>
              <a:rect l="0" t="0" r="0" b="0"/>
              <a:pathLst>
                <a:path w="126993" h="182555">
                  <a:moveTo>
                    <a:pt x="103179" y="7929"/>
                  </a:moveTo>
                  <a:lnTo>
                    <a:pt x="103179" y="7929"/>
                  </a:lnTo>
                  <a:lnTo>
                    <a:pt x="96345" y="7929"/>
                  </a:lnTo>
                  <a:lnTo>
                    <a:pt x="95977" y="7047"/>
                  </a:lnTo>
                  <a:lnTo>
                    <a:pt x="95338" y="1095"/>
                  </a:lnTo>
                  <a:lnTo>
                    <a:pt x="92932" y="481"/>
                  </a:lnTo>
                  <a:lnTo>
                    <a:pt x="80567" y="0"/>
                  </a:lnTo>
                  <a:lnTo>
                    <a:pt x="73266" y="5449"/>
                  </a:lnTo>
                  <a:lnTo>
                    <a:pt x="65898" y="7194"/>
                  </a:lnTo>
                  <a:lnTo>
                    <a:pt x="60738" y="7602"/>
                  </a:lnTo>
                  <a:lnTo>
                    <a:pt x="55506" y="10136"/>
                  </a:lnTo>
                  <a:lnTo>
                    <a:pt x="50240" y="13319"/>
                  </a:lnTo>
                  <a:lnTo>
                    <a:pt x="42318" y="15993"/>
                  </a:lnTo>
                  <a:lnTo>
                    <a:pt x="37030" y="19744"/>
                  </a:lnTo>
                  <a:lnTo>
                    <a:pt x="34092" y="24352"/>
                  </a:lnTo>
                  <a:lnTo>
                    <a:pt x="33310" y="26815"/>
                  </a:lnTo>
                  <a:lnTo>
                    <a:pt x="27734" y="31904"/>
                  </a:lnTo>
                  <a:lnTo>
                    <a:pt x="21141" y="37105"/>
                  </a:lnTo>
                  <a:lnTo>
                    <a:pt x="2732" y="67037"/>
                  </a:lnTo>
                  <a:lnTo>
                    <a:pt x="352" y="81782"/>
                  </a:lnTo>
                  <a:lnTo>
                    <a:pt x="0" y="105819"/>
                  </a:lnTo>
                  <a:lnTo>
                    <a:pt x="2347" y="111114"/>
                  </a:lnTo>
                  <a:lnTo>
                    <a:pt x="5448" y="116406"/>
                  </a:lnTo>
                  <a:lnTo>
                    <a:pt x="8076" y="124345"/>
                  </a:lnTo>
                  <a:lnTo>
                    <a:pt x="13166" y="132283"/>
                  </a:lnTo>
                  <a:lnTo>
                    <a:pt x="15066" y="140221"/>
                  </a:lnTo>
                  <a:lnTo>
                    <a:pt x="15511" y="145512"/>
                  </a:lnTo>
                  <a:lnTo>
                    <a:pt x="18060" y="150804"/>
                  </a:lnTo>
                  <a:lnTo>
                    <a:pt x="26883" y="161387"/>
                  </a:lnTo>
                  <a:lnTo>
                    <a:pt x="31935" y="164327"/>
                  </a:lnTo>
                  <a:lnTo>
                    <a:pt x="37119" y="166516"/>
                  </a:lnTo>
                  <a:lnTo>
                    <a:pt x="53646" y="179827"/>
                  </a:lnTo>
                  <a:lnTo>
                    <a:pt x="61065" y="181745"/>
                  </a:lnTo>
                  <a:lnTo>
                    <a:pt x="100392" y="182554"/>
                  </a:lnTo>
                  <a:lnTo>
                    <a:pt x="107026" y="182554"/>
                  </a:lnTo>
                  <a:lnTo>
                    <a:pt x="111651" y="180202"/>
                  </a:lnTo>
                  <a:lnTo>
                    <a:pt x="117591" y="175720"/>
                  </a:lnTo>
                  <a:lnTo>
                    <a:pt x="126992" y="1746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74"/>
            <p:cNvSpPr/>
            <p:nvPr>
              <p:custDataLst>
                <p:tags r:id="rId73"/>
              </p:custDataLst>
            </p:nvPr>
          </p:nvSpPr>
          <p:spPr>
            <a:xfrm>
              <a:off x="6810379" y="4238625"/>
              <a:ext cx="79372" cy="404813"/>
            </a:xfrm>
            <a:custGeom>
              <a:avLst/>
              <a:gdLst/>
              <a:ahLst/>
              <a:cxnLst/>
              <a:rect l="0" t="0" r="0" b="0"/>
              <a:pathLst>
                <a:path w="79372" h="404813">
                  <a:moveTo>
                    <a:pt x="79371" y="7937"/>
                  </a:moveTo>
                  <a:lnTo>
                    <a:pt x="79371" y="7937"/>
                  </a:lnTo>
                  <a:lnTo>
                    <a:pt x="79371" y="0"/>
                  </a:lnTo>
                  <a:lnTo>
                    <a:pt x="79371" y="4213"/>
                  </a:lnTo>
                  <a:lnTo>
                    <a:pt x="78489" y="5454"/>
                  </a:lnTo>
                  <a:lnTo>
                    <a:pt x="77019" y="6282"/>
                  </a:lnTo>
                  <a:lnTo>
                    <a:pt x="75157" y="6834"/>
                  </a:lnTo>
                  <a:lnTo>
                    <a:pt x="68323" y="11824"/>
                  </a:lnTo>
                  <a:lnTo>
                    <a:pt x="65642" y="16427"/>
                  </a:lnTo>
                  <a:lnTo>
                    <a:pt x="63568" y="21411"/>
                  </a:lnTo>
                  <a:lnTo>
                    <a:pt x="50923" y="37945"/>
                  </a:lnTo>
                  <a:lnTo>
                    <a:pt x="45921" y="53912"/>
                  </a:lnTo>
                  <a:lnTo>
                    <a:pt x="33948" y="71292"/>
                  </a:lnTo>
                  <a:lnTo>
                    <a:pt x="27967" y="86206"/>
                  </a:lnTo>
                  <a:lnTo>
                    <a:pt x="19175" y="100682"/>
                  </a:lnTo>
                  <a:lnTo>
                    <a:pt x="10502" y="137509"/>
                  </a:lnTo>
                  <a:lnTo>
                    <a:pt x="8083" y="167225"/>
                  </a:lnTo>
                  <a:lnTo>
                    <a:pt x="7117" y="176628"/>
                  </a:lnTo>
                  <a:lnTo>
                    <a:pt x="1664" y="192202"/>
                  </a:lnTo>
                  <a:lnTo>
                    <a:pt x="93" y="227641"/>
                  </a:lnTo>
                  <a:lnTo>
                    <a:pt x="0" y="262432"/>
                  </a:lnTo>
                  <a:lnTo>
                    <a:pt x="880" y="272740"/>
                  </a:lnTo>
                  <a:lnTo>
                    <a:pt x="7443" y="303293"/>
                  </a:lnTo>
                  <a:lnTo>
                    <a:pt x="8751" y="327421"/>
                  </a:lnTo>
                  <a:lnTo>
                    <a:pt x="14203" y="343010"/>
                  </a:lnTo>
                  <a:lnTo>
                    <a:pt x="15773" y="367406"/>
                  </a:lnTo>
                  <a:lnTo>
                    <a:pt x="16687" y="369291"/>
                  </a:lnTo>
                  <a:lnTo>
                    <a:pt x="18179" y="370548"/>
                  </a:lnTo>
                  <a:lnTo>
                    <a:pt x="20056" y="371386"/>
                  </a:lnTo>
                  <a:lnTo>
                    <a:pt x="21306" y="372827"/>
                  </a:lnTo>
                  <a:lnTo>
                    <a:pt x="22696" y="376779"/>
                  </a:lnTo>
                  <a:lnTo>
                    <a:pt x="24470" y="386504"/>
                  </a:lnTo>
                  <a:lnTo>
                    <a:pt x="31410" y="396419"/>
                  </a:lnTo>
                  <a:lnTo>
                    <a:pt x="31746" y="404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175"/>
            <p:cNvSpPr/>
            <p:nvPr>
              <p:custDataLst>
                <p:tags r:id="rId74"/>
              </p:custDataLst>
            </p:nvPr>
          </p:nvSpPr>
          <p:spPr>
            <a:xfrm>
              <a:off x="6611937" y="4405322"/>
              <a:ext cx="127002" cy="174617"/>
            </a:xfrm>
            <a:custGeom>
              <a:avLst/>
              <a:gdLst/>
              <a:ahLst/>
              <a:cxnLst/>
              <a:rect l="0" t="0" r="0" b="0"/>
              <a:pathLst>
                <a:path w="127002" h="174617">
                  <a:moveTo>
                    <a:pt x="0" y="15866"/>
                  </a:moveTo>
                  <a:lnTo>
                    <a:pt x="0" y="15866"/>
                  </a:lnTo>
                  <a:lnTo>
                    <a:pt x="0" y="34524"/>
                  </a:lnTo>
                  <a:lnTo>
                    <a:pt x="2352" y="39739"/>
                  </a:lnTo>
                  <a:lnTo>
                    <a:pt x="4213" y="42364"/>
                  </a:lnTo>
                  <a:lnTo>
                    <a:pt x="6834" y="54487"/>
                  </a:lnTo>
                  <a:lnTo>
                    <a:pt x="7909" y="92963"/>
                  </a:lnTo>
                  <a:lnTo>
                    <a:pt x="10277" y="100989"/>
                  </a:lnTo>
                  <a:lnTo>
                    <a:pt x="13387" y="108379"/>
                  </a:lnTo>
                  <a:lnTo>
                    <a:pt x="15847" y="145403"/>
                  </a:lnTo>
                  <a:lnTo>
                    <a:pt x="18214" y="150755"/>
                  </a:lnTo>
                  <a:lnTo>
                    <a:pt x="22707" y="157163"/>
                  </a:lnTo>
                  <a:lnTo>
                    <a:pt x="23812" y="166672"/>
                  </a:lnTo>
                  <a:lnTo>
                    <a:pt x="23812" y="166675"/>
                  </a:lnTo>
                  <a:lnTo>
                    <a:pt x="23812" y="132270"/>
                  </a:lnTo>
                  <a:lnTo>
                    <a:pt x="31533" y="92649"/>
                  </a:lnTo>
                  <a:lnTo>
                    <a:pt x="32613" y="68855"/>
                  </a:lnTo>
                  <a:lnTo>
                    <a:pt x="38029" y="53738"/>
                  </a:lnTo>
                  <a:lnTo>
                    <a:pt x="40352" y="35192"/>
                  </a:lnTo>
                  <a:lnTo>
                    <a:pt x="48279" y="23962"/>
                  </a:lnTo>
                  <a:lnTo>
                    <a:pt x="67349" y="4083"/>
                  </a:lnTo>
                  <a:lnTo>
                    <a:pt x="71972" y="1809"/>
                  </a:lnTo>
                  <a:lnTo>
                    <a:pt x="86081" y="22"/>
                  </a:lnTo>
                  <a:lnTo>
                    <a:pt x="91162" y="0"/>
                  </a:lnTo>
                  <a:lnTo>
                    <a:pt x="95785" y="2346"/>
                  </a:lnTo>
                  <a:lnTo>
                    <a:pt x="98253" y="4206"/>
                  </a:lnTo>
                  <a:lnTo>
                    <a:pt x="100994" y="8626"/>
                  </a:lnTo>
                  <a:lnTo>
                    <a:pt x="103094" y="13530"/>
                  </a:lnTo>
                  <a:lnTo>
                    <a:pt x="108354" y="21249"/>
                  </a:lnTo>
                  <a:lnTo>
                    <a:pt x="111187" y="29122"/>
                  </a:lnTo>
                  <a:lnTo>
                    <a:pt x="116337" y="37041"/>
                  </a:lnTo>
                  <a:lnTo>
                    <a:pt x="118255" y="45854"/>
                  </a:lnTo>
                  <a:lnTo>
                    <a:pt x="119706" y="58363"/>
                  </a:lnTo>
                  <a:lnTo>
                    <a:pt x="124447" y="68929"/>
                  </a:lnTo>
                  <a:lnTo>
                    <a:pt x="126934" y="108379"/>
                  </a:lnTo>
                  <a:lnTo>
                    <a:pt x="127000" y="145055"/>
                  </a:lnTo>
                  <a:lnTo>
                    <a:pt x="127001" y="1746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176"/>
            <p:cNvSpPr/>
            <p:nvPr>
              <p:custDataLst>
                <p:tags r:id="rId75"/>
              </p:custDataLst>
            </p:nvPr>
          </p:nvSpPr>
          <p:spPr>
            <a:xfrm>
              <a:off x="6294449" y="4397375"/>
              <a:ext cx="142861" cy="285751"/>
            </a:xfrm>
            <a:custGeom>
              <a:avLst/>
              <a:gdLst/>
              <a:ahLst/>
              <a:cxnLst/>
              <a:rect l="0" t="0" r="0" b="0"/>
              <a:pathLst>
                <a:path w="142861" h="285751">
                  <a:moveTo>
                    <a:pt x="119051" y="7937"/>
                  </a:moveTo>
                  <a:lnTo>
                    <a:pt x="119051" y="7937"/>
                  </a:lnTo>
                  <a:lnTo>
                    <a:pt x="123264" y="7937"/>
                  </a:lnTo>
                  <a:lnTo>
                    <a:pt x="127685" y="5586"/>
                  </a:lnTo>
                  <a:lnTo>
                    <a:pt x="134925" y="0"/>
                  </a:lnTo>
                  <a:lnTo>
                    <a:pt x="128091" y="0"/>
                  </a:lnTo>
                  <a:lnTo>
                    <a:pt x="120869" y="5454"/>
                  </a:lnTo>
                  <a:lnTo>
                    <a:pt x="113515" y="7201"/>
                  </a:lnTo>
                  <a:lnTo>
                    <a:pt x="108358" y="7610"/>
                  </a:lnTo>
                  <a:lnTo>
                    <a:pt x="103128" y="10144"/>
                  </a:lnTo>
                  <a:lnTo>
                    <a:pt x="97863" y="13328"/>
                  </a:lnTo>
                  <a:lnTo>
                    <a:pt x="76552" y="21988"/>
                  </a:lnTo>
                  <a:lnTo>
                    <a:pt x="65987" y="28465"/>
                  </a:lnTo>
                  <a:lnTo>
                    <a:pt x="49414" y="33453"/>
                  </a:lnTo>
                  <a:lnTo>
                    <a:pt x="33740" y="44321"/>
                  </a:lnTo>
                  <a:lnTo>
                    <a:pt x="21944" y="47528"/>
                  </a:lnTo>
                  <a:lnTo>
                    <a:pt x="19917" y="49324"/>
                  </a:lnTo>
                  <a:lnTo>
                    <a:pt x="12450" y="58544"/>
                  </a:lnTo>
                  <a:lnTo>
                    <a:pt x="7585" y="61297"/>
                  </a:lnTo>
                  <a:lnTo>
                    <a:pt x="5053" y="62031"/>
                  </a:lnTo>
                  <a:lnTo>
                    <a:pt x="3364" y="63402"/>
                  </a:lnTo>
                  <a:lnTo>
                    <a:pt x="1489" y="67278"/>
                  </a:lnTo>
                  <a:lnTo>
                    <a:pt x="0" y="91070"/>
                  </a:lnTo>
                  <a:lnTo>
                    <a:pt x="2345" y="95744"/>
                  </a:lnTo>
                  <a:lnTo>
                    <a:pt x="11036" y="105931"/>
                  </a:lnTo>
                  <a:lnTo>
                    <a:pt x="16070" y="108816"/>
                  </a:lnTo>
                  <a:lnTo>
                    <a:pt x="21247" y="110981"/>
                  </a:lnTo>
                  <a:lnTo>
                    <a:pt x="29120" y="116275"/>
                  </a:lnTo>
                  <a:lnTo>
                    <a:pt x="50425" y="125155"/>
                  </a:lnTo>
                  <a:lnTo>
                    <a:pt x="60108" y="131647"/>
                  </a:lnTo>
                  <a:lnTo>
                    <a:pt x="82108" y="140986"/>
                  </a:lnTo>
                  <a:lnTo>
                    <a:pt x="92719" y="147509"/>
                  </a:lnTo>
                  <a:lnTo>
                    <a:pt x="109309" y="152512"/>
                  </a:lnTo>
                  <a:lnTo>
                    <a:pt x="126830" y="164485"/>
                  </a:lnTo>
                  <a:lnTo>
                    <a:pt x="132209" y="166590"/>
                  </a:lnTo>
                  <a:lnTo>
                    <a:pt x="137540" y="170466"/>
                  </a:lnTo>
                  <a:lnTo>
                    <a:pt x="140498" y="175128"/>
                  </a:lnTo>
                  <a:lnTo>
                    <a:pt x="142725" y="188961"/>
                  </a:lnTo>
                  <a:lnTo>
                    <a:pt x="142860" y="209118"/>
                  </a:lnTo>
                  <a:lnTo>
                    <a:pt x="140510" y="214356"/>
                  </a:lnTo>
                  <a:lnTo>
                    <a:pt x="103170" y="254000"/>
                  </a:lnTo>
                  <a:lnTo>
                    <a:pt x="100527" y="256646"/>
                  </a:lnTo>
                  <a:lnTo>
                    <a:pt x="92885" y="259586"/>
                  </a:lnTo>
                  <a:lnTo>
                    <a:pt x="84491" y="261774"/>
                  </a:lnTo>
                  <a:lnTo>
                    <a:pt x="71916" y="270365"/>
                  </a:lnTo>
                  <a:lnTo>
                    <a:pt x="69107" y="272847"/>
                  </a:lnTo>
                  <a:lnTo>
                    <a:pt x="61281" y="275605"/>
                  </a:lnTo>
                  <a:lnTo>
                    <a:pt x="52806" y="277713"/>
                  </a:lnTo>
                  <a:lnTo>
                    <a:pt x="39676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SMARTInkShape-Group43"/>
          <p:cNvGrpSpPr/>
          <p:nvPr/>
        </p:nvGrpSpPr>
        <p:grpSpPr>
          <a:xfrm>
            <a:off x="7397749" y="4246562"/>
            <a:ext cx="150814" cy="269877"/>
            <a:chOff x="7397749" y="4246562"/>
            <a:chExt cx="150814" cy="269877"/>
          </a:xfrm>
        </p:grpSpPr>
        <p:sp>
          <p:nvSpPr>
            <p:cNvPr id="77" name="SMARTInkShape-177"/>
            <p:cNvSpPr/>
            <p:nvPr>
              <p:custDataLst>
                <p:tags r:id="rId67"/>
              </p:custDataLst>
            </p:nvPr>
          </p:nvSpPr>
          <p:spPr>
            <a:xfrm>
              <a:off x="7516812" y="4246562"/>
              <a:ext cx="31751" cy="269877"/>
            </a:xfrm>
            <a:custGeom>
              <a:avLst/>
              <a:gdLst/>
              <a:ahLst/>
              <a:cxnLst/>
              <a:rect l="0" t="0" r="0" b="0"/>
              <a:pathLst>
                <a:path w="31751" h="269877">
                  <a:moveTo>
                    <a:pt x="0" y="0"/>
                  </a:moveTo>
                  <a:lnTo>
                    <a:pt x="0" y="0"/>
                  </a:lnTo>
                  <a:lnTo>
                    <a:pt x="0" y="11048"/>
                  </a:lnTo>
                  <a:lnTo>
                    <a:pt x="7612" y="46232"/>
                  </a:lnTo>
                  <a:lnTo>
                    <a:pt x="7919" y="82095"/>
                  </a:lnTo>
                  <a:lnTo>
                    <a:pt x="7937" y="121737"/>
                  </a:lnTo>
                  <a:lnTo>
                    <a:pt x="7937" y="159138"/>
                  </a:lnTo>
                  <a:lnTo>
                    <a:pt x="8819" y="168624"/>
                  </a:lnTo>
                  <a:lnTo>
                    <a:pt x="14221" y="184252"/>
                  </a:lnTo>
                  <a:lnTo>
                    <a:pt x="18082" y="208178"/>
                  </a:lnTo>
                  <a:lnTo>
                    <a:pt x="22681" y="223685"/>
                  </a:lnTo>
                  <a:lnTo>
                    <a:pt x="23713" y="236452"/>
                  </a:lnTo>
                  <a:lnTo>
                    <a:pt x="29248" y="244131"/>
                  </a:lnTo>
                  <a:lnTo>
                    <a:pt x="31421" y="252527"/>
                  </a:lnTo>
                  <a:lnTo>
                    <a:pt x="31750" y="269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78"/>
            <p:cNvSpPr/>
            <p:nvPr>
              <p:custDataLst>
                <p:tags r:id="rId68"/>
              </p:custDataLst>
            </p:nvPr>
          </p:nvSpPr>
          <p:spPr>
            <a:xfrm>
              <a:off x="7397749" y="4270375"/>
              <a:ext cx="39690" cy="238126"/>
            </a:xfrm>
            <a:custGeom>
              <a:avLst/>
              <a:gdLst/>
              <a:ahLst/>
              <a:cxnLst/>
              <a:rect l="0" t="0" r="0" b="0"/>
              <a:pathLst>
                <a:path w="39690" h="238126">
                  <a:moveTo>
                    <a:pt x="0" y="0"/>
                  </a:moveTo>
                  <a:lnTo>
                    <a:pt x="0" y="0"/>
                  </a:lnTo>
                  <a:lnTo>
                    <a:pt x="0" y="11048"/>
                  </a:lnTo>
                  <a:lnTo>
                    <a:pt x="2353" y="16081"/>
                  </a:lnTo>
                  <a:lnTo>
                    <a:pt x="5456" y="21258"/>
                  </a:lnTo>
                  <a:lnTo>
                    <a:pt x="7612" y="30194"/>
                  </a:lnTo>
                  <a:lnTo>
                    <a:pt x="8756" y="43234"/>
                  </a:lnTo>
                  <a:lnTo>
                    <a:pt x="13374" y="53282"/>
                  </a:lnTo>
                  <a:lnTo>
                    <a:pt x="16692" y="90772"/>
                  </a:lnTo>
                  <a:lnTo>
                    <a:pt x="25672" y="129399"/>
                  </a:lnTo>
                  <a:lnTo>
                    <a:pt x="30950" y="160667"/>
                  </a:lnTo>
                  <a:lnTo>
                    <a:pt x="31719" y="199487"/>
                  </a:lnTo>
                  <a:lnTo>
                    <a:pt x="34088" y="205665"/>
                  </a:lnTo>
                  <a:lnTo>
                    <a:pt x="37200" y="211351"/>
                  </a:lnTo>
                  <a:lnTo>
                    <a:pt x="38951" y="220392"/>
                  </a:lnTo>
                  <a:lnTo>
                    <a:pt x="39689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SMARTInkShape-Group44"/>
          <p:cNvGrpSpPr/>
          <p:nvPr/>
        </p:nvGrpSpPr>
        <p:grpSpPr>
          <a:xfrm>
            <a:off x="7350124" y="4032259"/>
            <a:ext cx="1230315" cy="944555"/>
            <a:chOff x="7350124" y="4032259"/>
            <a:chExt cx="1230315" cy="944555"/>
          </a:xfrm>
        </p:grpSpPr>
        <p:sp>
          <p:nvSpPr>
            <p:cNvPr id="80" name="SMARTInkShape-179"/>
            <p:cNvSpPr/>
            <p:nvPr>
              <p:custDataLst>
                <p:tags r:id="rId52"/>
              </p:custDataLst>
            </p:nvPr>
          </p:nvSpPr>
          <p:spPr>
            <a:xfrm>
              <a:off x="8032756" y="4143375"/>
              <a:ext cx="63494" cy="412751"/>
            </a:xfrm>
            <a:custGeom>
              <a:avLst/>
              <a:gdLst/>
              <a:ahLst/>
              <a:cxnLst/>
              <a:rect l="0" t="0" r="0" b="0"/>
              <a:pathLst>
                <a:path w="63494" h="412751">
                  <a:moveTo>
                    <a:pt x="47619" y="0"/>
                  </a:moveTo>
                  <a:lnTo>
                    <a:pt x="47619" y="0"/>
                  </a:lnTo>
                  <a:lnTo>
                    <a:pt x="47619" y="11048"/>
                  </a:lnTo>
                  <a:lnTo>
                    <a:pt x="45266" y="16081"/>
                  </a:lnTo>
                  <a:lnTo>
                    <a:pt x="42164" y="21258"/>
                  </a:lnTo>
                  <a:lnTo>
                    <a:pt x="39534" y="29131"/>
                  </a:lnTo>
                  <a:lnTo>
                    <a:pt x="27088" y="50436"/>
                  </a:lnTo>
                  <a:lnTo>
                    <a:pt x="17101" y="85034"/>
                  </a:lnTo>
                  <a:lnTo>
                    <a:pt x="8469" y="124662"/>
                  </a:lnTo>
                  <a:lnTo>
                    <a:pt x="7288" y="132135"/>
                  </a:lnTo>
                  <a:lnTo>
                    <a:pt x="1695" y="151304"/>
                  </a:lnTo>
                  <a:lnTo>
                    <a:pt x="93" y="187883"/>
                  </a:lnTo>
                  <a:lnTo>
                    <a:pt x="0" y="224897"/>
                  </a:lnTo>
                  <a:lnTo>
                    <a:pt x="878" y="239889"/>
                  </a:lnTo>
                  <a:lnTo>
                    <a:pt x="6277" y="255655"/>
                  </a:lnTo>
                  <a:lnTo>
                    <a:pt x="10138" y="285895"/>
                  </a:lnTo>
                  <a:lnTo>
                    <a:pt x="16522" y="299315"/>
                  </a:lnTo>
                  <a:lnTo>
                    <a:pt x="18950" y="302732"/>
                  </a:lnTo>
                  <a:lnTo>
                    <a:pt x="21649" y="311231"/>
                  </a:lnTo>
                  <a:lnTo>
                    <a:pt x="23730" y="320005"/>
                  </a:lnTo>
                  <a:lnTo>
                    <a:pt x="28977" y="330786"/>
                  </a:lnTo>
                  <a:lnTo>
                    <a:pt x="39755" y="369441"/>
                  </a:lnTo>
                  <a:lnTo>
                    <a:pt x="45804" y="380807"/>
                  </a:lnTo>
                  <a:lnTo>
                    <a:pt x="48262" y="394204"/>
                  </a:lnTo>
                  <a:lnTo>
                    <a:pt x="63493" y="412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80"/>
            <p:cNvSpPr/>
            <p:nvPr>
              <p:custDataLst>
                <p:tags r:id="rId53"/>
              </p:custDataLst>
            </p:nvPr>
          </p:nvSpPr>
          <p:spPr>
            <a:xfrm>
              <a:off x="8120062" y="4294187"/>
              <a:ext cx="95251" cy="119063"/>
            </a:xfrm>
            <a:custGeom>
              <a:avLst/>
              <a:gdLst/>
              <a:ahLst/>
              <a:cxnLst/>
              <a:rect l="0" t="0" r="0" b="0"/>
              <a:pathLst>
                <a:path w="95251" h="119063">
                  <a:moveTo>
                    <a:pt x="0" y="0"/>
                  </a:moveTo>
                  <a:lnTo>
                    <a:pt x="0" y="0"/>
                  </a:lnTo>
                  <a:lnTo>
                    <a:pt x="0" y="38642"/>
                  </a:lnTo>
                  <a:lnTo>
                    <a:pt x="0" y="76710"/>
                  </a:lnTo>
                  <a:lnTo>
                    <a:pt x="0" y="89956"/>
                  </a:lnTo>
                  <a:lnTo>
                    <a:pt x="882" y="91721"/>
                  </a:lnTo>
                  <a:lnTo>
                    <a:pt x="2352" y="92897"/>
                  </a:lnTo>
                  <a:lnTo>
                    <a:pt x="4214" y="93682"/>
                  </a:lnTo>
                  <a:lnTo>
                    <a:pt x="5456" y="95087"/>
                  </a:lnTo>
                  <a:lnTo>
                    <a:pt x="7611" y="101947"/>
                  </a:lnTo>
                  <a:lnTo>
                    <a:pt x="23456" y="118704"/>
                  </a:lnTo>
                  <a:lnTo>
                    <a:pt x="46166" y="119062"/>
                  </a:lnTo>
                  <a:lnTo>
                    <a:pt x="53673" y="113608"/>
                  </a:lnTo>
                  <a:lnTo>
                    <a:pt x="61077" y="111862"/>
                  </a:lnTo>
                  <a:lnTo>
                    <a:pt x="66245" y="111452"/>
                  </a:lnTo>
                  <a:lnTo>
                    <a:pt x="71481" y="108919"/>
                  </a:lnTo>
                  <a:lnTo>
                    <a:pt x="74113" y="107008"/>
                  </a:lnTo>
                  <a:lnTo>
                    <a:pt x="95250" y="103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181"/>
            <p:cNvSpPr/>
            <p:nvPr>
              <p:custDataLst>
                <p:tags r:id="rId54"/>
              </p:custDataLst>
            </p:nvPr>
          </p:nvSpPr>
          <p:spPr>
            <a:xfrm>
              <a:off x="8207374" y="4310062"/>
              <a:ext cx="1" cy="174627"/>
            </a:xfrm>
            <a:custGeom>
              <a:avLst/>
              <a:gdLst/>
              <a:ahLst/>
              <a:cxnLst/>
              <a:rect l="0" t="0" r="0" b="0"/>
              <a:pathLst>
                <a:path w="1" h="174627">
                  <a:moveTo>
                    <a:pt x="0" y="0"/>
                  </a:moveTo>
                  <a:lnTo>
                    <a:pt x="0" y="0"/>
                  </a:lnTo>
                  <a:lnTo>
                    <a:pt x="0" y="38051"/>
                  </a:lnTo>
                  <a:lnTo>
                    <a:pt x="0" y="74330"/>
                  </a:lnTo>
                  <a:lnTo>
                    <a:pt x="0" y="111139"/>
                  </a:lnTo>
                  <a:lnTo>
                    <a:pt x="0" y="148886"/>
                  </a:lnTo>
                  <a:lnTo>
                    <a:pt x="0" y="1746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182"/>
            <p:cNvSpPr/>
            <p:nvPr>
              <p:custDataLst>
                <p:tags r:id="rId55"/>
              </p:custDataLst>
            </p:nvPr>
          </p:nvSpPr>
          <p:spPr>
            <a:xfrm>
              <a:off x="8270904" y="4302125"/>
              <a:ext cx="119003" cy="190501"/>
            </a:xfrm>
            <a:custGeom>
              <a:avLst/>
              <a:gdLst/>
              <a:ahLst/>
              <a:cxnLst/>
              <a:rect l="0" t="0" r="0" b="0"/>
              <a:pathLst>
                <a:path w="119003" h="190501">
                  <a:moveTo>
                    <a:pt x="39658" y="0"/>
                  </a:moveTo>
                  <a:lnTo>
                    <a:pt x="39658" y="0"/>
                  </a:lnTo>
                  <a:lnTo>
                    <a:pt x="35444" y="0"/>
                  </a:lnTo>
                  <a:lnTo>
                    <a:pt x="34203" y="882"/>
                  </a:lnTo>
                  <a:lnTo>
                    <a:pt x="33376" y="2351"/>
                  </a:lnTo>
                  <a:lnTo>
                    <a:pt x="32047" y="6834"/>
                  </a:lnTo>
                  <a:lnTo>
                    <a:pt x="9116" y="30540"/>
                  </a:lnTo>
                  <a:lnTo>
                    <a:pt x="8266" y="35605"/>
                  </a:lnTo>
                  <a:lnTo>
                    <a:pt x="7264" y="36966"/>
                  </a:lnTo>
                  <a:lnTo>
                    <a:pt x="3801" y="38477"/>
                  </a:lnTo>
                  <a:lnTo>
                    <a:pt x="2524" y="39763"/>
                  </a:lnTo>
                  <a:lnTo>
                    <a:pt x="307" y="46415"/>
                  </a:lnTo>
                  <a:lnTo>
                    <a:pt x="0" y="54353"/>
                  </a:lnTo>
                  <a:lnTo>
                    <a:pt x="872" y="54756"/>
                  </a:lnTo>
                  <a:lnTo>
                    <a:pt x="4193" y="55204"/>
                  </a:lnTo>
                  <a:lnTo>
                    <a:pt x="5432" y="56205"/>
                  </a:lnTo>
                  <a:lnTo>
                    <a:pt x="6808" y="59670"/>
                  </a:lnTo>
                  <a:lnTo>
                    <a:pt x="8057" y="60947"/>
                  </a:lnTo>
                  <a:lnTo>
                    <a:pt x="11796" y="62365"/>
                  </a:lnTo>
                  <a:lnTo>
                    <a:pt x="18860" y="63164"/>
                  </a:lnTo>
                  <a:lnTo>
                    <a:pt x="20501" y="64157"/>
                  </a:lnTo>
                  <a:lnTo>
                    <a:pt x="21594" y="65703"/>
                  </a:lnTo>
                  <a:lnTo>
                    <a:pt x="22324" y="67614"/>
                  </a:lnTo>
                  <a:lnTo>
                    <a:pt x="24575" y="68888"/>
                  </a:lnTo>
                  <a:lnTo>
                    <a:pt x="44439" y="72095"/>
                  </a:lnTo>
                  <a:lnTo>
                    <a:pt x="55433" y="77676"/>
                  </a:lnTo>
                  <a:lnTo>
                    <a:pt x="58112" y="78242"/>
                  </a:lnTo>
                  <a:lnTo>
                    <a:pt x="69631" y="84606"/>
                  </a:lnTo>
                  <a:lnTo>
                    <a:pt x="81269" y="87392"/>
                  </a:lnTo>
                  <a:lnTo>
                    <a:pt x="83274" y="89129"/>
                  </a:lnTo>
                  <a:lnTo>
                    <a:pt x="84610" y="91169"/>
                  </a:lnTo>
                  <a:lnTo>
                    <a:pt x="86383" y="92529"/>
                  </a:lnTo>
                  <a:lnTo>
                    <a:pt x="95566" y="97064"/>
                  </a:lnTo>
                  <a:lnTo>
                    <a:pt x="114851" y="114906"/>
                  </a:lnTo>
                  <a:lnTo>
                    <a:pt x="117175" y="119567"/>
                  </a:lnTo>
                  <a:lnTo>
                    <a:pt x="118961" y="134794"/>
                  </a:lnTo>
                  <a:lnTo>
                    <a:pt x="119002" y="138695"/>
                  </a:lnTo>
                  <a:lnTo>
                    <a:pt x="116667" y="143369"/>
                  </a:lnTo>
                  <a:lnTo>
                    <a:pt x="113571" y="148386"/>
                  </a:lnTo>
                  <a:lnTo>
                    <a:pt x="112195" y="153556"/>
                  </a:lnTo>
                  <a:lnTo>
                    <a:pt x="110947" y="155287"/>
                  </a:lnTo>
                  <a:lnTo>
                    <a:pt x="109232" y="156441"/>
                  </a:lnTo>
                  <a:lnTo>
                    <a:pt x="104976" y="158606"/>
                  </a:lnTo>
                  <a:lnTo>
                    <a:pt x="100144" y="162508"/>
                  </a:lnTo>
                  <a:lnTo>
                    <a:pt x="97409" y="167182"/>
                  </a:lnTo>
                  <a:lnTo>
                    <a:pt x="96680" y="169663"/>
                  </a:lnTo>
                  <a:lnTo>
                    <a:pt x="95311" y="171317"/>
                  </a:lnTo>
                  <a:lnTo>
                    <a:pt x="79196" y="180713"/>
                  </a:lnTo>
                  <a:lnTo>
                    <a:pt x="55533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183"/>
            <p:cNvSpPr/>
            <p:nvPr>
              <p:custDataLst>
                <p:tags r:id="rId56"/>
              </p:custDataLst>
            </p:nvPr>
          </p:nvSpPr>
          <p:spPr>
            <a:xfrm>
              <a:off x="8286749" y="4286278"/>
              <a:ext cx="87314" cy="39661"/>
            </a:xfrm>
            <a:custGeom>
              <a:avLst/>
              <a:gdLst/>
              <a:ahLst/>
              <a:cxnLst/>
              <a:rect l="0" t="0" r="0" b="0"/>
              <a:pathLst>
                <a:path w="87314" h="39661">
                  <a:moveTo>
                    <a:pt x="87313" y="7909"/>
                  </a:moveTo>
                  <a:lnTo>
                    <a:pt x="87313" y="7909"/>
                  </a:lnTo>
                  <a:lnTo>
                    <a:pt x="87313" y="0"/>
                  </a:lnTo>
                  <a:lnTo>
                    <a:pt x="80478" y="6808"/>
                  </a:lnTo>
                  <a:lnTo>
                    <a:pt x="75489" y="7583"/>
                  </a:lnTo>
                  <a:lnTo>
                    <a:pt x="74138" y="8574"/>
                  </a:lnTo>
                  <a:lnTo>
                    <a:pt x="72638" y="12026"/>
                  </a:lnTo>
                  <a:lnTo>
                    <a:pt x="70474" y="13300"/>
                  </a:lnTo>
                  <a:lnTo>
                    <a:pt x="59883" y="15974"/>
                  </a:lnTo>
                  <a:lnTo>
                    <a:pt x="47956" y="24332"/>
                  </a:lnTo>
                  <a:lnTo>
                    <a:pt x="42481" y="28438"/>
                  </a:lnTo>
                  <a:lnTo>
                    <a:pt x="34440" y="30749"/>
                  </a:lnTo>
                  <a:lnTo>
                    <a:pt x="25590" y="32315"/>
                  </a:lnTo>
                  <a:lnTo>
                    <a:pt x="0" y="396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84"/>
            <p:cNvSpPr/>
            <p:nvPr>
              <p:custDataLst>
                <p:tags r:id="rId57"/>
              </p:custDataLst>
            </p:nvPr>
          </p:nvSpPr>
          <p:spPr>
            <a:xfrm>
              <a:off x="8334404" y="4032259"/>
              <a:ext cx="158673" cy="563554"/>
            </a:xfrm>
            <a:custGeom>
              <a:avLst/>
              <a:gdLst/>
              <a:ahLst/>
              <a:cxnLst/>
              <a:rect l="0" t="0" r="0" b="0"/>
              <a:pathLst>
                <a:path w="158673" h="563554">
                  <a:moveTo>
                    <a:pt x="15845" y="7929"/>
                  </a:moveTo>
                  <a:lnTo>
                    <a:pt x="15845" y="7929"/>
                  </a:lnTo>
                  <a:lnTo>
                    <a:pt x="11632" y="7929"/>
                  </a:lnTo>
                  <a:lnTo>
                    <a:pt x="10391" y="7046"/>
                  </a:lnTo>
                  <a:lnTo>
                    <a:pt x="9563" y="5577"/>
                  </a:lnTo>
                  <a:lnTo>
                    <a:pt x="8005" y="318"/>
                  </a:lnTo>
                  <a:lnTo>
                    <a:pt x="300" y="0"/>
                  </a:lnTo>
                  <a:lnTo>
                    <a:pt x="0" y="6825"/>
                  </a:lnTo>
                  <a:lnTo>
                    <a:pt x="5430" y="14048"/>
                  </a:lnTo>
                  <a:lnTo>
                    <a:pt x="8055" y="21402"/>
                  </a:lnTo>
                  <a:lnTo>
                    <a:pt x="20501" y="37936"/>
                  </a:lnTo>
                  <a:lnTo>
                    <a:pt x="27565" y="61312"/>
                  </a:lnTo>
                  <a:lnTo>
                    <a:pt x="53100" y="97914"/>
                  </a:lnTo>
                  <a:lnTo>
                    <a:pt x="69622" y="121411"/>
                  </a:lnTo>
                  <a:lnTo>
                    <a:pt x="81168" y="141213"/>
                  </a:lnTo>
                  <a:lnTo>
                    <a:pt x="93409" y="160603"/>
                  </a:lnTo>
                  <a:lnTo>
                    <a:pt x="113666" y="198673"/>
                  </a:lnTo>
                  <a:lnTo>
                    <a:pt x="129258" y="238148"/>
                  </a:lnTo>
                  <a:lnTo>
                    <a:pt x="142799" y="271525"/>
                  </a:lnTo>
                  <a:lnTo>
                    <a:pt x="148417" y="294170"/>
                  </a:lnTo>
                  <a:lnTo>
                    <a:pt x="155926" y="333431"/>
                  </a:lnTo>
                  <a:lnTo>
                    <a:pt x="158353" y="373062"/>
                  </a:lnTo>
                  <a:lnTo>
                    <a:pt x="158672" y="406460"/>
                  </a:lnTo>
                  <a:lnTo>
                    <a:pt x="157818" y="420533"/>
                  </a:lnTo>
                  <a:lnTo>
                    <a:pt x="148920" y="460203"/>
                  </a:lnTo>
                  <a:lnTo>
                    <a:pt x="137097" y="492102"/>
                  </a:lnTo>
                  <a:lnTo>
                    <a:pt x="134998" y="501811"/>
                  </a:lnTo>
                  <a:lnTo>
                    <a:pt x="128859" y="512235"/>
                  </a:lnTo>
                  <a:lnTo>
                    <a:pt x="106666" y="537068"/>
                  </a:lnTo>
                  <a:lnTo>
                    <a:pt x="101499" y="547672"/>
                  </a:lnTo>
                  <a:lnTo>
                    <a:pt x="99406" y="550321"/>
                  </a:lnTo>
                  <a:lnTo>
                    <a:pt x="94729" y="553262"/>
                  </a:lnTo>
                  <a:lnTo>
                    <a:pt x="88754" y="555151"/>
                  </a:lnTo>
                  <a:lnTo>
                    <a:pt x="79711" y="563214"/>
                  </a:lnTo>
                  <a:lnTo>
                    <a:pt x="71409" y="563553"/>
                  </a:lnTo>
                  <a:lnTo>
                    <a:pt x="71408" y="559340"/>
                  </a:lnTo>
                  <a:lnTo>
                    <a:pt x="72290" y="558098"/>
                  </a:lnTo>
                  <a:lnTo>
                    <a:pt x="73761" y="557271"/>
                  </a:lnTo>
                  <a:lnTo>
                    <a:pt x="78243" y="555943"/>
                  </a:lnTo>
                  <a:lnTo>
                    <a:pt x="78855" y="553409"/>
                  </a:lnTo>
                  <a:lnTo>
                    <a:pt x="79344" y="547687"/>
                  </a:lnTo>
                  <a:lnTo>
                    <a:pt x="79346" y="547685"/>
                  </a:lnTo>
                  <a:lnTo>
                    <a:pt x="79346" y="5476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185"/>
            <p:cNvSpPr/>
            <p:nvPr>
              <p:custDataLst>
                <p:tags r:id="rId58"/>
              </p:custDataLst>
            </p:nvPr>
          </p:nvSpPr>
          <p:spPr>
            <a:xfrm>
              <a:off x="7350124" y="4603750"/>
              <a:ext cx="1230315" cy="71439"/>
            </a:xfrm>
            <a:custGeom>
              <a:avLst/>
              <a:gdLst/>
              <a:ahLst/>
              <a:cxnLst/>
              <a:rect l="0" t="0" r="0" b="0"/>
              <a:pathLst>
                <a:path w="1230315" h="71439">
                  <a:moveTo>
                    <a:pt x="1230314" y="0"/>
                  </a:moveTo>
                  <a:lnTo>
                    <a:pt x="1230314" y="0"/>
                  </a:lnTo>
                  <a:lnTo>
                    <a:pt x="1223478" y="0"/>
                  </a:lnTo>
                  <a:lnTo>
                    <a:pt x="1216256" y="5454"/>
                  </a:lnTo>
                  <a:lnTo>
                    <a:pt x="1208902" y="7201"/>
                  </a:lnTo>
                  <a:lnTo>
                    <a:pt x="1171940" y="7932"/>
                  </a:lnTo>
                  <a:lnTo>
                    <a:pt x="1134409" y="7938"/>
                  </a:lnTo>
                  <a:lnTo>
                    <a:pt x="1124189" y="8819"/>
                  </a:lnTo>
                  <a:lnTo>
                    <a:pt x="1092704" y="15139"/>
                  </a:lnTo>
                  <a:lnTo>
                    <a:pt x="1053336" y="18184"/>
                  </a:lnTo>
                  <a:lnTo>
                    <a:pt x="1016574" y="23071"/>
                  </a:lnTo>
                  <a:lnTo>
                    <a:pt x="981005" y="23747"/>
                  </a:lnTo>
                  <a:lnTo>
                    <a:pt x="941796" y="23806"/>
                  </a:lnTo>
                  <a:lnTo>
                    <a:pt x="912266" y="26163"/>
                  </a:lnTo>
                  <a:lnTo>
                    <a:pt x="873054" y="31014"/>
                  </a:lnTo>
                  <a:lnTo>
                    <a:pt x="837642" y="31653"/>
                  </a:lnTo>
                  <a:lnTo>
                    <a:pt x="801196" y="31736"/>
                  </a:lnTo>
                  <a:lnTo>
                    <a:pt x="777730" y="34098"/>
                  </a:lnTo>
                  <a:lnTo>
                    <a:pt x="739051" y="38951"/>
                  </a:lnTo>
                  <a:lnTo>
                    <a:pt x="705332" y="39590"/>
                  </a:lnTo>
                  <a:lnTo>
                    <a:pt x="666605" y="39674"/>
                  </a:lnTo>
                  <a:lnTo>
                    <a:pt x="627044" y="39686"/>
                  </a:lnTo>
                  <a:lnTo>
                    <a:pt x="587373" y="39687"/>
                  </a:lnTo>
                  <a:lnTo>
                    <a:pt x="550040" y="39687"/>
                  </a:lnTo>
                  <a:lnTo>
                    <a:pt x="516085" y="39687"/>
                  </a:lnTo>
                  <a:lnTo>
                    <a:pt x="478774" y="39687"/>
                  </a:lnTo>
                  <a:lnTo>
                    <a:pt x="443178" y="39687"/>
                  </a:lnTo>
                  <a:lnTo>
                    <a:pt x="405520" y="39687"/>
                  </a:lnTo>
                  <a:lnTo>
                    <a:pt x="379312" y="42039"/>
                  </a:lnTo>
                  <a:lnTo>
                    <a:pt x="346546" y="46889"/>
                  </a:lnTo>
                  <a:lnTo>
                    <a:pt x="309208" y="47528"/>
                  </a:lnTo>
                  <a:lnTo>
                    <a:pt x="272955" y="47616"/>
                  </a:lnTo>
                  <a:lnTo>
                    <a:pt x="233975" y="54458"/>
                  </a:lnTo>
                  <a:lnTo>
                    <a:pt x="196970" y="55465"/>
                  </a:lnTo>
                  <a:lnTo>
                    <a:pt x="172735" y="56425"/>
                  </a:lnTo>
                  <a:lnTo>
                    <a:pt x="134983" y="63009"/>
                  </a:lnTo>
                  <a:lnTo>
                    <a:pt x="125256" y="64164"/>
                  </a:lnTo>
                  <a:lnTo>
                    <a:pt x="109475" y="69740"/>
                  </a:lnTo>
                  <a:lnTo>
                    <a:pt x="70005" y="71408"/>
                  </a:lnTo>
                  <a:lnTo>
                    <a:pt x="31755" y="71438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186"/>
            <p:cNvSpPr/>
            <p:nvPr>
              <p:custDataLst>
                <p:tags r:id="rId59"/>
              </p:custDataLst>
            </p:nvPr>
          </p:nvSpPr>
          <p:spPr>
            <a:xfrm>
              <a:off x="7659687" y="4754563"/>
              <a:ext cx="158645" cy="214313"/>
            </a:xfrm>
            <a:custGeom>
              <a:avLst/>
              <a:gdLst/>
              <a:ahLst/>
              <a:cxnLst/>
              <a:rect l="0" t="0" r="0" b="0"/>
              <a:pathLst>
                <a:path w="158645" h="214313">
                  <a:moveTo>
                    <a:pt x="0" y="23812"/>
                  </a:moveTo>
                  <a:lnTo>
                    <a:pt x="0" y="23812"/>
                  </a:lnTo>
                  <a:lnTo>
                    <a:pt x="0" y="15883"/>
                  </a:lnTo>
                  <a:lnTo>
                    <a:pt x="6835" y="9041"/>
                  </a:lnTo>
                  <a:lnTo>
                    <a:pt x="11825" y="8264"/>
                  </a:lnTo>
                  <a:lnTo>
                    <a:pt x="18889" y="8034"/>
                  </a:lnTo>
                  <a:lnTo>
                    <a:pt x="23977" y="5628"/>
                  </a:lnTo>
                  <a:lnTo>
                    <a:pt x="29178" y="2501"/>
                  </a:lnTo>
                  <a:lnTo>
                    <a:pt x="37945" y="741"/>
                  </a:lnTo>
                  <a:lnTo>
                    <a:pt x="73645" y="12"/>
                  </a:lnTo>
                  <a:lnTo>
                    <a:pt x="109295" y="0"/>
                  </a:lnTo>
                  <a:lnTo>
                    <a:pt x="121852" y="881"/>
                  </a:lnTo>
                  <a:lnTo>
                    <a:pt x="139128" y="8083"/>
                  </a:lnTo>
                  <a:lnTo>
                    <a:pt x="140377" y="9799"/>
                  </a:lnTo>
                  <a:lnTo>
                    <a:pt x="141210" y="11824"/>
                  </a:lnTo>
                  <a:lnTo>
                    <a:pt x="142647" y="13174"/>
                  </a:lnTo>
                  <a:lnTo>
                    <a:pt x="146595" y="14673"/>
                  </a:lnTo>
                  <a:lnTo>
                    <a:pt x="148002" y="15956"/>
                  </a:lnTo>
                  <a:lnTo>
                    <a:pt x="157942" y="31658"/>
                  </a:lnTo>
                  <a:lnTo>
                    <a:pt x="158644" y="42669"/>
                  </a:lnTo>
                  <a:lnTo>
                    <a:pt x="156351" y="47773"/>
                  </a:lnTo>
                  <a:lnTo>
                    <a:pt x="153274" y="52982"/>
                  </a:lnTo>
                  <a:lnTo>
                    <a:pt x="151542" y="61755"/>
                  </a:lnTo>
                  <a:lnTo>
                    <a:pt x="150147" y="74252"/>
                  </a:lnTo>
                  <a:lnTo>
                    <a:pt x="144540" y="83932"/>
                  </a:lnTo>
                  <a:lnTo>
                    <a:pt x="132162" y="97799"/>
                  </a:lnTo>
                  <a:lnTo>
                    <a:pt x="129294" y="105496"/>
                  </a:lnTo>
                  <a:lnTo>
                    <a:pt x="128530" y="110018"/>
                  </a:lnTo>
                  <a:lnTo>
                    <a:pt x="126256" y="113914"/>
                  </a:lnTo>
                  <a:lnTo>
                    <a:pt x="114637" y="126505"/>
                  </a:lnTo>
                  <a:lnTo>
                    <a:pt x="102798" y="149113"/>
                  </a:lnTo>
                  <a:lnTo>
                    <a:pt x="90790" y="163817"/>
                  </a:lnTo>
                  <a:lnTo>
                    <a:pt x="85648" y="174580"/>
                  </a:lnTo>
                  <a:lnTo>
                    <a:pt x="82163" y="179897"/>
                  </a:lnTo>
                  <a:lnTo>
                    <a:pt x="80614" y="185199"/>
                  </a:lnTo>
                  <a:lnTo>
                    <a:pt x="79320" y="186966"/>
                  </a:lnTo>
                  <a:lnTo>
                    <a:pt x="77575" y="188143"/>
                  </a:lnTo>
                  <a:lnTo>
                    <a:pt x="75528" y="188929"/>
                  </a:lnTo>
                  <a:lnTo>
                    <a:pt x="74165" y="190334"/>
                  </a:lnTo>
                  <a:lnTo>
                    <a:pt x="69625" y="198927"/>
                  </a:lnTo>
                  <a:lnTo>
                    <a:pt x="63859" y="205938"/>
                  </a:lnTo>
                  <a:lnTo>
                    <a:pt x="63501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87"/>
            <p:cNvSpPr/>
            <p:nvPr>
              <p:custDataLst>
                <p:tags r:id="rId60"/>
              </p:custDataLst>
            </p:nvPr>
          </p:nvSpPr>
          <p:spPr>
            <a:xfrm>
              <a:off x="7874096" y="4929188"/>
              <a:ext cx="7842" cy="1"/>
            </a:xfrm>
            <a:custGeom>
              <a:avLst/>
              <a:gdLst/>
              <a:ahLst/>
              <a:cxnLst/>
              <a:rect l="0" t="0" r="0" b="0"/>
              <a:pathLst>
                <a:path w="7842" h="1">
                  <a:moveTo>
                    <a:pt x="7841" y="0"/>
                  </a:moveTo>
                  <a:lnTo>
                    <a:pt x="7841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88"/>
            <p:cNvSpPr/>
            <p:nvPr>
              <p:custDataLst>
                <p:tags r:id="rId61"/>
              </p:custDataLst>
            </p:nvPr>
          </p:nvSpPr>
          <p:spPr>
            <a:xfrm>
              <a:off x="7921731" y="4714895"/>
              <a:ext cx="166582" cy="238106"/>
            </a:xfrm>
            <a:custGeom>
              <a:avLst/>
              <a:gdLst/>
              <a:ahLst/>
              <a:cxnLst/>
              <a:rect l="0" t="0" r="0" b="0"/>
              <a:pathLst>
                <a:path w="166582" h="238106">
                  <a:moveTo>
                    <a:pt x="166581" y="23792"/>
                  </a:moveTo>
                  <a:lnTo>
                    <a:pt x="166581" y="23792"/>
                  </a:lnTo>
                  <a:lnTo>
                    <a:pt x="166581" y="19579"/>
                  </a:lnTo>
                  <a:lnTo>
                    <a:pt x="165699" y="18337"/>
                  </a:lnTo>
                  <a:lnTo>
                    <a:pt x="164229" y="17510"/>
                  </a:lnTo>
                  <a:lnTo>
                    <a:pt x="162367" y="16958"/>
                  </a:lnTo>
                  <a:lnTo>
                    <a:pt x="161125" y="15708"/>
                  </a:lnTo>
                  <a:lnTo>
                    <a:pt x="159747" y="11968"/>
                  </a:lnTo>
                  <a:lnTo>
                    <a:pt x="158497" y="10618"/>
                  </a:lnTo>
                  <a:lnTo>
                    <a:pt x="150624" y="7273"/>
                  </a:lnTo>
                  <a:lnTo>
                    <a:pt x="144606" y="2532"/>
                  </a:lnTo>
                  <a:lnTo>
                    <a:pt x="139764" y="1114"/>
                  </a:lnTo>
                  <a:lnTo>
                    <a:pt x="100485" y="0"/>
                  </a:lnTo>
                  <a:lnTo>
                    <a:pt x="68591" y="862"/>
                  </a:lnTo>
                  <a:lnTo>
                    <a:pt x="58859" y="6316"/>
                  </a:lnTo>
                  <a:lnTo>
                    <a:pt x="53146" y="11027"/>
                  </a:lnTo>
                  <a:lnTo>
                    <a:pt x="45315" y="13709"/>
                  </a:lnTo>
                  <a:lnTo>
                    <a:pt x="36838" y="15783"/>
                  </a:lnTo>
                  <a:lnTo>
                    <a:pt x="24209" y="24301"/>
                  </a:lnTo>
                  <a:lnTo>
                    <a:pt x="19520" y="29310"/>
                  </a:lnTo>
                  <a:lnTo>
                    <a:pt x="1713" y="63481"/>
                  </a:lnTo>
                  <a:lnTo>
                    <a:pt x="0" y="82001"/>
                  </a:lnTo>
                  <a:lnTo>
                    <a:pt x="846" y="83764"/>
                  </a:lnTo>
                  <a:lnTo>
                    <a:pt x="2292" y="84941"/>
                  </a:lnTo>
                  <a:lnTo>
                    <a:pt x="4139" y="85725"/>
                  </a:lnTo>
                  <a:lnTo>
                    <a:pt x="5369" y="87129"/>
                  </a:lnTo>
                  <a:lnTo>
                    <a:pt x="6737" y="91041"/>
                  </a:lnTo>
                  <a:lnTo>
                    <a:pt x="7507" y="98202"/>
                  </a:lnTo>
                  <a:lnTo>
                    <a:pt x="8497" y="99858"/>
                  </a:lnTo>
                  <a:lnTo>
                    <a:pt x="10040" y="100960"/>
                  </a:lnTo>
                  <a:lnTo>
                    <a:pt x="14105" y="102187"/>
                  </a:lnTo>
                  <a:lnTo>
                    <a:pt x="52295" y="103165"/>
                  </a:lnTo>
                  <a:lnTo>
                    <a:pt x="57873" y="103166"/>
                  </a:lnTo>
                  <a:lnTo>
                    <a:pt x="63291" y="100815"/>
                  </a:lnTo>
                  <a:lnTo>
                    <a:pt x="68639" y="97712"/>
                  </a:lnTo>
                  <a:lnTo>
                    <a:pt x="76609" y="95083"/>
                  </a:lnTo>
                  <a:lnTo>
                    <a:pt x="97069" y="81756"/>
                  </a:lnTo>
                  <a:lnTo>
                    <a:pt x="103064" y="73991"/>
                  </a:lnTo>
                  <a:lnTo>
                    <a:pt x="113464" y="66104"/>
                  </a:lnTo>
                  <a:lnTo>
                    <a:pt x="122447" y="52893"/>
                  </a:lnTo>
                  <a:lnTo>
                    <a:pt x="127269" y="49955"/>
                  </a:lnTo>
                  <a:lnTo>
                    <a:pt x="129790" y="49172"/>
                  </a:lnTo>
                  <a:lnTo>
                    <a:pt x="131470" y="47768"/>
                  </a:lnTo>
                  <a:lnTo>
                    <a:pt x="141534" y="33201"/>
                  </a:lnTo>
                  <a:lnTo>
                    <a:pt x="142403" y="27952"/>
                  </a:lnTo>
                  <a:lnTo>
                    <a:pt x="143407" y="26566"/>
                  </a:lnTo>
                  <a:lnTo>
                    <a:pt x="144958" y="25641"/>
                  </a:lnTo>
                  <a:lnTo>
                    <a:pt x="150703" y="23793"/>
                  </a:lnTo>
                  <a:lnTo>
                    <a:pt x="150706" y="61724"/>
                  </a:lnTo>
                  <a:lnTo>
                    <a:pt x="150706" y="100450"/>
                  </a:lnTo>
                  <a:lnTo>
                    <a:pt x="150706" y="140113"/>
                  </a:lnTo>
                  <a:lnTo>
                    <a:pt x="150706" y="179800"/>
                  </a:lnTo>
                  <a:lnTo>
                    <a:pt x="150706" y="216830"/>
                  </a:lnTo>
                  <a:lnTo>
                    <a:pt x="150706" y="2381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189"/>
            <p:cNvSpPr/>
            <p:nvPr>
              <p:custDataLst>
                <p:tags r:id="rId62"/>
              </p:custDataLst>
            </p:nvPr>
          </p:nvSpPr>
          <p:spPr>
            <a:xfrm>
              <a:off x="8167687" y="4730750"/>
              <a:ext cx="6992" cy="246064"/>
            </a:xfrm>
            <a:custGeom>
              <a:avLst/>
              <a:gdLst/>
              <a:ahLst/>
              <a:cxnLst/>
              <a:rect l="0" t="0" r="0" b="0"/>
              <a:pathLst>
                <a:path w="6992" h="246064">
                  <a:moveTo>
                    <a:pt x="0" y="0"/>
                  </a:moveTo>
                  <a:lnTo>
                    <a:pt x="0" y="0"/>
                  </a:lnTo>
                  <a:lnTo>
                    <a:pt x="0" y="37547"/>
                  </a:lnTo>
                  <a:lnTo>
                    <a:pt x="882" y="52853"/>
                  </a:lnTo>
                  <a:lnTo>
                    <a:pt x="6835" y="77069"/>
                  </a:lnTo>
                  <a:lnTo>
                    <a:pt x="6991" y="114672"/>
                  </a:lnTo>
                  <a:lnTo>
                    <a:pt x="731" y="152724"/>
                  </a:lnTo>
                  <a:lnTo>
                    <a:pt x="64" y="190598"/>
                  </a:lnTo>
                  <a:lnTo>
                    <a:pt x="0" y="246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190"/>
            <p:cNvSpPr/>
            <p:nvPr>
              <p:custDataLst>
                <p:tags r:id="rId63"/>
              </p:custDataLst>
            </p:nvPr>
          </p:nvSpPr>
          <p:spPr>
            <a:xfrm>
              <a:off x="7810499" y="4262437"/>
              <a:ext cx="7940" cy="7939"/>
            </a:xfrm>
            <a:custGeom>
              <a:avLst/>
              <a:gdLst/>
              <a:ahLst/>
              <a:cxnLst/>
              <a:rect l="0" t="0" r="0" b="0"/>
              <a:pathLst>
                <a:path w="7940" h="7939">
                  <a:moveTo>
                    <a:pt x="7939" y="7938"/>
                  </a:moveTo>
                  <a:lnTo>
                    <a:pt x="7939" y="7938"/>
                  </a:lnTo>
                  <a:lnTo>
                    <a:pt x="7939" y="3724"/>
                  </a:lnTo>
                  <a:lnTo>
                    <a:pt x="7056" y="2483"/>
                  </a:lnTo>
                  <a:lnTo>
                    <a:pt x="5586" y="165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191"/>
            <p:cNvSpPr/>
            <p:nvPr>
              <p:custDataLst>
                <p:tags r:id="rId64"/>
              </p:custDataLst>
            </p:nvPr>
          </p:nvSpPr>
          <p:spPr>
            <a:xfrm>
              <a:off x="7913688" y="4373575"/>
              <a:ext cx="111125" cy="126988"/>
            </a:xfrm>
            <a:custGeom>
              <a:avLst/>
              <a:gdLst/>
              <a:ahLst/>
              <a:cxnLst/>
              <a:rect l="0" t="0" r="0" b="0"/>
              <a:pathLst>
                <a:path w="111125" h="126988">
                  <a:moveTo>
                    <a:pt x="0" y="47613"/>
                  </a:moveTo>
                  <a:lnTo>
                    <a:pt x="0" y="47613"/>
                  </a:lnTo>
                  <a:lnTo>
                    <a:pt x="0" y="85936"/>
                  </a:lnTo>
                  <a:lnTo>
                    <a:pt x="0" y="125138"/>
                  </a:lnTo>
                  <a:lnTo>
                    <a:pt x="0" y="126978"/>
                  </a:lnTo>
                  <a:lnTo>
                    <a:pt x="0" y="107322"/>
                  </a:lnTo>
                  <a:lnTo>
                    <a:pt x="8084" y="82677"/>
                  </a:lnTo>
                  <a:lnTo>
                    <a:pt x="13173" y="73387"/>
                  </a:lnTo>
                  <a:lnTo>
                    <a:pt x="15956" y="60737"/>
                  </a:lnTo>
                  <a:lnTo>
                    <a:pt x="21092" y="50130"/>
                  </a:lnTo>
                  <a:lnTo>
                    <a:pt x="23888" y="37089"/>
                  </a:lnTo>
                  <a:lnTo>
                    <a:pt x="29935" y="24334"/>
                  </a:lnTo>
                  <a:lnTo>
                    <a:pt x="30539" y="21510"/>
                  </a:lnTo>
                  <a:lnTo>
                    <a:pt x="39762" y="3536"/>
                  </a:lnTo>
                  <a:lnTo>
                    <a:pt x="41502" y="2353"/>
                  </a:lnTo>
                  <a:lnTo>
                    <a:pt x="48162" y="688"/>
                  </a:lnTo>
                  <a:lnTo>
                    <a:pt x="66481" y="0"/>
                  </a:lnTo>
                  <a:lnTo>
                    <a:pt x="68133" y="878"/>
                  </a:lnTo>
                  <a:lnTo>
                    <a:pt x="69233" y="2345"/>
                  </a:lnTo>
                  <a:lnTo>
                    <a:pt x="69968" y="4205"/>
                  </a:lnTo>
                  <a:lnTo>
                    <a:pt x="71339" y="5445"/>
                  </a:lnTo>
                  <a:lnTo>
                    <a:pt x="75216" y="6822"/>
                  </a:lnTo>
                  <a:lnTo>
                    <a:pt x="76601" y="8072"/>
                  </a:lnTo>
                  <a:lnTo>
                    <a:pt x="84586" y="22281"/>
                  </a:lnTo>
                  <a:lnTo>
                    <a:pt x="87386" y="34619"/>
                  </a:lnTo>
                  <a:lnTo>
                    <a:pt x="92526" y="45134"/>
                  </a:lnTo>
                  <a:lnTo>
                    <a:pt x="100633" y="81935"/>
                  </a:lnTo>
                  <a:lnTo>
                    <a:pt x="104003" y="115598"/>
                  </a:lnTo>
                  <a:lnTo>
                    <a:pt x="111124" y="1269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192"/>
            <p:cNvSpPr/>
            <p:nvPr>
              <p:custDataLst>
                <p:tags r:id="rId65"/>
              </p:custDataLst>
            </p:nvPr>
          </p:nvSpPr>
          <p:spPr>
            <a:xfrm>
              <a:off x="7826374" y="4381500"/>
              <a:ext cx="7939" cy="111126"/>
            </a:xfrm>
            <a:custGeom>
              <a:avLst/>
              <a:gdLst/>
              <a:ahLst/>
              <a:cxnLst/>
              <a:rect l="0" t="0" r="0" b="0"/>
              <a:pathLst>
                <a:path w="7939" h="111126">
                  <a:moveTo>
                    <a:pt x="0" y="0"/>
                  </a:moveTo>
                  <a:lnTo>
                    <a:pt x="0" y="0"/>
                  </a:lnTo>
                  <a:lnTo>
                    <a:pt x="0" y="11047"/>
                  </a:lnTo>
                  <a:lnTo>
                    <a:pt x="2353" y="16081"/>
                  </a:lnTo>
                  <a:lnTo>
                    <a:pt x="4214" y="18658"/>
                  </a:lnTo>
                  <a:lnTo>
                    <a:pt x="6835" y="30713"/>
                  </a:lnTo>
                  <a:lnTo>
                    <a:pt x="7919" y="67992"/>
                  </a:lnTo>
                  <a:lnTo>
                    <a:pt x="7938" y="111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193"/>
            <p:cNvSpPr/>
            <p:nvPr>
              <p:custDataLst>
                <p:tags r:id="rId66"/>
              </p:custDataLst>
            </p:nvPr>
          </p:nvSpPr>
          <p:spPr>
            <a:xfrm>
              <a:off x="7651849" y="4357687"/>
              <a:ext cx="118953" cy="158752"/>
            </a:xfrm>
            <a:custGeom>
              <a:avLst/>
              <a:gdLst/>
              <a:ahLst/>
              <a:cxnLst/>
              <a:rect l="0" t="0" r="0" b="0"/>
              <a:pathLst>
                <a:path w="118953" h="158752">
                  <a:moveTo>
                    <a:pt x="55463" y="0"/>
                  </a:moveTo>
                  <a:lnTo>
                    <a:pt x="55463" y="0"/>
                  </a:lnTo>
                  <a:lnTo>
                    <a:pt x="47852" y="0"/>
                  </a:lnTo>
                  <a:lnTo>
                    <a:pt x="41254" y="5455"/>
                  </a:lnTo>
                  <a:lnTo>
                    <a:pt x="36507" y="6834"/>
                  </a:lnTo>
                  <a:lnTo>
                    <a:pt x="34887" y="8084"/>
                  </a:lnTo>
                  <a:lnTo>
                    <a:pt x="33089" y="11825"/>
                  </a:lnTo>
                  <a:lnTo>
                    <a:pt x="31728" y="13175"/>
                  </a:lnTo>
                  <a:lnTo>
                    <a:pt x="15872" y="23007"/>
                  </a:lnTo>
                  <a:lnTo>
                    <a:pt x="9070" y="23706"/>
                  </a:lnTo>
                  <a:lnTo>
                    <a:pt x="8659" y="24624"/>
                  </a:lnTo>
                  <a:lnTo>
                    <a:pt x="8204" y="27995"/>
                  </a:lnTo>
                  <a:lnTo>
                    <a:pt x="7200" y="29247"/>
                  </a:lnTo>
                  <a:lnTo>
                    <a:pt x="237" y="31653"/>
                  </a:lnTo>
                  <a:lnTo>
                    <a:pt x="0" y="35935"/>
                  </a:lnTo>
                  <a:lnTo>
                    <a:pt x="848" y="37186"/>
                  </a:lnTo>
                  <a:lnTo>
                    <a:pt x="2297" y="38020"/>
                  </a:lnTo>
                  <a:lnTo>
                    <a:pt x="6744" y="39358"/>
                  </a:lnTo>
                  <a:lnTo>
                    <a:pt x="7352" y="41893"/>
                  </a:lnTo>
                  <a:lnTo>
                    <a:pt x="7514" y="43804"/>
                  </a:lnTo>
                  <a:lnTo>
                    <a:pt x="8504" y="45077"/>
                  </a:lnTo>
                  <a:lnTo>
                    <a:pt x="29344" y="54430"/>
                  </a:lnTo>
                  <a:lnTo>
                    <a:pt x="42988" y="56221"/>
                  </a:lnTo>
                  <a:lnTo>
                    <a:pt x="55089" y="61801"/>
                  </a:lnTo>
                  <a:lnTo>
                    <a:pt x="57860" y="62368"/>
                  </a:lnTo>
                  <a:lnTo>
                    <a:pt x="73658" y="69634"/>
                  </a:lnTo>
                  <a:lnTo>
                    <a:pt x="91765" y="72082"/>
                  </a:lnTo>
                  <a:lnTo>
                    <a:pt x="101423" y="78241"/>
                  </a:lnTo>
                  <a:lnTo>
                    <a:pt x="109097" y="84606"/>
                  </a:lnTo>
                  <a:lnTo>
                    <a:pt x="113990" y="86110"/>
                  </a:lnTo>
                  <a:lnTo>
                    <a:pt x="115648" y="87392"/>
                  </a:lnTo>
                  <a:lnTo>
                    <a:pt x="117490" y="91170"/>
                  </a:lnTo>
                  <a:lnTo>
                    <a:pt x="118952" y="114107"/>
                  </a:lnTo>
                  <a:lnTo>
                    <a:pt x="116606" y="119212"/>
                  </a:lnTo>
                  <a:lnTo>
                    <a:pt x="114746" y="121808"/>
                  </a:lnTo>
                  <a:lnTo>
                    <a:pt x="110328" y="124693"/>
                  </a:lnTo>
                  <a:lnTo>
                    <a:pt x="107914" y="125462"/>
                  </a:lnTo>
                  <a:lnTo>
                    <a:pt x="106305" y="126857"/>
                  </a:lnTo>
                  <a:lnTo>
                    <a:pt x="99298" y="137913"/>
                  </a:lnTo>
                  <a:lnTo>
                    <a:pt x="94643" y="140670"/>
                  </a:lnTo>
                  <a:lnTo>
                    <a:pt x="89633" y="142777"/>
                  </a:lnTo>
                  <a:lnTo>
                    <a:pt x="81854" y="148040"/>
                  </a:lnTo>
                  <a:lnTo>
                    <a:pt x="73964" y="149991"/>
                  </a:lnTo>
                  <a:lnTo>
                    <a:pt x="68684" y="150448"/>
                  </a:lnTo>
                  <a:lnTo>
                    <a:pt x="63396" y="153002"/>
                  </a:lnTo>
                  <a:lnTo>
                    <a:pt x="55463" y="1587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SMARTInkShape-Group45"/>
          <p:cNvGrpSpPr/>
          <p:nvPr/>
        </p:nvGrpSpPr>
        <p:grpSpPr>
          <a:xfrm>
            <a:off x="6135719" y="5175250"/>
            <a:ext cx="1079470" cy="523876"/>
            <a:chOff x="6135719" y="5175250"/>
            <a:chExt cx="1079470" cy="523876"/>
          </a:xfrm>
        </p:grpSpPr>
        <p:sp>
          <p:nvSpPr>
            <p:cNvPr id="96" name="SMARTInkShape-194"/>
            <p:cNvSpPr/>
            <p:nvPr>
              <p:custDataLst>
                <p:tags r:id="rId42"/>
              </p:custDataLst>
            </p:nvPr>
          </p:nvSpPr>
          <p:spPr>
            <a:xfrm>
              <a:off x="6667500" y="5238750"/>
              <a:ext cx="111125" cy="444501"/>
            </a:xfrm>
            <a:custGeom>
              <a:avLst/>
              <a:gdLst/>
              <a:ahLst/>
              <a:cxnLst/>
              <a:rect l="0" t="0" r="0" b="0"/>
              <a:pathLst>
                <a:path w="111125" h="444501">
                  <a:moveTo>
                    <a:pt x="111124" y="0"/>
                  </a:moveTo>
                  <a:lnTo>
                    <a:pt x="111124" y="0"/>
                  </a:lnTo>
                  <a:lnTo>
                    <a:pt x="99300" y="0"/>
                  </a:lnTo>
                  <a:lnTo>
                    <a:pt x="94698" y="2352"/>
                  </a:lnTo>
                  <a:lnTo>
                    <a:pt x="81263" y="13174"/>
                  </a:lnTo>
                  <a:lnTo>
                    <a:pt x="76392" y="14675"/>
                  </a:lnTo>
                  <a:lnTo>
                    <a:pt x="74740" y="15957"/>
                  </a:lnTo>
                  <a:lnTo>
                    <a:pt x="50205" y="53601"/>
                  </a:lnTo>
                  <a:lnTo>
                    <a:pt x="35271" y="76858"/>
                  </a:lnTo>
                  <a:lnTo>
                    <a:pt x="20839" y="116524"/>
                  </a:lnTo>
                  <a:lnTo>
                    <a:pt x="10710" y="153465"/>
                  </a:lnTo>
                  <a:lnTo>
                    <a:pt x="5748" y="190500"/>
                  </a:lnTo>
                  <a:lnTo>
                    <a:pt x="1703" y="206375"/>
                  </a:lnTo>
                  <a:lnTo>
                    <a:pt x="99" y="243417"/>
                  </a:lnTo>
                  <a:lnTo>
                    <a:pt x="5" y="280458"/>
                  </a:lnTo>
                  <a:lnTo>
                    <a:pt x="0" y="317500"/>
                  </a:lnTo>
                  <a:lnTo>
                    <a:pt x="881" y="343076"/>
                  </a:lnTo>
                  <a:lnTo>
                    <a:pt x="6282" y="358843"/>
                  </a:lnTo>
                  <a:lnTo>
                    <a:pt x="10144" y="382800"/>
                  </a:lnTo>
                  <a:lnTo>
                    <a:pt x="14743" y="398307"/>
                  </a:lnTo>
                  <a:lnTo>
                    <a:pt x="16533" y="409865"/>
                  </a:lnTo>
                  <a:lnTo>
                    <a:pt x="22113" y="420640"/>
                  </a:lnTo>
                  <a:lnTo>
                    <a:pt x="22680" y="423301"/>
                  </a:lnTo>
                  <a:lnTo>
                    <a:pt x="31750" y="444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195"/>
            <p:cNvSpPr/>
            <p:nvPr>
              <p:custDataLst>
                <p:tags r:id="rId43"/>
              </p:custDataLst>
            </p:nvPr>
          </p:nvSpPr>
          <p:spPr>
            <a:xfrm>
              <a:off x="6389688" y="5492750"/>
              <a:ext cx="7938" cy="158751"/>
            </a:xfrm>
            <a:custGeom>
              <a:avLst/>
              <a:gdLst/>
              <a:ahLst/>
              <a:cxnLst/>
              <a:rect l="0" t="0" r="0" b="0"/>
              <a:pathLst>
                <a:path w="7938" h="158751">
                  <a:moveTo>
                    <a:pt x="0" y="0"/>
                  </a:moveTo>
                  <a:lnTo>
                    <a:pt x="0" y="0"/>
                  </a:lnTo>
                  <a:lnTo>
                    <a:pt x="0" y="15261"/>
                  </a:lnTo>
                  <a:lnTo>
                    <a:pt x="2351" y="22364"/>
                  </a:lnTo>
                  <a:lnTo>
                    <a:pt x="5453" y="28460"/>
                  </a:lnTo>
                  <a:lnTo>
                    <a:pt x="7447" y="41912"/>
                  </a:lnTo>
                  <a:lnTo>
                    <a:pt x="7917" y="81226"/>
                  </a:lnTo>
                  <a:lnTo>
                    <a:pt x="7937" y="120864"/>
                  </a:lnTo>
                  <a:lnTo>
                    <a:pt x="7937" y="158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196"/>
            <p:cNvSpPr/>
            <p:nvPr>
              <p:custDataLst>
                <p:tags r:id="rId44"/>
              </p:custDataLst>
            </p:nvPr>
          </p:nvSpPr>
          <p:spPr>
            <a:xfrm>
              <a:off x="6135719" y="5429250"/>
              <a:ext cx="166623" cy="269876"/>
            </a:xfrm>
            <a:custGeom>
              <a:avLst/>
              <a:gdLst/>
              <a:ahLst/>
              <a:cxnLst/>
              <a:rect l="0" t="0" r="0" b="0"/>
              <a:pathLst>
                <a:path w="166623" h="269876">
                  <a:moveTo>
                    <a:pt x="158719" y="7938"/>
                  </a:moveTo>
                  <a:lnTo>
                    <a:pt x="158719" y="7938"/>
                  </a:lnTo>
                  <a:lnTo>
                    <a:pt x="154505" y="7938"/>
                  </a:lnTo>
                  <a:lnTo>
                    <a:pt x="153263" y="7055"/>
                  </a:lnTo>
                  <a:lnTo>
                    <a:pt x="152436" y="5586"/>
                  </a:lnTo>
                  <a:lnTo>
                    <a:pt x="150790" y="28"/>
                  </a:lnTo>
                  <a:lnTo>
                    <a:pt x="138957" y="0"/>
                  </a:lnTo>
                  <a:lnTo>
                    <a:pt x="137607" y="882"/>
                  </a:lnTo>
                  <a:lnTo>
                    <a:pt x="136706" y="2352"/>
                  </a:lnTo>
                  <a:lnTo>
                    <a:pt x="136106" y="4213"/>
                  </a:lnTo>
                  <a:lnTo>
                    <a:pt x="133942" y="5454"/>
                  </a:lnTo>
                  <a:lnTo>
                    <a:pt x="114235" y="8601"/>
                  </a:lnTo>
                  <a:lnTo>
                    <a:pt x="103254" y="16528"/>
                  </a:lnTo>
                  <a:lnTo>
                    <a:pt x="100575" y="18957"/>
                  </a:lnTo>
                  <a:lnTo>
                    <a:pt x="92895" y="21654"/>
                  </a:lnTo>
                  <a:lnTo>
                    <a:pt x="84484" y="23735"/>
                  </a:lnTo>
                  <a:lnTo>
                    <a:pt x="45775" y="45317"/>
                  </a:lnTo>
                  <a:lnTo>
                    <a:pt x="37084" y="47481"/>
                  </a:lnTo>
                  <a:lnTo>
                    <a:pt x="24318" y="56057"/>
                  </a:lnTo>
                  <a:lnTo>
                    <a:pt x="4166" y="75195"/>
                  </a:lnTo>
                  <a:lnTo>
                    <a:pt x="1834" y="79869"/>
                  </a:lnTo>
                  <a:lnTo>
                    <a:pt x="0" y="94018"/>
                  </a:lnTo>
                  <a:lnTo>
                    <a:pt x="11794" y="107043"/>
                  </a:lnTo>
                  <a:lnTo>
                    <a:pt x="16395" y="109310"/>
                  </a:lnTo>
                  <a:lnTo>
                    <a:pt x="18857" y="109915"/>
                  </a:lnTo>
                  <a:lnTo>
                    <a:pt x="30027" y="116341"/>
                  </a:lnTo>
                  <a:lnTo>
                    <a:pt x="68690" y="119873"/>
                  </a:lnTo>
                  <a:lnTo>
                    <a:pt x="108351" y="133117"/>
                  </a:lnTo>
                  <a:lnTo>
                    <a:pt x="125119" y="140686"/>
                  </a:lnTo>
                  <a:lnTo>
                    <a:pt x="152215" y="149581"/>
                  </a:lnTo>
                  <a:lnTo>
                    <a:pt x="154382" y="150873"/>
                  </a:lnTo>
                  <a:lnTo>
                    <a:pt x="155828" y="152617"/>
                  </a:lnTo>
                  <a:lnTo>
                    <a:pt x="158315" y="156906"/>
                  </a:lnTo>
                  <a:lnTo>
                    <a:pt x="163793" y="164279"/>
                  </a:lnTo>
                  <a:lnTo>
                    <a:pt x="166279" y="173088"/>
                  </a:lnTo>
                  <a:lnTo>
                    <a:pt x="166622" y="185538"/>
                  </a:lnTo>
                  <a:lnTo>
                    <a:pt x="164289" y="190646"/>
                  </a:lnTo>
                  <a:lnTo>
                    <a:pt x="161194" y="195857"/>
                  </a:lnTo>
                  <a:lnTo>
                    <a:pt x="158570" y="203748"/>
                  </a:lnTo>
                  <a:lnTo>
                    <a:pt x="154830" y="209029"/>
                  </a:lnTo>
                  <a:lnTo>
                    <a:pt x="143553" y="216960"/>
                  </a:lnTo>
                  <a:lnTo>
                    <a:pt x="125059" y="226256"/>
                  </a:lnTo>
                  <a:lnTo>
                    <a:pt x="116418" y="232850"/>
                  </a:lnTo>
                  <a:lnTo>
                    <a:pt x="77528" y="251763"/>
                  </a:lnTo>
                  <a:lnTo>
                    <a:pt x="68836" y="253887"/>
                  </a:lnTo>
                  <a:lnTo>
                    <a:pt x="39656" y="269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197"/>
            <p:cNvSpPr/>
            <p:nvPr>
              <p:custDataLst>
                <p:tags r:id="rId45"/>
              </p:custDataLst>
            </p:nvPr>
          </p:nvSpPr>
          <p:spPr>
            <a:xfrm>
              <a:off x="6397625" y="5397500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198"/>
            <p:cNvSpPr/>
            <p:nvPr>
              <p:custDataLst>
                <p:tags r:id="rId46"/>
              </p:custDataLst>
            </p:nvPr>
          </p:nvSpPr>
          <p:spPr>
            <a:xfrm>
              <a:off x="6484938" y="5508655"/>
              <a:ext cx="134938" cy="126971"/>
            </a:xfrm>
            <a:custGeom>
              <a:avLst/>
              <a:gdLst/>
              <a:ahLst/>
              <a:cxnLst/>
              <a:rect l="0" t="0" r="0" b="0"/>
              <a:pathLst>
                <a:path w="134938" h="126971">
                  <a:moveTo>
                    <a:pt x="0" y="7907"/>
                  </a:moveTo>
                  <a:lnTo>
                    <a:pt x="0" y="7907"/>
                  </a:lnTo>
                  <a:lnTo>
                    <a:pt x="4212" y="7907"/>
                  </a:lnTo>
                  <a:lnTo>
                    <a:pt x="5453" y="8789"/>
                  </a:lnTo>
                  <a:lnTo>
                    <a:pt x="6281" y="10259"/>
                  </a:lnTo>
                  <a:lnTo>
                    <a:pt x="6833" y="12121"/>
                  </a:lnTo>
                  <a:lnTo>
                    <a:pt x="14074" y="23989"/>
                  </a:lnTo>
                  <a:lnTo>
                    <a:pt x="20078" y="62393"/>
                  </a:lnTo>
                  <a:lnTo>
                    <a:pt x="23075" y="75963"/>
                  </a:lnTo>
                  <a:lnTo>
                    <a:pt x="23811" y="114843"/>
                  </a:lnTo>
                  <a:lnTo>
                    <a:pt x="23812" y="126969"/>
                  </a:lnTo>
                  <a:lnTo>
                    <a:pt x="23812" y="91207"/>
                  </a:lnTo>
                  <a:lnTo>
                    <a:pt x="23812" y="87253"/>
                  </a:lnTo>
                  <a:lnTo>
                    <a:pt x="26163" y="80508"/>
                  </a:lnTo>
                  <a:lnTo>
                    <a:pt x="30646" y="73205"/>
                  </a:lnTo>
                  <a:lnTo>
                    <a:pt x="32413" y="59971"/>
                  </a:lnTo>
                  <a:lnTo>
                    <a:pt x="37989" y="47950"/>
                  </a:lnTo>
                  <a:lnTo>
                    <a:pt x="40345" y="34412"/>
                  </a:lnTo>
                  <a:lnTo>
                    <a:pt x="45925" y="23792"/>
                  </a:lnTo>
                  <a:lnTo>
                    <a:pt x="46492" y="21142"/>
                  </a:lnTo>
                  <a:lnTo>
                    <a:pt x="47751" y="19377"/>
                  </a:lnTo>
                  <a:lnTo>
                    <a:pt x="49473" y="18200"/>
                  </a:lnTo>
                  <a:lnTo>
                    <a:pt x="51503" y="17415"/>
                  </a:lnTo>
                  <a:lnTo>
                    <a:pt x="52855" y="16009"/>
                  </a:lnTo>
                  <a:lnTo>
                    <a:pt x="55205" y="9148"/>
                  </a:lnTo>
                  <a:lnTo>
                    <a:pt x="57756" y="8459"/>
                  </a:lnTo>
                  <a:lnTo>
                    <a:pt x="59670" y="8275"/>
                  </a:lnTo>
                  <a:lnTo>
                    <a:pt x="60947" y="7270"/>
                  </a:lnTo>
                  <a:lnTo>
                    <a:pt x="62365" y="3802"/>
                  </a:lnTo>
                  <a:lnTo>
                    <a:pt x="63624" y="2525"/>
                  </a:lnTo>
                  <a:lnTo>
                    <a:pt x="71080" y="70"/>
                  </a:lnTo>
                  <a:lnTo>
                    <a:pt x="75545" y="0"/>
                  </a:lnTo>
                  <a:lnTo>
                    <a:pt x="80025" y="2335"/>
                  </a:lnTo>
                  <a:lnTo>
                    <a:pt x="91399" y="12024"/>
                  </a:lnTo>
                  <a:lnTo>
                    <a:pt x="93539" y="16498"/>
                  </a:lnTo>
                  <a:lnTo>
                    <a:pt x="94108" y="18926"/>
                  </a:lnTo>
                  <a:lnTo>
                    <a:pt x="95371" y="20545"/>
                  </a:lnTo>
                  <a:lnTo>
                    <a:pt x="106197" y="27569"/>
                  </a:lnTo>
                  <a:lnTo>
                    <a:pt x="108934" y="32227"/>
                  </a:lnTo>
                  <a:lnTo>
                    <a:pt x="111717" y="45015"/>
                  </a:lnTo>
                  <a:lnTo>
                    <a:pt x="116494" y="52907"/>
                  </a:lnTo>
                  <a:lnTo>
                    <a:pt x="118554" y="63473"/>
                  </a:lnTo>
                  <a:lnTo>
                    <a:pt x="118723" y="66118"/>
                  </a:lnTo>
                  <a:lnTo>
                    <a:pt x="121263" y="71409"/>
                  </a:lnTo>
                  <a:lnTo>
                    <a:pt x="124450" y="76699"/>
                  </a:lnTo>
                  <a:lnTo>
                    <a:pt x="126496" y="87283"/>
                  </a:lnTo>
                  <a:lnTo>
                    <a:pt x="126970" y="108424"/>
                  </a:lnTo>
                  <a:lnTo>
                    <a:pt x="129338" y="112259"/>
                  </a:lnTo>
                  <a:lnTo>
                    <a:pt x="132449" y="116904"/>
                  </a:lnTo>
                  <a:lnTo>
                    <a:pt x="134937" y="1269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199"/>
            <p:cNvSpPr/>
            <p:nvPr>
              <p:custDataLst>
                <p:tags r:id="rId47"/>
              </p:custDataLst>
            </p:nvPr>
          </p:nvSpPr>
          <p:spPr>
            <a:xfrm>
              <a:off x="6913563" y="5175250"/>
              <a:ext cx="7937" cy="1"/>
            </a:xfrm>
            <a:custGeom>
              <a:avLst/>
              <a:gdLst/>
              <a:ahLst/>
              <a:cxnLst/>
              <a:rect l="0" t="0" r="0" b="0"/>
              <a:pathLst>
                <a:path w="7937" h="1">
                  <a:moveTo>
                    <a:pt x="0" y="0"/>
                  </a:moveTo>
                  <a:lnTo>
                    <a:pt x="0" y="0"/>
                  </a:lnTo>
                  <a:lnTo>
                    <a:pt x="793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200"/>
            <p:cNvSpPr/>
            <p:nvPr>
              <p:custDataLst>
                <p:tags r:id="rId48"/>
              </p:custDataLst>
            </p:nvPr>
          </p:nvSpPr>
          <p:spPr>
            <a:xfrm>
              <a:off x="6762849" y="5422424"/>
              <a:ext cx="118965" cy="197318"/>
            </a:xfrm>
            <a:custGeom>
              <a:avLst/>
              <a:gdLst/>
              <a:ahLst/>
              <a:cxnLst/>
              <a:rect l="0" t="0" r="0" b="0"/>
              <a:pathLst>
                <a:path w="118965" h="197318">
                  <a:moveTo>
                    <a:pt x="103089" y="14764"/>
                  </a:moveTo>
                  <a:lnTo>
                    <a:pt x="103089" y="14764"/>
                  </a:lnTo>
                  <a:lnTo>
                    <a:pt x="103089" y="10550"/>
                  </a:lnTo>
                  <a:lnTo>
                    <a:pt x="102206" y="9308"/>
                  </a:lnTo>
                  <a:lnTo>
                    <a:pt x="100737" y="8481"/>
                  </a:lnTo>
                  <a:lnTo>
                    <a:pt x="95478" y="6923"/>
                  </a:lnTo>
                  <a:lnTo>
                    <a:pt x="95248" y="2640"/>
                  </a:lnTo>
                  <a:lnTo>
                    <a:pt x="94333" y="1390"/>
                  </a:lnTo>
                  <a:lnTo>
                    <a:pt x="90965" y="0"/>
                  </a:lnTo>
                  <a:lnTo>
                    <a:pt x="89715" y="511"/>
                  </a:lnTo>
                  <a:lnTo>
                    <a:pt x="88881" y="1734"/>
                  </a:lnTo>
                  <a:lnTo>
                    <a:pt x="88325" y="3431"/>
                  </a:lnTo>
                  <a:lnTo>
                    <a:pt x="87072" y="4563"/>
                  </a:lnTo>
                  <a:lnTo>
                    <a:pt x="83329" y="5820"/>
                  </a:lnTo>
                  <a:lnTo>
                    <a:pt x="73739" y="7509"/>
                  </a:lnTo>
                  <a:lnTo>
                    <a:pt x="61731" y="16613"/>
                  </a:lnTo>
                  <a:lnTo>
                    <a:pt x="27235" y="51811"/>
                  </a:lnTo>
                  <a:lnTo>
                    <a:pt x="22057" y="62390"/>
                  </a:lnTo>
                  <a:lnTo>
                    <a:pt x="11148" y="75618"/>
                  </a:lnTo>
                  <a:lnTo>
                    <a:pt x="8819" y="83555"/>
                  </a:lnTo>
                  <a:lnTo>
                    <a:pt x="7247" y="92374"/>
                  </a:lnTo>
                  <a:lnTo>
                    <a:pt x="1042" y="111555"/>
                  </a:lnTo>
                  <a:lnTo>
                    <a:pt x="0" y="128437"/>
                  </a:lnTo>
                  <a:lnTo>
                    <a:pt x="2297" y="133783"/>
                  </a:lnTo>
                  <a:lnTo>
                    <a:pt x="5375" y="139098"/>
                  </a:lnTo>
                  <a:lnTo>
                    <a:pt x="7352" y="149697"/>
                  </a:lnTo>
                  <a:lnTo>
                    <a:pt x="7514" y="152344"/>
                  </a:lnTo>
                  <a:lnTo>
                    <a:pt x="10045" y="157637"/>
                  </a:lnTo>
                  <a:lnTo>
                    <a:pt x="20476" y="170868"/>
                  </a:lnTo>
                  <a:lnTo>
                    <a:pt x="22275" y="176159"/>
                  </a:lnTo>
                  <a:lnTo>
                    <a:pt x="23635" y="177923"/>
                  </a:lnTo>
                  <a:lnTo>
                    <a:pt x="27500" y="179883"/>
                  </a:lnTo>
                  <a:lnTo>
                    <a:pt x="37168" y="182023"/>
                  </a:lnTo>
                  <a:lnTo>
                    <a:pt x="44946" y="186815"/>
                  </a:lnTo>
                  <a:lnTo>
                    <a:pt x="52837" y="189508"/>
                  </a:lnTo>
                  <a:lnTo>
                    <a:pt x="60761" y="194617"/>
                  </a:lnTo>
                  <a:lnTo>
                    <a:pt x="68694" y="196524"/>
                  </a:lnTo>
                  <a:lnTo>
                    <a:pt x="97797" y="197317"/>
                  </a:lnTo>
                  <a:lnTo>
                    <a:pt x="103089" y="194970"/>
                  </a:lnTo>
                  <a:lnTo>
                    <a:pt x="108380" y="191869"/>
                  </a:lnTo>
                  <a:lnTo>
                    <a:pt x="118964" y="1893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201"/>
            <p:cNvSpPr/>
            <p:nvPr>
              <p:custDataLst>
                <p:tags r:id="rId49"/>
              </p:custDataLst>
            </p:nvPr>
          </p:nvSpPr>
          <p:spPr>
            <a:xfrm>
              <a:off x="7119938" y="5365750"/>
              <a:ext cx="87312" cy="7938"/>
            </a:xfrm>
            <a:custGeom>
              <a:avLst/>
              <a:gdLst/>
              <a:ahLst/>
              <a:cxnLst/>
              <a:rect l="0" t="0" r="0" b="0"/>
              <a:pathLst>
                <a:path w="87312" h="7938">
                  <a:moveTo>
                    <a:pt x="87311" y="7937"/>
                  </a:moveTo>
                  <a:lnTo>
                    <a:pt x="87311" y="7937"/>
                  </a:lnTo>
                  <a:lnTo>
                    <a:pt x="80478" y="7937"/>
                  </a:lnTo>
                  <a:lnTo>
                    <a:pt x="73256" y="2482"/>
                  </a:lnTo>
                  <a:lnTo>
                    <a:pt x="65900" y="736"/>
                  </a:lnTo>
                  <a:lnTo>
                    <a:pt x="27340" y="1"/>
                  </a:lnTo>
                  <a:lnTo>
                    <a:pt x="25379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202"/>
            <p:cNvSpPr/>
            <p:nvPr>
              <p:custDataLst>
                <p:tags r:id="rId50"/>
              </p:custDataLst>
            </p:nvPr>
          </p:nvSpPr>
          <p:spPr>
            <a:xfrm>
              <a:off x="6913563" y="5191125"/>
              <a:ext cx="149052" cy="476251"/>
            </a:xfrm>
            <a:custGeom>
              <a:avLst/>
              <a:gdLst/>
              <a:ahLst/>
              <a:cxnLst/>
              <a:rect l="0" t="0" r="0" b="0"/>
              <a:pathLst>
                <a:path w="149052" h="476251">
                  <a:moveTo>
                    <a:pt x="0" y="0"/>
                  </a:moveTo>
                  <a:lnTo>
                    <a:pt x="0" y="0"/>
                  </a:lnTo>
                  <a:lnTo>
                    <a:pt x="4212" y="0"/>
                  </a:lnTo>
                  <a:lnTo>
                    <a:pt x="8634" y="4703"/>
                  </a:lnTo>
                  <a:lnTo>
                    <a:pt x="31767" y="41464"/>
                  </a:lnTo>
                  <a:lnTo>
                    <a:pt x="50272" y="76833"/>
                  </a:lnTo>
                  <a:lnTo>
                    <a:pt x="81448" y="113777"/>
                  </a:lnTo>
                  <a:lnTo>
                    <a:pt x="100259" y="146403"/>
                  </a:lnTo>
                  <a:lnTo>
                    <a:pt x="113421" y="172969"/>
                  </a:lnTo>
                  <a:lnTo>
                    <a:pt x="117947" y="178813"/>
                  </a:lnTo>
                  <a:lnTo>
                    <a:pt x="122976" y="192361"/>
                  </a:lnTo>
                  <a:lnTo>
                    <a:pt x="126975" y="206320"/>
                  </a:lnTo>
                  <a:lnTo>
                    <a:pt x="139210" y="229654"/>
                  </a:lnTo>
                  <a:lnTo>
                    <a:pt x="148835" y="268173"/>
                  </a:lnTo>
                  <a:lnTo>
                    <a:pt x="149051" y="280583"/>
                  </a:lnTo>
                  <a:lnTo>
                    <a:pt x="143533" y="319343"/>
                  </a:lnTo>
                  <a:lnTo>
                    <a:pt x="142188" y="335783"/>
                  </a:lnTo>
                  <a:lnTo>
                    <a:pt x="126803" y="373049"/>
                  </a:lnTo>
                  <a:lnTo>
                    <a:pt x="105826" y="408193"/>
                  </a:lnTo>
                  <a:lnTo>
                    <a:pt x="92602" y="429799"/>
                  </a:lnTo>
                  <a:lnTo>
                    <a:pt x="75444" y="444306"/>
                  </a:lnTo>
                  <a:lnTo>
                    <a:pt x="70272" y="452380"/>
                  </a:lnTo>
                  <a:lnTo>
                    <a:pt x="47625" y="476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203"/>
            <p:cNvSpPr/>
            <p:nvPr>
              <p:custDataLst>
                <p:tags r:id="rId51"/>
              </p:custDataLst>
            </p:nvPr>
          </p:nvSpPr>
          <p:spPr>
            <a:xfrm>
              <a:off x="7127875" y="5421312"/>
              <a:ext cx="87314" cy="7939"/>
            </a:xfrm>
            <a:custGeom>
              <a:avLst/>
              <a:gdLst/>
              <a:ahLst/>
              <a:cxnLst/>
              <a:rect l="0" t="0" r="0" b="0"/>
              <a:pathLst>
                <a:path w="87314" h="7939">
                  <a:moveTo>
                    <a:pt x="87313" y="0"/>
                  </a:moveTo>
                  <a:lnTo>
                    <a:pt x="87313" y="0"/>
                  </a:lnTo>
                  <a:lnTo>
                    <a:pt x="83099" y="0"/>
                  </a:lnTo>
                  <a:lnTo>
                    <a:pt x="78678" y="2352"/>
                  </a:lnTo>
                  <a:lnTo>
                    <a:pt x="73774" y="5455"/>
                  </a:lnTo>
                  <a:lnTo>
                    <a:pt x="63439" y="7447"/>
                  </a:lnTo>
                  <a:lnTo>
                    <a:pt x="25429" y="7932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SMARTInkShape-Group46"/>
          <p:cNvGrpSpPr/>
          <p:nvPr/>
        </p:nvGrpSpPr>
        <p:grpSpPr>
          <a:xfrm>
            <a:off x="7246938" y="4064000"/>
            <a:ext cx="420687" cy="1206501"/>
            <a:chOff x="7246938" y="4064000"/>
            <a:chExt cx="420687" cy="1206501"/>
          </a:xfrm>
        </p:grpSpPr>
        <p:sp>
          <p:nvSpPr>
            <p:cNvPr id="107" name="SMARTInkShape-204"/>
            <p:cNvSpPr/>
            <p:nvPr>
              <p:custDataLst>
                <p:tags r:id="rId40"/>
              </p:custDataLst>
            </p:nvPr>
          </p:nvSpPr>
          <p:spPr>
            <a:xfrm>
              <a:off x="7246938" y="4064000"/>
              <a:ext cx="230187" cy="579438"/>
            </a:xfrm>
            <a:custGeom>
              <a:avLst/>
              <a:gdLst/>
              <a:ahLst/>
              <a:cxnLst/>
              <a:rect l="0" t="0" r="0" b="0"/>
              <a:pathLst>
                <a:path w="230187" h="579438">
                  <a:moveTo>
                    <a:pt x="150811" y="0"/>
                  </a:moveTo>
                  <a:lnTo>
                    <a:pt x="150811" y="0"/>
                  </a:lnTo>
                  <a:lnTo>
                    <a:pt x="146598" y="0"/>
                  </a:lnTo>
                  <a:lnTo>
                    <a:pt x="145356" y="882"/>
                  </a:lnTo>
                  <a:lnTo>
                    <a:pt x="144529" y="2351"/>
                  </a:lnTo>
                  <a:lnTo>
                    <a:pt x="143978" y="4213"/>
                  </a:lnTo>
                  <a:lnTo>
                    <a:pt x="142727" y="5454"/>
                  </a:lnTo>
                  <a:lnTo>
                    <a:pt x="134855" y="8601"/>
                  </a:lnTo>
                  <a:lnTo>
                    <a:pt x="128208" y="14743"/>
                  </a:lnTo>
                  <a:lnTo>
                    <a:pt x="120901" y="16533"/>
                  </a:lnTo>
                  <a:lnTo>
                    <a:pt x="112586" y="22680"/>
                  </a:lnTo>
                  <a:lnTo>
                    <a:pt x="107344" y="23476"/>
                  </a:lnTo>
                  <a:lnTo>
                    <a:pt x="105958" y="24471"/>
                  </a:lnTo>
                  <a:lnTo>
                    <a:pt x="105034" y="26015"/>
                  </a:lnTo>
                  <a:lnTo>
                    <a:pt x="104418" y="27927"/>
                  </a:lnTo>
                  <a:lnTo>
                    <a:pt x="95175" y="39610"/>
                  </a:lnTo>
                  <a:lnTo>
                    <a:pt x="83457" y="51474"/>
                  </a:lnTo>
                  <a:lnTo>
                    <a:pt x="81189" y="56097"/>
                  </a:lnTo>
                  <a:lnTo>
                    <a:pt x="80584" y="58565"/>
                  </a:lnTo>
                  <a:lnTo>
                    <a:pt x="75519" y="66251"/>
                  </a:lnTo>
                  <a:lnTo>
                    <a:pt x="70900" y="69133"/>
                  </a:lnTo>
                  <a:lnTo>
                    <a:pt x="68433" y="69901"/>
                  </a:lnTo>
                  <a:lnTo>
                    <a:pt x="66788" y="71295"/>
                  </a:lnTo>
                  <a:lnTo>
                    <a:pt x="57409" y="87459"/>
                  </a:lnTo>
                  <a:lnTo>
                    <a:pt x="56794" y="90056"/>
                  </a:lnTo>
                  <a:lnTo>
                    <a:pt x="51713" y="97925"/>
                  </a:lnTo>
                  <a:lnTo>
                    <a:pt x="42977" y="108485"/>
                  </a:lnTo>
                  <a:lnTo>
                    <a:pt x="40662" y="116418"/>
                  </a:lnTo>
                  <a:lnTo>
                    <a:pt x="40120" y="121709"/>
                  </a:lnTo>
                  <a:lnTo>
                    <a:pt x="37527" y="127000"/>
                  </a:lnTo>
                  <a:lnTo>
                    <a:pt x="34317" y="132292"/>
                  </a:lnTo>
                  <a:lnTo>
                    <a:pt x="32256" y="142875"/>
                  </a:lnTo>
                  <a:lnTo>
                    <a:pt x="32087" y="145520"/>
                  </a:lnTo>
                  <a:lnTo>
                    <a:pt x="29548" y="150812"/>
                  </a:lnTo>
                  <a:lnTo>
                    <a:pt x="26361" y="156104"/>
                  </a:lnTo>
                  <a:lnTo>
                    <a:pt x="24566" y="164923"/>
                  </a:lnTo>
                  <a:lnTo>
                    <a:pt x="23911" y="184104"/>
                  </a:lnTo>
                  <a:lnTo>
                    <a:pt x="21504" y="190010"/>
                  </a:lnTo>
                  <a:lnTo>
                    <a:pt x="18376" y="195573"/>
                  </a:lnTo>
                  <a:lnTo>
                    <a:pt x="16368" y="206332"/>
                  </a:lnTo>
                  <a:lnTo>
                    <a:pt x="15903" y="231727"/>
                  </a:lnTo>
                  <a:lnTo>
                    <a:pt x="13535" y="237634"/>
                  </a:lnTo>
                  <a:lnTo>
                    <a:pt x="10424" y="243198"/>
                  </a:lnTo>
                  <a:lnTo>
                    <a:pt x="8428" y="253957"/>
                  </a:lnTo>
                  <a:lnTo>
                    <a:pt x="7056" y="291923"/>
                  </a:lnTo>
                  <a:lnTo>
                    <a:pt x="735" y="314118"/>
                  </a:lnTo>
                  <a:lnTo>
                    <a:pt x="2" y="351893"/>
                  </a:lnTo>
                  <a:lnTo>
                    <a:pt x="0" y="375708"/>
                  </a:lnTo>
                  <a:lnTo>
                    <a:pt x="2351" y="381000"/>
                  </a:lnTo>
                  <a:lnTo>
                    <a:pt x="5455" y="386292"/>
                  </a:lnTo>
                  <a:lnTo>
                    <a:pt x="7446" y="396875"/>
                  </a:lnTo>
                  <a:lnTo>
                    <a:pt x="7934" y="431270"/>
                  </a:lnTo>
                  <a:lnTo>
                    <a:pt x="10288" y="436562"/>
                  </a:lnTo>
                  <a:lnTo>
                    <a:pt x="13391" y="441854"/>
                  </a:lnTo>
                  <a:lnTo>
                    <a:pt x="15384" y="452438"/>
                  </a:lnTo>
                  <a:lnTo>
                    <a:pt x="15778" y="463020"/>
                  </a:lnTo>
                  <a:lnTo>
                    <a:pt x="18183" y="468313"/>
                  </a:lnTo>
                  <a:lnTo>
                    <a:pt x="21311" y="473604"/>
                  </a:lnTo>
                  <a:lnTo>
                    <a:pt x="23317" y="484187"/>
                  </a:lnTo>
                  <a:lnTo>
                    <a:pt x="23483" y="486833"/>
                  </a:lnTo>
                  <a:lnTo>
                    <a:pt x="26017" y="492125"/>
                  </a:lnTo>
                  <a:lnTo>
                    <a:pt x="29202" y="497417"/>
                  </a:lnTo>
                  <a:lnTo>
                    <a:pt x="30617" y="502708"/>
                  </a:lnTo>
                  <a:lnTo>
                    <a:pt x="31877" y="504472"/>
                  </a:lnTo>
                  <a:lnTo>
                    <a:pt x="33597" y="505648"/>
                  </a:lnTo>
                  <a:lnTo>
                    <a:pt x="35628" y="506432"/>
                  </a:lnTo>
                  <a:lnTo>
                    <a:pt x="36981" y="507837"/>
                  </a:lnTo>
                  <a:lnTo>
                    <a:pt x="41504" y="516428"/>
                  </a:lnTo>
                  <a:lnTo>
                    <a:pt x="67355" y="543605"/>
                  </a:lnTo>
                  <a:lnTo>
                    <a:pt x="71975" y="545873"/>
                  </a:lnTo>
                  <a:lnTo>
                    <a:pt x="83428" y="547528"/>
                  </a:lnTo>
                  <a:lnTo>
                    <a:pt x="87369" y="547581"/>
                  </a:lnTo>
                  <a:lnTo>
                    <a:pt x="89996" y="548498"/>
                  </a:lnTo>
                  <a:lnTo>
                    <a:pt x="91747" y="549992"/>
                  </a:lnTo>
                  <a:lnTo>
                    <a:pt x="92915" y="551870"/>
                  </a:lnTo>
                  <a:lnTo>
                    <a:pt x="94575" y="553122"/>
                  </a:lnTo>
                  <a:lnTo>
                    <a:pt x="98771" y="554512"/>
                  </a:lnTo>
                  <a:lnTo>
                    <a:pt x="136486" y="555616"/>
                  </a:lnTo>
                  <a:lnTo>
                    <a:pt x="142387" y="557973"/>
                  </a:lnTo>
                  <a:lnTo>
                    <a:pt x="147949" y="561078"/>
                  </a:lnTo>
                  <a:lnTo>
                    <a:pt x="158706" y="563071"/>
                  </a:lnTo>
                  <a:lnTo>
                    <a:pt x="196591" y="563563"/>
                  </a:lnTo>
                  <a:lnTo>
                    <a:pt x="201438" y="563563"/>
                  </a:lnTo>
                  <a:lnTo>
                    <a:pt x="203083" y="564444"/>
                  </a:lnTo>
                  <a:lnTo>
                    <a:pt x="204180" y="565914"/>
                  </a:lnTo>
                  <a:lnTo>
                    <a:pt x="205941" y="570396"/>
                  </a:lnTo>
                  <a:lnTo>
                    <a:pt x="208533" y="571010"/>
                  </a:lnTo>
                  <a:lnTo>
                    <a:pt x="222150" y="571500"/>
                  </a:lnTo>
                  <a:lnTo>
                    <a:pt x="222220" y="575713"/>
                  </a:lnTo>
                  <a:lnTo>
                    <a:pt x="223111" y="576954"/>
                  </a:lnTo>
                  <a:lnTo>
                    <a:pt x="230186" y="579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205"/>
            <p:cNvSpPr/>
            <p:nvPr>
              <p:custDataLst>
                <p:tags r:id="rId41"/>
              </p:custDataLst>
            </p:nvPr>
          </p:nvSpPr>
          <p:spPr>
            <a:xfrm>
              <a:off x="7413654" y="4738717"/>
              <a:ext cx="253971" cy="531784"/>
            </a:xfrm>
            <a:custGeom>
              <a:avLst/>
              <a:gdLst/>
              <a:ahLst/>
              <a:cxnLst/>
              <a:rect l="0" t="0" r="0" b="0"/>
              <a:pathLst>
                <a:path w="253971" h="531784">
                  <a:moveTo>
                    <a:pt x="142846" y="15846"/>
                  </a:moveTo>
                  <a:lnTo>
                    <a:pt x="142846" y="15846"/>
                  </a:lnTo>
                  <a:lnTo>
                    <a:pt x="142846" y="9011"/>
                  </a:lnTo>
                  <a:lnTo>
                    <a:pt x="141964" y="8644"/>
                  </a:lnTo>
                  <a:lnTo>
                    <a:pt x="136012" y="8005"/>
                  </a:lnTo>
                  <a:lnTo>
                    <a:pt x="135398" y="5599"/>
                  </a:lnTo>
                  <a:lnTo>
                    <a:pt x="135235" y="3723"/>
                  </a:lnTo>
                  <a:lnTo>
                    <a:pt x="134243" y="2472"/>
                  </a:lnTo>
                  <a:lnTo>
                    <a:pt x="127306" y="68"/>
                  </a:lnTo>
                  <a:lnTo>
                    <a:pt x="122857" y="0"/>
                  </a:lnTo>
                  <a:lnTo>
                    <a:pt x="121582" y="871"/>
                  </a:lnTo>
                  <a:lnTo>
                    <a:pt x="120733" y="2335"/>
                  </a:lnTo>
                  <a:lnTo>
                    <a:pt x="119368" y="6807"/>
                  </a:lnTo>
                  <a:lnTo>
                    <a:pt x="116830" y="7419"/>
                  </a:lnTo>
                  <a:lnTo>
                    <a:pt x="114918" y="7581"/>
                  </a:lnTo>
                  <a:lnTo>
                    <a:pt x="113645" y="8573"/>
                  </a:lnTo>
                  <a:lnTo>
                    <a:pt x="112228" y="12024"/>
                  </a:lnTo>
                  <a:lnTo>
                    <a:pt x="110969" y="13298"/>
                  </a:lnTo>
                  <a:lnTo>
                    <a:pt x="107218" y="14713"/>
                  </a:lnTo>
                  <a:lnTo>
                    <a:pt x="105865" y="15972"/>
                  </a:lnTo>
                  <a:lnTo>
                    <a:pt x="99301" y="26794"/>
                  </a:lnTo>
                  <a:lnTo>
                    <a:pt x="90572" y="37084"/>
                  </a:lnTo>
                  <a:lnTo>
                    <a:pt x="78841" y="61819"/>
                  </a:lnTo>
                  <a:lnTo>
                    <a:pt x="55520" y="97039"/>
                  </a:lnTo>
                  <a:lnTo>
                    <a:pt x="43185" y="121918"/>
                  </a:lnTo>
                  <a:lnTo>
                    <a:pt x="31230" y="158734"/>
                  </a:lnTo>
                  <a:lnTo>
                    <a:pt x="27093" y="169309"/>
                  </a:lnTo>
                  <a:lnTo>
                    <a:pt x="15343" y="208697"/>
                  </a:lnTo>
                  <a:lnTo>
                    <a:pt x="9377" y="234346"/>
                  </a:lnTo>
                  <a:lnTo>
                    <a:pt x="3823" y="271316"/>
                  </a:lnTo>
                  <a:lnTo>
                    <a:pt x="308" y="310765"/>
                  </a:lnTo>
                  <a:lnTo>
                    <a:pt x="0" y="346218"/>
                  </a:lnTo>
                  <a:lnTo>
                    <a:pt x="8057" y="383595"/>
                  </a:lnTo>
                  <a:lnTo>
                    <a:pt x="21595" y="420657"/>
                  </a:lnTo>
                  <a:lnTo>
                    <a:pt x="22324" y="425949"/>
                  </a:lnTo>
                  <a:lnTo>
                    <a:pt x="24575" y="430359"/>
                  </a:lnTo>
                  <a:lnTo>
                    <a:pt x="36156" y="443774"/>
                  </a:lnTo>
                  <a:lnTo>
                    <a:pt x="45533" y="463063"/>
                  </a:lnTo>
                  <a:lnTo>
                    <a:pt x="50500" y="469785"/>
                  </a:lnTo>
                  <a:lnTo>
                    <a:pt x="69787" y="486359"/>
                  </a:lnTo>
                  <a:lnTo>
                    <a:pt x="75980" y="493955"/>
                  </a:lnTo>
                  <a:lnTo>
                    <a:pt x="105948" y="512531"/>
                  </a:lnTo>
                  <a:lnTo>
                    <a:pt x="115646" y="515789"/>
                  </a:lnTo>
                  <a:lnTo>
                    <a:pt x="124987" y="521066"/>
                  </a:lnTo>
                  <a:lnTo>
                    <a:pt x="147383" y="524483"/>
                  </a:lnTo>
                  <a:lnTo>
                    <a:pt x="158571" y="530079"/>
                  </a:lnTo>
                  <a:lnTo>
                    <a:pt x="195543" y="531763"/>
                  </a:lnTo>
                  <a:lnTo>
                    <a:pt x="233907" y="531783"/>
                  </a:lnTo>
                  <a:lnTo>
                    <a:pt x="238586" y="529431"/>
                  </a:lnTo>
                  <a:lnTo>
                    <a:pt x="243605" y="526328"/>
                  </a:lnTo>
                  <a:lnTo>
                    <a:pt x="253970" y="5238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SMARTInkShape-Group47"/>
          <p:cNvGrpSpPr/>
          <p:nvPr/>
        </p:nvGrpSpPr>
        <p:grpSpPr>
          <a:xfrm>
            <a:off x="8223250" y="3786187"/>
            <a:ext cx="444497" cy="1341439"/>
            <a:chOff x="8223250" y="3786187"/>
            <a:chExt cx="444497" cy="1341439"/>
          </a:xfrm>
        </p:grpSpPr>
        <p:sp>
          <p:nvSpPr>
            <p:cNvPr id="110" name="SMARTInkShape-206"/>
            <p:cNvSpPr/>
            <p:nvPr>
              <p:custDataLst>
                <p:tags r:id="rId38"/>
              </p:custDataLst>
            </p:nvPr>
          </p:nvSpPr>
          <p:spPr>
            <a:xfrm>
              <a:off x="8342313" y="3786187"/>
              <a:ext cx="325434" cy="793752"/>
            </a:xfrm>
            <a:custGeom>
              <a:avLst/>
              <a:gdLst/>
              <a:ahLst/>
              <a:cxnLst/>
              <a:rect l="0" t="0" r="0" b="0"/>
              <a:pathLst>
                <a:path w="325434" h="793752">
                  <a:moveTo>
                    <a:pt x="0" y="7938"/>
                  </a:moveTo>
                  <a:lnTo>
                    <a:pt x="0" y="7938"/>
                  </a:lnTo>
                  <a:lnTo>
                    <a:pt x="0" y="0"/>
                  </a:lnTo>
                  <a:lnTo>
                    <a:pt x="0" y="4214"/>
                  </a:lnTo>
                  <a:lnTo>
                    <a:pt x="881" y="5455"/>
                  </a:lnTo>
                  <a:lnTo>
                    <a:pt x="2351" y="6282"/>
                  </a:lnTo>
                  <a:lnTo>
                    <a:pt x="4213" y="6834"/>
                  </a:lnTo>
                  <a:lnTo>
                    <a:pt x="5454" y="8084"/>
                  </a:lnTo>
                  <a:lnTo>
                    <a:pt x="9799" y="16427"/>
                  </a:lnTo>
                  <a:lnTo>
                    <a:pt x="11824" y="18889"/>
                  </a:lnTo>
                  <a:lnTo>
                    <a:pt x="16426" y="21624"/>
                  </a:lnTo>
                  <a:lnTo>
                    <a:pt x="21411" y="23722"/>
                  </a:lnTo>
                  <a:lnTo>
                    <a:pt x="58373" y="52937"/>
                  </a:lnTo>
                  <a:lnTo>
                    <a:pt x="85511" y="73791"/>
                  </a:lnTo>
                  <a:lnTo>
                    <a:pt x="92685" y="82185"/>
                  </a:lnTo>
                  <a:lnTo>
                    <a:pt x="129570" y="113870"/>
                  </a:lnTo>
                  <a:lnTo>
                    <a:pt x="168502" y="152630"/>
                  </a:lnTo>
                  <a:lnTo>
                    <a:pt x="204560" y="192203"/>
                  </a:lnTo>
                  <a:lnTo>
                    <a:pt x="231623" y="227642"/>
                  </a:lnTo>
                  <a:lnTo>
                    <a:pt x="248601" y="263515"/>
                  </a:lnTo>
                  <a:lnTo>
                    <a:pt x="264573" y="298653"/>
                  </a:lnTo>
                  <a:lnTo>
                    <a:pt x="280457" y="334915"/>
                  </a:lnTo>
                  <a:lnTo>
                    <a:pt x="296333" y="370088"/>
                  </a:lnTo>
                  <a:lnTo>
                    <a:pt x="305373" y="408972"/>
                  </a:lnTo>
                  <a:lnTo>
                    <a:pt x="313408" y="448589"/>
                  </a:lnTo>
                  <a:lnTo>
                    <a:pt x="321354" y="488270"/>
                  </a:lnTo>
                  <a:lnTo>
                    <a:pt x="325078" y="525337"/>
                  </a:lnTo>
                  <a:lnTo>
                    <a:pt x="325404" y="564794"/>
                  </a:lnTo>
                  <a:lnTo>
                    <a:pt x="325433" y="600248"/>
                  </a:lnTo>
                  <a:lnTo>
                    <a:pt x="324555" y="621701"/>
                  </a:lnTo>
                  <a:lnTo>
                    <a:pt x="313611" y="657268"/>
                  </a:lnTo>
                  <a:lnTo>
                    <a:pt x="307744" y="680418"/>
                  </a:lnTo>
                  <a:lnTo>
                    <a:pt x="304344" y="687819"/>
                  </a:lnTo>
                  <a:lnTo>
                    <a:pt x="301548" y="701019"/>
                  </a:lnTo>
                  <a:lnTo>
                    <a:pt x="295526" y="710908"/>
                  </a:lnTo>
                  <a:lnTo>
                    <a:pt x="273380" y="736402"/>
                  </a:lnTo>
                  <a:lnTo>
                    <a:pt x="270031" y="748046"/>
                  </a:lnTo>
                  <a:lnTo>
                    <a:pt x="268214" y="750052"/>
                  </a:lnTo>
                  <a:lnTo>
                    <a:pt x="238282" y="776843"/>
                  </a:lnTo>
                  <a:lnTo>
                    <a:pt x="234372" y="777417"/>
                  </a:lnTo>
                  <a:lnTo>
                    <a:pt x="232977" y="778451"/>
                  </a:lnTo>
                  <a:lnTo>
                    <a:pt x="231426" y="781953"/>
                  </a:lnTo>
                  <a:lnTo>
                    <a:pt x="230131" y="783240"/>
                  </a:lnTo>
                  <a:lnTo>
                    <a:pt x="222281" y="785804"/>
                  </a:lnTo>
                  <a:lnTo>
                    <a:pt x="222253" y="785812"/>
                  </a:lnTo>
                  <a:lnTo>
                    <a:pt x="222252" y="785813"/>
                  </a:lnTo>
                  <a:lnTo>
                    <a:pt x="222251" y="785813"/>
                  </a:lnTo>
                  <a:lnTo>
                    <a:pt x="222250" y="785813"/>
                  </a:lnTo>
                  <a:lnTo>
                    <a:pt x="222249" y="785813"/>
                  </a:lnTo>
                  <a:lnTo>
                    <a:pt x="222249" y="7937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207"/>
            <p:cNvSpPr/>
            <p:nvPr>
              <p:custDataLst>
                <p:tags r:id="rId39"/>
              </p:custDataLst>
            </p:nvPr>
          </p:nvSpPr>
          <p:spPr>
            <a:xfrm>
              <a:off x="8223250" y="4722841"/>
              <a:ext cx="174432" cy="404785"/>
            </a:xfrm>
            <a:custGeom>
              <a:avLst/>
              <a:gdLst/>
              <a:ahLst/>
              <a:cxnLst/>
              <a:rect l="0" t="0" r="0" b="0"/>
              <a:pathLst>
                <a:path w="174432" h="404785">
                  <a:moveTo>
                    <a:pt x="63499" y="7909"/>
                  </a:moveTo>
                  <a:lnTo>
                    <a:pt x="63499" y="7909"/>
                  </a:lnTo>
                  <a:lnTo>
                    <a:pt x="59286" y="7909"/>
                  </a:lnTo>
                  <a:lnTo>
                    <a:pt x="58045" y="7027"/>
                  </a:lnTo>
                  <a:lnTo>
                    <a:pt x="57217" y="5557"/>
                  </a:lnTo>
                  <a:lnTo>
                    <a:pt x="55571" y="0"/>
                  </a:lnTo>
                  <a:lnTo>
                    <a:pt x="55563" y="6808"/>
                  </a:lnTo>
                  <a:lnTo>
                    <a:pt x="56444" y="7175"/>
                  </a:lnTo>
                  <a:lnTo>
                    <a:pt x="59775" y="7583"/>
                  </a:lnTo>
                  <a:lnTo>
                    <a:pt x="61017" y="8574"/>
                  </a:lnTo>
                  <a:lnTo>
                    <a:pt x="62397" y="12025"/>
                  </a:lnTo>
                  <a:lnTo>
                    <a:pt x="63647" y="13299"/>
                  </a:lnTo>
                  <a:lnTo>
                    <a:pt x="67387" y="14714"/>
                  </a:lnTo>
                  <a:lnTo>
                    <a:pt x="68737" y="15973"/>
                  </a:lnTo>
                  <a:lnTo>
                    <a:pt x="70237" y="19724"/>
                  </a:lnTo>
                  <a:lnTo>
                    <a:pt x="71519" y="21078"/>
                  </a:lnTo>
                  <a:lnTo>
                    <a:pt x="82380" y="27641"/>
                  </a:lnTo>
                  <a:lnTo>
                    <a:pt x="116418" y="61714"/>
                  </a:lnTo>
                  <a:lnTo>
                    <a:pt x="142875" y="97429"/>
                  </a:lnTo>
                  <a:lnTo>
                    <a:pt x="156397" y="124813"/>
                  </a:lnTo>
                  <a:lnTo>
                    <a:pt x="171315" y="161593"/>
                  </a:lnTo>
                  <a:lnTo>
                    <a:pt x="174431" y="198423"/>
                  </a:lnTo>
                  <a:lnTo>
                    <a:pt x="173717" y="223987"/>
                  </a:lnTo>
                  <a:lnTo>
                    <a:pt x="168337" y="239751"/>
                  </a:lnTo>
                  <a:lnTo>
                    <a:pt x="164824" y="254461"/>
                  </a:lnTo>
                  <a:lnTo>
                    <a:pt x="158197" y="267639"/>
                  </a:lnTo>
                  <a:lnTo>
                    <a:pt x="137561" y="303584"/>
                  </a:lnTo>
                  <a:lnTo>
                    <a:pt x="132281" y="310711"/>
                  </a:lnTo>
                  <a:lnTo>
                    <a:pt x="93043" y="341267"/>
                  </a:lnTo>
                  <a:lnTo>
                    <a:pt x="71941" y="357157"/>
                  </a:lnTo>
                  <a:lnTo>
                    <a:pt x="61296" y="365095"/>
                  </a:lnTo>
                  <a:lnTo>
                    <a:pt x="40190" y="378620"/>
                  </a:lnTo>
                  <a:lnTo>
                    <a:pt x="34619" y="380808"/>
                  </a:lnTo>
                  <a:lnTo>
                    <a:pt x="26525" y="386117"/>
                  </a:lnTo>
                  <a:lnTo>
                    <a:pt x="18540" y="388963"/>
                  </a:lnTo>
                  <a:lnTo>
                    <a:pt x="9508" y="395634"/>
                  </a:lnTo>
                  <a:lnTo>
                    <a:pt x="9" y="396846"/>
                  </a:lnTo>
                  <a:lnTo>
                    <a:pt x="5" y="396846"/>
                  </a:lnTo>
                  <a:lnTo>
                    <a:pt x="3" y="396847"/>
                  </a:lnTo>
                  <a:lnTo>
                    <a:pt x="1" y="396847"/>
                  </a:lnTo>
                  <a:lnTo>
                    <a:pt x="0" y="4047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SMARTInkShape-Group48"/>
          <p:cNvGrpSpPr/>
          <p:nvPr/>
        </p:nvGrpSpPr>
        <p:grpSpPr>
          <a:xfrm>
            <a:off x="7485063" y="5524500"/>
            <a:ext cx="293687" cy="23814"/>
            <a:chOff x="7485063" y="5524500"/>
            <a:chExt cx="293687" cy="23814"/>
          </a:xfrm>
        </p:grpSpPr>
        <p:sp>
          <p:nvSpPr>
            <p:cNvPr id="113" name="SMARTInkShape-208"/>
            <p:cNvSpPr/>
            <p:nvPr>
              <p:custDataLst>
                <p:tags r:id="rId35"/>
              </p:custDataLst>
            </p:nvPr>
          </p:nvSpPr>
          <p:spPr>
            <a:xfrm>
              <a:off x="7485063" y="5548313"/>
              <a:ext cx="7937" cy="1"/>
            </a:xfrm>
            <a:custGeom>
              <a:avLst/>
              <a:gdLst/>
              <a:ahLst/>
              <a:cxnLst/>
              <a:rect l="0" t="0" r="0" b="0"/>
              <a:pathLst>
                <a:path w="7937" h="1">
                  <a:moveTo>
                    <a:pt x="0" y="0"/>
                  </a:moveTo>
                  <a:lnTo>
                    <a:pt x="0" y="0"/>
                  </a:lnTo>
                  <a:lnTo>
                    <a:pt x="793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209"/>
            <p:cNvSpPr/>
            <p:nvPr>
              <p:custDataLst>
                <p:tags r:id="rId36"/>
              </p:custDataLst>
            </p:nvPr>
          </p:nvSpPr>
          <p:spPr>
            <a:xfrm>
              <a:off x="7635874" y="5524500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210"/>
            <p:cNvSpPr/>
            <p:nvPr>
              <p:custDataLst>
                <p:tags r:id="rId37"/>
              </p:custDataLst>
            </p:nvPr>
          </p:nvSpPr>
          <p:spPr>
            <a:xfrm>
              <a:off x="7770813" y="5524500"/>
              <a:ext cx="7937" cy="1"/>
            </a:xfrm>
            <a:custGeom>
              <a:avLst/>
              <a:gdLst/>
              <a:ahLst/>
              <a:cxnLst/>
              <a:rect l="0" t="0" r="0" b="0"/>
              <a:pathLst>
                <a:path w="7937" h="1">
                  <a:moveTo>
                    <a:pt x="0" y="0"/>
                  </a:moveTo>
                  <a:lnTo>
                    <a:pt x="0" y="0"/>
                  </a:lnTo>
                  <a:lnTo>
                    <a:pt x="793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SMARTInkShape-Group49"/>
          <p:cNvGrpSpPr/>
          <p:nvPr/>
        </p:nvGrpSpPr>
        <p:grpSpPr>
          <a:xfrm>
            <a:off x="8000999" y="5476875"/>
            <a:ext cx="269877" cy="23814"/>
            <a:chOff x="8000999" y="5476875"/>
            <a:chExt cx="269877" cy="23814"/>
          </a:xfrm>
        </p:grpSpPr>
        <p:sp>
          <p:nvSpPr>
            <p:cNvPr id="117" name="SMARTInkShape-211"/>
            <p:cNvSpPr/>
            <p:nvPr>
              <p:custDataLst>
                <p:tags r:id="rId33"/>
              </p:custDataLst>
            </p:nvPr>
          </p:nvSpPr>
          <p:spPr>
            <a:xfrm>
              <a:off x="8000999" y="5500688"/>
              <a:ext cx="7940" cy="1"/>
            </a:xfrm>
            <a:custGeom>
              <a:avLst/>
              <a:gdLst/>
              <a:ahLst/>
              <a:cxnLst/>
              <a:rect l="0" t="0" r="0" b="0"/>
              <a:pathLst>
                <a:path w="7940" h="1">
                  <a:moveTo>
                    <a:pt x="0" y="0"/>
                  </a:moveTo>
                  <a:lnTo>
                    <a:pt x="0" y="0"/>
                  </a:lnTo>
                  <a:lnTo>
                    <a:pt x="793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212"/>
            <p:cNvSpPr/>
            <p:nvPr>
              <p:custDataLst>
                <p:tags r:id="rId34"/>
              </p:custDataLst>
            </p:nvPr>
          </p:nvSpPr>
          <p:spPr>
            <a:xfrm>
              <a:off x="8239124" y="5476875"/>
              <a:ext cx="31752" cy="23814"/>
            </a:xfrm>
            <a:custGeom>
              <a:avLst/>
              <a:gdLst/>
              <a:ahLst/>
              <a:cxnLst/>
              <a:rect l="0" t="0" r="0" b="0"/>
              <a:pathLst>
                <a:path w="31752" h="23814">
                  <a:moveTo>
                    <a:pt x="0" y="0"/>
                  </a:moveTo>
                  <a:lnTo>
                    <a:pt x="0" y="0"/>
                  </a:lnTo>
                  <a:lnTo>
                    <a:pt x="19665" y="0"/>
                  </a:lnTo>
                  <a:lnTo>
                    <a:pt x="21048" y="882"/>
                  </a:lnTo>
                  <a:lnTo>
                    <a:pt x="21970" y="2352"/>
                  </a:lnTo>
                  <a:lnTo>
                    <a:pt x="23706" y="7610"/>
                  </a:lnTo>
                  <a:lnTo>
                    <a:pt x="31751" y="7938"/>
                  </a:lnTo>
                  <a:lnTo>
                    <a:pt x="27537" y="7938"/>
                  </a:lnTo>
                  <a:lnTo>
                    <a:pt x="26296" y="8819"/>
                  </a:lnTo>
                  <a:lnTo>
                    <a:pt x="25468" y="10289"/>
                  </a:lnTo>
                  <a:lnTo>
                    <a:pt x="24140" y="14771"/>
                  </a:lnTo>
                  <a:lnTo>
                    <a:pt x="21607" y="15385"/>
                  </a:lnTo>
                  <a:lnTo>
                    <a:pt x="16211" y="15846"/>
                  </a:lnTo>
                  <a:lnTo>
                    <a:pt x="15875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SMARTInkShape-Group50"/>
          <p:cNvGrpSpPr/>
          <p:nvPr/>
        </p:nvGrpSpPr>
        <p:grpSpPr>
          <a:xfrm>
            <a:off x="6492877" y="5611840"/>
            <a:ext cx="1595436" cy="523848"/>
            <a:chOff x="6492877" y="5611840"/>
            <a:chExt cx="1595436" cy="523848"/>
          </a:xfrm>
        </p:grpSpPr>
        <p:sp>
          <p:nvSpPr>
            <p:cNvPr id="120" name="SMARTInkShape-213"/>
            <p:cNvSpPr/>
            <p:nvPr>
              <p:custDataLst>
                <p:tags r:id="rId21"/>
              </p:custDataLst>
            </p:nvPr>
          </p:nvSpPr>
          <p:spPr>
            <a:xfrm>
              <a:off x="6492877" y="5913535"/>
              <a:ext cx="222249" cy="222153"/>
            </a:xfrm>
            <a:custGeom>
              <a:avLst/>
              <a:gdLst/>
              <a:ahLst/>
              <a:cxnLst/>
              <a:rect l="0" t="0" r="0" b="0"/>
              <a:pathLst>
                <a:path w="222249" h="222153">
                  <a:moveTo>
                    <a:pt x="222248" y="23715"/>
                  </a:moveTo>
                  <a:lnTo>
                    <a:pt x="222248" y="23715"/>
                  </a:lnTo>
                  <a:lnTo>
                    <a:pt x="222248" y="16105"/>
                  </a:lnTo>
                  <a:lnTo>
                    <a:pt x="215414" y="15806"/>
                  </a:lnTo>
                  <a:lnTo>
                    <a:pt x="206729" y="8167"/>
                  </a:lnTo>
                  <a:lnTo>
                    <a:pt x="191937" y="7848"/>
                  </a:lnTo>
                  <a:lnTo>
                    <a:pt x="184445" y="2386"/>
                  </a:lnTo>
                  <a:lnTo>
                    <a:pt x="176090" y="230"/>
                  </a:lnTo>
                  <a:lnTo>
                    <a:pt x="170843" y="0"/>
                  </a:lnTo>
                  <a:lnTo>
                    <a:pt x="166182" y="2297"/>
                  </a:lnTo>
                  <a:lnTo>
                    <a:pt x="161170" y="5377"/>
                  </a:lnTo>
                  <a:lnTo>
                    <a:pt x="150766" y="7353"/>
                  </a:lnTo>
                  <a:lnTo>
                    <a:pt x="124351" y="7831"/>
                  </a:lnTo>
                  <a:lnTo>
                    <a:pt x="119060" y="10188"/>
                  </a:lnTo>
                  <a:lnTo>
                    <a:pt x="113769" y="13293"/>
                  </a:lnTo>
                  <a:lnTo>
                    <a:pt x="103186" y="15286"/>
                  </a:lnTo>
                  <a:lnTo>
                    <a:pt x="92602" y="15680"/>
                  </a:lnTo>
                  <a:lnTo>
                    <a:pt x="90838" y="16595"/>
                  </a:lnTo>
                  <a:lnTo>
                    <a:pt x="89662" y="18086"/>
                  </a:lnTo>
                  <a:lnTo>
                    <a:pt x="88879" y="19963"/>
                  </a:lnTo>
                  <a:lnTo>
                    <a:pt x="87474" y="21213"/>
                  </a:lnTo>
                  <a:lnTo>
                    <a:pt x="78882" y="25573"/>
                  </a:lnTo>
                  <a:lnTo>
                    <a:pt x="73862" y="28950"/>
                  </a:lnTo>
                  <a:lnTo>
                    <a:pt x="66080" y="31734"/>
                  </a:lnTo>
                  <a:lnTo>
                    <a:pt x="58187" y="36870"/>
                  </a:lnTo>
                  <a:lnTo>
                    <a:pt x="50262" y="39666"/>
                  </a:lnTo>
                  <a:lnTo>
                    <a:pt x="37038" y="50531"/>
                  </a:lnTo>
                  <a:lnTo>
                    <a:pt x="34100" y="55624"/>
                  </a:lnTo>
                  <a:lnTo>
                    <a:pt x="31911" y="60827"/>
                  </a:lnTo>
                  <a:lnTo>
                    <a:pt x="18601" y="77369"/>
                  </a:lnTo>
                  <a:lnTo>
                    <a:pt x="15799" y="84787"/>
                  </a:lnTo>
                  <a:lnTo>
                    <a:pt x="10657" y="92571"/>
                  </a:lnTo>
                  <a:lnTo>
                    <a:pt x="8743" y="100463"/>
                  </a:lnTo>
                  <a:lnTo>
                    <a:pt x="8041" y="113675"/>
                  </a:lnTo>
                  <a:lnTo>
                    <a:pt x="7124" y="115438"/>
                  </a:lnTo>
                  <a:lnTo>
                    <a:pt x="5630" y="116614"/>
                  </a:lnTo>
                  <a:lnTo>
                    <a:pt x="3753" y="117397"/>
                  </a:lnTo>
                  <a:lnTo>
                    <a:pt x="2501" y="118802"/>
                  </a:lnTo>
                  <a:lnTo>
                    <a:pt x="1110" y="122714"/>
                  </a:lnTo>
                  <a:lnTo>
                    <a:pt x="0" y="154467"/>
                  </a:lnTo>
                  <a:lnTo>
                    <a:pt x="2351" y="159144"/>
                  </a:lnTo>
                  <a:lnTo>
                    <a:pt x="6832" y="165119"/>
                  </a:lnTo>
                  <a:lnTo>
                    <a:pt x="7717" y="172637"/>
                  </a:lnTo>
                  <a:lnTo>
                    <a:pt x="7839" y="177508"/>
                  </a:lnTo>
                  <a:lnTo>
                    <a:pt x="10244" y="182614"/>
                  </a:lnTo>
                  <a:lnTo>
                    <a:pt x="19757" y="194159"/>
                  </a:lnTo>
                  <a:lnTo>
                    <a:pt x="24361" y="196482"/>
                  </a:lnTo>
                  <a:lnTo>
                    <a:pt x="26823" y="197101"/>
                  </a:lnTo>
                  <a:lnTo>
                    <a:pt x="28465" y="198396"/>
                  </a:lnTo>
                  <a:lnTo>
                    <a:pt x="30288" y="202187"/>
                  </a:lnTo>
                  <a:lnTo>
                    <a:pt x="31658" y="203551"/>
                  </a:lnTo>
                  <a:lnTo>
                    <a:pt x="47526" y="213408"/>
                  </a:lnTo>
                  <a:lnTo>
                    <a:pt x="51402" y="213856"/>
                  </a:lnTo>
                  <a:lnTo>
                    <a:pt x="52788" y="214858"/>
                  </a:lnTo>
                  <a:lnTo>
                    <a:pt x="53712" y="216408"/>
                  </a:lnTo>
                  <a:lnTo>
                    <a:pt x="54328" y="218323"/>
                  </a:lnTo>
                  <a:lnTo>
                    <a:pt x="55621" y="219599"/>
                  </a:lnTo>
                  <a:lnTo>
                    <a:pt x="59409" y="221018"/>
                  </a:lnTo>
                  <a:lnTo>
                    <a:pt x="98250" y="222152"/>
                  </a:lnTo>
                  <a:lnTo>
                    <a:pt x="125766" y="222152"/>
                  </a:lnTo>
                  <a:lnTo>
                    <a:pt x="133724" y="215318"/>
                  </a:lnTo>
                  <a:lnTo>
                    <a:pt x="138790" y="214542"/>
                  </a:lnTo>
                  <a:lnTo>
                    <a:pt x="153563" y="214243"/>
                  </a:lnTo>
                  <a:lnTo>
                    <a:pt x="158795" y="211876"/>
                  </a:lnTo>
                  <a:lnTo>
                    <a:pt x="166685" y="2062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214"/>
            <p:cNvSpPr/>
            <p:nvPr>
              <p:custDataLst>
                <p:tags r:id="rId22"/>
              </p:custDataLst>
            </p:nvPr>
          </p:nvSpPr>
          <p:spPr>
            <a:xfrm>
              <a:off x="6850062" y="5913438"/>
              <a:ext cx="103189" cy="7938"/>
            </a:xfrm>
            <a:custGeom>
              <a:avLst/>
              <a:gdLst/>
              <a:ahLst/>
              <a:cxnLst/>
              <a:rect l="0" t="0" r="0" b="0"/>
              <a:pathLst>
                <a:path w="103189" h="7938">
                  <a:moveTo>
                    <a:pt x="103188" y="0"/>
                  </a:moveTo>
                  <a:lnTo>
                    <a:pt x="103188" y="0"/>
                  </a:lnTo>
                  <a:lnTo>
                    <a:pt x="63642" y="0"/>
                  </a:lnTo>
                  <a:lnTo>
                    <a:pt x="25722" y="0"/>
                  </a:lnTo>
                  <a:lnTo>
                    <a:pt x="8303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215"/>
            <p:cNvSpPr/>
            <p:nvPr>
              <p:custDataLst>
                <p:tags r:id="rId23"/>
              </p:custDataLst>
            </p:nvPr>
          </p:nvSpPr>
          <p:spPr>
            <a:xfrm>
              <a:off x="6826249" y="5992812"/>
              <a:ext cx="127002" cy="7939"/>
            </a:xfrm>
            <a:custGeom>
              <a:avLst/>
              <a:gdLst/>
              <a:ahLst/>
              <a:cxnLst/>
              <a:rect l="0" t="0" r="0" b="0"/>
              <a:pathLst>
                <a:path w="127002" h="7939">
                  <a:moveTo>
                    <a:pt x="127001" y="0"/>
                  </a:moveTo>
                  <a:lnTo>
                    <a:pt x="127001" y="0"/>
                  </a:lnTo>
                  <a:lnTo>
                    <a:pt x="89203" y="0"/>
                  </a:lnTo>
                  <a:lnTo>
                    <a:pt x="49535" y="0"/>
                  </a:lnTo>
                  <a:lnTo>
                    <a:pt x="10664" y="0"/>
                  </a:lnTo>
                  <a:lnTo>
                    <a:pt x="9150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216"/>
            <p:cNvSpPr/>
            <p:nvPr>
              <p:custDataLst>
                <p:tags r:id="rId24"/>
              </p:custDataLst>
            </p:nvPr>
          </p:nvSpPr>
          <p:spPr>
            <a:xfrm>
              <a:off x="7088515" y="5881688"/>
              <a:ext cx="150454" cy="174626"/>
            </a:xfrm>
            <a:custGeom>
              <a:avLst/>
              <a:gdLst/>
              <a:ahLst/>
              <a:cxnLst/>
              <a:rect l="0" t="0" r="0" b="0"/>
              <a:pathLst>
                <a:path w="150454" h="174626">
                  <a:moveTo>
                    <a:pt x="110798" y="0"/>
                  </a:moveTo>
                  <a:lnTo>
                    <a:pt x="110798" y="0"/>
                  </a:lnTo>
                  <a:lnTo>
                    <a:pt x="76063" y="0"/>
                  </a:lnTo>
                  <a:lnTo>
                    <a:pt x="70960" y="2351"/>
                  </a:lnTo>
                  <a:lnTo>
                    <a:pt x="65751" y="5454"/>
                  </a:lnTo>
                  <a:lnTo>
                    <a:pt x="57860" y="8083"/>
                  </a:lnTo>
                  <a:lnTo>
                    <a:pt x="49937" y="13174"/>
                  </a:lnTo>
                  <a:lnTo>
                    <a:pt x="42004" y="15956"/>
                  </a:lnTo>
                  <a:lnTo>
                    <a:pt x="34068" y="21092"/>
                  </a:lnTo>
                  <a:lnTo>
                    <a:pt x="28777" y="22603"/>
                  </a:lnTo>
                  <a:lnTo>
                    <a:pt x="27013" y="23888"/>
                  </a:lnTo>
                  <a:lnTo>
                    <a:pt x="25836" y="25627"/>
                  </a:lnTo>
                  <a:lnTo>
                    <a:pt x="25052" y="27668"/>
                  </a:lnTo>
                  <a:lnTo>
                    <a:pt x="23648" y="29029"/>
                  </a:lnTo>
                  <a:lnTo>
                    <a:pt x="15057" y="33564"/>
                  </a:lnTo>
                  <a:lnTo>
                    <a:pt x="0" y="47297"/>
                  </a:lnTo>
                  <a:lnTo>
                    <a:pt x="6535" y="47595"/>
                  </a:lnTo>
                  <a:lnTo>
                    <a:pt x="7132" y="49964"/>
                  </a:lnTo>
                  <a:lnTo>
                    <a:pt x="7291" y="51829"/>
                  </a:lnTo>
                  <a:lnTo>
                    <a:pt x="8280" y="53074"/>
                  </a:lnTo>
                  <a:lnTo>
                    <a:pt x="11729" y="54455"/>
                  </a:lnTo>
                  <a:lnTo>
                    <a:pt x="18629" y="55235"/>
                  </a:lnTo>
                  <a:lnTo>
                    <a:pt x="20248" y="56226"/>
                  </a:lnTo>
                  <a:lnTo>
                    <a:pt x="21327" y="57768"/>
                  </a:lnTo>
                  <a:lnTo>
                    <a:pt x="22046" y="59679"/>
                  </a:lnTo>
                  <a:lnTo>
                    <a:pt x="23407" y="60952"/>
                  </a:lnTo>
                  <a:lnTo>
                    <a:pt x="27272" y="62367"/>
                  </a:lnTo>
                  <a:lnTo>
                    <a:pt x="36939" y="64158"/>
                  </a:lnTo>
                  <a:lnTo>
                    <a:pt x="44719" y="68888"/>
                  </a:lnTo>
                  <a:lnTo>
                    <a:pt x="55248" y="70934"/>
                  </a:lnTo>
                  <a:lnTo>
                    <a:pt x="81693" y="71428"/>
                  </a:lnTo>
                  <a:lnTo>
                    <a:pt x="86985" y="73785"/>
                  </a:lnTo>
                  <a:lnTo>
                    <a:pt x="92276" y="76890"/>
                  </a:lnTo>
                  <a:lnTo>
                    <a:pt x="102860" y="78883"/>
                  </a:lnTo>
                  <a:lnTo>
                    <a:pt x="109229" y="79277"/>
                  </a:lnTo>
                  <a:lnTo>
                    <a:pt x="116824" y="84811"/>
                  </a:lnTo>
                  <a:lnTo>
                    <a:pt x="124245" y="86571"/>
                  </a:lnTo>
                  <a:lnTo>
                    <a:pt x="129416" y="86982"/>
                  </a:lnTo>
                  <a:lnTo>
                    <a:pt x="131146" y="87974"/>
                  </a:lnTo>
                  <a:lnTo>
                    <a:pt x="132301" y="89518"/>
                  </a:lnTo>
                  <a:lnTo>
                    <a:pt x="133071" y="91427"/>
                  </a:lnTo>
                  <a:lnTo>
                    <a:pt x="134466" y="92701"/>
                  </a:lnTo>
                  <a:lnTo>
                    <a:pt x="138367" y="94117"/>
                  </a:lnTo>
                  <a:lnTo>
                    <a:pt x="139761" y="95376"/>
                  </a:lnTo>
                  <a:lnTo>
                    <a:pt x="141309" y="99127"/>
                  </a:lnTo>
                  <a:lnTo>
                    <a:pt x="142604" y="100481"/>
                  </a:lnTo>
                  <a:lnTo>
                    <a:pt x="149273" y="102830"/>
                  </a:lnTo>
                  <a:lnTo>
                    <a:pt x="149945" y="105380"/>
                  </a:lnTo>
                  <a:lnTo>
                    <a:pt x="150453" y="115002"/>
                  </a:lnTo>
                  <a:lnTo>
                    <a:pt x="148118" y="119609"/>
                  </a:lnTo>
                  <a:lnTo>
                    <a:pt x="138659" y="130781"/>
                  </a:lnTo>
                  <a:lnTo>
                    <a:pt x="134057" y="133090"/>
                  </a:lnTo>
                  <a:lnTo>
                    <a:pt x="131596" y="133706"/>
                  </a:lnTo>
                  <a:lnTo>
                    <a:pt x="129955" y="134997"/>
                  </a:lnTo>
                  <a:lnTo>
                    <a:pt x="122891" y="145877"/>
                  </a:lnTo>
                  <a:lnTo>
                    <a:pt x="118230" y="148618"/>
                  </a:lnTo>
                  <a:lnTo>
                    <a:pt x="113218" y="150719"/>
                  </a:lnTo>
                  <a:lnTo>
                    <a:pt x="105439" y="155979"/>
                  </a:lnTo>
                  <a:lnTo>
                    <a:pt x="97548" y="157928"/>
                  </a:lnTo>
                  <a:lnTo>
                    <a:pt x="92268" y="158384"/>
                  </a:lnTo>
                  <a:lnTo>
                    <a:pt x="86981" y="160939"/>
                  </a:lnTo>
                  <a:lnTo>
                    <a:pt x="84336" y="162855"/>
                  </a:lnTo>
                  <a:lnTo>
                    <a:pt x="72187" y="165551"/>
                  </a:lnTo>
                  <a:lnTo>
                    <a:pt x="58615" y="167344"/>
                  </a:lnTo>
                  <a:lnTo>
                    <a:pt x="47442" y="172925"/>
                  </a:lnTo>
                  <a:lnTo>
                    <a:pt x="15548" y="174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217"/>
            <p:cNvSpPr/>
            <p:nvPr>
              <p:custDataLst>
                <p:tags r:id="rId25"/>
              </p:custDataLst>
            </p:nvPr>
          </p:nvSpPr>
          <p:spPr>
            <a:xfrm>
              <a:off x="7270847" y="5889625"/>
              <a:ext cx="15779" cy="119064"/>
            </a:xfrm>
            <a:custGeom>
              <a:avLst/>
              <a:gdLst/>
              <a:ahLst/>
              <a:cxnLst/>
              <a:rect l="0" t="0" r="0" b="0"/>
              <a:pathLst>
                <a:path w="15779" h="119064">
                  <a:moveTo>
                    <a:pt x="15778" y="0"/>
                  </a:moveTo>
                  <a:lnTo>
                    <a:pt x="15778" y="0"/>
                  </a:lnTo>
                  <a:lnTo>
                    <a:pt x="15778" y="4213"/>
                  </a:lnTo>
                  <a:lnTo>
                    <a:pt x="14896" y="5454"/>
                  </a:lnTo>
                  <a:lnTo>
                    <a:pt x="13425" y="6282"/>
                  </a:lnTo>
                  <a:lnTo>
                    <a:pt x="11564" y="6834"/>
                  </a:lnTo>
                  <a:lnTo>
                    <a:pt x="10322" y="8084"/>
                  </a:lnTo>
                  <a:lnTo>
                    <a:pt x="8944" y="11824"/>
                  </a:lnTo>
                  <a:lnTo>
                    <a:pt x="6965" y="44985"/>
                  </a:lnTo>
                  <a:lnTo>
                    <a:pt x="1559" y="55564"/>
                  </a:lnTo>
                  <a:lnTo>
                    <a:pt x="0" y="74083"/>
                  </a:lnTo>
                  <a:lnTo>
                    <a:pt x="2297" y="79375"/>
                  </a:lnTo>
                  <a:lnTo>
                    <a:pt x="5377" y="84667"/>
                  </a:lnTo>
                  <a:lnTo>
                    <a:pt x="7354" y="95250"/>
                  </a:lnTo>
                  <a:lnTo>
                    <a:pt x="7812" y="109557"/>
                  </a:lnTo>
                  <a:lnTo>
                    <a:pt x="15778" y="119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218"/>
            <p:cNvSpPr/>
            <p:nvPr>
              <p:custDataLst>
                <p:tags r:id="rId26"/>
              </p:custDataLst>
            </p:nvPr>
          </p:nvSpPr>
          <p:spPr>
            <a:xfrm>
              <a:off x="7366000" y="5858213"/>
              <a:ext cx="142876" cy="150476"/>
            </a:xfrm>
            <a:custGeom>
              <a:avLst/>
              <a:gdLst/>
              <a:ahLst/>
              <a:cxnLst/>
              <a:rect l="0" t="0" r="0" b="0"/>
              <a:pathLst>
                <a:path w="142876" h="150476">
                  <a:moveTo>
                    <a:pt x="0" y="23475"/>
                  </a:moveTo>
                  <a:lnTo>
                    <a:pt x="0" y="23475"/>
                  </a:lnTo>
                  <a:lnTo>
                    <a:pt x="4214" y="27688"/>
                  </a:lnTo>
                  <a:lnTo>
                    <a:pt x="8634" y="29756"/>
                  </a:lnTo>
                  <a:lnTo>
                    <a:pt x="11047" y="30308"/>
                  </a:lnTo>
                  <a:lnTo>
                    <a:pt x="12657" y="31558"/>
                  </a:lnTo>
                  <a:lnTo>
                    <a:pt x="14444" y="35299"/>
                  </a:lnTo>
                  <a:lnTo>
                    <a:pt x="15749" y="45828"/>
                  </a:lnTo>
                  <a:lnTo>
                    <a:pt x="21304" y="53336"/>
                  </a:lnTo>
                  <a:lnTo>
                    <a:pt x="23069" y="60740"/>
                  </a:lnTo>
                  <a:lnTo>
                    <a:pt x="23714" y="73775"/>
                  </a:lnTo>
                  <a:lnTo>
                    <a:pt x="26120" y="79051"/>
                  </a:lnTo>
                  <a:lnTo>
                    <a:pt x="29248" y="84334"/>
                  </a:lnTo>
                  <a:lnTo>
                    <a:pt x="31255" y="94912"/>
                  </a:lnTo>
                  <a:lnTo>
                    <a:pt x="31749" y="118723"/>
                  </a:lnTo>
                  <a:lnTo>
                    <a:pt x="24916" y="118725"/>
                  </a:lnTo>
                  <a:lnTo>
                    <a:pt x="24547" y="117842"/>
                  </a:lnTo>
                  <a:lnTo>
                    <a:pt x="23815" y="84316"/>
                  </a:lnTo>
                  <a:lnTo>
                    <a:pt x="26165" y="79031"/>
                  </a:lnTo>
                  <a:lnTo>
                    <a:pt x="29268" y="73743"/>
                  </a:lnTo>
                  <a:lnTo>
                    <a:pt x="31259" y="63161"/>
                  </a:lnTo>
                  <a:lnTo>
                    <a:pt x="31653" y="52579"/>
                  </a:lnTo>
                  <a:lnTo>
                    <a:pt x="34059" y="47287"/>
                  </a:lnTo>
                  <a:lnTo>
                    <a:pt x="37185" y="41995"/>
                  </a:lnTo>
                  <a:lnTo>
                    <a:pt x="39828" y="34058"/>
                  </a:lnTo>
                  <a:lnTo>
                    <a:pt x="53749" y="15047"/>
                  </a:lnTo>
                  <a:lnTo>
                    <a:pt x="54353" y="12564"/>
                  </a:lnTo>
                  <a:lnTo>
                    <a:pt x="55639" y="10908"/>
                  </a:lnTo>
                  <a:lnTo>
                    <a:pt x="70228" y="803"/>
                  </a:lnTo>
                  <a:lnTo>
                    <a:pt x="75293" y="0"/>
                  </a:lnTo>
                  <a:lnTo>
                    <a:pt x="79913" y="2164"/>
                  </a:lnTo>
                  <a:lnTo>
                    <a:pt x="91093" y="11494"/>
                  </a:lnTo>
                  <a:lnTo>
                    <a:pt x="93402" y="16092"/>
                  </a:lnTo>
                  <a:lnTo>
                    <a:pt x="94018" y="18553"/>
                  </a:lnTo>
                  <a:lnTo>
                    <a:pt x="99099" y="26230"/>
                  </a:lnTo>
                  <a:lnTo>
                    <a:pt x="107834" y="36725"/>
                  </a:lnTo>
                  <a:lnTo>
                    <a:pt x="120866" y="72961"/>
                  </a:lnTo>
                  <a:lnTo>
                    <a:pt x="125182" y="85174"/>
                  </a:lnTo>
                  <a:lnTo>
                    <a:pt x="127074" y="91466"/>
                  </a:lnTo>
                  <a:lnTo>
                    <a:pt x="132215" y="100848"/>
                  </a:lnTo>
                  <a:lnTo>
                    <a:pt x="135813" y="140089"/>
                  </a:lnTo>
                  <a:lnTo>
                    <a:pt x="142875" y="1504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219"/>
            <p:cNvSpPr/>
            <p:nvPr>
              <p:custDataLst>
                <p:tags r:id="rId27"/>
              </p:custDataLst>
            </p:nvPr>
          </p:nvSpPr>
          <p:spPr>
            <a:xfrm>
              <a:off x="7278687" y="5834063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7938" y="0"/>
                  </a:moveTo>
                  <a:lnTo>
                    <a:pt x="7938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220"/>
            <p:cNvSpPr/>
            <p:nvPr>
              <p:custDataLst>
                <p:tags r:id="rId28"/>
              </p:custDataLst>
            </p:nvPr>
          </p:nvSpPr>
          <p:spPr>
            <a:xfrm>
              <a:off x="7469187" y="5746750"/>
              <a:ext cx="79376" cy="15876"/>
            </a:xfrm>
            <a:custGeom>
              <a:avLst/>
              <a:gdLst/>
              <a:ahLst/>
              <a:cxnLst/>
              <a:rect l="0" t="0" r="0" b="0"/>
              <a:pathLst>
                <a:path w="79376" h="15876">
                  <a:moveTo>
                    <a:pt x="79375" y="0"/>
                  </a:moveTo>
                  <a:lnTo>
                    <a:pt x="79375" y="0"/>
                  </a:lnTo>
                  <a:lnTo>
                    <a:pt x="51705" y="0"/>
                  </a:lnTo>
                  <a:lnTo>
                    <a:pt x="47087" y="2351"/>
                  </a:lnTo>
                  <a:lnTo>
                    <a:pt x="42095" y="5454"/>
                  </a:lnTo>
                  <a:lnTo>
                    <a:pt x="33287" y="7610"/>
                  </a:lnTo>
                  <a:lnTo>
                    <a:pt x="27992" y="7840"/>
                  </a:lnTo>
                  <a:lnTo>
                    <a:pt x="23318" y="10246"/>
                  </a:lnTo>
                  <a:lnTo>
                    <a:pt x="18301" y="13373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221"/>
            <p:cNvSpPr/>
            <p:nvPr>
              <p:custDataLst>
                <p:tags r:id="rId29"/>
              </p:custDataLst>
            </p:nvPr>
          </p:nvSpPr>
          <p:spPr>
            <a:xfrm>
              <a:off x="7588249" y="5667375"/>
              <a:ext cx="15877" cy="158751"/>
            </a:xfrm>
            <a:custGeom>
              <a:avLst/>
              <a:gdLst/>
              <a:ahLst/>
              <a:cxnLst/>
              <a:rect l="0" t="0" r="0" b="0"/>
              <a:pathLst>
                <a:path w="15877" h="158751">
                  <a:moveTo>
                    <a:pt x="0" y="0"/>
                  </a:moveTo>
                  <a:lnTo>
                    <a:pt x="0" y="0"/>
                  </a:lnTo>
                  <a:lnTo>
                    <a:pt x="0" y="38151"/>
                  </a:lnTo>
                  <a:lnTo>
                    <a:pt x="5456" y="46602"/>
                  </a:lnTo>
                  <a:lnTo>
                    <a:pt x="7919" y="84608"/>
                  </a:lnTo>
                  <a:lnTo>
                    <a:pt x="7929" y="89931"/>
                  </a:lnTo>
                  <a:lnTo>
                    <a:pt x="10286" y="95239"/>
                  </a:lnTo>
                  <a:lnTo>
                    <a:pt x="13391" y="100536"/>
                  </a:lnTo>
                  <a:lnTo>
                    <a:pt x="15385" y="111124"/>
                  </a:lnTo>
                  <a:lnTo>
                    <a:pt x="15876" y="150378"/>
                  </a:lnTo>
                  <a:lnTo>
                    <a:pt x="15876" y="158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222"/>
            <p:cNvSpPr/>
            <p:nvPr>
              <p:custDataLst>
                <p:tags r:id="rId30"/>
              </p:custDataLst>
            </p:nvPr>
          </p:nvSpPr>
          <p:spPr>
            <a:xfrm>
              <a:off x="7651752" y="5611840"/>
              <a:ext cx="119062" cy="460349"/>
            </a:xfrm>
            <a:custGeom>
              <a:avLst/>
              <a:gdLst/>
              <a:ahLst/>
              <a:cxnLst/>
              <a:rect l="0" t="0" r="0" b="0"/>
              <a:pathLst>
                <a:path w="119062" h="460349">
                  <a:moveTo>
                    <a:pt x="119061" y="7910"/>
                  </a:moveTo>
                  <a:lnTo>
                    <a:pt x="119061" y="7910"/>
                  </a:lnTo>
                  <a:lnTo>
                    <a:pt x="114846" y="7910"/>
                  </a:lnTo>
                  <a:lnTo>
                    <a:pt x="113605" y="7028"/>
                  </a:lnTo>
                  <a:lnTo>
                    <a:pt x="112777" y="5558"/>
                  </a:lnTo>
                  <a:lnTo>
                    <a:pt x="111152" y="69"/>
                  </a:lnTo>
                  <a:lnTo>
                    <a:pt x="106918" y="0"/>
                  </a:lnTo>
                  <a:lnTo>
                    <a:pt x="105673" y="873"/>
                  </a:lnTo>
                  <a:lnTo>
                    <a:pt x="104844" y="2337"/>
                  </a:lnTo>
                  <a:lnTo>
                    <a:pt x="103282" y="7584"/>
                  </a:lnTo>
                  <a:lnTo>
                    <a:pt x="90534" y="21430"/>
                  </a:lnTo>
                  <a:lnTo>
                    <a:pt x="85595" y="31779"/>
                  </a:lnTo>
                  <a:lnTo>
                    <a:pt x="66958" y="60093"/>
                  </a:lnTo>
                  <a:lnTo>
                    <a:pt x="50048" y="98159"/>
                  </a:lnTo>
                  <a:lnTo>
                    <a:pt x="29093" y="137592"/>
                  </a:lnTo>
                  <a:lnTo>
                    <a:pt x="18223" y="160034"/>
                  </a:lnTo>
                  <a:lnTo>
                    <a:pt x="14217" y="174987"/>
                  </a:lnTo>
                  <a:lnTo>
                    <a:pt x="9797" y="190588"/>
                  </a:lnTo>
                  <a:lnTo>
                    <a:pt x="7880" y="200225"/>
                  </a:lnTo>
                  <a:lnTo>
                    <a:pt x="2725" y="211490"/>
                  </a:lnTo>
                  <a:lnTo>
                    <a:pt x="103" y="247210"/>
                  </a:lnTo>
                  <a:lnTo>
                    <a:pt x="0" y="284280"/>
                  </a:lnTo>
                  <a:lnTo>
                    <a:pt x="2351" y="291843"/>
                  </a:lnTo>
                  <a:lnTo>
                    <a:pt x="5453" y="299026"/>
                  </a:lnTo>
                  <a:lnTo>
                    <a:pt x="8082" y="312105"/>
                  </a:lnTo>
                  <a:lnTo>
                    <a:pt x="14055" y="321957"/>
                  </a:lnTo>
                  <a:lnTo>
                    <a:pt x="26565" y="335887"/>
                  </a:lnTo>
                  <a:lnTo>
                    <a:pt x="29444" y="343590"/>
                  </a:lnTo>
                  <a:lnTo>
                    <a:pt x="31606" y="352010"/>
                  </a:lnTo>
                  <a:lnTo>
                    <a:pt x="40179" y="364603"/>
                  </a:lnTo>
                  <a:lnTo>
                    <a:pt x="76729" y="402137"/>
                  </a:lnTo>
                  <a:lnTo>
                    <a:pt x="83782" y="410076"/>
                  </a:lnTo>
                  <a:lnTo>
                    <a:pt x="85742" y="415368"/>
                  </a:lnTo>
                  <a:lnTo>
                    <a:pt x="87147" y="417132"/>
                  </a:lnTo>
                  <a:lnTo>
                    <a:pt x="92455" y="420497"/>
                  </a:lnTo>
                  <a:lnTo>
                    <a:pt x="101367" y="436680"/>
                  </a:lnTo>
                  <a:lnTo>
                    <a:pt x="101973" y="439278"/>
                  </a:lnTo>
                  <a:lnTo>
                    <a:pt x="103259" y="441009"/>
                  </a:lnTo>
                  <a:lnTo>
                    <a:pt x="104998" y="442163"/>
                  </a:lnTo>
                  <a:lnTo>
                    <a:pt x="107040" y="442933"/>
                  </a:lnTo>
                  <a:lnTo>
                    <a:pt x="108401" y="444328"/>
                  </a:lnTo>
                  <a:lnTo>
                    <a:pt x="111766" y="452466"/>
                  </a:lnTo>
                  <a:lnTo>
                    <a:pt x="119061" y="4603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223"/>
            <p:cNvSpPr/>
            <p:nvPr>
              <p:custDataLst>
                <p:tags r:id="rId31"/>
              </p:custDataLst>
            </p:nvPr>
          </p:nvSpPr>
          <p:spPr>
            <a:xfrm>
              <a:off x="7889875" y="5992812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224"/>
            <p:cNvSpPr/>
            <p:nvPr>
              <p:custDataLst>
                <p:tags r:id="rId32"/>
              </p:custDataLst>
            </p:nvPr>
          </p:nvSpPr>
          <p:spPr>
            <a:xfrm>
              <a:off x="8080375" y="5953125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SMARTInkShape-Group51"/>
          <p:cNvGrpSpPr/>
          <p:nvPr/>
        </p:nvGrpSpPr>
        <p:grpSpPr>
          <a:xfrm>
            <a:off x="8295014" y="5540375"/>
            <a:ext cx="221678" cy="611189"/>
            <a:chOff x="8295014" y="5540375"/>
            <a:chExt cx="221678" cy="611189"/>
          </a:xfrm>
        </p:grpSpPr>
        <p:sp>
          <p:nvSpPr>
            <p:cNvPr id="133" name="SMARTInkShape-225"/>
            <p:cNvSpPr/>
            <p:nvPr>
              <p:custDataLst>
                <p:tags r:id="rId19"/>
              </p:custDataLst>
            </p:nvPr>
          </p:nvSpPr>
          <p:spPr>
            <a:xfrm>
              <a:off x="8318500" y="5953125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226"/>
            <p:cNvSpPr/>
            <p:nvPr>
              <p:custDataLst>
                <p:tags r:id="rId20"/>
              </p:custDataLst>
            </p:nvPr>
          </p:nvSpPr>
          <p:spPr>
            <a:xfrm>
              <a:off x="8295014" y="5540375"/>
              <a:ext cx="221678" cy="611189"/>
            </a:xfrm>
            <a:custGeom>
              <a:avLst/>
              <a:gdLst/>
              <a:ahLst/>
              <a:cxnLst/>
              <a:rect l="0" t="0" r="0" b="0"/>
              <a:pathLst>
                <a:path w="221678" h="611189">
                  <a:moveTo>
                    <a:pt x="7610" y="0"/>
                  </a:moveTo>
                  <a:lnTo>
                    <a:pt x="7610" y="0"/>
                  </a:lnTo>
                  <a:lnTo>
                    <a:pt x="0" y="0"/>
                  </a:lnTo>
                  <a:lnTo>
                    <a:pt x="7292" y="7610"/>
                  </a:lnTo>
                  <a:lnTo>
                    <a:pt x="11729" y="7840"/>
                  </a:lnTo>
                  <a:lnTo>
                    <a:pt x="16203" y="10246"/>
                  </a:lnTo>
                  <a:lnTo>
                    <a:pt x="21131" y="13373"/>
                  </a:lnTo>
                  <a:lnTo>
                    <a:pt x="28863" y="16016"/>
                  </a:lnTo>
                  <a:lnTo>
                    <a:pt x="64717" y="42365"/>
                  </a:lnTo>
                  <a:lnTo>
                    <a:pt x="96932" y="61737"/>
                  </a:lnTo>
                  <a:lnTo>
                    <a:pt x="112501" y="77720"/>
                  </a:lnTo>
                  <a:lnTo>
                    <a:pt x="132302" y="93845"/>
                  </a:lnTo>
                  <a:lnTo>
                    <a:pt x="160943" y="130600"/>
                  </a:lnTo>
                  <a:lnTo>
                    <a:pt x="184802" y="168605"/>
                  </a:lnTo>
                  <a:lnTo>
                    <a:pt x="203164" y="207356"/>
                  </a:lnTo>
                  <a:lnTo>
                    <a:pt x="212387" y="241978"/>
                  </a:lnTo>
                  <a:lnTo>
                    <a:pt x="220058" y="278319"/>
                  </a:lnTo>
                  <a:lnTo>
                    <a:pt x="221677" y="317566"/>
                  </a:lnTo>
                  <a:lnTo>
                    <a:pt x="219523" y="349264"/>
                  </a:lnTo>
                  <a:lnTo>
                    <a:pt x="213833" y="383485"/>
                  </a:lnTo>
                  <a:lnTo>
                    <a:pt x="203034" y="421015"/>
                  </a:lnTo>
                  <a:lnTo>
                    <a:pt x="191864" y="446165"/>
                  </a:lnTo>
                  <a:lnTo>
                    <a:pt x="169735" y="484265"/>
                  </a:lnTo>
                  <a:lnTo>
                    <a:pt x="150528" y="521373"/>
                  </a:lnTo>
                  <a:lnTo>
                    <a:pt x="132263" y="545813"/>
                  </a:lnTo>
                  <a:lnTo>
                    <a:pt x="123867" y="553028"/>
                  </a:lnTo>
                  <a:lnTo>
                    <a:pt x="92306" y="589913"/>
                  </a:lnTo>
                  <a:lnTo>
                    <a:pt x="86998" y="592913"/>
                  </a:lnTo>
                  <a:lnTo>
                    <a:pt x="81700" y="595128"/>
                  </a:lnTo>
                  <a:lnTo>
                    <a:pt x="63173" y="611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SMARTInkShape-Group52"/>
          <p:cNvGrpSpPr/>
          <p:nvPr/>
        </p:nvGrpSpPr>
        <p:grpSpPr>
          <a:xfrm>
            <a:off x="6865938" y="6119813"/>
            <a:ext cx="1039812" cy="214313"/>
            <a:chOff x="6865938" y="6119813"/>
            <a:chExt cx="1039812" cy="214313"/>
          </a:xfrm>
        </p:grpSpPr>
        <p:sp>
          <p:nvSpPr>
            <p:cNvPr id="136" name="SMARTInkShape-227"/>
            <p:cNvSpPr/>
            <p:nvPr>
              <p:custDataLst>
                <p:tags r:id="rId10"/>
              </p:custDataLst>
            </p:nvPr>
          </p:nvSpPr>
          <p:spPr>
            <a:xfrm>
              <a:off x="6865938" y="6207125"/>
              <a:ext cx="87313" cy="7939"/>
            </a:xfrm>
            <a:custGeom>
              <a:avLst/>
              <a:gdLst/>
              <a:ahLst/>
              <a:cxnLst/>
              <a:rect l="0" t="0" r="0" b="0"/>
              <a:pathLst>
                <a:path w="87313" h="7939">
                  <a:moveTo>
                    <a:pt x="87312" y="0"/>
                  </a:moveTo>
                  <a:lnTo>
                    <a:pt x="87312" y="0"/>
                  </a:lnTo>
                  <a:lnTo>
                    <a:pt x="50199" y="0"/>
                  </a:lnTo>
                  <a:lnTo>
                    <a:pt x="12125" y="0"/>
                  </a:lnTo>
                  <a:lnTo>
                    <a:pt x="4964" y="0"/>
                  </a:lnTo>
                  <a:lnTo>
                    <a:pt x="3309" y="882"/>
                  </a:lnTo>
                  <a:lnTo>
                    <a:pt x="2206" y="2351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228"/>
            <p:cNvSpPr/>
            <p:nvPr>
              <p:custDataLst>
                <p:tags r:id="rId11"/>
              </p:custDataLst>
            </p:nvPr>
          </p:nvSpPr>
          <p:spPr>
            <a:xfrm>
              <a:off x="6881813" y="6254847"/>
              <a:ext cx="87312" cy="7842"/>
            </a:xfrm>
            <a:custGeom>
              <a:avLst/>
              <a:gdLst/>
              <a:ahLst/>
              <a:cxnLst/>
              <a:rect l="0" t="0" r="0" b="0"/>
              <a:pathLst>
                <a:path w="87312" h="7842">
                  <a:moveTo>
                    <a:pt x="87311" y="7841"/>
                  </a:moveTo>
                  <a:lnTo>
                    <a:pt x="87311" y="7841"/>
                  </a:lnTo>
                  <a:lnTo>
                    <a:pt x="50203" y="7841"/>
                  </a:lnTo>
                  <a:lnTo>
                    <a:pt x="37032" y="7841"/>
                  </a:lnTo>
                  <a:lnTo>
                    <a:pt x="35271" y="6958"/>
                  </a:lnTo>
                  <a:lnTo>
                    <a:pt x="34097" y="5489"/>
                  </a:lnTo>
                  <a:lnTo>
                    <a:pt x="33315" y="3627"/>
                  </a:lnTo>
                  <a:lnTo>
                    <a:pt x="31910" y="2385"/>
                  </a:lnTo>
                  <a:lnTo>
                    <a:pt x="27999" y="1007"/>
                  </a:lnTo>
                  <a:lnTo>
                    <a:pt x="13131" y="0"/>
                  </a:lnTo>
                  <a:lnTo>
                    <a:pt x="7894" y="2297"/>
                  </a:lnTo>
                  <a:lnTo>
                    <a:pt x="0" y="78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229"/>
            <p:cNvSpPr/>
            <p:nvPr>
              <p:custDataLst>
                <p:tags r:id="rId12"/>
              </p:custDataLst>
            </p:nvPr>
          </p:nvSpPr>
          <p:spPr>
            <a:xfrm>
              <a:off x="7127876" y="6143625"/>
              <a:ext cx="158740" cy="190501"/>
            </a:xfrm>
            <a:custGeom>
              <a:avLst/>
              <a:gdLst/>
              <a:ahLst/>
              <a:cxnLst/>
              <a:rect l="0" t="0" r="0" b="0"/>
              <a:pathLst>
                <a:path w="158740" h="190501">
                  <a:moveTo>
                    <a:pt x="7936" y="15875"/>
                  </a:moveTo>
                  <a:lnTo>
                    <a:pt x="7936" y="15875"/>
                  </a:lnTo>
                  <a:lnTo>
                    <a:pt x="0" y="15875"/>
                  </a:lnTo>
                  <a:lnTo>
                    <a:pt x="27668" y="15875"/>
                  </a:lnTo>
                  <a:lnTo>
                    <a:pt x="32286" y="13523"/>
                  </a:lnTo>
                  <a:lnTo>
                    <a:pt x="34753" y="11661"/>
                  </a:lnTo>
                  <a:lnTo>
                    <a:pt x="42197" y="9592"/>
                  </a:lnTo>
                  <a:lnTo>
                    <a:pt x="78201" y="7966"/>
                  </a:lnTo>
                  <a:lnTo>
                    <a:pt x="88826" y="7946"/>
                  </a:lnTo>
                  <a:lnTo>
                    <a:pt x="94747" y="5590"/>
                  </a:lnTo>
                  <a:lnTo>
                    <a:pt x="100316" y="2484"/>
                  </a:lnTo>
                  <a:lnTo>
                    <a:pt x="111080" y="491"/>
                  </a:lnTo>
                  <a:lnTo>
                    <a:pt x="149570" y="0"/>
                  </a:lnTo>
                  <a:lnTo>
                    <a:pt x="154657" y="0"/>
                  </a:lnTo>
                  <a:lnTo>
                    <a:pt x="156021" y="882"/>
                  </a:lnTo>
                  <a:lnTo>
                    <a:pt x="156931" y="2352"/>
                  </a:lnTo>
                  <a:lnTo>
                    <a:pt x="158509" y="8084"/>
                  </a:lnTo>
                  <a:lnTo>
                    <a:pt x="158739" y="22353"/>
                  </a:lnTo>
                  <a:lnTo>
                    <a:pt x="153292" y="29862"/>
                  </a:lnTo>
                  <a:lnTo>
                    <a:pt x="151546" y="37266"/>
                  </a:lnTo>
                  <a:lnTo>
                    <a:pt x="151138" y="42433"/>
                  </a:lnTo>
                  <a:lnTo>
                    <a:pt x="148605" y="47670"/>
                  </a:lnTo>
                  <a:lnTo>
                    <a:pt x="145420" y="52936"/>
                  </a:lnTo>
                  <a:lnTo>
                    <a:pt x="142747" y="60860"/>
                  </a:lnTo>
                  <a:lnTo>
                    <a:pt x="119013" y="99878"/>
                  </a:lnTo>
                  <a:lnTo>
                    <a:pt x="114630" y="107008"/>
                  </a:lnTo>
                  <a:lnTo>
                    <a:pt x="109464" y="118771"/>
                  </a:lnTo>
                  <a:lnTo>
                    <a:pt x="79339" y="158447"/>
                  </a:lnTo>
                  <a:lnTo>
                    <a:pt x="67917" y="170178"/>
                  </a:lnTo>
                  <a:lnTo>
                    <a:pt x="63110" y="172649"/>
                  </a:lnTo>
                  <a:lnTo>
                    <a:pt x="60594" y="173307"/>
                  </a:lnTo>
                  <a:lnTo>
                    <a:pt x="58916" y="174629"/>
                  </a:lnTo>
                  <a:lnTo>
                    <a:pt x="47624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230"/>
            <p:cNvSpPr/>
            <p:nvPr>
              <p:custDataLst>
                <p:tags r:id="rId13"/>
              </p:custDataLst>
            </p:nvPr>
          </p:nvSpPr>
          <p:spPr>
            <a:xfrm>
              <a:off x="7294563" y="6119813"/>
              <a:ext cx="111029" cy="206375"/>
            </a:xfrm>
            <a:custGeom>
              <a:avLst/>
              <a:gdLst/>
              <a:ahLst/>
              <a:cxnLst/>
              <a:rect l="0" t="0" r="0" b="0"/>
              <a:pathLst>
                <a:path w="111029" h="206375">
                  <a:moveTo>
                    <a:pt x="103186" y="15874"/>
                  </a:moveTo>
                  <a:lnTo>
                    <a:pt x="103186" y="15874"/>
                  </a:lnTo>
                  <a:lnTo>
                    <a:pt x="103186" y="1111"/>
                  </a:lnTo>
                  <a:lnTo>
                    <a:pt x="102305" y="741"/>
                  </a:lnTo>
                  <a:lnTo>
                    <a:pt x="63110" y="0"/>
                  </a:lnTo>
                  <a:lnTo>
                    <a:pt x="44956" y="0"/>
                  </a:lnTo>
                  <a:lnTo>
                    <a:pt x="39677" y="2351"/>
                  </a:lnTo>
                  <a:lnTo>
                    <a:pt x="34390" y="5454"/>
                  </a:lnTo>
                  <a:lnTo>
                    <a:pt x="26456" y="8083"/>
                  </a:lnTo>
                  <a:lnTo>
                    <a:pt x="4091" y="27668"/>
                  </a:lnTo>
                  <a:lnTo>
                    <a:pt x="1817" y="32287"/>
                  </a:lnTo>
                  <a:lnTo>
                    <a:pt x="105" y="43467"/>
                  </a:lnTo>
                  <a:lnTo>
                    <a:pt x="0" y="83153"/>
                  </a:lnTo>
                  <a:lnTo>
                    <a:pt x="0" y="91160"/>
                  </a:lnTo>
                  <a:lnTo>
                    <a:pt x="881" y="92524"/>
                  </a:lnTo>
                  <a:lnTo>
                    <a:pt x="2351" y="93433"/>
                  </a:lnTo>
                  <a:lnTo>
                    <a:pt x="8084" y="95010"/>
                  </a:lnTo>
                  <a:lnTo>
                    <a:pt x="11824" y="95143"/>
                  </a:lnTo>
                  <a:lnTo>
                    <a:pt x="13174" y="96060"/>
                  </a:lnTo>
                  <a:lnTo>
                    <a:pt x="14074" y="97554"/>
                  </a:lnTo>
                  <a:lnTo>
                    <a:pt x="14674" y="99432"/>
                  </a:lnTo>
                  <a:lnTo>
                    <a:pt x="15956" y="100683"/>
                  </a:lnTo>
                  <a:lnTo>
                    <a:pt x="19732" y="102074"/>
                  </a:lnTo>
                  <a:lnTo>
                    <a:pt x="21974" y="101563"/>
                  </a:lnTo>
                  <a:lnTo>
                    <a:pt x="30288" y="96255"/>
                  </a:lnTo>
                  <a:lnTo>
                    <a:pt x="35530" y="95547"/>
                  </a:lnTo>
                  <a:lnTo>
                    <a:pt x="36916" y="94566"/>
                  </a:lnTo>
                  <a:lnTo>
                    <a:pt x="37840" y="93031"/>
                  </a:lnTo>
                  <a:lnTo>
                    <a:pt x="38455" y="91125"/>
                  </a:lnTo>
                  <a:lnTo>
                    <a:pt x="39747" y="89853"/>
                  </a:lnTo>
                  <a:lnTo>
                    <a:pt x="48159" y="85463"/>
                  </a:lnTo>
                  <a:lnTo>
                    <a:pt x="74412" y="60517"/>
                  </a:lnTo>
                  <a:lnTo>
                    <a:pt x="77168" y="55412"/>
                  </a:lnTo>
                  <a:lnTo>
                    <a:pt x="77904" y="52816"/>
                  </a:lnTo>
                  <a:lnTo>
                    <a:pt x="79276" y="51085"/>
                  </a:lnTo>
                  <a:lnTo>
                    <a:pt x="84539" y="47768"/>
                  </a:lnTo>
                  <a:lnTo>
                    <a:pt x="87950" y="39631"/>
                  </a:lnTo>
                  <a:lnTo>
                    <a:pt x="94114" y="32961"/>
                  </a:lnTo>
                  <a:lnTo>
                    <a:pt x="95250" y="23818"/>
                  </a:lnTo>
                  <a:lnTo>
                    <a:pt x="95250" y="23812"/>
                  </a:lnTo>
                  <a:lnTo>
                    <a:pt x="95250" y="46097"/>
                  </a:lnTo>
                  <a:lnTo>
                    <a:pt x="100705" y="54542"/>
                  </a:lnTo>
                  <a:lnTo>
                    <a:pt x="103168" y="93426"/>
                  </a:lnTo>
                  <a:lnTo>
                    <a:pt x="103186" y="121378"/>
                  </a:lnTo>
                  <a:lnTo>
                    <a:pt x="105539" y="126853"/>
                  </a:lnTo>
                  <a:lnTo>
                    <a:pt x="107400" y="129547"/>
                  </a:lnTo>
                  <a:lnTo>
                    <a:pt x="110021" y="141767"/>
                  </a:lnTo>
                  <a:lnTo>
                    <a:pt x="111028" y="161065"/>
                  </a:lnTo>
                  <a:lnTo>
                    <a:pt x="108730" y="166540"/>
                  </a:lnTo>
                  <a:lnTo>
                    <a:pt x="105650" y="171913"/>
                  </a:lnTo>
                  <a:lnTo>
                    <a:pt x="103673" y="182548"/>
                  </a:lnTo>
                  <a:lnTo>
                    <a:pt x="103186" y="2063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231"/>
            <p:cNvSpPr/>
            <p:nvPr>
              <p:custDataLst>
                <p:tags r:id="rId14"/>
              </p:custDataLst>
            </p:nvPr>
          </p:nvSpPr>
          <p:spPr>
            <a:xfrm>
              <a:off x="7453312" y="6302375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232"/>
            <p:cNvSpPr/>
            <p:nvPr>
              <p:custDataLst>
                <p:tags r:id="rId15"/>
              </p:custDataLst>
            </p:nvPr>
          </p:nvSpPr>
          <p:spPr>
            <a:xfrm>
              <a:off x="7532787" y="6151563"/>
              <a:ext cx="134730" cy="182563"/>
            </a:xfrm>
            <a:custGeom>
              <a:avLst/>
              <a:gdLst/>
              <a:ahLst/>
              <a:cxnLst/>
              <a:rect l="0" t="0" r="0" b="0"/>
              <a:pathLst>
                <a:path w="134730" h="182563">
                  <a:moveTo>
                    <a:pt x="39587" y="0"/>
                  </a:moveTo>
                  <a:lnTo>
                    <a:pt x="39587" y="0"/>
                  </a:lnTo>
                  <a:lnTo>
                    <a:pt x="39587" y="4212"/>
                  </a:lnTo>
                  <a:lnTo>
                    <a:pt x="38706" y="5453"/>
                  </a:lnTo>
                  <a:lnTo>
                    <a:pt x="37235" y="6281"/>
                  </a:lnTo>
                  <a:lnTo>
                    <a:pt x="32754" y="7610"/>
                  </a:lnTo>
                  <a:lnTo>
                    <a:pt x="32140" y="10143"/>
                  </a:lnTo>
                  <a:lnTo>
                    <a:pt x="31977" y="12053"/>
                  </a:lnTo>
                  <a:lnTo>
                    <a:pt x="30985" y="13327"/>
                  </a:lnTo>
                  <a:lnTo>
                    <a:pt x="27533" y="14742"/>
                  </a:lnTo>
                  <a:lnTo>
                    <a:pt x="26259" y="16001"/>
                  </a:lnTo>
                  <a:lnTo>
                    <a:pt x="24048" y="22609"/>
                  </a:lnTo>
                  <a:lnTo>
                    <a:pt x="23812" y="27669"/>
                  </a:lnTo>
                  <a:lnTo>
                    <a:pt x="22897" y="29029"/>
                  </a:lnTo>
                  <a:lnTo>
                    <a:pt x="21405" y="29936"/>
                  </a:lnTo>
                  <a:lnTo>
                    <a:pt x="19528" y="30540"/>
                  </a:lnTo>
                  <a:lnTo>
                    <a:pt x="18277" y="31825"/>
                  </a:lnTo>
                  <a:lnTo>
                    <a:pt x="16888" y="35604"/>
                  </a:lnTo>
                  <a:lnTo>
                    <a:pt x="15634" y="36965"/>
                  </a:lnTo>
                  <a:lnTo>
                    <a:pt x="11891" y="38478"/>
                  </a:lnTo>
                  <a:lnTo>
                    <a:pt x="10539" y="39763"/>
                  </a:lnTo>
                  <a:lnTo>
                    <a:pt x="7193" y="47700"/>
                  </a:lnTo>
                  <a:lnTo>
                    <a:pt x="236" y="55203"/>
                  </a:lnTo>
                  <a:lnTo>
                    <a:pt x="0" y="59669"/>
                  </a:lnTo>
                  <a:lnTo>
                    <a:pt x="848" y="60946"/>
                  </a:lnTo>
                  <a:lnTo>
                    <a:pt x="2296" y="61797"/>
                  </a:lnTo>
                  <a:lnTo>
                    <a:pt x="7990" y="63275"/>
                  </a:lnTo>
                  <a:lnTo>
                    <a:pt x="14576" y="63470"/>
                  </a:lnTo>
                  <a:lnTo>
                    <a:pt x="21875" y="68949"/>
                  </a:lnTo>
                  <a:lnTo>
                    <a:pt x="29244" y="70699"/>
                  </a:lnTo>
                  <a:lnTo>
                    <a:pt x="68692" y="71435"/>
                  </a:lnTo>
                  <a:lnTo>
                    <a:pt x="89859" y="71437"/>
                  </a:lnTo>
                  <a:lnTo>
                    <a:pt x="95151" y="73788"/>
                  </a:lnTo>
                  <a:lnTo>
                    <a:pt x="100442" y="76891"/>
                  </a:lnTo>
                  <a:lnTo>
                    <a:pt x="108380" y="79521"/>
                  </a:lnTo>
                  <a:lnTo>
                    <a:pt x="116317" y="84611"/>
                  </a:lnTo>
                  <a:lnTo>
                    <a:pt x="121609" y="86112"/>
                  </a:lnTo>
                  <a:lnTo>
                    <a:pt x="123373" y="87394"/>
                  </a:lnTo>
                  <a:lnTo>
                    <a:pt x="124548" y="89130"/>
                  </a:lnTo>
                  <a:lnTo>
                    <a:pt x="125332" y="91170"/>
                  </a:lnTo>
                  <a:lnTo>
                    <a:pt x="126736" y="92530"/>
                  </a:lnTo>
                  <a:lnTo>
                    <a:pt x="130648" y="94041"/>
                  </a:lnTo>
                  <a:lnTo>
                    <a:pt x="132044" y="95325"/>
                  </a:lnTo>
                  <a:lnTo>
                    <a:pt x="133596" y="99105"/>
                  </a:lnTo>
                  <a:lnTo>
                    <a:pt x="134729" y="113877"/>
                  </a:lnTo>
                  <a:lnTo>
                    <a:pt x="132437" y="119109"/>
                  </a:lnTo>
                  <a:lnTo>
                    <a:pt x="121661" y="133028"/>
                  </a:lnTo>
                  <a:lnTo>
                    <a:pt x="118880" y="140447"/>
                  </a:lnTo>
                  <a:lnTo>
                    <a:pt x="108020" y="153486"/>
                  </a:lnTo>
                  <a:lnTo>
                    <a:pt x="102928" y="156410"/>
                  </a:lnTo>
                  <a:lnTo>
                    <a:pt x="97726" y="158591"/>
                  </a:lnTo>
                  <a:lnTo>
                    <a:pt x="80841" y="173153"/>
                  </a:lnTo>
                  <a:lnTo>
                    <a:pt x="77619" y="173971"/>
                  </a:lnTo>
                  <a:lnTo>
                    <a:pt x="72365" y="175216"/>
                  </a:lnTo>
                  <a:lnTo>
                    <a:pt x="55462" y="182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233"/>
            <p:cNvSpPr/>
            <p:nvPr>
              <p:custDataLst>
                <p:tags r:id="rId16"/>
              </p:custDataLst>
            </p:nvPr>
          </p:nvSpPr>
          <p:spPr>
            <a:xfrm>
              <a:off x="7532688" y="6135687"/>
              <a:ext cx="87312" cy="31752"/>
            </a:xfrm>
            <a:custGeom>
              <a:avLst/>
              <a:gdLst/>
              <a:ahLst/>
              <a:cxnLst/>
              <a:rect l="0" t="0" r="0" b="0"/>
              <a:pathLst>
                <a:path w="87312" h="31752">
                  <a:moveTo>
                    <a:pt x="87311" y="0"/>
                  </a:moveTo>
                  <a:lnTo>
                    <a:pt x="87311" y="0"/>
                  </a:lnTo>
                  <a:lnTo>
                    <a:pt x="72637" y="0"/>
                  </a:lnTo>
                  <a:lnTo>
                    <a:pt x="65337" y="5455"/>
                  </a:lnTo>
                  <a:lnTo>
                    <a:pt x="57968" y="7202"/>
                  </a:lnTo>
                  <a:lnTo>
                    <a:pt x="49161" y="7841"/>
                  </a:lnTo>
                  <a:lnTo>
                    <a:pt x="41590" y="13374"/>
                  </a:lnTo>
                  <a:lnTo>
                    <a:pt x="34175" y="16016"/>
                  </a:lnTo>
                  <a:lnTo>
                    <a:pt x="26392" y="21111"/>
                  </a:lnTo>
                  <a:lnTo>
                    <a:pt x="0" y="317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234"/>
            <p:cNvSpPr/>
            <p:nvPr>
              <p:custDataLst>
                <p:tags r:id="rId17"/>
              </p:custDataLst>
            </p:nvPr>
          </p:nvSpPr>
          <p:spPr>
            <a:xfrm>
              <a:off x="7683499" y="6136791"/>
              <a:ext cx="134936" cy="165585"/>
            </a:xfrm>
            <a:custGeom>
              <a:avLst/>
              <a:gdLst/>
              <a:ahLst/>
              <a:cxnLst/>
              <a:rect l="0" t="0" r="0" b="0"/>
              <a:pathLst>
                <a:path w="134936" h="165585">
                  <a:moveTo>
                    <a:pt x="7938" y="14772"/>
                  </a:moveTo>
                  <a:lnTo>
                    <a:pt x="7938" y="14772"/>
                  </a:lnTo>
                  <a:lnTo>
                    <a:pt x="3" y="14772"/>
                  </a:lnTo>
                  <a:lnTo>
                    <a:pt x="0" y="7161"/>
                  </a:lnTo>
                  <a:lnTo>
                    <a:pt x="38220" y="6834"/>
                  </a:lnTo>
                  <a:lnTo>
                    <a:pt x="47681" y="6834"/>
                  </a:lnTo>
                  <a:lnTo>
                    <a:pt x="50308" y="5952"/>
                  </a:lnTo>
                  <a:lnTo>
                    <a:pt x="52060" y="4482"/>
                  </a:lnTo>
                  <a:lnTo>
                    <a:pt x="53228" y="2620"/>
                  </a:lnTo>
                  <a:lnTo>
                    <a:pt x="54888" y="1379"/>
                  </a:lnTo>
                  <a:lnTo>
                    <a:pt x="59085" y="0"/>
                  </a:lnTo>
                  <a:lnTo>
                    <a:pt x="61438" y="514"/>
                  </a:lnTo>
                  <a:lnTo>
                    <a:pt x="71553" y="5324"/>
                  </a:lnTo>
                  <a:lnTo>
                    <a:pt x="86947" y="6825"/>
                  </a:lnTo>
                  <a:lnTo>
                    <a:pt x="94115" y="13667"/>
                  </a:lnTo>
                  <a:lnTo>
                    <a:pt x="94914" y="18657"/>
                  </a:lnTo>
                  <a:lnTo>
                    <a:pt x="94145" y="20007"/>
                  </a:lnTo>
                  <a:lnTo>
                    <a:pt x="92750" y="20909"/>
                  </a:lnTo>
                  <a:lnTo>
                    <a:pt x="90937" y="21509"/>
                  </a:lnTo>
                  <a:lnTo>
                    <a:pt x="89730" y="22791"/>
                  </a:lnTo>
                  <a:lnTo>
                    <a:pt x="87631" y="29437"/>
                  </a:lnTo>
                  <a:lnTo>
                    <a:pt x="87407" y="34502"/>
                  </a:lnTo>
                  <a:lnTo>
                    <a:pt x="86494" y="35863"/>
                  </a:lnTo>
                  <a:lnTo>
                    <a:pt x="85003" y="36770"/>
                  </a:lnTo>
                  <a:lnTo>
                    <a:pt x="83128" y="37375"/>
                  </a:lnTo>
                  <a:lnTo>
                    <a:pt x="76273" y="42439"/>
                  </a:lnTo>
                  <a:lnTo>
                    <a:pt x="73587" y="47058"/>
                  </a:lnTo>
                  <a:lnTo>
                    <a:pt x="72870" y="49526"/>
                  </a:lnTo>
                  <a:lnTo>
                    <a:pt x="71512" y="51170"/>
                  </a:lnTo>
                  <a:lnTo>
                    <a:pt x="64730" y="54026"/>
                  </a:lnTo>
                  <a:lnTo>
                    <a:pt x="64047" y="56619"/>
                  </a:lnTo>
                  <a:lnTo>
                    <a:pt x="63865" y="58544"/>
                  </a:lnTo>
                  <a:lnTo>
                    <a:pt x="62862" y="59828"/>
                  </a:lnTo>
                  <a:lnTo>
                    <a:pt x="55899" y="62296"/>
                  </a:lnTo>
                  <a:lnTo>
                    <a:pt x="55563" y="77165"/>
                  </a:lnTo>
                  <a:lnTo>
                    <a:pt x="56445" y="77534"/>
                  </a:lnTo>
                  <a:lnTo>
                    <a:pt x="92672" y="79153"/>
                  </a:lnTo>
                  <a:lnTo>
                    <a:pt x="101630" y="85105"/>
                  </a:lnTo>
                  <a:lnTo>
                    <a:pt x="109217" y="85991"/>
                  </a:lnTo>
                  <a:lnTo>
                    <a:pt x="114099" y="86112"/>
                  </a:lnTo>
                  <a:lnTo>
                    <a:pt x="119208" y="88518"/>
                  </a:lnTo>
                  <a:lnTo>
                    <a:pt x="133795" y="100951"/>
                  </a:lnTo>
                  <a:lnTo>
                    <a:pt x="134838" y="108818"/>
                  </a:lnTo>
                  <a:lnTo>
                    <a:pt x="134935" y="121813"/>
                  </a:lnTo>
                  <a:lnTo>
                    <a:pt x="132585" y="126434"/>
                  </a:lnTo>
                  <a:lnTo>
                    <a:pt x="116049" y="144753"/>
                  </a:lnTo>
                  <a:lnTo>
                    <a:pt x="110962" y="147506"/>
                  </a:lnTo>
                  <a:lnTo>
                    <a:pt x="105761" y="149612"/>
                  </a:lnTo>
                  <a:lnTo>
                    <a:pt x="97875" y="154875"/>
                  </a:lnTo>
                  <a:lnTo>
                    <a:pt x="89953" y="156825"/>
                  </a:lnTo>
                  <a:lnTo>
                    <a:pt x="84665" y="157281"/>
                  </a:lnTo>
                  <a:lnTo>
                    <a:pt x="79375" y="159836"/>
                  </a:lnTo>
                  <a:lnTo>
                    <a:pt x="74084" y="163029"/>
                  </a:lnTo>
                  <a:lnTo>
                    <a:pt x="63501" y="165079"/>
                  </a:lnTo>
                  <a:lnTo>
                    <a:pt x="39689" y="1655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235"/>
            <p:cNvSpPr/>
            <p:nvPr>
              <p:custDataLst>
                <p:tags r:id="rId18"/>
              </p:custDataLst>
            </p:nvPr>
          </p:nvSpPr>
          <p:spPr>
            <a:xfrm>
              <a:off x="7858124" y="6127750"/>
              <a:ext cx="47626" cy="47597"/>
            </a:xfrm>
            <a:custGeom>
              <a:avLst/>
              <a:gdLst/>
              <a:ahLst/>
              <a:cxnLst/>
              <a:rect l="0" t="0" r="0" b="0"/>
              <a:pathLst>
                <a:path w="47626" h="47597">
                  <a:moveTo>
                    <a:pt x="23813" y="0"/>
                  </a:moveTo>
                  <a:lnTo>
                    <a:pt x="23813" y="0"/>
                  </a:lnTo>
                  <a:lnTo>
                    <a:pt x="16202" y="0"/>
                  </a:lnTo>
                  <a:lnTo>
                    <a:pt x="15904" y="6834"/>
                  </a:lnTo>
                  <a:lnTo>
                    <a:pt x="15013" y="7201"/>
                  </a:lnTo>
                  <a:lnTo>
                    <a:pt x="9044" y="7840"/>
                  </a:lnTo>
                  <a:lnTo>
                    <a:pt x="8430" y="10246"/>
                  </a:lnTo>
                  <a:lnTo>
                    <a:pt x="8266" y="12122"/>
                  </a:lnTo>
                  <a:lnTo>
                    <a:pt x="7276" y="13373"/>
                  </a:lnTo>
                  <a:lnTo>
                    <a:pt x="1133" y="15545"/>
                  </a:lnTo>
                  <a:lnTo>
                    <a:pt x="503" y="18080"/>
                  </a:lnTo>
                  <a:lnTo>
                    <a:pt x="0" y="39329"/>
                  </a:lnTo>
                  <a:lnTo>
                    <a:pt x="6835" y="39656"/>
                  </a:lnTo>
                  <a:lnTo>
                    <a:pt x="7204" y="40548"/>
                  </a:lnTo>
                  <a:lnTo>
                    <a:pt x="7910" y="47298"/>
                  </a:lnTo>
                  <a:lnTo>
                    <a:pt x="14770" y="47596"/>
                  </a:lnTo>
                  <a:lnTo>
                    <a:pt x="21994" y="42164"/>
                  </a:lnTo>
                  <a:lnTo>
                    <a:pt x="30291" y="40013"/>
                  </a:lnTo>
                  <a:lnTo>
                    <a:pt x="35533" y="39784"/>
                  </a:lnTo>
                  <a:lnTo>
                    <a:pt x="36917" y="38869"/>
                  </a:lnTo>
                  <a:lnTo>
                    <a:pt x="37841" y="37379"/>
                  </a:lnTo>
                  <a:lnTo>
                    <a:pt x="39323" y="32862"/>
                  </a:lnTo>
                  <a:lnTo>
                    <a:pt x="41878" y="32244"/>
                  </a:lnTo>
                  <a:lnTo>
                    <a:pt x="46490" y="31847"/>
                  </a:lnTo>
                  <a:lnTo>
                    <a:pt x="46869" y="30933"/>
                  </a:lnTo>
                  <a:lnTo>
                    <a:pt x="47625" y="15884"/>
                  </a:lnTo>
                  <a:lnTo>
                    <a:pt x="40015" y="8265"/>
                  </a:lnTo>
                  <a:lnTo>
                    <a:pt x="23813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9260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een Hexagons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 Hexagons</Template>
  <TotalTime>3167</TotalTime>
  <Words>190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Cambria Math</vt:lpstr>
      <vt:lpstr>Century Gothic</vt:lpstr>
      <vt:lpstr>Wingdings 2</vt:lpstr>
      <vt:lpstr>Green Hexagons</vt:lpstr>
      <vt:lpstr>FX Draw 4</vt:lpstr>
      <vt:lpstr>Sine Law</vt:lpstr>
      <vt:lpstr>Labelling Triangles</vt:lpstr>
      <vt:lpstr>Internal Angles</vt:lpstr>
      <vt:lpstr>Example</vt:lpstr>
      <vt:lpstr>Sine Law</vt:lpstr>
      <vt:lpstr>Sine Law</vt:lpstr>
      <vt:lpstr>Sine Law</vt:lpstr>
      <vt:lpstr>Example</vt:lpstr>
      <vt:lpstr>Example</vt:lpstr>
      <vt:lpstr>Example</vt:lpstr>
      <vt:lpstr>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Triangles</dc:title>
  <dc:creator>Shaewyn</dc:creator>
  <cp:lastModifiedBy>Kim Stevenson</cp:lastModifiedBy>
  <cp:revision>63</cp:revision>
  <cp:lastPrinted>2017-12-05T19:34:54Z</cp:lastPrinted>
  <dcterms:created xsi:type="dcterms:W3CDTF">2006-08-16T00:00:00Z</dcterms:created>
  <dcterms:modified xsi:type="dcterms:W3CDTF">2017-12-07T15:46:25Z</dcterms:modified>
</cp:coreProperties>
</file>