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317" r:id="rId5"/>
    <p:sldId id="272" r:id="rId6"/>
    <p:sldId id="273" r:id="rId7"/>
    <p:sldId id="274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77.xml"/><Relationship Id="rId21" Type="http://schemas.openxmlformats.org/officeDocument/2006/relationships/tags" Target="../tags/tag72.xml"/><Relationship Id="rId42" Type="http://schemas.openxmlformats.org/officeDocument/2006/relationships/tags" Target="../tags/tag93.xml"/><Relationship Id="rId47" Type="http://schemas.openxmlformats.org/officeDocument/2006/relationships/tags" Target="../tags/tag98.xml"/><Relationship Id="rId63" Type="http://schemas.openxmlformats.org/officeDocument/2006/relationships/tags" Target="../tags/tag114.xml"/><Relationship Id="rId68" Type="http://schemas.openxmlformats.org/officeDocument/2006/relationships/tags" Target="../tags/tag119.xml"/><Relationship Id="rId84" Type="http://schemas.openxmlformats.org/officeDocument/2006/relationships/tags" Target="../tags/tag135.xml"/><Relationship Id="rId89" Type="http://schemas.openxmlformats.org/officeDocument/2006/relationships/tags" Target="../tags/tag140.xml"/><Relationship Id="rId16" Type="http://schemas.openxmlformats.org/officeDocument/2006/relationships/tags" Target="../tags/tag67.xml"/><Relationship Id="rId107" Type="http://schemas.openxmlformats.org/officeDocument/2006/relationships/tags" Target="../tags/tag158.xml"/><Relationship Id="rId11" Type="http://schemas.openxmlformats.org/officeDocument/2006/relationships/tags" Target="../tags/tag62.xml"/><Relationship Id="rId32" Type="http://schemas.openxmlformats.org/officeDocument/2006/relationships/tags" Target="../tags/tag83.xml"/><Relationship Id="rId37" Type="http://schemas.openxmlformats.org/officeDocument/2006/relationships/tags" Target="../tags/tag88.xml"/><Relationship Id="rId53" Type="http://schemas.openxmlformats.org/officeDocument/2006/relationships/tags" Target="../tags/tag104.xml"/><Relationship Id="rId58" Type="http://schemas.openxmlformats.org/officeDocument/2006/relationships/tags" Target="../tags/tag109.xml"/><Relationship Id="rId74" Type="http://schemas.openxmlformats.org/officeDocument/2006/relationships/tags" Target="../tags/tag125.xml"/><Relationship Id="rId79" Type="http://schemas.openxmlformats.org/officeDocument/2006/relationships/tags" Target="../tags/tag130.xml"/><Relationship Id="rId102" Type="http://schemas.openxmlformats.org/officeDocument/2006/relationships/tags" Target="../tags/tag153.xml"/><Relationship Id="rId5" Type="http://schemas.openxmlformats.org/officeDocument/2006/relationships/tags" Target="../tags/tag56.xml"/><Relationship Id="rId90" Type="http://schemas.openxmlformats.org/officeDocument/2006/relationships/tags" Target="../tags/tag141.xml"/><Relationship Id="rId95" Type="http://schemas.openxmlformats.org/officeDocument/2006/relationships/tags" Target="../tags/tag146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43" Type="http://schemas.openxmlformats.org/officeDocument/2006/relationships/tags" Target="../tags/tag94.xml"/><Relationship Id="rId48" Type="http://schemas.openxmlformats.org/officeDocument/2006/relationships/tags" Target="../tags/tag99.xml"/><Relationship Id="rId64" Type="http://schemas.openxmlformats.org/officeDocument/2006/relationships/tags" Target="../tags/tag115.xml"/><Relationship Id="rId69" Type="http://schemas.openxmlformats.org/officeDocument/2006/relationships/tags" Target="../tags/tag120.xml"/><Relationship Id="rId80" Type="http://schemas.openxmlformats.org/officeDocument/2006/relationships/tags" Target="../tags/tag131.xml"/><Relationship Id="rId85" Type="http://schemas.openxmlformats.org/officeDocument/2006/relationships/tags" Target="../tags/tag136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33" Type="http://schemas.openxmlformats.org/officeDocument/2006/relationships/tags" Target="../tags/tag84.xml"/><Relationship Id="rId38" Type="http://schemas.openxmlformats.org/officeDocument/2006/relationships/tags" Target="../tags/tag89.xml"/><Relationship Id="rId59" Type="http://schemas.openxmlformats.org/officeDocument/2006/relationships/tags" Target="../tags/tag110.xml"/><Relationship Id="rId103" Type="http://schemas.openxmlformats.org/officeDocument/2006/relationships/tags" Target="../tags/tag154.xml"/><Relationship Id="rId108" Type="http://schemas.openxmlformats.org/officeDocument/2006/relationships/slideLayout" Target="../slideLayouts/slideLayout2.xml"/><Relationship Id="rId20" Type="http://schemas.openxmlformats.org/officeDocument/2006/relationships/tags" Target="../tags/tag71.xml"/><Relationship Id="rId41" Type="http://schemas.openxmlformats.org/officeDocument/2006/relationships/tags" Target="../tags/tag92.xml"/><Relationship Id="rId54" Type="http://schemas.openxmlformats.org/officeDocument/2006/relationships/tags" Target="../tags/tag105.xml"/><Relationship Id="rId62" Type="http://schemas.openxmlformats.org/officeDocument/2006/relationships/tags" Target="../tags/tag113.xml"/><Relationship Id="rId70" Type="http://schemas.openxmlformats.org/officeDocument/2006/relationships/tags" Target="../tags/tag121.xml"/><Relationship Id="rId75" Type="http://schemas.openxmlformats.org/officeDocument/2006/relationships/tags" Target="../tags/tag126.xml"/><Relationship Id="rId83" Type="http://schemas.openxmlformats.org/officeDocument/2006/relationships/tags" Target="../tags/tag134.xml"/><Relationship Id="rId88" Type="http://schemas.openxmlformats.org/officeDocument/2006/relationships/tags" Target="../tags/tag139.xml"/><Relationship Id="rId91" Type="http://schemas.openxmlformats.org/officeDocument/2006/relationships/tags" Target="../tags/tag142.xml"/><Relationship Id="rId96" Type="http://schemas.openxmlformats.org/officeDocument/2006/relationships/tags" Target="../tags/tag147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36" Type="http://schemas.openxmlformats.org/officeDocument/2006/relationships/tags" Target="../tags/tag87.xml"/><Relationship Id="rId49" Type="http://schemas.openxmlformats.org/officeDocument/2006/relationships/tags" Target="../tags/tag100.xml"/><Relationship Id="rId57" Type="http://schemas.openxmlformats.org/officeDocument/2006/relationships/tags" Target="../tags/tag108.xml"/><Relationship Id="rId106" Type="http://schemas.openxmlformats.org/officeDocument/2006/relationships/tags" Target="../tags/tag157.xml"/><Relationship Id="rId10" Type="http://schemas.openxmlformats.org/officeDocument/2006/relationships/tags" Target="../tags/tag61.xml"/><Relationship Id="rId31" Type="http://schemas.openxmlformats.org/officeDocument/2006/relationships/tags" Target="../tags/tag82.xml"/><Relationship Id="rId44" Type="http://schemas.openxmlformats.org/officeDocument/2006/relationships/tags" Target="../tags/tag95.xml"/><Relationship Id="rId52" Type="http://schemas.openxmlformats.org/officeDocument/2006/relationships/tags" Target="../tags/tag103.xml"/><Relationship Id="rId60" Type="http://schemas.openxmlformats.org/officeDocument/2006/relationships/tags" Target="../tags/tag111.xml"/><Relationship Id="rId65" Type="http://schemas.openxmlformats.org/officeDocument/2006/relationships/tags" Target="../tags/tag116.xml"/><Relationship Id="rId73" Type="http://schemas.openxmlformats.org/officeDocument/2006/relationships/tags" Target="../tags/tag124.xml"/><Relationship Id="rId78" Type="http://schemas.openxmlformats.org/officeDocument/2006/relationships/tags" Target="../tags/tag129.xml"/><Relationship Id="rId81" Type="http://schemas.openxmlformats.org/officeDocument/2006/relationships/tags" Target="../tags/tag132.xml"/><Relationship Id="rId86" Type="http://schemas.openxmlformats.org/officeDocument/2006/relationships/tags" Target="../tags/tag137.xml"/><Relationship Id="rId94" Type="http://schemas.openxmlformats.org/officeDocument/2006/relationships/tags" Target="../tags/tag145.xml"/><Relationship Id="rId99" Type="http://schemas.openxmlformats.org/officeDocument/2006/relationships/tags" Target="../tags/tag150.xml"/><Relationship Id="rId101" Type="http://schemas.openxmlformats.org/officeDocument/2006/relationships/tags" Target="../tags/tag15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9" Type="http://schemas.openxmlformats.org/officeDocument/2006/relationships/tags" Target="../tags/tag90.xml"/><Relationship Id="rId34" Type="http://schemas.openxmlformats.org/officeDocument/2006/relationships/tags" Target="../tags/tag85.xml"/><Relationship Id="rId50" Type="http://schemas.openxmlformats.org/officeDocument/2006/relationships/tags" Target="../tags/tag101.xml"/><Relationship Id="rId55" Type="http://schemas.openxmlformats.org/officeDocument/2006/relationships/tags" Target="../tags/tag106.xml"/><Relationship Id="rId76" Type="http://schemas.openxmlformats.org/officeDocument/2006/relationships/tags" Target="../tags/tag127.xml"/><Relationship Id="rId97" Type="http://schemas.openxmlformats.org/officeDocument/2006/relationships/tags" Target="../tags/tag148.xml"/><Relationship Id="rId104" Type="http://schemas.openxmlformats.org/officeDocument/2006/relationships/tags" Target="../tags/tag155.xml"/><Relationship Id="rId7" Type="http://schemas.openxmlformats.org/officeDocument/2006/relationships/tags" Target="../tags/tag58.xml"/><Relationship Id="rId71" Type="http://schemas.openxmlformats.org/officeDocument/2006/relationships/tags" Target="../tags/tag122.xml"/><Relationship Id="rId92" Type="http://schemas.openxmlformats.org/officeDocument/2006/relationships/tags" Target="../tags/tag143.xml"/><Relationship Id="rId2" Type="http://schemas.openxmlformats.org/officeDocument/2006/relationships/tags" Target="../tags/tag53.xml"/><Relationship Id="rId29" Type="http://schemas.openxmlformats.org/officeDocument/2006/relationships/tags" Target="../tags/tag80.xml"/><Relationship Id="rId24" Type="http://schemas.openxmlformats.org/officeDocument/2006/relationships/tags" Target="../tags/tag75.xml"/><Relationship Id="rId40" Type="http://schemas.openxmlformats.org/officeDocument/2006/relationships/tags" Target="../tags/tag91.xml"/><Relationship Id="rId45" Type="http://schemas.openxmlformats.org/officeDocument/2006/relationships/tags" Target="../tags/tag96.xml"/><Relationship Id="rId66" Type="http://schemas.openxmlformats.org/officeDocument/2006/relationships/tags" Target="../tags/tag117.xml"/><Relationship Id="rId87" Type="http://schemas.openxmlformats.org/officeDocument/2006/relationships/tags" Target="../tags/tag138.xml"/><Relationship Id="rId61" Type="http://schemas.openxmlformats.org/officeDocument/2006/relationships/tags" Target="../tags/tag112.xml"/><Relationship Id="rId82" Type="http://schemas.openxmlformats.org/officeDocument/2006/relationships/tags" Target="../tags/tag133.xml"/><Relationship Id="rId19" Type="http://schemas.openxmlformats.org/officeDocument/2006/relationships/tags" Target="../tags/tag70.xml"/><Relationship Id="rId14" Type="http://schemas.openxmlformats.org/officeDocument/2006/relationships/tags" Target="../tags/tag65.xml"/><Relationship Id="rId30" Type="http://schemas.openxmlformats.org/officeDocument/2006/relationships/tags" Target="../tags/tag81.xml"/><Relationship Id="rId35" Type="http://schemas.openxmlformats.org/officeDocument/2006/relationships/tags" Target="../tags/tag86.xml"/><Relationship Id="rId56" Type="http://schemas.openxmlformats.org/officeDocument/2006/relationships/tags" Target="../tags/tag107.xml"/><Relationship Id="rId77" Type="http://schemas.openxmlformats.org/officeDocument/2006/relationships/tags" Target="../tags/tag128.xml"/><Relationship Id="rId100" Type="http://schemas.openxmlformats.org/officeDocument/2006/relationships/tags" Target="../tags/tag151.xml"/><Relationship Id="rId105" Type="http://schemas.openxmlformats.org/officeDocument/2006/relationships/tags" Target="../tags/tag156.xml"/><Relationship Id="rId8" Type="http://schemas.openxmlformats.org/officeDocument/2006/relationships/tags" Target="../tags/tag59.xml"/><Relationship Id="rId51" Type="http://schemas.openxmlformats.org/officeDocument/2006/relationships/tags" Target="../tags/tag102.xml"/><Relationship Id="rId72" Type="http://schemas.openxmlformats.org/officeDocument/2006/relationships/tags" Target="../tags/tag123.xml"/><Relationship Id="rId93" Type="http://schemas.openxmlformats.org/officeDocument/2006/relationships/tags" Target="../tags/tag144.xml"/><Relationship Id="rId98" Type="http://schemas.openxmlformats.org/officeDocument/2006/relationships/tags" Target="../tags/tag149.xml"/><Relationship Id="rId3" Type="http://schemas.openxmlformats.org/officeDocument/2006/relationships/tags" Target="../tags/tag54.xml"/><Relationship Id="rId25" Type="http://schemas.openxmlformats.org/officeDocument/2006/relationships/tags" Target="../tags/tag76.xml"/><Relationship Id="rId46" Type="http://schemas.openxmlformats.org/officeDocument/2006/relationships/tags" Target="../tags/tag97.xml"/><Relationship Id="rId67" Type="http://schemas.openxmlformats.org/officeDocument/2006/relationships/tags" Target="../tags/tag1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184.xml"/><Relationship Id="rId21" Type="http://schemas.openxmlformats.org/officeDocument/2006/relationships/tags" Target="../tags/tag179.xml"/><Relationship Id="rId42" Type="http://schemas.openxmlformats.org/officeDocument/2006/relationships/tags" Target="../tags/tag200.xml"/><Relationship Id="rId47" Type="http://schemas.openxmlformats.org/officeDocument/2006/relationships/tags" Target="../tags/tag205.xml"/><Relationship Id="rId63" Type="http://schemas.openxmlformats.org/officeDocument/2006/relationships/tags" Target="../tags/tag221.xml"/><Relationship Id="rId68" Type="http://schemas.openxmlformats.org/officeDocument/2006/relationships/tags" Target="../tags/tag226.xml"/><Relationship Id="rId16" Type="http://schemas.openxmlformats.org/officeDocument/2006/relationships/tags" Target="../tags/tag174.xml"/><Relationship Id="rId11" Type="http://schemas.openxmlformats.org/officeDocument/2006/relationships/tags" Target="../tags/tag169.xml"/><Relationship Id="rId24" Type="http://schemas.openxmlformats.org/officeDocument/2006/relationships/tags" Target="../tags/tag182.xml"/><Relationship Id="rId32" Type="http://schemas.openxmlformats.org/officeDocument/2006/relationships/tags" Target="../tags/tag190.xml"/><Relationship Id="rId37" Type="http://schemas.openxmlformats.org/officeDocument/2006/relationships/tags" Target="../tags/tag195.xml"/><Relationship Id="rId40" Type="http://schemas.openxmlformats.org/officeDocument/2006/relationships/tags" Target="../tags/tag198.xml"/><Relationship Id="rId45" Type="http://schemas.openxmlformats.org/officeDocument/2006/relationships/tags" Target="../tags/tag203.xml"/><Relationship Id="rId53" Type="http://schemas.openxmlformats.org/officeDocument/2006/relationships/tags" Target="../tags/tag211.xml"/><Relationship Id="rId58" Type="http://schemas.openxmlformats.org/officeDocument/2006/relationships/tags" Target="../tags/tag216.xml"/><Relationship Id="rId66" Type="http://schemas.openxmlformats.org/officeDocument/2006/relationships/tags" Target="../tags/tag224.xml"/><Relationship Id="rId74" Type="http://schemas.openxmlformats.org/officeDocument/2006/relationships/tags" Target="../tags/tag232.xml"/><Relationship Id="rId5" Type="http://schemas.openxmlformats.org/officeDocument/2006/relationships/tags" Target="../tags/tag163.xml"/><Relationship Id="rId61" Type="http://schemas.openxmlformats.org/officeDocument/2006/relationships/tags" Target="../tags/tag219.xml"/><Relationship Id="rId19" Type="http://schemas.openxmlformats.org/officeDocument/2006/relationships/tags" Target="../tags/tag177.xml"/><Relationship Id="rId14" Type="http://schemas.openxmlformats.org/officeDocument/2006/relationships/tags" Target="../tags/tag172.xml"/><Relationship Id="rId22" Type="http://schemas.openxmlformats.org/officeDocument/2006/relationships/tags" Target="../tags/tag180.xml"/><Relationship Id="rId27" Type="http://schemas.openxmlformats.org/officeDocument/2006/relationships/tags" Target="../tags/tag185.xml"/><Relationship Id="rId30" Type="http://schemas.openxmlformats.org/officeDocument/2006/relationships/tags" Target="../tags/tag188.xml"/><Relationship Id="rId35" Type="http://schemas.openxmlformats.org/officeDocument/2006/relationships/tags" Target="../tags/tag193.xml"/><Relationship Id="rId43" Type="http://schemas.openxmlformats.org/officeDocument/2006/relationships/tags" Target="../tags/tag201.xml"/><Relationship Id="rId48" Type="http://schemas.openxmlformats.org/officeDocument/2006/relationships/tags" Target="../tags/tag206.xml"/><Relationship Id="rId56" Type="http://schemas.openxmlformats.org/officeDocument/2006/relationships/tags" Target="../tags/tag214.xml"/><Relationship Id="rId64" Type="http://schemas.openxmlformats.org/officeDocument/2006/relationships/tags" Target="../tags/tag222.xml"/><Relationship Id="rId69" Type="http://schemas.openxmlformats.org/officeDocument/2006/relationships/tags" Target="../tags/tag227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166.xml"/><Relationship Id="rId51" Type="http://schemas.openxmlformats.org/officeDocument/2006/relationships/tags" Target="../tags/tag209.xml"/><Relationship Id="rId72" Type="http://schemas.openxmlformats.org/officeDocument/2006/relationships/tags" Target="../tags/tag230.xml"/><Relationship Id="rId3" Type="http://schemas.openxmlformats.org/officeDocument/2006/relationships/tags" Target="../tags/tag161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5" Type="http://schemas.openxmlformats.org/officeDocument/2006/relationships/tags" Target="../tags/tag183.xml"/><Relationship Id="rId33" Type="http://schemas.openxmlformats.org/officeDocument/2006/relationships/tags" Target="../tags/tag191.xml"/><Relationship Id="rId38" Type="http://schemas.openxmlformats.org/officeDocument/2006/relationships/tags" Target="../tags/tag196.xml"/><Relationship Id="rId46" Type="http://schemas.openxmlformats.org/officeDocument/2006/relationships/tags" Target="../tags/tag204.xml"/><Relationship Id="rId59" Type="http://schemas.openxmlformats.org/officeDocument/2006/relationships/tags" Target="../tags/tag217.xml"/><Relationship Id="rId67" Type="http://schemas.openxmlformats.org/officeDocument/2006/relationships/tags" Target="../tags/tag225.xml"/><Relationship Id="rId20" Type="http://schemas.openxmlformats.org/officeDocument/2006/relationships/tags" Target="../tags/tag178.xml"/><Relationship Id="rId41" Type="http://schemas.openxmlformats.org/officeDocument/2006/relationships/tags" Target="../tags/tag199.xml"/><Relationship Id="rId54" Type="http://schemas.openxmlformats.org/officeDocument/2006/relationships/tags" Target="../tags/tag212.xml"/><Relationship Id="rId62" Type="http://schemas.openxmlformats.org/officeDocument/2006/relationships/tags" Target="../tags/tag220.xml"/><Relationship Id="rId70" Type="http://schemas.openxmlformats.org/officeDocument/2006/relationships/tags" Target="../tags/tag228.xml"/><Relationship Id="rId75" Type="http://schemas.openxmlformats.org/officeDocument/2006/relationships/tags" Target="../tags/tag233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5" Type="http://schemas.openxmlformats.org/officeDocument/2006/relationships/tags" Target="../tags/tag173.xml"/><Relationship Id="rId23" Type="http://schemas.openxmlformats.org/officeDocument/2006/relationships/tags" Target="../tags/tag181.xml"/><Relationship Id="rId28" Type="http://schemas.openxmlformats.org/officeDocument/2006/relationships/tags" Target="../tags/tag186.xml"/><Relationship Id="rId36" Type="http://schemas.openxmlformats.org/officeDocument/2006/relationships/tags" Target="../tags/tag194.xml"/><Relationship Id="rId49" Type="http://schemas.openxmlformats.org/officeDocument/2006/relationships/tags" Target="../tags/tag207.xml"/><Relationship Id="rId57" Type="http://schemas.openxmlformats.org/officeDocument/2006/relationships/tags" Target="../tags/tag215.xml"/><Relationship Id="rId10" Type="http://schemas.openxmlformats.org/officeDocument/2006/relationships/tags" Target="../tags/tag168.xml"/><Relationship Id="rId31" Type="http://schemas.openxmlformats.org/officeDocument/2006/relationships/tags" Target="../tags/tag189.xml"/><Relationship Id="rId44" Type="http://schemas.openxmlformats.org/officeDocument/2006/relationships/tags" Target="../tags/tag202.xml"/><Relationship Id="rId52" Type="http://schemas.openxmlformats.org/officeDocument/2006/relationships/tags" Target="../tags/tag210.xml"/><Relationship Id="rId60" Type="http://schemas.openxmlformats.org/officeDocument/2006/relationships/tags" Target="../tags/tag218.xml"/><Relationship Id="rId65" Type="http://schemas.openxmlformats.org/officeDocument/2006/relationships/tags" Target="../tags/tag223.xml"/><Relationship Id="rId73" Type="http://schemas.openxmlformats.org/officeDocument/2006/relationships/tags" Target="../tags/tag231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39" Type="http://schemas.openxmlformats.org/officeDocument/2006/relationships/tags" Target="../tags/tag197.xml"/><Relationship Id="rId34" Type="http://schemas.openxmlformats.org/officeDocument/2006/relationships/tags" Target="../tags/tag192.xml"/><Relationship Id="rId50" Type="http://schemas.openxmlformats.org/officeDocument/2006/relationships/tags" Target="../tags/tag208.xml"/><Relationship Id="rId55" Type="http://schemas.openxmlformats.org/officeDocument/2006/relationships/tags" Target="../tags/tag213.xml"/><Relationship Id="rId76" Type="http://schemas.openxmlformats.org/officeDocument/2006/relationships/tags" Target="../tags/tag234.xml"/><Relationship Id="rId7" Type="http://schemas.openxmlformats.org/officeDocument/2006/relationships/tags" Target="../tags/tag165.xml"/><Relationship Id="rId71" Type="http://schemas.openxmlformats.org/officeDocument/2006/relationships/tags" Target="../tags/tag229.xml"/><Relationship Id="rId2" Type="http://schemas.openxmlformats.org/officeDocument/2006/relationships/tags" Target="../tags/tag160.xml"/><Relationship Id="rId29" Type="http://schemas.openxmlformats.org/officeDocument/2006/relationships/tags" Target="../tags/tag18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much home can you afford?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Home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Gross Debt Service Ratio is a way to determine if you have too much debt.</a:t>
                </a:r>
              </a:p>
              <a:p>
                <a:r>
                  <a:rPr lang="en-US" dirty="0" smtClean="0"/>
                  <a:t>It is calculated by: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𝐺𝐷𝑆𝑅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𝑜𝑛𝑡h𝑙𝑦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𝑚𝑜𝑟𝑡𝑔𝑎𝑔𝑒</m:t>
                                </m:r>
                              </m:e>
                            </m:mr>
                          </m:m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𝑜𝑛𝑡h𝑙𝑦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h𝑒𝑎𝑡𝑖𝑛𝑔</m:t>
                                </m:r>
                              </m:e>
                            </m:mr>
                          </m:m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𝑜𝑛𝑡h𝑙𝑦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𝑝𝑟𝑜𝑝𝑒𝑟𝑡𝑦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𝑡𝑎𝑥</m:t>
                                </m:r>
                              </m:e>
                            </m:mr>
                          </m:m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𝐺𝑟𝑜𝑠𝑠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𝑀𝑜𝑛𝑡h𝑙𝑦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𝐼𝑛𝑐𝑜𝑚𝑒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dirty="0" smtClean="0"/>
                  <a:t>If your GDSR is higher than 32%, the bank will not give you a mortgage.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0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Junior has bought a home and is paying $752 per month for his mortgage.  He pays $68 per month for heating and $101 per month for property tax.  If he makes $2953 per month, determine his GDSR.</a:t>
            </a:r>
          </a:p>
        </p:txBody>
      </p:sp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8096249" y="2063750"/>
            <a:ext cx="388940" cy="31751"/>
          </a:xfrm>
          <a:custGeom>
            <a:avLst/>
            <a:gdLst/>
            <a:ahLst/>
            <a:cxnLst/>
            <a:rect l="0" t="0" r="0" b="0"/>
            <a:pathLst>
              <a:path w="388940" h="31751">
                <a:moveTo>
                  <a:pt x="388939" y="31750"/>
                </a:moveTo>
                <a:lnTo>
                  <a:pt x="388939" y="31750"/>
                </a:lnTo>
                <a:lnTo>
                  <a:pt x="355523" y="30868"/>
                </a:lnTo>
                <a:lnTo>
                  <a:pt x="318564" y="23666"/>
                </a:lnTo>
                <a:lnTo>
                  <a:pt x="288320" y="17694"/>
                </a:lnTo>
                <a:lnTo>
                  <a:pt x="254860" y="11220"/>
                </a:lnTo>
                <a:lnTo>
                  <a:pt x="227042" y="9397"/>
                </a:lnTo>
                <a:lnTo>
                  <a:pt x="190058" y="4156"/>
                </a:lnTo>
                <a:lnTo>
                  <a:pt x="152544" y="1231"/>
                </a:lnTo>
                <a:lnTo>
                  <a:pt x="117714" y="365"/>
                </a:lnTo>
                <a:lnTo>
                  <a:pt x="85052" y="108"/>
                </a:lnTo>
                <a:lnTo>
                  <a:pt x="48817" y="32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"/>
          <p:cNvSpPr/>
          <p:nvPr>
            <p:custDataLst>
              <p:tags r:id="rId2"/>
            </p:custDataLst>
          </p:nvPr>
        </p:nvSpPr>
        <p:spPr>
          <a:xfrm>
            <a:off x="793750" y="2468563"/>
            <a:ext cx="944564" cy="63500"/>
          </a:xfrm>
          <a:custGeom>
            <a:avLst/>
            <a:gdLst/>
            <a:ahLst/>
            <a:cxnLst/>
            <a:rect l="0" t="0" r="0" b="0"/>
            <a:pathLst>
              <a:path w="944564" h="63500">
                <a:moveTo>
                  <a:pt x="944563" y="0"/>
                </a:moveTo>
                <a:lnTo>
                  <a:pt x="944563" y="0"/>
                </a:lnTo>
                <a:lnTo>
                  <a:pt x="911281" y="2351"/>
                </a:lnTo>
                <a:lnTo>
                  <a:pt x="874390" y="11047"/>
                </a:lnTo>
                <a:lnTo>
                  <a:pt x="837052" y="14921"/>
                </a:lnTo>
                <a:lnTo>
                  <a:pt x="806158" y="18038"/>
                </a:lnTo>
                <a:lnTo>
                  <a:pt x="766607" y="22672"/>
                </a:lnTo>
                <a:lnTo>
                  <a:pt x="734851" y="29042"/>
                </a:lnTo>
                <a:lnTo>
                  <a:pt x="695914" y="33566"/>
                </a:lnTo>
                <a:lnTo>
                  <a:pt x="669217" y="37874"/>
                </a:lnTo>
                <a:lnTo>
                  <a:pt x="631027" y="41502"/>
                </a:lnTo>
                <a:lnTo>
                  <a:pt x="593253" y="45810"/>
                </a:lnTo>
                <a:lnTo>
                  <a:pt x="560600" y="47087"/>
                </a:lnTo>
                <a:lnTo>
                  <a:pt x="522997" y="49817"/>
                </a:lnTo>
                <a:lnTo>
                  <a:pt x="483426" y="54427"/>
                </a:lnTo>
                <a:lnTo>
                  <a:pt x="451722" y="55226"/>
                </a:lnTo>
                <a:lnTo>
                  <a:pt x="414400" y="51249"/>
                </a:lnTo>
                <a:lnTo>
                  <a:pt x="383841" y="48698"/>
                </a:lnTo>
                <a:lnTo>
                  <a:pt x="349602" y="47942"/>
                </a:lnTo>
                <a:lnTo>
                  <a:pt x="311529" y="47718"/>
                </a:lnTo>
                <a:lnTo>
                  <a:pt x="280747" y="47652"/>
                </a:lnTo>
                <a:lnTo>
                  <a:pt x="246442" y="47632"/>
                </a:lnTo>
                <a:lnTo>
                  <a:pt x="208349" y="47627"/>
                </a:lnTo>
                <a:lnTo>
                  <a:pt x="172336" y="47625"/>
                </a:lnTo>
                <a:lnTo>
                  <a:pt x="140629" y="47625"/>
                </a:lnTo>
                <a:lnTo>
                  <a:pt x="108068" y="47625"/>
                </a:lnTo>
                <a:lnTo>
                  <a:pt x="76117" y="49976"/>
                </a:lnTo>
                <a:lnTo>
                  <a:pt x="38456" y="54459"/>
                </a:lnTo>
                <a:lnTo>
                  <a:pt x="0" y="6349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"/>
          <p:cNvSpPr/>
          <p:nvPr>
            <p:custDataLst>
              <p:tags r:id="rId3"/>
            </p:custDataLst>
          </p:nvPr>
        </p:nvSpPr>
        <p:spPr>
          <a:xfrm>
            <a:off x="6794500" y="2492381"/>
            <a:ext cx="1492250" cy="126995"/>
          </a:xfrm>
          <a:custGeom>
            <a:avLst/>
            <a:gdLst/>
            <a:ahLst/>
            <a:cxnLst/>
            <a:rect l="0" t="0" r="0" b="0"/>
            <a:pathLst>
              <a:path w="1492250" h="126995">
                <a:moveTo>
                  <a:pt x="0" y="23807"/>
                </a:moveTo>
                <a:lnTo>
                  <a:pt x="0" y="23807"/>
                </a:lnTo>
                <a:lnTo>
                  <a:pt x="0" y="19592"/>
                </a:lnTo>
                <a:lnTo>
                  <a:pt x="1763" y="18351"/>
                </a:lnTo>
                <a:lnTo>
                  <a:pt x="39888" y="10478"/>
                </a:lnTo>
                <a:lnTo>
                  <a:pt x="70179" y="8267"/>
                </a:lnTo>
                <a:lnTo>
                  <a:pt x="103305" y="8031"/>
                </a:lnTo>
                <a:lnTo>
                  <a:pt x="136834" y="3747"/>
                </a:lnTo>
                <a:lnTo>
                  <a:pt x="169111" y="1106"/>
                </a:lnTo>
                <a:lnTo>
                  <a:pt x="200713" y="214"/>
                </a:lnTo>
                <a:lnTo>
                  <a:pt x="236744" y="37"/>
                </a:lnTo>
                <a:lnTo>
                  <a:pt x="274821" y="0"/>
                </a:lnTo>
                <a:lnTo>
                  <a:pt x="313379" y="878"/>
                </a:lnTo>
                <a:lnTo>
                  <a:pt x="343009" y="4208"/>
                </a:lnTo>
                <a:lnTo>
                  <a:pt x="381012" y="6828"/>
                </a:lnTo>
                <a:lnTo>
                  <a:pt x="410401" y="7604"/>
                </a:lnTo>
                <a:lnTo>
                  <a:pt x="448508" y="7835"/>
                </a:lnTo>
                <a:lnTo>
                  <a:pt x="480671" y="12117"/>
                </a:lnTo>
                <a:lnTo>
                  <a:pt x="511171" y="14757"/>
                </a:lnTo>
                <a:lnTo>
                  <a:pt x="550273" y="15649"/>
                </a:lnTo>
                <a:lnTo>
                  <a:pt x="579999" y="15771"/>
                </a:lnTo>
                <a:lnTo>
                  <a:pt x="614588" y="15840"/>
                </a:lnTo>
                <a:lnTo>
                  <a:pt x="645806" y="15860"/>
                </a:lnTo>
                <a:lnTo>
                  <a:pt x="682505" y="21322"/>
                </a:lnTo>
                <a:lnTo>
                  <a:pt x="712477" y="23070"/>
                </a:lnTo>
                <a:lnTo>
                  <a:pt x="743701" y="24470"/>
                </a:lnTo>
                <a:lnTo>
                  <a:pt x="777941" y="30079"/>
                </a:lnTo>
                <a:lnTo>
                  <a:pt x="809066" y="34825"/>
                </a:lnTo>
                <a:lnTo>
                  <a:pt x="848658" y="38242"/>
                </a:lnTo>
                <a:lnTo>
                  <a:pt x="882730" y="43469"/>
                </a:lnTo>
                <a:lnTo>
                  <a:pt x="920393" y="53136"/>
                </a:lnTo>
                <a:lnTo>
                  <a:pt x="952296" y="60033"/>
                </a:lnTo>
                <a:lnTo>
                  <a:pt x="991832" y="63350"/>
                </a:lnTo>
                <a:lnTo>
                  <a:pt x="1022362" y="68645"/>
                </a:lnTo>
                <a:lnTo>
                  <a:pt x="1055122" y="71488"/>
                </a:lnTo>
                <a:lnTo>
                  <a:pt x="1082777" y="75278"/>
                </a:lnTo>
                <a:lnTo>
                  <a:pt x="1115454" y="78157"/>
                </a:lnTo>
                <a:lnTo>
                  <a:pt x="1154535" y="79010"/>
                </a:lnTo>
                <a:lnTo>
                  <a:pt x="1186987" y="83476"/>
                </a:lnTo>
                <a:lnTo>
                  <a:pt x="1226000" y="90385"/>
                </a:lnTo>
                <a:lnTo>
                  <a:pt x="1255736" y="93084"/>
                </a:lnTo>
                <a:lnTo>
                  <a:pt x="1285710" y="95166"/>
                </a:lnTo>
                <a:lnTo>
                  <a:pt x="1324729" y="101296"/>
                </a:lnTo>
                <a:lnTo>
                  <a:pt x="1362113" y="108917"/>
                </a:lnTo>
                <a:lnTo>
                  <a:pt x="1398536" y="114897"/>
                </a:lnTo>
                <a:lnTo>
                  <a:pt x="1430817" y="118235"/>
                </a:lnTo>
                <a:lnTo>
                  <a:pt x="1492249" y="12699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"/>
          <p:cNvSpPr/>
          <p:nvPr>
            <p:custDataLst>
              <p:tags r:id="rId4"/>
            </p:custDataLst>
          </p:nvPr>
        </p:nvSpPr>
        <p:spPr>
          <a:xfrm>
            <a:off x="4064000" y="2908495"/>
            <a:ext cx="1547813" cy="36319"/>
          </a:xfrm>
          <a:custGeom>
            <a:avLst/>
            <a:gdLst/>
            <a:ahLst/>
            <a:cxnLst/>
            <a:rect l="0" t="0" r="0" b="0"/>
            <a:pathLst>
              <a:path w="1547813" h="36319">
                <a:moveTo>
                  <a:pt x="0" y="36318"/>
                </a:moveTo>
                <a:lnTo>
                  <a:pt x="0" y="36318"/>
                </a:lnTo>
                <a:lnTo>
                  <a:pt x="0" y="32103"/>
                </a:lnTo>
                <a:lnTo>
                  <a:pt x="882" y="30862"/>
                </a:lnTo>
                <a:lnTo>
                  <a:pt x="2351" y="30035"/>
                </a:lnTo>
                <a:lnTo>
                  <a:pt x="4213" y="29483"/>
                </a:lnTo>
                <a:lnTo>
                  <a:pt x="11047" y="24493"/>
                </a:lnTo>
                <a:lnTo>
                  <a:pt x="27086" y="21642"/>
                </a:lnTo>
                <a:lnTo>
                  <a:pt x="57972" y="19797"/>
                </a:lnTo>
                <a:lnTo>
                  <a:pt x="92240" y="15058"/>
                </a:lnTo>
                <a:lnTo>
                  <a:pt x="129440" y="13261"/>
                </a:lnTo>
                <a:lnTo>
                  <a:pt x="162315" y="12729"/>
                </a:lnTo>
                <a:lnTo>
                  <a:pt x="199925" y="12549"/>
                </a:lnTo>
                <a:lnTo>
                  <a:pt x="235333" y="12518"/>
                </a:lnTo>
                <a:lnTo>
                  <a:pt x="269930" y="12509"/>
                </a:lnTo>
                <a:lnTo>
                  <a:pt x="300759" y="10154"/>
                </a:lnTo>
                <a:lnTo>
                  <a:pt x="336353" y="6223"/>
                </a:lnTo>
                <a:lnTo>
                  <a:pt x="370711" y="5058"/>
                </a:lnTo>
                <a:lnTo>
                  <a:pt x="399357" y="4785"/>
                </a:lnTo>
                <a:lnTo>
                  <a:pt x="429728" y="4664"/>
                </a:lnTo>
                <a:lnTo>
                  <a:pt x="468149" y="4596"/>
                </a:lnTo>
                <a:lnTo>
                  <a:pt x="506400" y="0"/>
                </a:lnTo>
                <a:lnTo>
                  <a:pt x="533984" y="2822"/>
                </a:lnTo>
                <a:lnTo>
                  <a:pt x="571849" y="4050"/>
                </a:lnTo>
                <a:lnTo>
                  <a:pt x="603647" y="4415"/>
                </a:lnTo>
                <a:lnTo>
                  <a:pt x="630767" y="4499"/>
                </a:lnTo>
                <a:lnTo>
                  <a:pt x="667358" y="4547"/>
                </a:lnTo>
                <a:lnTo>
                  <a:pt x="694360" y="4559"/>
                </a:lnTo>
                <a:lnTo>
                  <a:pt x="724882" y="4564"/>
                </a:lnTo>
                <a:lnTo>
                  <a:pt x="759027" y="4565"/>
                </a:lnTo>
                <a:lnTo>
                  <a:pt x="796103" y="8781"/>
                </a:lnTo>
                <a:lnTo>
                  <a:pt x="824488" y="10850"/>
                </a:lnTo>
                <a:lnTo>
                  <a:pt x="856800" y="11769"/>
                </a:lnTo>
                <a:lnTo>
                  <a:pt x="888800" y="12178"/>
                </a:lnTo>
                <a:lnTo>
                  <a:pt x="923925" y="12408"/>
                </a:lnTo>
                <a:lnTo>
                  <a:pt x="959496" y="17941"/>
                </a:lnTo>
                <a:lnTo>
                  <a:pt x="999057" y="19949"/>
                </a:lnTo>
                <a:lnTo>
                  <a:pt x="1034792" y="20296"/>
                </a:lnTo>
                <a:lnTo>
                  <a:pt x="1066841" y="20399"/>
                </a:lnTo>
                <a:lnTo>
                  <a:pt x="1099562" y="18078"/>
                </a:lnTo>
                <a:lnTo>
                  <a:pt x="1133069" y="14156"/>
                </a:lnTo>
                <a:lnTo>
                  <a:pt x="1160635" y="14120"/>
                </a:lnTo>
                <a:lnTo>
                  <a:pt x="1187585" y="17045"/>
                </a:lnTo>
                <a:lnTo>
                  <a:pt x="1216614" y="18933"/>
                </a:lnTo>
                <a:lnTo>
                  <a:pt x="1253300" y="19995"/>
                </a:lnTo>
                <a:lnTo>
                  <a:pt x="1282396" y="20310"/>
                </a:lnTo>
                <a:lnTo>
                  <a:pt x="1319094" y="20416"/>
                </a:lnTo>
                <a:lnTo>
                  <a:pt x="1356002" y="14982"/>
                </a:lnTo>
                <a:lnTo>
                  <a:pt x="1392560" y="12994"/>
                </a:lnTo>
                <a:lnTo>
                  <a:pt x="1429210" y="11687"/>
                </a:lnTo>
                <a:lnTo>
                  <a:pt x="1464285" y="5679"/>
                </a:lnTo>
                <a:lnTo>
                  <a:pt x="1501623" y="4665"/>
                </a:lnTo>
                <a:lnTo>
                  <a:pt x="1547812" y="45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5"/>
          <p:cNvSpPr/>
          <p:nvPr>
            <p:custDataLst>
              <p:tags r:id="rId5"/>
            </p:custDataLst>
          </p:nvPr>
        </p:nvSpPr>
        <p:spPr>
          <a:xfrm>
            <a:off x="7326312" y="2087562"/>
            <a:ext cx="579438" cy="30631"/>
          </a:xfrm>
          <a:custGeom>
            <a:avLst/>
            <a:gdLst/>
            <a:ahLst/>
            <a:cxnLst/>
            <a:rect l="0" t="0" r="0" b="0"/>
            <a:pathLst>
              <a:path w="579438" h="30631">
                <a:moveTo>
                  <a:pt x="579437" y="0"/>
                </a:moveTo>
                <a:lnTo>
                  <a:pt x="579437" y="0"/>
                </a:lnTo>
                <a:lnTo>
                  <a:pt x="575224" y="4214"/>
                </a:lnTo>
                <a:lnTo>
                  <a:pt x="570804" y="6283"/>
                </a:lnTo>
                <a:lnTo>
                  <a:pt x="533982" y="14743"/>
                </a:lnTo>
                <a:lnTo>
                  <a:pt x="496507" y="23893"/>
                </a:lnTo>
                <a:lnTo>
                  <a:pt x="464120" y="30541"/>
                </a:lnTo>
                <a:lnTo>
                  <a:pt x="431162" y="30630"/>
                </a:lnTo>
                <a:lnTo>
                  <a:pt x="391776" y="24885"/>
                </a:lnTo>
                <a:lnTo>
                  <a:pt x="357539" y="19917"/>
                </a:lnTo>
                <a:lnTo>
                  <a:pt x="324592" y="16674"/>
                </a:lnTo>
                <a:lnTo>
                  <a:pt x="288818" y="13681"/>
                </a:lnTo>
                <a:lnTo>
                  <a:pt x="249603" y="8694"/>
                </a:lnTo>
                <a:lnTo>
                  <a:pt x="210570" y="8087"/>
                </a:lnTo>
                <a:lnTo>
                  <a:pt x="173298" y="7967"/>
                </a:lnTo>
                <a:lnTo>
                  <a:pt x="136275" y="2489"/>
                </a:lnTo>
                <a:lnTo>
                  <a:pt x="99695" y="492"/>
                </a:lnTo>
                <a:lnTo>
                  <a:pt x="62320" y="98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6"/>
          <p:cNvSpPr/>
          <p:nvPr>
            <p:custDataLst>
              <p:tags r:id="rId6"/>
            </p:custDataLst>
          </p:nvPr>
        </p:nvSpPr>
        <p:spPr>
          <a:xfrm>
            <a:off x="6119813" y="2516188"/>
            <a:ext cx="611187" cy="15875"/>
          </a:xfrm>
          <a:custGeom>
            <a:avLst/>
            <a:gdLst/>
            <a:ahLst/>
            <a:cxnLst/>
            <a:rect l="0" t="0" r="0" b="0"/>
            <a:pathLst>
              <a:path w="611187" h="15875">
                <a:moveTo>
                  <a:pt x="611186" y="0"/>
                </a:moveTo>
                <a:lnTo>
                  <a:pt x="611186" y="0"/>
                </a:lnTo>
                <a:lnTo>
                  <a:pt x="604353" y="6834"/>
                </a:lnTo>
                <a:lnTo>
                  <a:pt x="599362" y="7610"/>
                </a:lnTo>
                <a:lnTo>
                  <a:pt x="564073" y="7053"/>
                </a:lnTo>
                <a:lnTo>
                  <a:pt x="532174" y="1654"/>
                </a:lnTo>
                <a:lnTo>
                  <a:pt x="495920" y="326"/>
                </a:lnTo>
                <a:lnTo>
                  <a:pt x="465223" y="96"/>
                </a:lnTo>
                <a:lnTo>
                  <a:pt x="429570" y="28"/>
                </a:lnTo>
                <a:lnTo>
                  <a:pt x="395292" y="8"/>
                </a:lnTo>
                <a:lnTo>
                  <a:pt x="363015" y="1"/>
                </a:lnTo>
                <a:lnTo>
                  <a:pt x="324497" y="0"/>
                </a:lnTo>
                <a:lnTo>
                  <a:pt x="291345" y="0"/>
                </a:lnTo>
                <a:lnTo>
                  <a:pt x="254255" y="0"/>
                </a:lnTo>
                <a:lnTo>
                  <a:pt x="220757" y="881"/>
                </a:lnTo>
                <a:lnTo>
                  <a:pt x="182191" y="6834"/>
                </a:lnTo>
                <a:lnTo>
                  <a:pt x="146165" y="7719"/>
                </a:lnTo>
                <a:lnTo>
                  <a:pt x="110338" y="7908"/>
                </a:lnTo>
                <a:lnTo>
                  <a:pt x="72882" y="13386"/>
                </a:lnTo>
                <a:lnTo>
                  <a:pt x="33649" y="15547"/>
                </a:lnTo>
                <a:lnTo>
                  <a:pt x="0" y="158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7"/>
          <p:cNvSpPr/>
          <p:nvPr>
            <p:custDataLst>
              <p:tags r:id="rId7"/>
            </p:custDataLst>
          </p:nvPr>
        </p:nvSpPr>
        <p:spPr>
          <a:xfrm>
            <a:off x="3222625" y="2865437"/>
            <a:ext cx="777876" cy="79377"/>
          </a:xfrm>
          <a:custGeom>
            <a:avLst/>
            <a:gdLst/>
            <a:ahLst/>
            <a:cxnLst/>
            <a:rect l="0" t="0" r="0" b="0"/>
            <a:pathLst>
              <a:path w="777876" h="79377">
                <a:moveTo>
                  <a:pt x="777875" y="0"/>
                </a:moveTo>
                <a:lnTo>
                  <a:pt x="777875" y="0"/>
                </a:lnTo>
                <a:lnTo>
                  <a:pt x="777875" y="6834"/>
                </a:lnTo>
                <a:lnTo>
                  <a:pt x="769447" y="11825"/>
                </a:lnTo>
                <a:lnTo>
                  <a:pt x="736344" y="19734"/>
                </a:lnTo>
                <a:lnTo>
                  <a:pt x="704309" y="23007"/>
                </a:lnTo>
                <a:lnTo>
                  <a:pt x="671607" y="24456"/>
                </a:lnTo>
                <a:lnTo>
                  <a:pt x="633607" y="30048"/>
                </a:lnTo>
                <a:lnTo>
                  <a:pt x="607541" y="33598"/>
                </a:lnTo>
                <a:lnTo>
                  <a:pt x="583943" y="37883"/>
                </a:lnTo>
                <a:lnTo>
                  <a:pt x="552256" y="41505"/>
                </a:lnTo>
                <a:lnTo>
                  <a:pt x="517291" y="45812"/>
                </a:lnTo>
                <a:lnTo>
                  <a:pt x="478085" y="47267"/>
                </a:lnTo>
                <a:lnTo>
                  <a:pt x="444553" y="51733"/>
                </a:lnTo>
                <a:lnTo>
                  <a:pt x="410082" y="54806"/>
                </a:lnTo>
                <a:lnTo>
                  <a:pt x="370608" y="55413"/>
                </a:lnTo>
                <a:lnTo>
                  <a:pt x="332400" y="59747"/>
                </a:lnTo>
                <a:lnTo>
                  <a:pt x="295261" y="62388"/>
                </a:lnTo>
                <a:lnTo>
                  <a:pt x="264756" y="63170"/>
                </a:lnTo>
                <a:lnTo>
                  <a:pt x="234746" y="63403"/>
                </a:lnTo>
                <a:lnTo>
                  <a:pt x="203512" y="63472"/>
                </a:lnTo>
                <a:lnTo>
                  <a:pt x="172263" y="68950"/>
                </a:lnTo>
                <a:lnTo>
                  <a:pt x="133948" y="70946"/>
                </a:lnTo>
                <a:lnTo>
                  <a:pt x="97374" y="72255"/>
                </a:lnTo>
                <a:lnTo>
                  <a:pt x="60424" y="77707"/>
                </a:lnTo>
                <a:lnTo>
                  <a:pt x="25171" y="79156"/>
                </a:lnTo>
                <a:lnTo>
                  <a:pt x="0" y="7937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8"/>
          <p:cNvSpPr/>
          <p:nvPr>
            <p:custDataLst>
              <p:tags r:id="rId8"/>
            </p:custDataLst>
          </p:nvPr>
        </p:nvSpPr>
        <p:spPr>
          <a:xfrm>
            <a:off x="2841625" y="3325813"/>
            <a:ext cx="857251" cy="39688"/>
          </a:xfrm>
          <a:custGeom>
            <a:avLst/>
            <a:gdLst/>
            <a:ahLst/>
            <a:cxnLst/>
            <a:rect l="0" t="0" r="0" b="0"/>
            <a:pathLst>
              <a:path w="857251" h="39688">
                <a:moveTo>
                  <a:pt x="857250" y="7937"/>
                </a:moveTo>
                <a:lnTo>
                  <a:pt x="857250" y="7937"/>
                </a:lnTo>
                <a:lnTo>
                  <a:pt x="853036" y="3723"/>
                </a:lnTo>
                <a:lnTo>
                  <a:pt x="837775" y="1103"/>
                </a:lnTo>
                <a:lnTo>
                  <a:pt x="798862" y="145"/>
                </a:lnTo>
                <a:lnTo>
                  <a:pt x="759308" y="18"/>
                </a:lnTo>
                <a:lnTo>
                  <a:pt x="721258" y="3"/>
                </a:lnTo>
                <a:lnTo>
                  <a:pt x="683985" y="0"/>
                </a:lnTo>
                <a:lnTo>
                  <a:pt x="646571" y="0"/>
                </a:lnTo>
                <a:lnTo>
                  <a:pt x="613309" y="0"/>
                </a:lnTo>
                <a:lnTo>
                  <a:pt x="580066" y="0"/>
                </a:lnTo>
                <a:lnTo>
                  <a:pt x="541442" y="0"/>
                </a:lnTo>
                <a:lnTo>
                  <a:pt x="508011" y="0"/>
                </a:lnTo>
                <a:lnTo>
                  <a:pt x="480665" y="0"/>
                </a:lnTo>
                <a:lnTo>
                  <a:pt x="442574" y="0"/>
                </a:lnTo>
                <a:lnTo>
                  <a:pt x="406000" y="4214"/>
                </a:lnTo>
                <a:lnTo>
                  <a:pt x="371533" y="7201"/>
                </a:lnTo>
                <a:lnTo>
                  <a:pt x="338409" y="7719"/>
                </a:lnTo>
                <a:lnTo>
                  <a:pt x="309290" y="7872"/>
                </a:lnTo>
                <a:lnTo>
                  <a:pt x="276164" y="7918"/>
                </a:lnTo>
                <a:lnTo>
                  <a:pt x="245476" y="10285"/>
                </a:lnTo>
                <a:lnTo>
                  <a:pt x="209989" y="15138"/>
                </a:lnTo>
                <a:lnTo>
                  <a:pt x="171844" y="15729"/>
                </a:lnTo>
                <a:lnTo>
                  <a:pt x="138112" y="20059"/>
                </a:lnTo>
                <a:lnTo>
                  <a:pt x="99241" y="23953"/>
                </a:lnTo>
                <a:lnTo>
                  <a:pt x="62806" y="30548"/>
                </a:lnTo>
                <a:lnTo>
                  <a:pt x="27922" y="32394"/>
                </a:lnTo>
                <a:lnTo>
                  <a:pt x="0" y="396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9"/>
          <p:cNvGrpSpPr/>
          <p:nvPr/>
        </p:nvGrpSpPr>
        <p:grpSpPr>
          <a:xfrm>
            <a:off x="1671105" y="4199109"/>
            <a:ext cx="1249896" cy="427036"/>
            <a:chOff x="1671105" y="4199109"/>
            <a:chExt cx="1249896" cy="427036"/>
          </a:xfrm>
        </p:grpSpPr>
        <p:sp>
          <p:nvSpPr>
            <p:cNvPr id="12" name="SMARTInkShape-9"/>
            <p:cNvSpPr/>
            <p:nvPr>
              <p:custDataLst>
                <p:tags r:id="rId46"/>
              </p:custDataLst>
            </p:nvPr>
          </p:nvSpPr>
          <p:spPr>
            <a:xfrm>
              <a:off x="1671105" y="4223077"/>
              <a:ext cx="329146" cy="403068"/>
            </a:xfrm>
            <a:custGeom>
              <a:avLst/>
              <a:gdLst/>
              <a:ahLst/>
              <a:cxnLst/>
              <a:rect l="0" t="0" r="0" b="0"/>
              <a:pathLst>
                <a:path w="329146" h="403068">
                  <a:moveTo>
                    <a:pt x="329145" y="7611"/>
                  </a:moveTo>
                  <a:lnTo>
                    <a:pt x="329145" y="7611"/>
                  </a:lnTo>
                  <a:lnTo>
                    <a:pt x="321044" y="6728"/>
                  </a:lnTo>
                  <a:lnTo>
                    <a:pt x="288391" y="776"/>
                  </a:lnTo>
                  <a:lnTo>
                    <a:pt x="256902" y="0"/>
                  </a:lnTo>
                  <a:lnTo>
                    <a:pt x="241768" y="2170"/>
                  </a:lnTo>
                  <a:lnTo>
                    <a:pt x="229457" y="5193"/>
                  </a:lnTo>
                  <a:lnTo>
                    <a:pt x="195160" y="9484"/>
                  </a:lnTo>
                  <a:lnTo>
                    <a:pt x="158432" y="22777"/>
                  </a:lnTo>
                  <a:lnTo>
                    <a:pt x="119278" y="43622"/>
                  </a:lnTo>
                  <a:lnTo>
                    <a:pt x="83961" y="67738"/>
                  </a:lnTo>
                  <a:lnTo>
                    <a:pt x="63744" y="84125"/>
                  </a:lnTo>
                  <a:lnTo>
                    <a:pt x="41110" y="117255"/>
                  </a:lnTo>
                  <a:lnTo>
                    <a:pt x="18552" y="154014"/>
                  </a:lnTo>
                  <a:lnTo>
                    <a:pt x="7554" y="183814"/>
                  </a:lnTo>
                  <a:lnTo>
                    <a:pt x="2115" y="218053"/>
                  </a:lnTo>
                  <a:lnTo>
                    <a:pt x="0" y="224635"/>
                  </a:lnTo>
                  <a:lnTo>
                    <a:pt x="1237" y="254966"/>
                  </a:lnTo>
                  <a:lnTo>
                    <a:pt x="7189" y="287668"/>
                  </a:lnTo>
                  <a:lnTo>
                    <a:pt x="17102" y="322222"/>
                  </a:lnTo>
                  <a:lnTo>
                    <a:pt x="25805" y="336798"/>
                  </a:lnTo>
                  <a:lnTo>
                    <a:pt x="54292" y="366658"/>
                  </a:lnTo>
                  <a:lnTo>
                    <a:pt x="77559" y="379995"/>
                  </a:lnTo>
                  <a:lnTo>
                    <a:pt x="114268" y="398385"/>
                  </a:lnTo>
                  <a:lnTo>
                    <a:pt x="134166" y="402678"/>
                  </a:lnTo>
                  <a:lnTo>
                    <a:pt x="158974" y="403067"/>
                  </a:lnTo>
                  <a:lnTo>
                    <a:pt x="192464" y="393367"/>
                  </a:lnTo>
                  <a:lnTo>
                    <a:pt x="231314" y="382954"/>
                  </a:lnTo>
                  <a:lnTo>
                    <a:pt x="244213" y="379923"/>
                  </a:lnTo>
                  <a:lnTo>
                    <a:pt x="271701" y="363605"/>
                  </a:lnTo>
                  <a:lnTo>
                    <a:pt x="286548" y="353273"/>
                  </a:lnTo>
                  <a:lnTo>
                    <a:pt x="294338" y="349092"/>
                  </a:lnTo>
                  <a:lnTo>
                    <a:pt x="307759" y="336822"/>
                  </a:lnTo>
                  <a:lnTo>
                    <a:pt x="314642" y="327081"/>
                  </a:lnTo>
                  <a:lnTo>
                    <a:pt x="315949" y="322897"/>
                  </a:lnTo>
                  <a:lnTo>
                    <a:pt x="315938" y="319225"/>
                  </a:lnTo>
                  <a:lnTo>
                    <a:pt x="309583" y="302781"/>
                  </a:lnTo>
                  <a:lnTo>
                    <a:pt x="302518" y="295196"/>
                  </a:lnTo>
                  <a:lnTo>
                    <a:pt x="293498" y="289767"/>
                  </a:lnTo>
                  <a:lnTo>
                    <a:pt x="277622" y="286710"/>
                  </a:lnTo>
                  <a:lnTo>
                    <a:pt x="257434" y="286686"/>
                  </a:lnTo>
                  <a:lnTo>
                    <a:pt x="218159" y="299175"/>
                  </a:lnTo>
                  <a:lnTo>
                    <a:pt x="208380" y="301236"/>
                  </a:lnTo>
                  <a:lnTo>
                    <a:pt x="194916" y="307394"/>
                  </a:lnTo>
                  <a:lnTo>
                    <a:pt x="178474" y="309226"/>
                  </a:lnTo>
                  <a:lnTo>
                    <a:pt x="182588" y="309233"/>
                  </a:lnTo>
                  <a:lnTo>
                    <a:pt x="183815" y="308352"/>
                  </a:lnTo>
                  <a:lnTo>
                    <a:pt x="190160" y="298187"/>
                  </a:lnTo>
                  <a:lnTo>
                    <a:pt x="194761" y="295506"/>
                  </a:lnTo>
                  <a:lnTo>
                    <a:pt x="199745" y="293432"/>
                  </a:lnTo>
                  <a:lnTo>
                    <a:pt x="208547" y="286652"/>
                  </a:lnTo>
                  <a:lnTo>
                    <a:pt x="209400" y="283617"/>
                  </a:lnTo>
                  <a:lnTo>
                    <a:pt x="209627" y="281573"/>
                  </a:lnTo>
                  <a:lnTo>
                    <a:pt x="211543" y="280211"/>
                  </a:lnTo>
                  <a:lnTo>
                    <a:pt x="224940" y="278023"/>
                  </a:lnTo>
                  <a:lnTo>
                    <a:pt x="227925" y="277844"/>
                  </a:lnTo>
                  <a:lnTo>
                    <a:pt x="229915" y="276843"/>
                  </a:lnTo>
                  <a:lnTo>
                    <a:pt x="231241" y="275292"/>
                  </a:lnTo>
                  <a:lnTo>
                    <a:pt x="232126" y="273378"/>
                  </a:lnTo>
                  <a:lnTo>
                    <a:pt x="233598" y="272983"/>
                  </a:lnTo>
                  <a:lnTo>
                    <a:pt x="235460" y="273602"/>
                  </a:lnTo>
                  <a:lnTo>
                    <a:pt x="239882" y="275759"/>
                  </a:lnTo>
                  <a:lnTo>
                    <a:pt x="247330" y="277856"/>
                  </a:lnTo>
                  <a:lnTo>
                    <a:pt x="252508" y="281472"/>
                  </a:lnTo>
                  <a:lnTo>
                    <a:pt x="255396" y="286019"/>
                  </a:lnTo>
                  <a:lnTo>
                    <a:pt x="261465" y="300338"/>
                  </a:lnTo>
                  <a:lnTo>
                    <a:pt x="286831" y="338423"/>
                  </a:lnTo>
                  <a:lnTo>
                    <a:pt x="293873" y="352377"/>
                  </a:lnTo>
                  <a:lnTo>
                    <a:pt x="299051" y="370543"/>
                  </a:lnTo>
                  <a:lnTo>
                    <a:pt x="313270" y="396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47"/>
              </p:custDataLst>
            </p:nvPr>
          </p:nvSpPr>
          <p:spPr>
            <a:xfrm>
              <a:off x="2079625" y="4294187"/>
              <a:ext cx="79376" cy="309564"/>
            </a:xfrm>
            <a:custGeom>
              <a:avLst/>
              <a:gdLst/>
              <a:ahLst/>
              <a:cxnLst/>
              <a:rect l="0" t="0" r="0" b="0"/>
              <a:pathLst>
                <a:path w="79376" h="309564">
                  <a:moveTo>
                    <a:pt x="0" y="0"/>
                  </a:moveTo>
                  <a:lnTo>
                    <a:pt x="0" y="0"/>
                  </a:lnTo>
                  <a:lnTo>
                    <a:pt x="2352" y="37281"/>
                  </a:lnTo>
                  <a:lnTo>
                    <a:pt x="11048" y="68807"/>
                  </a:lnTo>
                  <a:lnTo>
                    <a:pt x="22872" y="102898"/>
                  </a:lnTo>
                  <a:lnTo>
                    <a:pt x="36333" y="141250"/>
                  </a:lnTo>
                  <a:lnTo>
                    <a:pt x="50177" y="178135"/>
                  </a:lnTo>
                  <a:lnTo>
                    <a:pt x="63487" y="214775"/>
                  </a:lnTo>
                  <a:lnTo>
                    <a:pt x="75846" y="248607"/>
                  </a:lnTo>
                  <a:lnTo>
                    <a:pt x="79375" y="30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>
              <p:custDataLst>
                <p:tags r:id="rId48"/>
              </p:custDataLst>
            </p:nvPr>
          </p:nvSpPr>
          <p:spPr>
            <a:xfrm>
              <a:off x="2047875" y="4290576"/>
              <a:ext cx="336241" cy="321113"/>
            </a:xfrm>
            <a:custGeom>
              <a:avLst/>
              <a:gdLst/>
              <a:ahLst/>
              <a:cxnLst/>
              <a:rect l="0" t="0" r="0" b="0"/>
              <a:pathLst>
                <a:path w="336241" h="321113">
                  <a:moveTo>
                    <a:pt x="0" y="43299"/>
                  </a:moveTo>
                  <a:lnTo>
                    <a:pt x="0" y="43299"/>
                  </a:lnTo>
                  <a:lnTo>
                    <a:pt x="0" y="39085"/>
                  </a:lnTo>
                  <a:lnTo>
                    <a:pt x="12641" y="28037"/>
                  </a:lnTo>
                  <a:lnTo>
                    <a:pt x="23551" y="23287"/>
                  </a:lnTo>
                  <a:lnTo>
                    <a:pt x="62910" y="9077"/>
                  </a:lnTo>
                  <a:lnTo>
                    <a:pt x="98890" y="2339"/>
                  </a:lnTo>
                  <a:lnTo>
                    <a:pt x="105614" y="118"/>
                  </a:lnTo>
                  <a:lnTo>
                    <a:pt x="120141" y="0"/>
                  </a:lnTo>
                  <a:lnTo>
                    <a:pt x="155201" y="4018"/>
                  </a:lnTo>
                  <a:lnTo>
                    <a:pt x="186313" y="8925"/>
                  </a:lnTo>
                  <a:lnTo>
                    <a:pt x="212190" y="12535"/>
                  </a:lnTo>
                  <a:lnTo>
                    <a:pt x="247002" y="29329"/>
                  </a:lnTo>
                  <a:lnTo>
                    <a:pt x="283522" y="51835"/>
                  </a:lnTo>
                  <a:lnTo>
                    <a:pt x="310690" y="76735"/>
                  </a:lnTo>
                  <a:lnTo>
                    <a:pt x="328861" y="111705"/>
                  </a:lnTo>
                  <a:lnTo>
                    <a:pt x="335190" y="125442"/>
                  </a:lnTo>
                  <a:lnTo>
                    <a:pt x="336240" y="142131"/>
                  </a:lnTo>
                  <a:lnTo>
                    <a:pt x="331988" y="181028"/>
                  </a:lnTo>
                  <a:lnTo>
                    <a:pt x="319931" y="208069"/>
                  </a:lnTo>
                  <a:lnTo>
                    <a:pt x="289239" y="245208"/>
                  </a:lnTo>
                  <a:lnTo>
                    <a:pt x="260129" y="262364"/>
                  </a:lnTo>
                  <a:lnTo>
                    <a:pt x="227790" y="278618"/>
                  </a:lnTo>
                  <a:lnTo>
                    <a:pt x="191594" y="293576"/>
                  </a:lnTo>
                  <a:lnTo>
                    <a:pt x="155170" y="307740"/>
                  </a:lnTo>
                  <a:lnTo>
                    <a:pt x="121236" y="315777"/>
                  </a:lnTo>
                  <a:lnTo>
                    <a:pt x="95250" y="3211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>
              <p:custDataLst>
                <p:tags r:id="rId49"/>
              </p:custDataLst>
            </p:nvPr>
          </p:nvSpPr>
          <p:spPr>
            <a:xfrm>
              <a:off x="2470347" y="4214812"/>
              <a:ext cx="170297" cy="317502"/>
            </a:xfrm>
            <a:custGeom>
              <a:avLst/>
              <a:gdLst/>
              <a:ahLst/>
              <a:cxnLst/>
              <a:rect l="0" t="0" r="0" b="0"/>
              <a:pathLst>
                <a:path w="170297" h="317502">
                  <a:moveTo>
                    <a:pt x="117278" y="0"/>
                  </a:moveTo>
                  <a:lnTo>
                    <a:pt x="117278" y="0"/>
                  </a:lnTo>
                  <a:lnTo>
                    <a:pt x="113064" y="0"/>
                  </a:lnTo>
                  <a:lnTo>
                    <a:pt x="76143" y="22505"/>
                  </a:lnTo>
                  <a:lnTo>
                    <a:pt x="40748" y="53172"/>
                  </a:lnTo>
                  <a:lnTo>
                    <a:pt x="7249" y="88596"/>
                  </a:lnTo>
                  <a:lnTo>
                    <a:pt x="2230" y="98467"/>
                  </a:lnTo>
                  <a:lnTo>
                    <a:pt x="0" y="108733"/>
                  </a:lnTo>
                  <a:lnTo>
                    <a:pt x="1360" y="116824"/>
                  </a:lnTo>
                  <a:lnTo>
                    <a:pt x="2958" y="120216"/>
                  </a:lnTo>
                  <a:lnTo>
                    <a:pt x="17848" y="133418"/>
                  </a:lnTo>
                  <a:lnTo>
                    <a:pt x="29284" y="138672"/>
                  </a:lnTo>
                  <a:lnTo>
                    <a:pt x="63553" y="148658"/>
                  </a:lnTo>
                  <a:lnTo>
                    <a:pt x="95233" y="158847"/>
                  </a:lnTo>
                  <a:lnTo>
                    <a:pt x="131948" y="172874"/>
                  </a:lnTo>
                  <a:lnTo>
                    <a:pt x="154845" y="186257"/>
                  </a:lnTo>
                  <a:lnTo>
                    <a:pt x="164254" y="196258"/>
                  </a:lnTo>
                  <a:lnTo>
                    <a:pt x="169024" y="208935"/>
                  </a:lnTo>
                  <a:lnTo>
                    <a:pt x="170296" y="216019"/>
                  </a:lnTo>
                  <a:lnTo>
                    <a:pt x="168498" y="222506"/>
                  </a:lnTo>
                  <a:lnTo>
                    <a:pt x="147901" y="251040"/>
                  </a:lnTo>
                  <a:lnTo>
                    <a:pt x="109802" y="277772"/>
                  </a:lnTo>
                  <a:lnTo>
                    <a:pt x="77682" y="294758"/>
                  </a:lnTo>
                  <a:lnTo>
                    <a:pt x="45858" y="306605"/>
                  </a:lnTo>
                  <a:lnTo>
                    <a:pt x="14090" y="317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>
              <p:custDataLst>
                <p:tags r:id="rId50"/>
              </p:custDataLst>
            </p:nvPr>
          </p:nvSpPr>
          <p:spPr>
            <a:xfrm>
              <a:off x="2714625" y="4262437"/>
              <a:ext cx="55563" cy="246064"/>
            </a:xfrm>
            <a:custGeom>
              <a:avLst/>
              <a:gdLst/>
              <a:ahLst/>
              <a:cxnLst/>
              <a:rect l="0" t="0" r="0" b="0"/>
              <a:pathLst>
                <a:path w="55563" h="246064">
                  <a:moveTo>
                    <a:pt x="0" y="0"/>
                  </a:moveTo>
                  <a:lnTo>
                    <a:pt x="0" y="0"/>
                  </a:lnTo>
                  <a:lnTo>
                    <a:pt x="15262" y="37358"/>
                  </a:lnTo>
                  <a:lnTo>
                    <a:pt x="29706" y="71237"/>
                  </a:lnTo>
                  <a:lnTo>
                    <a:pt x="36730" y="100777"/>
                  </a:lnTo>
                  <a:lnTo>
                    <a:pt x="43025" y="134714"/>
                  </a:lnTo>
                  <a:lnTo>
                    <a:pt x="46262" y="168483"/>
                  </a:lnTo>
                  <a:lnTo>
                    <a:pt x="55562" y="246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>
              <p:custDataLst>
                <p:tags r:id="rId51"/>
              </p:custDataLst>
            </p:nvPr>
          </p:nvSpPr>
          <p:spPr>
            <a:xfrm>
              <a:off x="2651125" y="4199109"/>
              <a:ext cx="269876" cy="293517"/>
            </a:xfrm>
            <a:custGeom>
              <a:avLst/>
              <a:gdLst/>
              <a:ahLst/>
              <a:cxnLst/>
              <a:rect l="0" t="0" r="0" b="0"/>
              <a:pathLst>
                <a:path w="269876" h="293517">
                  <a:moveTo>
                    <a:pt x="0" y="87141"/>
                  </a:moveTo>
                  <a:lnTo>
                    <a:pt x="0" y="87141"/>
                  </a:lnTo>
                  <a:lnTo>
                    <a:pt x="1764" y="58102"/>
                  </a:lnTo>
                  <a:lnTo>
                    <a:pt x="8427" y="44543"/>
                  </a:lnTo>
                  <a:lnTo>
                    <a:pt x="22096" y="31206"/>
                  </a:lnTo>
                  <a:lnTo>
                    <a:pt x="49736" y="13343"/>
                  </a:lnTo>
                  <a:lnTo>
                    <a:pt x="83548" y="2759"/>
                  </a:lnTo>
                  <a:lnTo>
                    <a:pt x="116163" y="407"/>
                  </a:lnTo>
                  <a:lnTo>
                    <a:pt x="150443" y="0"/>
                  </a:lnTo>
                  <a:lnTo>
                    <a:pt x="166229" y="2256"/>
                  </a:lnTo>
                  <a:lnTo>
                    <a:pt x="197658" y="14260"/>
                  </a:lnTo>
                  <a:lnTo>
                    <a:pt x="206323" y="22705"/>
                  </a:lnTo>
                  <a:lnTo>
                    <a:pt x="210761" y="34690"/>
                  </a:lnTo>
                  <a:lnTo>
                    <a:pt x="211945" y="41590"/>
                  </a:lnTo>
                  <a:lnTo>
                    <a:pt x="205183" y="68156"/>
                  </a:lnTo>
                  <a:lnTo>
                    <a:pt x="192009" y="94157"/>
                  </a:lnTo>
                  <a:lnTo>
                    <a:pt x="156325" y="123659"/>
                  </a:lnTo>
                  <a:lnTo>
                    <a:pt x="117353" y="156212"/>
                  </a:lnTo>
                  <a:lnTo>
                    <a:pt x="79150" y="180075"/>
                  </a:lnTo>
                  <a:lnTo>
                    <a:pt x="50109" y="196563"/>
                  </a:lnTo>
                  <a:lnTo>
                    <a:pt x="50163" y="197130"/>
                  </a:lnTo>
                  <a:lnTo>
                    <a:pt x="52575" y="197761"/>
                  </a:lnTo>
                  <a:lnTo>
                    <a:pt x="89684" y="199119"/>
                  </a:lnTo>
                  <a:lnTo>
                    <a:pt x="123287" y="206895"/>
                  </a:lnTo>
                  <a:lnTo>
                    <a:pt x="155861" y="216923"/>
                  </a:lnTo>
                  <a:lnTo>
                    <a:pt x="191774" y="232386"/>
                  </a:lnTo>
                  <a:lnTo>
                    <a:pt x="228591" y="255905"/>
                  </a:lnTo>
                  <a:lnTo>
                    <a:pt x="269875" y="293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0"/>
          <p:cNvGrpSpPr/>
          <p:nvPr/>
        </p:nvGrpSpPr>
        <p:grpSpPr>
          <a:xfrm>
            <a:off x="3143250" y="4302125"/>
            <a:ext cx="150813" cy="103188"/>
            <a:chOff x="3143250" y="4302125"/>
            <a:chExt cx="150813" cy="103188"/>
          </a:xfrm>
        </p:grpSpPr>
        <p:sp>
          <p:nvSpPr>
            <p:cNvPr id="19" name="SMARTInkShape-15"/>
            <p:cNvSpPr/>
            <p:nvPr>
              <p:custDataLst>
                <p:tags r:id="rId44"/>
              </p:custDataLst>
            </p:nvPr>
          </p:nvSpPr>
          <p:spPr>
            <a:xfrm>
              <a:off x="3143250" y="4302125"/>
              <a:ext cx="95251" cy="23814"/>
            </a:xfrm>
            <a:custGeom>
              <a:avLst/>
              <a:gdLst/>
              <a:ahLst/>
              <a:cxnLst/>
              <a:rect l="0" t="0" r="0" b="0"/>
              <a:pathLst>
                <a:path w="95251" h="23814">
                  <a:moveTo>
                    <a:pt x="95250" y="0"/>
                  </a:moveTo>
                  <a:lnTo>
                    <a:pt x="95250" y="0"/>
                  </a:lnTo>
                  <a:lnTo>
                    <a:pt x="59206" y="8084"/>
                  </a:lnTo>
                  <a:lnTo>
                    <a:pt x="24794" y="16426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>
              <p:custDataLst>
                <p:tags r:id="rId45"/>
              </p:custDataLst>
            </p:nvPr>
          </p:nvSpPr>
          <p:spPr>
            <a:xfrm>
              <a:off x="3151187" y="4381500"/>
              <a:ext cx="142876" cy="23813"/>
            </a:xfrm>
            <a:custGeom>
              <a:avLst/>
              <a:gdLst/>
              <a:ahLst/>
              <a:cxnLst/>
              <a:rect l="0" t="0" r="0" b="0"/>
              <a:pathLst>
                <a:path w="142876" h="23813">
                  <a:moveTo>
                    <a:pt x="142875" y="0"/>
                  </a:moveTo>
                  <a:lnTo>
                    <a:pt x="142875" y="0"/>
                  </a:lnTo>
                  <a:lnTo>
                    <a:pt x="111191" y="6336"/>
                  </a:lnTo>
                  <a:lnTo>
                    <a:pt x="72535" y="13539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1"/>
          <p:cNvGrpSpPr/>
          <p:nvPr/>
        </p:nvGrpSpPr>
        <p:grpSpPr>
          <a:xfrm>
            <a:off x="3787944" y="4041878"/>
            <a:ext cx="1228557" cy="347561"/>
            <a:chOff x="3787944" y="4041878"/>
            <a:chExt cx="1228557" cy="347561"/>
          </a:xfrm>
        </p:grpSpPr>
        <p:sp>
          <p:nvSpPr>
            <p:cNvPr id="22" name="SMARTInkShape-17"/>
            <p:cNvSpPr/>
            <p:nvPr>
              <p:custDataLst>
                <p:tags r:id="rId39"/>
              </p:custDataLst>
            </p:nvPr>
          </p:nvSpPr>
          <p:spPr>
            <a:xfrm>
              <a:off x="3787944" y="4041878"/>
              <a:ext cx="249981" cy="347561"/>
            </a:xfrm>
            <a:custGeom>
              <a:avLst/>
              <a:gdLst/>
              <a:ahLst/>
              <a:cxnLst/>
              <a:rect l="0" t="0" r="0" b="0"/>
              <a:pathLst>
                <a:path w="249981" h="347561">
                  <a:moveTo>
                    <a:pt x="22056" y="45935"/>
                  </a:moveTo>
                  <a:lnTo>
                    <a:pt x="22056" y="45935"/>
                  </a:lnTo>
                  <a:lnTo>
                    <a:pt x="0" y="45935"/>
                  </a:lnTo>
                  <a:lnTo>
                    <a:pt x="296" y="45052"/>
                  </a:lnTo>
                  <a:lnTo>
                    <a:pt x="2978" y="41721"/>
                  </a:lnTo>
                  <a:lnTo>
                    <a:pt x="19104" y="32395"/>
                  </a:lnTo>
                  <a:lnTo>
                    <a:pt x="54463" y="19435"/>
                  </a:lnTo>
                  <a:lnTo>
                    <a:pt x="89649" y="12524"/>
                  </a:lnTo>
                  <a:lnTo>
                    <a:pt x="128698" y="7487"/>
                  </a:lnTo>
                  <a:lnTo>
                    <a:pt x="165996" y="128"/>
                  </a:lnTo>
                  <a:lnTo>
                    <a:pt x="181279" y="0"/>
                  </a:lnTo>
                  <a:lnTo>
                    <a:pt x="216342" y="5250"/>
                  </a:lnTo>
                  <a:lnTo>
                    <a:pt x="227762" y="10508"/>
                  </a:lnTo>
                  <a:lnTo>
                    <a:pt x="233276" y="14379"/>
                  </a:lnTo>
                  <a:lnTo>
                    <a:pt x="241756" y="25736"/>
                  </a:lnTo>
                  <a:lnTo>
                    <a:pt x="247582" y="41367"/>
                  </a:lnTo>
                  <a:lnTo>
                    <a:pt x="249980" y="74077"/>
                  </a:lnTo>
                  <a:lnTo>
                    <a:pt x="245497" y="107385"/>
                  </a:lnTo>
                  <a:lnTo>
                    <a:pt x="238583" y="142145"/>
                  </a:lnTo>
                  <a:lnTo>
                    <a:pt x="225994" y="175737"/>
                  </a:lnTo>
                  <a:lnTo>
                    <a:pt x="214185" y="207867"/>
                  </a:lnTo>
                  <a:lnTo>
                    <a:pt x="202294" y="245588"/>
                  </a:lnTo>
                  <a:lnTo>
                    <a:pt x="191453" y="281817"/>
                  </a:lnTo>
                  <a:lnTo>
                    <a:pt x="180818" y="310663"/>
                  </a:lnTo>
                  <a:lnTo>
                    <a:pt x="156994" y="347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>
              <p:custDataLst>
                <p:tags r:id="rId40"/>
              </p:custDataLst>
            </p:nvPr>
          </p:nvSpPr>
          <p:spPr>
            <a:xfrm>
              <a:off x="4140610" y="4119562"/>
              <a:ext cx="199466" cy="261939"/>
            </a:xfrm>
            <a:custGeom>
              <a:avLst/>
              <a:gdLst/>
              <a:ahLst/>
              <a:cxnLst/>
              <a:rect l="0" t="0" r="0" b="0"/>
              <a:pathLst>
                <a:path w="199466" h="261939">
                  <a:moveTo>
                    <a:pt x="90078" y="0"/>
                  </a:moveTo>
                  <a:lnTo>
                    <a:pt x="90078" y="0"/>
                  </a:lnTo>
                  <a:lnTo>
                    <a:pt x="61147" y="11048"/>
                  </a:lnTo>
                  <a:lnTo>
                    <a:pt x="30279" y="31761"/>
                  </a:lnTo>
                  <a:lnTo>
                    <a:pt x="1263" y="64785"/>
                  </a:lnTo>
                  <a:lnTo>
                    <a:pt x="0" y="67885"/>
                  </a:lnTo>
                  <a:lnTo>
                    <a:pt x="40" y="70833"/>
                  </a:lnTo>
                  <a:lnTo>
                    <a:pt x="2435" y="76461"/>
                  </a:lnTo>
                  <a:lnTo>
                    <a:pt x="6440" y="81902"/>
                  </a:lnTo>
                  <a:lnTo>
                    <a:pt x="42326" y="95234"/>
                  </a:lnTo>
                  <a:lnTo>
                    <a:pt x="76668" y="108477"/>
                  </a:lnTo>
                  <a:lnTo>
                    <a:pt x="114214" y="121709"/>
                  </a:lnTo>
                  <a:lnTo>
                    <a:pt x="147337" y="134938"/>
                  </a:lnTo>
                  <a:lnTo>
                    <a:pt x="161387" y="141111"/>
                  </a:lnTo>
                  <a:lnTo>
                    <a:pt x="186040" y="160293"/>
                  </a:lnTo>
                  <a:lnTo>
                    <a:pt x="195338" y="173221"/>
                  </a:lnTo>
                  <a:lnTo>
                    <a:pt x="199465" y="192436"/>
                  </a:lnTo>
                  <a:lnTo>
                    <a:pt x="195726" y="207235"/>
                  </a:lnTo>
                  <a:lnTo>
                    <a:pt x="188185" y="220869"/>
                  </a:lnTo>
                  <a:lnTo>
                    <a:pt x="178954" y="229867"/>
                  </a:lnTo>
                  <a:lnTo>
                    <a:pt x="146863" y="248286"/>
                  </a:lnTo>
                  <a:lnTo>
                    <a:pt x="121308" y="257501"/>
                  </a:lnTo>
                  <a:lnTo>
                    <a:pt x="83781" y="261354"/>
                  </a:lnTo>
                  <a:lnTo>
                    <a:pt x="34515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>
              <p:custDataLst>
                <p:tags r:id="rId41"/>
              </p:custDataLst>
            </p:nvPr>
          </p:nvSpPr>
          <p:spPr>
            <a:xfrm>
              <a:off x="4191000" y="4079875"/>
              <a:ext cx="150814" cy="39688"/>
            </a:xfrm>
            <a:custGeom>
              <a:avLst/>
              <a:gdLst/>
              <a:ahLst/>
              <a:cxnLst/>
              <a:rect l="0" t="0" r="0" b="0"/>
              <a:pathLst>
                <a:path w="150814" h="39688">
                  <a:moveTo>
                    <a:pt x="150813" y="0"/>
                  </a:moveTo>
                  <a:lnTo>
                    <a:pt x="150813" y="0"/>
                  </a:lnTo>
                  <a:lnTo>
                    <a:pt x="130937" y="881"/>
                  </a:lnTo>
                  <a:lnTo>
                    <a:pt x="103801" y="6282"/>
                  </a:lnTo>
                  <a:lnTo>
                    <a:pt x="83176" y="8965"/>
                  </a:lnTo>
                  <a:lnTo>
                    <a:pt x="48615" y="21509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>
              <p:custDataLst>
                <p:tags r:id="rId42"/>
              </p:custDataLst>
            </p:nvPr>
          </p:nvSpPr>
          <p:spPr>
            <a:xfrm>
              <a:off x="4451573" y="4043861"/>
              <a:ext cx="287115" cy="272114"/>
            </a:xfrm>
            <a:custGeom>
              <a:avLst/>
              <a:gdLst/>
              <a:ahLst/>
              <a:cxnLst/>
              <a:rect l="0" t="0" r="0" b="0"/>
              <a:pathLst>
                <a:path w="287115" h="272114">
                  <a:moveTo>
                    <a:pt x="9302" y="43952"/>
                  </a:moveTo>
                  <a:lnTo>
                    <a:pt x="9302" y="43952"/>
                  </a:lnTo>
                  <a:lnTo>
                    <a:pt x="9302" y="39738"/>
                  </a:lnTo>
                  <a:lnTo>
                    <a:pt x="11653" y="35317"/>
                  </a:lnTo>
                  <a:lnTo>
                    <a:pt x="16520" y="30412"/>
                  </a:lnTo>
                  <a:lnTo>
                    <a:pt x="30941" y="22693"/>
                  </a:lnTo>
                  <a:lnTo>
                    <a:pt x="68127" y="9544"/>
                  </a:lnTo>
                  <a:lnTo>
                    <a:pt x="101832" y="4425"/>
                  </a:lnTo>
                  <a:lnTo>
                    <a:pt x="122365" y="0"/>
                  </a:lnTo>
                  <a:lnTo>
                    <a:pt x="160370" y="7742"/>
                  </a:lnTo>
                  <a:lnTo>
                    <a:pt x="193553" y="22600"/>
                  </a:lnTo>
                  <a:lnTo>
                    <a:pt x="207607" y="32698"/>
                  </a:lnTo>
                  <a:lnTo>
                    <a:pt x="232264" y="59945"/>
                  </a:lnTo>
                  <a:lnTo>
                    <a:pt x="241562" y="82302"/>
                  </a:lnTo>
                  <a:lnTo>
                    <a:pt x="245689" y="102842"/>
                  </a:lnTo>
                  <a:lnTo>
                    <a:pt x="242698" y="132740"/>
                  </a:lnTo>
                  <a:lnTo>
                    <a:pt x="232012" y="165313"/>
                  </a:lnTo>
                  <a:lnTo>
                    <a:pt x="217173" y="196133"/>
                  </a:lnTo>
                  <a:lnTo>
                    <a:pt x="187292" y="230418"/>
                  </a:lnTo>
                  <a:lnTo>
                    <a:pt x="158270" y="247269"/>
                  </a:lnTo>
                  <a:lnTo>
                    <a:pt x="125956" y="259220"/>
                  </a:lnTo>
                  <a:lnTo>
                    <a:pt x="88888" y="270277"/>
                  </a:lnTo>
                  <a:lnTo>
                    <a:pt x="59733" y="272113"/>
                  </a:lnTo>
                  <a:lnTo>
                    <a:pt x="25731" y="265278"/>
                  </a:lnTo>
                  <a:lnTo>
                    <a:pt x="11312" y="259617"/>
                  </a:lnTo>
                  <a:lnTo>
                    <a:pt x="1963" y="251221"/>
                  </a:lnTo>
                  <a:lnTo>
                    <a:pt x="0" y="246514"/>
                  </a:lnTo>
                  <a:lnTo>
                    <a:pt x="170" y="236579"/>
                  </a:lnTo>
                  <a:lnTo>
                    <a:pt x="5224" y="216855"/>
                  </a:lnTo>
                  <a:lnTo>
                    <a:pt x="12193" y="206640"/>
                  </a:lnTo>
                  <a:lnTo>
                    <a:pt x="43360" y="183653"/>
                  </a:lnTo>
                  <a:lnTo>
                    <a:pt x="77014" y="167613"/>
                  </a:lnTo>
                  <a:lnTo>
                    <a:pt x="113811" y="163922"/>
                  </a:lnTo>
                  <a:lnTo>
                    <a:pt x="149988" y="169530"/>
                  </a:lnTo>
                  <a:lnTo>
                    <a:pt x="189072" y="185910"/>
                  </a:lnTo>
                  <a:lnTo>
                    <a:pt x="217608" y="201116"/>
                  </a:lnTo>
                  <a:lnTo>
                    <a:pt x="245456" y="227768"/>
                  </a:lnTo>
                  <a:lnTo>
                    <a:pt x="287114" y="266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>
              <p:custDataLst>
                <p:tags r:id="rId43"/>
              </p:custDataLst>
            </p:nvPr>
          </p:nvSpPr>
          <p:spPr>
            <a:xfrm>
              <a:off x="4826000" y="41910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190500" y="0"/>
                  </a:moveTo>
                  <a:lnTo>
                    <a:pt x="190500" y="0"/>
                  </a:lnTo>
                  <a:lnTo>
                    <a:pt x="159200" y="0"/>
                  </a:lnTo>
                  <a:lnTo>
                    <a:pt x="126643" y="0"/>
                  </a:lnTo>
                  <a:lnTo>
                    <a:pt x="89069" y="0"/>
                  </a:lnTo>
                  <a:lnTo>
                    <a:pt x="5234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SMARTInkShape-22"/>
          <p:cNvSpPr/>
          <p:nvPr>
            <p:custDataLst>
              <p:tags r:id="rId9"/>
            </p:custDataLst>
          </p:nvPr>
        </p:nvSpPr>
        <p:spPr>
          <a:xfrm>
            <a:off x="4937125" y="4119562"/>
            <a:ext cx="31751" cy="174626"/>
          </a:xfrm>
          <a:custGeom>
            <a:avLst/>
            <a:gdLst/>
            <a:ahLst/>
            <a:cxnLst/>
            <a:rect l="0" t="0" r="0" b="0"/>
            <a:pathLst>
              <a:path w="31751" h="174626">
                <a:moveTo>
                  <a:pt x="0" y="0"/>
                </a:moveTo>
                <a:lnTo>
                  <a:pt x="0" y="0"/>
                </a:lnTo>
                <a:lnTo>
                  <a:pt x="13539" y="33415"/>
                </a:lnTo>
                <a:lnTo>
                  <a:pt x="26499" y="67443"/>
                </a:lnTo>
                <a:lnTo>
                  <a:pt x="31057" y="105286"/>
                </a:lnTo>
                <a:lnTo>
                  <a:pt x="31750" y="1746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SMARTInkShape-Group13"/>
          <p:cNvGrpSpPr/>
          <p:nvPr/>
        </p:nvGrpSpPr>
        <p:grpSpPr>
          <a:xfrm>
            <a:off x="5278807" y="4008437"/>
            <a:ext cx="761631" cy="301626"/>
            <a:chOff x="5278807" y="4008437"/>
            <a:chExt cx="761631" cy="301626"/>
          </a:xfrm>
        </p:grpSpPr>
        <p:sp>
          <p:nvSpPr>
            <p:cNvPr id="29" name="SMARTInkShape-23"/>
            <p:cNvSpPr/>
            <p:nvPr>
              <p:custDataLst>
                <p:tags r:id="rId35"/>
              </p:custDataLst>
            </p:nvPr>
          </p:nvSpPr>
          <p:spPr>
            <a:xfrm>
              <a:off x="5278807" y="4008437"/>
              <a:ext cx="174257" cy="298443"/>
            </a:xfrm>
            <a:custGeom>
              <a:avLst/>
              <a:gdLst/>
              <a:ahLst/>
              <a:cxnLst/>
              <a:rect l="0" t="0" r="0" b="0"/>
              <a:pathLst>
                <a:path w="174257" h="298443">
                  <a:moveTo>
                    <a:pt x="55193" y="0"/>
                  </a:moveTo>
                  <a:lnTo>
                    <a:pt x="55193" y="0"/>
                  </a:lnTo>
                  <a:lnTo>
                    <a:pt x="50979" y="0"/>
                  </a:lnTo>
                  <a:lnTo>
                    <a:pt x="46559" y="4704"/>
                  </a:lnTo>
                  <a:lnTo>
                    <a:pt x="25037" y="40798"/>
                  </a:lnTo>
                  <a:lnTo>
                    <a:pt x="13174" y="80085"/>
                  </a:lnTo>
                  <a:lnTo>
                    <a:pt x="7793" y="113062"/>
                  </a:lnTo>
                  <a:lnTo>
                    <a:pt x="1504" y="151718"/>
                  </a:lnTo>
                  <a:lnTo>
                    <a:pt x="0" y="184898"/>
                  </a:lnTo>
                  <a:lnTo>
                    <a:pt x="585" y="220229"/>
                  </a:lnTo>
                  <a:lnTo>
                    <a:pt x="6475" y="257458"/>
                  </a:lnTo>
                  <a:lnTo>
                    <a:pt x="11457" y="274624"/>
                  </a:lnTo>
                  <a:lnTo>
                    <a:pt x="23113" y="285508"/>
                  </a:lnTo>
                  <a:lnTo>
                    <a:pt x="40054" y="294463"/>
                  </a:lnTo>
                  <a:lnTo>
                    <a:pt x="59342" y="298442"/>
                  </a:lnTo>
                  <a:lnTo>
                    <a:pt x="85820" y="296468"/>
                  </a:lnTo>
                  <a:lnTo>
                    <a:pt x="123044" y="282445"/>
                  </a:lnTo>
                  <a:lnTo>
                    <a:pt x="144186" y="271346"/>
                  </a:lnTo>
                  <a:lnTo>
                    <a:pt x="174256" y="246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/>
            <p:cNvSpPr/>
            <p:nvPr>
              <p:custDataLst>
                <p:tags r:id="rId36"/>
              </p:custDataLst>
            </p:nvPr>
          </p:nvSpPr>
          <p:spPr>
            <a:xfrm>
              <a:off x="5302250" y="4176030"/>
              <a:ext cx="174626" cy="134033"/>
            </a:xfrm>
            <a:custGeom>
              <a:avLst/>
              <a:gdLst/>
              <a:ahLst/>
              <a:cxnLst/>
              <a:rect l="0" t="0" r="0" b="0"/>
              <a:pathLst>
                <a:path w="174626" h="134033">
                  <a:moveTo>
                    <a:pt x="174625" y="46720"/>
                  </a:moveTo>
                  <a:lnTo>
                    <a:pt x="174625" y="46720"/>
                  </a:lnTo>
                  <a:lnTo>
                    <a:pt x="169170" y="34046"/>
                  </a:lnTo>
                  <a:lnTo>
                    <a:pt x="167791" y="24624"/>
                  </a:lnTo>
                  <a:lnTo>
                    <a:pt x="160122" y="14557"/>
                  </a:lnTo>
                  <a:lnTo>
                    <a:pt x="148777" y="5966"/>
                  </a:lnTo>
                  <a:lnTo>
                    <a:pt x="129472" y="452"/>
                  </a:lnTo>
                  <a:lnTo>
                    <a:pt x="126002" y="0"/>
                  </a:lnTo>
                  <a:lnTo>
                    <a:pt x="90741" y="6009"/>
                  </a:lnTo>
                  <a:lnTo>
                    <a:pt x="79723" y="13632"/>
                  </a:lnTo>
                  <a:lnTo>
                    <a:pt x="43724" y="50533"/>
                  </a:lnTo>
                  <a:lnTo>
                    <a:pt x="29901" y="64426"/>
                  </a:lnTo>
                  <a:lnTo>
                    <a:pt x="13299" y="98927"/>
                  </a:lnTo>
                  <a:lnTo>
                    <a:pt x="0" y="134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/>
            <p:cNvSpPr/>
            <p:nvPr>
              <p:custDataLst>
                <p:tags r:id="rId37"/>
              </p:custDataLst>
            </p:nvPr>
          </p:nvSpPr>
          <p:spPr>
            <a:xfrm>
              <a:off x="5526790" y="4008437"/>
              <a:ext cx="154861" cy="267861"/>
            </a:xfrm>
            <a:custGeom>
              <a:avLst/>
              <a:gdLst/>
              <a:ahLst/>
              <a:cxnLst/>
              <a:rect l="0" t="0" r="0" b="0"/>
              <a:pathLst>
                <a:path w="154861" h="267861">
                  <a:moveTo>
                    <a:pt x="100898" y="0"/>
                  </a:moveTo>
                  <a:lnTo>
                    <a:pt x="100898" y="0"/>
                  </a:lnTo>
                  <a:lnTo>
                    <a:pt x="65218" y="882"/>
                  </a:lnTo>
                  <a:lnTo>
                    <a:pt x="45935" y="6337"/>
                  </a:lnTo>
                  <a:lnTo>
                    <a:pt x="13775" y="22141"/>
                  </a:lnTo>
                  <a:lnTo>
                    <a:pt x="5439" y="30713"/>
                  </a:lnTo>
                  <a:lnTo>
                    <a:pt x="1144" y="42755"/>
                  </a:lnTo>
                  <a:lnTo>
                    <a:pt x="0" y="49670"/>
                  </a:lnTo>
                  <a:lnTo>
                    <a:pt x="1001" y="56044"/>
                  </a:lnTo>
                  <a:lnTo>
                    <a:pt x="6816" y="67830"/>
                  </a:lnTo>
                  <a:lnTo>
                    <a:pt x="37708" y="103078"/>
                  </a:lnTo>
                  <a:lnTo>
                    <a:pt x="75620" y="141398"/>
                  </a:lnTo>
                  <a:lnTo>
                    <a:pt x="101053" y="175476"/>
                  </a:lnTo>
                  <a:lnTo>
                    <a:pt x="126494" y="212661"/>
                  </a:lnTo>
                  <a:lnTo>
                    <a:pt x="136018" y="226367"/>
                  </a:lnTo>
                  <a:lnTo>
                    <a:pt x="139683" y="246353"/>
                  </a:lnTo>
                  <a:lnTo>
                    <a:pt x="139983" y="251548"/>
                  </a:lnTo>
                  <a:lnTo>
                    <a:pt x="138419" y="255893"/>
                  </a:lnTo>
                  <a:lnTo>
                    <a:pt x="131979" y="263073"/>
                  </a:lnTo>
                  <a:lnTo>
                    <a:pt x="123237" y="266852"/>
                  </a:lnTo>
                  <a:lnTo>
                    <a:pt x="118436" y="267860"/>
                  </a:lnTo>
                  <a:lnTo>
                    <a:pt x="99038" y="265065"/>
                  </a:lnTo>
                  <a:lnTo>
                    <a:pt x="88900" y="258624"/>
                  </a:lnTo>
                  <a:lnTo>
                    <a:pt x="81454" y="249000"/>
                  </a:lnTo>
                  <a:lnTo>
                    <a:pt x="73186" y="229588"/>
                  </a:lnTo>
                  <a:lnTo>
                    <a:pt x="70942" y="217868"/>
                  </a:lnTo>
                  <a:lnTo>
                    <a:pt x="76138" y="178454"/>
                  </a:lnTo>
                  <a:lnTo>
                    <a:pt x="89572" y="150001"/>
                  </a:lnTo>
                  <a:lnTo>
                    <a:pt x="110164" y="115232"/>
                  </a:lnTo>
                  <a:lnTo>
                    <a:pt x="137126" y="76816"/>
                  </a:lnTo>
                  <a:lnTo>
                    <a:pt x="152860" y="40414"/>
                  </a:lnTo>
                  <a:lnTo>
                    <a:pt x="154860" y="31779"/>
                  </a:lnTo>
                  <a:lnTo>
                    <a:pt x="154511" y="28242"/>
                  </a:lnTo>
                  <a:lnTo>
                    <a:pt x="140585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"/>
            <p:cNvSpPr/>
            <p:nvPr>
              <p:custDataLst>
                <p:tags r:id="rId38"/>
              </p:custDataLst>
            </p:nvPr>
          </p:nvSpPr>
          <p:spPr>
            <a:xfrm>
              <a:off x="5842000" y="4103687"/>
              <a:ext cx="198438" cy="55564"/>
            </a:xfrm>
            <a:custGeom>
              <a:avLst/>
              <a:gdLst/>
              <a:ahLst/>
              <a:cxnLst/>
              <a:rect l="0" t="0" r="0" b="0"/>
              <a:pathLst>
                <a:path w="198438" h="55564">
                  <a:moveTo>
                    <a:pt x="198437" y="0"/>
                  </a:moveTo>
                  <a:lnTo>
                    <a:pt x="198437" y="0"/>
                  </a:lnTo>
                  <a:lnTo>
                    <a:pt x="184882" y="882"/>
                  </a:lnTo>
                  <a:lnTo>
                    <a:pt x="145858" y="11048"/>
                  </a:lnTo>
                  <a:lnTo>
                    <a:pt x="107511" y="19943"/>
                  </a:lnTo>
                  <a:lnTo>
                    <a:pt x="75952" y="30604"/>
                  </a:lnTo>
                  <a:lnTo>
                    <a:pt x="38423" y="37893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4"/>
          <p:cNvGrpSpPr/>
          <p:nvPr/>
        </p:nvGrpSpPr>
        <p:grpSpPr>
          <a:xfrm>
            <a:off x="3667125" y="3937000"/>
            <a:ext cx="3270251" cy="959185"/>
            <a:chOff x="3667125" y="3937000"/>
            <a:chExt cx="3270251" cy="959185"/>
          </a:xfrm>
        </p:grpSpPr>
        <p:sp>
          <p:nvSpPr>
            <p:cNvPr id="34" name="SMARTInkShape-27"/>
            <p:cNvSpPr/>
            <p:nvPr>
              <p:custDataLst>
                <p:tags r:id="rId25"/>
              </p:custDataLst>
            </p:nvPr>
          </p:nvSpPr>
          <p:spPr>
            <a:xfrm>
              <a:off x="5937250" y="4000500"/>
              <a:ext cx="15876" cy="301626"/>
            </a:xfrm>
            <a:custGeom>
              <a:avLst/>
              <a:gdLst/>
              <a:ahLst/>
              <a:cxnLst/>
              <a:rect l="0" t="0" r="0" b="0"/>
              <a:pathLst>
                <a:path w="15876" h="301626">
                  <a:moveTo>
                    <a:pt x="0" y="0"/>
                  </a:moveTo>
                  <a:lnTo>
                    <a:pt x="0" y="0"/>
                  </a:lnTo>
                  <a:lnTo>
                    <a:pt x="2351" y="25903"/>
                  </a:lnTo>
                  <a:lnTo>
                    <a:pt x="6834" y="60189"/>
                  </a:lnTo>
                  <a:lnTo>
                    <a:pt x="7719" y="96360"/>
                  </a:lnTo>
                  <a:lnTo>
                    <a:pt x="8755" y="131543"/>
                  </a:lnTo>
                  <a:lnTo>
                    <a:pt x="13373" y="168131"/>
                  </a:lnTo>
                  <a:lnTo>
                    <a:pt x="15134" y="198277"/>
                  </a:lnTo>
                  <a:lnTo>
                    <a:pt x="15655" y="231708"/>
                  </a:lnTo>
                  <a:lnTo>
                    <a:pt x="15875" y="301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"/>
            <p:cNvSpPr/>
            <p:nvPr>
              <p:custDataLst>
                <p:tags r:id="rId26"/>
              </p:custDataLst>
            </p:nvPr>
          </p:nvSpPr>
          <p:spPr>
            <a:xfrm>
              <a:off x="6286500" y="3968750"/>
              <a:ext cx="55564" cy="301626"/>
            </a:xfrm>
            <a:custGeom>
              <a:avLst/>
              <a:gdLst/>
              <a:ahLst/>
              <a:cxnLst/>
              <a:rect l="0" t="0" r="0" b="0"/>
              <a:pathLst>
                <a:path w="55564" h="301626">
                  <a:moveTo>
                    <a:pt x="0" y="0"/>
                  </a:moveTo>
                  <a:lnTo>
                    <a:pt x="0" y="0"/>
                  </a:lnTo>
                  <a:lnTo>
                    <a:pt x="2352" y="23137"/>
                  </a:lnTo>
                  <a:lnTo>
                    <a:pt x="8084" y="59720"/>
                  </a:lnTo>
                  <a:lnTo>
                    <a:pt x="14056" y="92758"/>
                  </a:lnTo>
                  <a:lnTo>
                    <a:pt x="21411" y="128712"/>
                  </a:lnTo>
                  <a:lnTo>
                    <a:pt x="29177" y="158668"/>
                  </a:lnTo>
                  <a:lnTo>
                    <a:pt x="37063" y="194689"/>
                  </a:lnTo>
                  <a:lnTo>
                    <a:pt x="44103" y="230644"/>
                  </a:lnTo>
                  <a:lnTo>
                    <a:pt x="55563" y="301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/>
            <p:cNvSpPr/>
            <p:nvPr>
              <p:custDataLst>
                <p:tags r:id="rId27"/>
              </p:custDataLst>
            </p:nvPr>
          </p:nvSpPr>
          <p:spPr>
            <a:xfrm>
              <a:off x="6405871" y="3976687"/>
              <a:ext cx="188194" cy="253093"/>
            </a:xfrm>
            <a:custGeom>
              <a:avLst/>
              <a:gdLst/>
              <a:ahLst/>
              <a:cxnLst/>
              <a:rect l="0" t="0" r="0" b="0"/>
              <a:pathLst>
                <a:path w="188194" h="253093">
                  <a:moveTo>
                    <a:pt x="39379" y="7938"/>
                  </a:moveTo>
                  <a:lnTo>
                    <a:pt x="39379" y="7938"/>
                  </a:lnTo>
                  <a:lnTo>
                    <a:pt x="35165" y="12151"/>
                  </a:lnTo>
                  <a:lnTo>
                    <a:pt x="23298" y="47570"/>
                  </a:lnTo>
                  <a:lnTo>
                    <a:pt x="12880" y="83578"/>
                  </a:lnTo>
                  <a:lnTo>
                    <a:pt x="2037" y="122578"/>
                  </a:lnTo>
                  <a:lnTo>
                    <a:pt x="0" y="161533"/>
                  </a:lnTo>
                  <a:lnTo>
                    <a:pt x="1547" y="189463"/>
                  </a:lnTo>
                  <a:lnTo>
                    <a:pt x="14627" y="223450"/>
                  </a:lnTo>
                  <a:lnTo>
                    <a:pt x="30178" y="243654"/>
                  </a:lnTo>
                  <a:lnTo>
                    <a:pt x="37642" y="249402"/>
                  </a:lnTo>
                  <a:lnTo>
                    <a:pt x="40866" y="250934"/>
                  </a:lnTo>
                  <a:lnTo>
                    <a:pt x="58046" y="253092"/>
                  </a:lnTo>
                  <a:lnTo>
                    <a:pt x="84108" y="245304"/>
                  </a:lnTo>
                  <a:lnTo>
                    <a:pt x="101531" y="236038"/>
                  </a:lnTo>
                  <a:lnTo>
                    <a:pt x="137848" y="207407"/>
                  </a:lnTo>
                  <a:lnTo>
                    <a:pt x="154580" y="196251"/>
                  </a:lnTo>
                  <a:lnTo>
                    <a:pt x="164957" y="185412"/>
                  </a:lnTo>
                  <a:lnTo>
                    <a:pt x="181718" y="146212"/>
                  </a:lnTo>
                  <a:lnTo>
                    <a:pt x="186425" y="132893"/>
                  </a:lnTo>
                  <a:lnTo>
                    <a:pt x="188193" y="110519"/>
                  </a:lnTo>
                  <a:lnTo>
                    <a:pt x="183211" y="75571"/>
                  </a:lnTo>
                  <a:lnTo>
                    <a:pt x="177975" y="64162"/>
                  </a:lnTo>
                  <a:lnTo>
                    <a:pt x="164455" y="46678"/>
                  </a:lnTo>
                  <a:lnTo>
                    <a:pt x="125826" y="18206"/>
                  </a:lnTo>
                  <a:lnTo>
                    <a:pt x="711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"/>
            <p:cNvSpPr/>
            <p:nvPr>
              <p:custDataLst>
                <p:tags r:id="rId28"/>
              </p:custDataLst>
            </p:nvPr>
          </p:nvSpPr>
          <p:spPr>
            <a:xfrm>
              <a:off x="6683374" y="3937000"/>
              <a:ext cx="39690" cy="261938"/>
            </a:xfrm>
            <a:custGeom>
              <a:avLst/>
              <a:gdLst/>
              <a:ahLst/>
              <a:cxnLst/>
              <a:rect l="0" t="0" r="0" b="0"/>
              <a:pathLst>
                <a:path w="39690" h="261938">
                  <a:moveTo>
                    <a:pt x="0" y="0"/>
                  </a:moveTo>
                  <a:lnTo>
                    <a:pt x="0" y="0"/>
                  </a:lnTo>
                  <a:lnTo>
                    <a:pt x="2352" y="15690"/>
                  </a:lnTo>
                  <a:lnTo>
                    <a:pt x="6283" y="46688"/>
                  </a:lnTo>
                  <a:lnTo>
                    <a:pt x="7203" y="74549"/>
                  </a:lnTo>
                  <a:lnTo>
                    <a:pt x="7611" y="104570"/>
                  </a:lnTo>
                  <a:lnTo>
                    <a:pt x="12055" y="134367"/>
                  </a:lnTo>
                  <a:lnTo>
                    <a:pt x="18957" y="171222"/>
                  </a:lnTo>
                  <a:lnTo>
                    <a:pt x="24007" y="198101"/>
                  </a:lnTo>
                  <a:lnTo>
                    <a:pt x="39689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1"/>
            <p:cNvSpPr/>
            <p:nvPr>
              <p:custDataLst>
                <p:tags r:id="rId29"/>
              </p:custDataLst>
            </p:nvPr>
          </p:nvSpPr>
          <p:spPr>
            <a:xfrm>
              <a:off x="3667125" y="4294187"/>
              <a:ext cx="3270251" cy="206376"/>
            </a:xfrm>
            <a:custGeom>
              <a:avLst/>
              <a:gdLst/>
              <a:ahLst/>
              <a:cxnLst/>
              <a:rect l="0" t="0" r="0" b="0"/>
              <a:pathLst>
                <a:path w="3270251" h="206376">
                  <a:moveTo>
                    <a:pt x="3270250" y="0"/>
                  </a:moveTo>
                  <a:lnTo>
                    <a:pt x="3270250" y="0"/>
                  </a:lnTo>
                  <a:lnTo>
                    <a:pt x="3266036" y="0"/>
                  </a:lnTo>
                  <a:lnTo>
                    <a:pt x="3234571" y="7202"/>
                  </a:lnTo>
                  <a:lnTo>
                    <a:pt x="3203622" y="7793"/>
                  </a:lnTo>
                  <a:lnTo>
                    <a:pt x="3174073" y="7895"/>
                  </a:lnTo>
                  <a:lnTo>
                    <a:pt x="3140623" y="10277"/>
                  </a:lnTo>
                  <a:lnTo>
                    <a:pt x="3105136" y="14217"/>
                  </a:lnTo>
                  <a:lnTo>
                    <a:pt x="3069927" y="15384"/>
                  </a:lnTo>
                  <a:lnTo>
                    <a:pt x="3031165" y="15778"/>
                  </a:lnTo>
                  <a:lnTo>
                    <a:pt x="2999601" y="15847"/>
                  </a:lnTo>
                  <a:lnTo>
                    <a:pt x="2972691" y="18215"/>
                  </a:lnTo>
                  <a:lnTo>
                    <a:pt x="2934846" y="22154"/>
                  </a:lnTo>
                  <a:lnTo>
                    <a:pt x="2902172" y="23322"/>
                  </a:lnTo>
                  <a:lnTo>
                    <a:pt x="2876472" y="23595"/>
                  </a:lnTo>
                  <a:lnTo>
                    <a:pt x="2847411" y="23716"/>
                  </a:lnTo>
                  <a:lnTo>
                    <a:pt x="2813941" y="23784"/>
                  </a:lnTo>
                  <a:lnTo>
                    <a:pt x="2778840" y="23804"/>
                  </a:lnTo>
                  <a:lnTo>
                    <a:pt x="2748750" y="23809"/>
                  </a:lnTo>
                  <a:lnTo>
                    <a:pt x="2719209" y="23811"/>
                  </a:lnTo>
                  <a:lnTo>
                    <a:pt x="2681167" y="23813"/>
                  </a:lnTo>
                  <a:lnTo>
                    <a:pt x="2644417" y="28026"/>
                  </a:lnTo>
                  <a:lnTo>
                    <a:pt x="2609035" y="31014"/>
                  </a:lnTo>
                  <a:lnTo>
                    <a:pt x="2583029" y="31423"/>
                  </a:lnTo>
                  <a:lnTo>
                    <a:pt x="2553833" y="33957"/>
                  </a:lnTo>
                  <a:lnTo>
                    <a:pt x="2524981" y="37141"/>
                  </a:lnTo>
                  <a:lnTo>
                    <a:pt x="2487141" y="38933"/>
                  </a:lnTo>
                  <a:lnTo>
                    <a:pt x="2458298" y="39352"/>
                  </a:lnTo>
                  <a:lnTo>
                    <a:pt x="2427841" y="41891"/>
                  </a:lnTo>
                  <a:lnTo>
                    <a:pt x="2399311" y="45077"/>
                  </a:lnTo>
                  <a:lnTo>
                    <a:pt x="2365728" y="47752"/>
                  </a:lnTo>
                  <a:lnTo>
                    <a:pt x="2338192" y="51503"/>
                  </a:lnTo>
                  <a:lnTo>
                    <a:pt x="2308315" y="53758"/>
                  </a:lnTo>
                  <a:lnTo>
                    <a:pt x="2268799" y="57380"/>
                  </a:lnTo>
                  <a:lnTo>
                    <a:pt x="2233278" y="61687"/>
                  </a:lnTo>
                  <a:lnTo>
                    <a:pt x="2193944" y="65315"/>
                  </a:lnTo>
                  <a:lnTo>
                    <a:pt x="2159946" y="69623"/>
                  </a:lnTo>
                  <a:lnTo>
                    <a:pt x="2121067" y="75293"/>
                  </a:lnTo>
                  <a:lnTo>
                    <a:pt x="2094810" y="79912"/>
                  </a:lnTo>
                  <a:lnTo>
                    <a:pt x="2066089" y="84024"/>
                  </a:lnTo>
                  <a:lnTo>
                    <a:pt x="2035044" y="87220"/>
                  </a:lnTo>
                  <a:lnTo>
                    <a:pt x="1998500" y="93403"/>
                  </a:lnTo>
                  <a:lnTo>
                    <a:pt x="1960926" y="97055"/>
                  </a:lnTo>
                  <a:lnTo>
                    <a:pt x="1931620" y="100462"/>
                  </a:lnTo>
                  <a:lnTo>
                    <a:pt x="1899364" y="103262"/>
                  </a:lnTo>
                  <a:lnTo>
                    <a:pt x="1868738" y="108404"/>
                  </a:lnTo>
                  <a:lnTo>
                    <a:pt x="1831887" y="112940"/>
                  </a:lnTo>
                  <a:lnTo>
                    <a:pt x="1796612" y="117248"/>
                  </a:lnTo>
                  <a:lnTo>
                    <a:pt x="1757350" y="118525"/>
                  </a:lnTo>
                  <a:lnTo>
                    <a:pt x="1725726" y="121256"/>
                  </a:lnTo>
                  <a:lnTo>
                    <a:pt x="1690191" y="127650"/>
                  </a:lnTo>
                  <a:lnTo>
                    <a:pt x="1660480" y="131699"/>
                  </a:lnTo>
                  <a:lnTo>
                    <a:pt x="1621275" y="134860"/>
                  </a:lnTo>
                  <a:lnTo>
                    <a:pt x="1588988" y="138725"/>
                  </a:lnTo>
                  <a:lnTo>
                    <a:pt x="1561115" y="141031"/>
                  </a:lnTo>
                  <a:lnTo>
                    <a:pt x="1534322" y="142055"/>
                  </a:lnTo>
                  <a:lnTo>
                    <a:pt x="1501835" y="142511"/>
                  </a:lnTo>
                  <a:lnTo>
                    <a:pt x="1473873" y="145066"/>
                  </a:lnTo>
                  <a:lnTo>
                    <a:pt x="1447041" y="148259"/>
                  </a:lnTo>
                  <a:lnTo>
                    <a:pt x="1414537" y="149678"/>
                  </a:lnTo>
                  <a:lnTo>
                    <a:pt x="1386567" y="150309"/>
                  </a:lnTo>
                  <a:lnTo>
                    <a:pt x="1350987" y="150664"/>
                  </a:lnTo>
                  <a:lnTo>
                    <a:pt x="1318102" y="150768"/>
                  </a:lnTo>
                  <a:lnTo>
                    <a:pt x="1278960" y="150799"/>
                  </a:lnTo>
                  <a:lnTo>
                    <a:pt x="1248406" y="150806"/>
                  </a:lnTo>
                  <a:lnTo>
                    <a:pt x="1212253" y="150811"/>
                  </a:lnTo>
                  <a:lnTo>
                    <a:pt x="1173535" y="150813"/>
                  </a:lnTo>
                  <a:lnTo>
                    <a:pt x="1142639" y="150813"/>
                  </a:lnTo>
                  <a:lnTo>
                    <a:pt x="1111143" y="150813"/>
                  </a:lnTo>
                  <a:lnTo>
                    <a:pt x="1079469" y="150813"/>
                  </a:lnTo>
                  <a:lnTo>
                    <a:pt x="1047741" y="153164"/>
                  </a:lnTo>
                  <a:lnTo>
                    <a:pt x="1015997" y="157095"/>
                  </a:lnTo>
                  <a:lnTo>
                    <a:pt x="977193" y="158260"/>
                  </a:lnTo>
                  <a:lnTo>
                    <a:pt x="945836" y="158532"/>
                  </a:lnTo>
                  <a:lnTo>
                    <a:pt x="917200" y="158653"/>
                  </a:lnTo>
                  <a:lnTo>
                    <a:pt x="880500" y="158721"/>
                  </a:lnTo>
                  <a:lnTo>
                    <a:pt x="841950" y="158744"/>
                  </a:lnTo>
                  <a:lnTo>
                    <a:pt x="811657" y="158749"/>
                  </a:lnTo>
                  <a:lnTo>
                    <a:pt x="780338" y="158750"/>
                  </a:lnTo>
                  <a:lnTo>
                    <a:pt x="746071" y="158750"/>
                  </a:lnTo>
                  <a:lnTo>
                    <a:pt x="714939" y="158750"/>
                  </a:lnTo>
                  <a:lnTo>
                    <a:pt x="675344" y="158750"/>
                  </a:lnTo>
                  <a:lnTo>
                    <a:pt x="635815" y="158750"/>
                  </a:lnTo>
                  <a:lnTo>
                    <a:pt x="597303" y="161102"/>
                  </a:lnTo>
                  <a:lnTo>
                    <a:pt x="559742" y="165584"/>
                  </a:lnTo>
                  <a:lnTo>
                    <a:pt x="528818" y="166361"/>
                  </a:lnTo>
                  <a:lnTo>
                    <a:pt x="492219" y="166623"/>
                  </a:lnTo>
                  <a:lnTo>
                    <a:pt x="459619" y="166668"/>
                  </a:lnTo>
                  <a:lnTo>
                    <a:pt x="428877" y="166679"/>
                  </a:lnTo>
                  <a:lnTo>
                    <a:pt x="394635" y="169036"/>
                  </a:lnTo>
                  <a:lnTo>
                    <a:pt x="362366" y="172141"/>
                  </a:lnTo>
                  <a:lnTo>
                    <a:pt x="326677" y="173889"/>
                  </a:lnTo>
                  <a:lnTo>
                    <a:pt x="298648" y="174298"/>
                  </a:lnTo>
                  <a:lnTo>
                    <a:pt x="270904" y="174480"/>
                  </a:lnTo>
                  <a:lnTo>
                    <a:pt x="237548" y="174582"/>
                  </a:lnTo>
                  <a:lnTo>
                    <a:pt x="202047" y="178830"/>
                  </a:lnTo>
                  <a:lnTo>
                    <a:pt x="162827" y="181825"/>
                  </a:lnTo>
                  <a:lnTo>
                    <a:pt x="126317" y="182466"/>
                  </a:lnTo>
                  <a:lnTo>
                    <a:pt x="87742" y="189389"/>
                  </a:lnTo>
                  <a:lnTo>
                    <a:pt x="54573" y="192705"/>
                  </a:lnTo>
                  <a:lnTo>
                    <a:pt x="28418" y="198565"/>
                  </a:lnTo>
                  <a:lnTo>
                    <a:pt x="18220" y="203669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/>
            <p:cNvSpPr/>
            <p:nvPr>
              <p:custDataLst>
                <p:tags r:id="rId30"/>
              </p:custDataLst>
            </p:nvPr>
          </p:nvSpPr>
          <p:spPr>
            <a:xfrm>
              <a:off x="4775361" y="4589054"/>
              <a:ext cx="264952" cy="307131"/>
            </a:xfrm>
            <a:custGeom>
              <a:avLst/>
              <a:gdLst/>
              <a:ahLst/>
              <a:cxnLst/>
              <a:rect l="0" t="0" r="0" b="0"/>
              <a:pathLst>
                <a:path w="264952" h="307131">
                  <a:moveTo>
                    <a:pt x="50639" y="102008"/>
                  </a:moveTo>
                  <a:lnTo>
                    <a:pt x="50639" y="102008"/>
                  </a:lnTo>
                  <a:lnTo>
                    <a:pt x="36970" y="102008"/>
                  </a:lnTo>
                  <a:lnTo>
                    <a:pt x="26990" y="97795"/>
                  </a:lnTo>
                  <a:lnTo>
                    <a:pt x="24290" y="95671"/>
                  </a:lnTo>
                  <a:lnTo>
                    <a:pt x="21289" y="90961"/>
                  </a:lnTo>
                  <a:lnTo>
                    <a:pt x="19600" y="79136"/>
                  </a:lnTo>
                  <a:lnTo>
                    <a:pt x="23313" y="64461"/>
                  </a:lnTo>
                  <a:lnTo>
                    <a:pt x="34213" y="48942"/>
                  </a:lnTo>
                  <a:lnTo>
                    <a:pt x="68400" y="21007"/>
                  </a:lnTo>
                  <a:lnTo>
                    <a:pt x="106508" y="3894"/>
                  </a:lnTo>
                  <a:lnTo>
                    <a:pt x="124519" y="324"/>
                  </a:lnTo>
                  <a:lnTo>
                    <a:pt x="159764" y="0"/>
                  </a:lnTo>
                  <a:lnTo>
                    <a:pt x="195470" y="9865"/>
                  </a:lnTo>
                  <a:lnTo>
                    <a:pt x="205402" y="14121"/>
                  </a:lnTo>
                  <a:lnTo>
                    <a:pt x="218788" y="25906"/>
                  </a:lnTo>
                  <a:lnTo>
                    <a:pt x="234568" y="55030"/>
                  </a:lnTo>
                  <a:lnTo>
                    <a:pt x="239841" y="80806"/>
                  </a:lnTo>
                  <a:lnTo>
                    <a:pt x="240882" y="112813"/>
                  </a:lnTo>
                  <a:lnTo>
                    <a:pt x="238711" y="137842"/>
                  </a:lnTo>
                  <a:lnTo>
                    <a:pt x="230075" y="170528"/>
                  </a:lnTo>
                  <a:lnTo>
                    <a:pt x="213541" y="203738"/>
                  </a:lnTo>
                  <a:lnTo>
                    <a:pt x="188071" y="237973"/>
                  </a:lnTo>
                  <a:lnTo>
                    <a:pt x="159392" y="268134"/>
                  </a:lnTo>
                  <a:lnTo>
                    <a:pt x="137249" y="282052"/>
                  </a:lnTo>
                  <a:lnTo>
                    <a:pt x="98898" y="297873"/>
                  </a:lnTo>
                  <a:lnTo>
                    <a:pt x="62639" y="306503"/>
                  </a:lnTo>
                  <a:lnTo>
                    <a:pt x="58639" y="307130"/>
                  </a:lnTo>
                  <a:lnTo>
                    <a:pt x="49490" y="305474"/>
                  </a:lnTo>
                  <a:lnTo>
                    <a:pt x="19456" y="293889"/>
                  </a:lnTo>
                  <a:lnTo>
                    <a:pt x="1140" y="275040"/>
                  </a:lnTo>
                  <a:lnTo>
                    <a:pt x="0" y="271162"/>
                  </a:lnTo>
                  <a:lnTo>
                    <a:pt x="1087" y="262148"/>
                  </a:lnTo>
                  <a:lnTo>
                    <a:pt x="6656" y="247157"/>
                  </a:lnTo>
                  <a:lnTo>
                    <a:pt x="22320" y="231544"/>
                  </a:lnTo>
                  <a:lnTo>
                    <a:pt x="36289" y="225725"/>
                  </a:lnTo>
                  <a:lnTo>
                    <a:pt x="71028" y="217777"/>
                  </a:lnTo>
                  <a:lnTo>
                    <a:pt x="97250" y="218723"/>
                  </a:lnTo>
                  <a:lnTo>
                    <a:pt x="130203" y="224589"/>
                  </a:lnTo>
                  <a:lnTo>
                    <a:pt x="166407" y="234472"/>
                  </a:lnTo>
                  <a:lnTo>
                    <a:pt x="202788" y="256527"/>
                  </a:lnTo>
                  <a:lnTo>
                    <a:pt x="242175" y="286288"/>
                  </a:lnTo>
                  <a:lnTo>
                    <a:pt x="251300" y="294154"/>
                  </a:lnTo>
                  <a:lnTo>
                    <a:pt x="264951" y="3004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"/>
            <p:cNvSpPr/>
            <p:nvPr>
              <p:custDataLst>
                <p:tags r:id="rId31"/>
              </p:custDataLst>
            </p:nvPr>
          </p:nvSpPr>
          <p:spPr>
            <a:xfrm>
              <a:off x="5129050" y="4557257"/>
              <a:ext cx="212889" cy="292557"/>
            </a:xfrm>
            <a:custGeom>
              <a:avLst/>
              <a:gdLst/>
              <a:ahLst/>
              <a:cxnLst/>
              <a:rect l="0" t="0" r="0" b="0"/>
              <a:pathLst>
                <a:path w="212889" h="292557">
                  <a:moveTo>
                    <a:pt x="197012" y="14743"/>
                  </a:moveTo>
                  <a:lnTo>
                    <a:pt x="197012" y="14743"/>
                  </a:lnTo>
                  <a:lnTo>
                    <a:pt x="192799" y="10529"/>
                  </a:lnTo>
                  <a:lnTo>
                    <a:pt x="186027" y="8461"/>
                  </a:lnTo>
                  <a:lnTo>
                    <a:pt x="147641" y="2688"/>
                  </a:lnTo>
                  <a:lnTo>
                    <a:pt x="133485" y="0"/>
                  </a:lnTo>
                  <a:lnTo>
                    <a:pt x="96783" y="5300"/>
                  </a:lnTo>
                  <a:lnTo>
                    <a:pt x="61419" y="7489"/>
                  </a:lnTo>
                  <a:lnTo>
                    <a:pt x="39833" y="13084"/>
                  </a:lnTo>
                  <a:lnTo>
                    <a:pt x="23743" y="22876"/>
                  </a:lnTo>
                  <a:lnTo>
                    <a:pt x="12500" y="35379"/>
                  </a:lnTo>
                  <a:lnTo>
                    <a:pt x="4764" y="47727"/>
                  </a:lnTo>
                  <a:lnTo>
                    <a:pt x="409" y="66360"/>
                  </a:lnTo>
                  <a:lnTo>
                    <a:pt x="0" y="91675"/>
                  </a:lnTo>
                  <a:lnTo>
                    <a:pt x="9695" y="126766"/>
                  </a:lnTo>
                  <a:lnTo>
                    <a:pt x="13926" y="132640"/>
                  </a:lnTo>
                  <a:lnTo>
                    <a:pt x="42963" y="151476"/>
                  </a:lnTo>
                  <a:lnTo>
                    <a:pt x="59253" y="155798"/>
                  </a:lnTo>
                  <a:lnTo>
                    <a:pt x="69935" y="154457"/>
                  </a:lnTo>
                  <a:lnTo>
                    <a:pt x="75252" y="152865"/>
                  </a:lnTo>
                  <a:lnTo>
                    <a:pt x="85864" y="144040"/>
                  </a:lnTo>
                  <a:lnTo>
                    <a:pt x="121566" y="107843"/>
                  </a:lnTo>
                  <a:lnTo>
                    <a:pt x="139158" y="81814"/>
                  </a:lnTo>
                  <a:lnTo>
                    <a:pt x="152040" y="66267"/>
                  </a:lnTo>
                  <a:lnTo>
                    <a:pt x="161835" y="47942"/>
                  </a:lnTo>
                  <a:lnTo>
                    <a:pt x="169441" y="40455"/>
                  </a:lnTo>
                  <a:lnTo>
                    <a:pt x="172086" y="34807"/>
                  </a:lnTo>
                  <a:lnTo>
                    <a:pt x="172458" y="35174"/>
                  </a:lnTo>
                  <a:lnTo>
                    <a:pt x="172705" y="36301"/>
                  </a:lnTo>
                  <a:lnTo>
                    <a:pt x="173752" y="37052"/>
                  </a:lnTo>
                  <a:lnTo>
                    <a:pt x="177268" y="37887"/>
                  </a:lnTo>
                  <a:lnTo>
                    <a:pt x="178557" y="40756"/>
                  </a:lnTo>
                  <a:lnTo>
                    <a:pt x="187248" y="79133"/>
                  </a:lnTo>
                  <a:lnTo>
                    <a:pt x="195552" y="113833"/>
                  </a:lnTo>
                  <a:lnTo>
                    <a:pt x="203061" y="148838"/>
                  </a:lnTo>
                  <a:lnTo>
                    <a:pt x="211419" y="187548"/>
                  </a:lnTo>
                  <a:lnTo>
                    <a:pt x="212597" y="220726"/>
                  </a:lnTo>
                  <a:lnTo>
                    <a:pt x="212830" y="256547"/>
                  </a:lnTo>
                  <a:lnTo>
                    <a:pt x="212888" y="2925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"/>
            <p:cNvSpPr/>
            <p:nvPr>
              <p:custDataLst>
                <p:tags r:id="rId32"/>
              </p:custDataLst>
            </p:nvPr>
          </p:nvSpPr>
          <p:spPr>
            <a:xfrm>
              <a:off x="5501498" y="4572000"/>
              <a:ext cx="208066" cy="261938"/>
            </a:xfrm>
            <a:custGeom>
              <a:avLst/>
              <a:gdLst/>
              <a:ahLst/>
              <a:cxnLst/>
              <a:rect l="0" t="0" r="0" b="0"/>
              <a:pathLst>
                <a:path w="208066" h="261938">
                  <a:moveTo>
                    <a:pt x="46815" y="0"/>
                  </a:moveTo>
                  <a:lnTo>
                    <a:pt x="46815" y="0"/>
                  </a:lnTo>
                  <a:lnTo>
                    <a:pt x="42601" y="0"/>
                  </a:lnTo>
                  <a:lnTo>
                    <a:pt x="41359" y="882"/>
                  </a:lnTo>
                  <a:lnTo>
                    <a:pt x="40532" y="2351"/>
                  </a:lnTo>
                  <a:lnTo>
                    <a:pt x="39981" y="4213"/>
                  </a:lnTo>
                  <a:lnTo>
                    <a:pt x="5344" y="42306"/>
                  </a:lnTo>
                  <a:lnTo>
                    <a:pt x="1925" y="49082"/>
                  </a:lnTo>
                  <a:lnTo>
                    <a:pt x="0" y="62069"/>
                  </a:lnTo>
                  <a:lnTo>
                    <a:pt x="1901" y="69626"/>
                  </a:lnTo>
                  <a:lnTo>
                    <a:pt x="10282" y="81190"/>
                  </a:lnTo>
                  <a:lnTo>
                    <a:pt x="23937" y="93436"/>
                  </a:lnTo>
                  <a:lnTo>
                    <a:pt x="28918" y="96686"/>
                  </a:lnTo>
                  <a:lnTo>
                    <a:pt x="65820" y="104684"/>
                  </a:lnTo>
                  <a:lnTo>
                    <a:pt x="101427" y="109852"/>
                  </a:lnTo>
                  <a:lnTo>
                    <a:pt x="137236" y="117240"/>
                  </a:lnTo>
                  <a:lnTo>
                    <a:pt x="160121" y="122915"/>
                  </a:lnTo>
                  <a:lnTo>
                    <a:pt x="178185" y="134217"/>
                  </a:lnTo>
                  <a:lnTo>
                    <a:pt x="194708" y="148737"/>
                  </a:lnTo>
                  <a:lnTo>
                    <a:pt x="206561" y="168424"/>
                  </a:lnTo>
                  <a:lnTo>
                    <a:pt x="208065" y="185686"/>
                  </a:lnTo>
                  <a:lnTo>
                    <a:pt x="203954" y="210534"/>
                  </a:lnTo>
                  <a:lnTo>
                    <a:pt x="201845" y="217085"/>
                  </a:lnTo>
                  <a:lnTo>
                    <a:pt x="190094" y="229068"/>
                  </a:lnTo>
                  <a:lnTo>
                    <a:pt x="154665" y="253204"/>
                  </a:lnTo>
                  <a:lnTo>
                    <a:pt x="139728" y="258056"/>
                  </a:lnTo>
                  <a:lnTo>
                    <a:pt x="106096" y="261171"/>
                  </a:lnTo>
                  <a:lnTo>
                    <a:pt x="54752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"/>
            <p:cNvSpPr/>
            <p:nvPr>
              <p:custDataLst>
                <p:tags r:id="rId33"/>
              </p:custDataLst>
            </p:nvPr>
          </p:nvSpPr>
          <p:spPr>
            <a:xfrm>
              <a:off x="5516562" y="4556125"/>
              <a:ext cx="134939" cy="55564"/>
            </a:xfrm>
            <a:custGeom>
              <a:avLst/>
              <a:gdLst/>
              <a:ahLst/>
              <a:cxnLst/>
              <a:rect l="0" t="0" r="0" b="0"/>
              <a:pathLst>
                <a:path w="134939" h="55564">
                  <a:moveTo>
                    <a:pt x="134938" y="0"/>
                  </a:moveTo>
                  <a:lnTo>
                    <a:pt x="134938" y="0"/>
                  </a:lnTo>
                  <a:lnTo>
                    <a:pt x="99776" y="13539"/>
                  </a:lnTo>
                  <a:lnTo>
                    <a:pt x="67265" y="26499"/>
                  </a:lnTo>
                  <a:lnTo>
                    <a:pt x="33408" y="42504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/>
            <p:cNvSpPr/>
            <p:nvPr>
              <p:custDataLst>
                <p:tags r:id="rId34"/>
              </p:custDataLst>
            </p:nvPr>
          </p:nvSpPr>
          <p:spPr>
            <a:xfrm>
              <a:off x="5778500" y="4500799"/>
              <a:ext cx="204429" cy="301390"/>
            </a:xfrm>
            <a:custGeom>
              <a:avLst/>
              <a:gdLst/>
              <a:ahLst/>
              <a:cxnLst/>
              <a:rect l="0" t="0" r="0" b="0"/>
              <a:pathLst>
                <a:path w="204429" h="301390">
                  <a:moveTo>
                    <a:pt x="0" y="47388"/>
                  </a:moveTo>
                  <a:lnTo>
                    <a:pt x="0" y="47388"/>
                  </a:lnTo>
                  <a:lnTo>
                    <a:pt x="11048" y="29506"/>
                  </a:lnTo>
                  <a:lnTo>
                    <a:pt x="37547" y="8835"/>
                  </a:lnTo>
                  <a:lnTo>
                    <a:pt x="50201" y="3795"/>
                  </a:lnTo>
                  <a:lnTo>
                    <a:pt x="86770" y="295"/>
                  </a:lnTo>
                  <a:lnTo>
                    <a:pt x="99124" y="0"/>
                  </a:lnTo>
                  <a:lnTo>
                    <a:pt x="110495" y="4572"/>
                  </a:lnTo>
                  <a:lnTo>
                    <a:pt x="115996" y="8261"/>
                  </a:lnTo>
                  <a:lnTo>
                    <a:pt x="119664" y="12484"/>
                  </a:lnTo>
                  <a:lnTo>
                    <a:pt x="123740" y="21880"/>
                  </a:lnTo>
                  <a:lnTo>
                    <a:pt x="126034" y="41300"/>
                  </a:lnTo>
                  <a:lnTo>
                    <a:pt x="121867" y="53796"/>
                  </a:lnTo>
                  <a:lnTo>
                    <a:pt x="104819" y="76190"/>
                  </a:lnTo>
                  <a:lnTo>
                    <a:pt x="73444" y="101238"/>
                  </a:lnTo>
                  <a:lnTo>
                    <a:pt x="73656" y="102691"/>
                  </a:lnTo>
                  <a:lnTo>
                    <a:pt x="76245" y="106657"/>
                  </a:lnTo>
                  <a:lnTo>
                    <a:pt x="85039" y="109008"/>
                  </a:lnTo>
                  <a:lnTo>
                    <a:pt x="116457" y="114731"/>
                  </a:lnTo>
                  <a:lnTo>
                    <a:pt x="151180" y="125236"/>
                  </a:lnTo>
                  <a:lnTo>
                    <a:pt x="178163" y="138462"/>
                  </a:lnTo>
                  <a:lnTo>
                    <a:pt x="188838" y="148426"/>
                  </a:lnTo>
                  <a:lnTo>
                    <a:pt x="199807" y="168166"/>
                  </a:lnTo>
                  <a:lnTo>
                    <a:pt x="204428" y="182343"/>
                  </a:lnTo>
                  <a:lnTo>
                    <a:pt x="201585" y="200559"/>
                  </a:lnTo>
                  <a:lnTo>
                    <a:pt x="183936" y="235847"/>
                  </a:lnTo>
                  <a:lnTo>
                    <a:pt x="180831" y="241819"/>
                  </a:lnTo>
                  <a:lnTo>
                    <a:pt x="143256" y="269459"/>
                  </a:lnTo>
                  <a:lnTo>
                    <a:pt x="127169" y="278378"/>
                  </a:lnTo>
                  <a:lnTo>
                    <a:pt x="92932" y="286456"/>
                  </a:lnTo>
                  <a:lnTo>
                    <a:pt x="15875" y="301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5"/>
          <p:cNvGrpSpPr/>
          <p:nvPr/>
        </p:nvGrpSpPr>
        <p:grpSpPr>
          <a:xfrm>
            <a:off x="7143750" y="4087813"/>
            <a:ext cx="903428" cy="365125"/>
            <a:chOff x="7143750" y="4087813"/>
            <a:chExt cx="903428" cy="365125"/>
          </a:xfrm>
        </p:grpSpPr>
        <p:sp>
          <p:nvSpPr>
            <p:cNvPr id="45" name="SMARTInkShape-37"/>
            <p:cNvSpPr/>
            <p:nvPr>
              <p:custDataLst>
                <p:tags r:id="rId20"/>
              </p:custDataLst>
            </p:nvPr>
          </p:nvSpPr>
          <p:spPr>
            <a:xfrm>
              <a:off x="7143750" y="4206875"/>
              <a:ext cx="142876" cy="134939"/>
            </a:xfrm>
            <a:custGeom>
              <a:avLst/>
              <a:gdLst/>
              <a:ahLst/>
              <a:cxnLst/>
              <a:rect l="0" t="0" r="0" b="0"/>
              <a:pathLst>
                <a:path w="142876" h="13493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4703" y="8634"/>
                  </a:lnTo>
                  <a:lnTo>
                    <a:pt x="43398" y="38097"/>
                  </a:lnTo>
                  <a:lnTo>
                    <a:pt x="79864" y="76487"/>
                  </a:lnTo>
                  <a:lnTo>
                    <a:pt x="115995" y="108864"/>
                  </a:lnTo>
                  <a:lnTo>
                    <a:pt x="142875" y="134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8"/>
            <p:cNvSpPr/>
            <p:nvPr>
              <p:custDataLst>
                <p:tags r:id="rId21"/>
              </p:custDataLst>
            </p:nvPr>
          </p:nvSpPr>
          <p:spPr>
            <a:xfrm>
              <a:off x="7159624" y="4143375"/>
              <a:ext cx="134940" cy="230189"/>
            </a:xfrm>
            <a:custGeom>
              <a:avLst/>
              <a:gdLst/>
              <a:ahLst/>
              <a:cxnLst/>
              <a:rect l="0" t="0" r="0" b="0"/>
              <a:pathLst>
                <a:path w="134940" h="230189">
                  <a:moveTo>
                    <a:pt x="134939" y="0"/>
                  </a:moveTo>
                  <a:lnTo>
                    <a:pt x="134939" y="0"/>
                  </a:lnTo>
                  <a:lnTo>
                    <a:pt x="134056" y="8101"/>
                  </a:lnTo>
                  <a:lnTo>
                    <a:pt x="119677" y="44968"/>
                  </a:lnTo>
                  <a:lnTo>
                    <a:pt x="107548" y="78328"/>
                  </a:lnTo>
                  <a:lnTo>
                    <a:pt x="82992" y="115737"/>
                  </a:lnTo>
                  <a:lnTo>
                    <a:pt x="58849" y="152857"/>
                  </a:lnTo>
                  <a:lnTo>
                    <a:pt x="34132" y="190769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9"/>
            <p:cNvSpPr/>
            <p:nvPr>
              <p:custDataLst>
                <p:tags r:id="rId22"/>
              </p:custDataLst>
            </p:nvPr>
          </p:nvSpPr>
          <p:spPr>
            <a:xfrm>
              <a:off x="7453312" y="4087813"/>
              <a:ext cx="15876" cy="365125"/>
            </a:xfrm>
            <a:custGeom>
              <a:avLst/>
              <a:gdLst/>
              <a:ahLst/>
              <a:cxnLst/>
              <a:rect l="0" t="0" r="0" b="0"/>
              <a:pathLst>
                <a:path w="15876" h="365125">
                  <a:moveTo>
                    <a:pt x="15875" y="0"/>
                  </a:moveTo>
                  <a:lnTo>
                    <a:pt x="15875" y="0"/>
                  </a:lnTo>
                  <a:lnTo>
                    <a:pt x="15875" y="31684"/>
                  </a:lnTo>
                  <a:lnTo>
                    <a:pt x="15875" y="67694"/>
                  </a:lnTo>
                  <a:lnTo>
                    <a:pt x="15875" y="104528"/>
                  </a:lnTo>
                  <a:lnTo>
                    <a:pt x="15875" y="135628"/>
                  </a:lnTo>
                  <a:lnTo>
                    <a:pt x="14993" y="174535"/>
                  </a:lnTo>
                  <a:lnTo>
                    <a:pt x="10419" y="206642"/>
                  </a:lnTo>
                  <a:lnTo>
                    <a:pt x="9041" y="233834"/>
                  </a:lnTo>
                  <a:lnTo>
                    <a:pt x="6075" y="261206"/>
                  </a:lnTo>
                  <a:lnTo>
                    <a:pt x="1800" y="299056"/>
                  </a:lnTo>
                  <a:lnTo>
                    <a:pt x="0" y="365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0"/>
            <p:cNvSpPr/>
            <p:nvPr>
              <p:custDataLst>
                <p:tags r:id="rId23"/>
              </p:custDataLst>
            </p:nvPr>
          </p:nvSpPr>
          <p:spPr>
            <a:xfrm>
              <a:off x="7511245" y="4095750"/>
              <a:ext cx="243410" cy="331364"/>
            </a:xfrm>
            <a:custGeom>
              <a:avLst/>
              <a:gdLst/>
              <a:ahLst/>
              <a:cxnLst/>
              <a:rect l="0" t="0" r="0" b="0"/>
              <a:pathLst>
                <a:path w="243410" h="331364">
                  <a:moveTo>
                    <a:pt x="108754" y="0"/>
                  </a:moveTo>
                  <a:lnTo>
                    <a:pt x="108754" y="0"/>
                  </a:lnTo>
                  <a:lnTo>
                    <a:pt x="81686" y="33350"/>
                  </a:lnTo>
                  <a:lnTo>
                    <a:pt x="51163" y="67075"/>
                  </a:lnTo>
                  <a:lnTo>
                    <a:pt x="31853" y="102065"/>
                  </a:lnTo>
                  <a:lnTo>
                    <a:pt x="19285" y="134715"/>
                  </a:lnTo>
                  <a:lnTo>
                    <a:pt x="5632" y="168313"/>
                  </a:lnTo>
                  <a:lnTo>
                    <a:pt x="0" y="190982"/>
                  </a:lnTo>
                  <a:lnTo>
                    <a:pt x="683" y="219159"/>
                  </a:lnTo>
                  <a:lnTo>
                    <a:pt x="5806" y="257513"/>
                  </a:lnTo>
                  <a:lnTo>
                    <a:pt x="11714" y="277089"/>
                  </a:lnTo>
                  <a:lnTo>
                    <a:pt x="24201" y="299755"/>
                  </a:lnTo>
                  <a:lnTo>
                    <a:pt x="44700" y="315083"/>
                  </a:lnTo>
                  <a:lnTo>
                    <a:pt x="81468" y="328847"/>
                  </a:lnTo>
                  <a:lnTo>
                    <a:pt x="95451" y="331363"/>
                  </a:lnTo>
                  <a:lnTo>
                    <a:pt x="132357" y="326640"/>
                  </a:lnTo>
                  <a:lnTo>
                    <a:pt x="164940" y="318836"/>
                  </a:lnTo>
                  <a:lnTo>
                    <a:pt x="183512" y="304862"/>
                  </a:lnTo>
                  <a:lnTo>
                    <a:pt x="221772" y="266097"/>
                  </a:lnTo>
                  <a:lnTo>
                    <a:pt x="232775" y="248499"/>
                  </a:lnTo>
                  <a:lnTo>
                    <a:pt x="240458" y="214545"/>
                  </a:lnTo>
                  <a:lnTo>
                    <a:pt x="242255" y="187075"/>
                  </a:lnTo>
                  <a:lnTo>
                    <a:pt x="243267" y="151268"/>
                  </a:lnTo>
                  <a:lnTo>
                    <a:pt x="243409" y="143178"/>
                  </a:lnTo>
                  <a:lnTo>
                    <a:pt x="238863" y="129486"/>
                  </a:lnTo>
                  <a:lnTo>
                    <a:pt x="222053" y="93650"/>
                  </a:lnTo>
                  <a:lnTo>
                    <a:pt x="203389" y="59427"/>
                  </a:lnTo>
                  <a:lnTo>
                    <a:pt x="174289" y="30945"/>
                  </a:lnTo>
                  <a:lnTo>
                    <a:pt x="143048" y="13156"/>
                  </a:lnTo>
                  <a:lnTo>
                    <a:pt x="124878" y="5847"/>
                  </a:lnTo>
                  <a:lnTo>
                    <a:pt x="849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1"/>
            <p:cNvSpPr/>
            <p:nvPr>
              <p:custDataLst>
                <p:tags r:id="rId24"/>
              </p:custDataLst>
            </p:nvPr>
          </p:nvSpPr>
          <p:spPr>
            <a:xfrm>
              <a:off x="7781177" y="4130865"/>
              <a:ext cx="266001" cy="293428"/>
            </a:xfrm>
            <a:custGeom>
              <a:avLst/>
              <a:gdLst/>
              <a:ahLst/>
              <a:cxnLst/>
              <a:rect l="0" t="0" r="0" b="0"/>
              <a:pathLst>
                <a:path w="266001" h="293428">
                  <a:moveTo>
                    <a:pt x="148385" y="4573"/>
                  </a:moveTo>
                  <a:lnTo>
                    <a:pt x="148385" y="4573"/>
                  </a:lnTo>
                  <a:lnTo>
                    <a:pt x="148385" y="359"/>
                  </a:lnTo>
                  <a:lnTo>
                    <a:pt x="145740" y="0"/>
                  </a:lnTo>
                  <a:lnTo>
                    <a:pt x="115242" y="8010"/>
                  </a:lnTo>
                  <a:lnTo>
                    <a:pt x="79116" y="26834"/>
                  </a:lnTo>
                  <a:lnTo>
                    <a:pt x="59363" y="40567"/>
                  </a:lnTo>
                  <a:lnTo>
                    <a:pt x="33199" y="68910"/>
                  </a:lnTo>
                  <a:lnTo>
                    <a:pt x="17382" y="95415"/>
                  </a:lnTo>
                  <a:lnTo>
                    <a:pt x="5764" y="130440"/>
                  </a:lnTo>
                  <a:lnTo>
                    <a:pt x="0" y="157402"/>
                  </a:lnTo>
                  <a:lnTo>
                    <a:pt x="644" y="185381"/>
                  </a:lnTo>
                  <a:lnTo>
                    <a:pt x="12976" y="222753"/>
                  </a:lnTo>
                  <a:lnTo>
                    <a:pt x="37853" y="256886"/>
                  </a:lnTo>
                  <a:lnTo>
                    <a:pt x="56055" y="274928"/>
                  </a:lnTo>
                  <a:lnTo>
                    <a:pt x="87813" y="289372"/>
                  </a:lnTo>
                  <a:lnTo>
                    <a:pt x="108235" y="293427"/>
                  </a:lnTo>
                  <a:lnTo>
                    <a:pt x="141878" y="291635"/>
                  </a:lnTo>
                  <a:lnTo>
                    <a:pt x="165077" y="288947"/>
                  </a:lnTo>
                  <a:lnTo>
                    <a:pt x="187433" y="277764"/>
                  </a:lnTo>
                  <a:lnTo>
                    <a:pt x="216744" y="253021"/>
                  </a:lnTo>
                  <a:lnTo>
                    <a:pt x="239647" y="222084"/>
                  </a:lnTo>
                  <a:lnTo>
                    <a:pt x="250682" y="205314"/>
                  </a:lnTo>
                  <a:lnTo>
                    <a:pt x="262561" y="170344"/>
                  </a:lnTo>
                  <a:lnTo>
                    <a:pt x="266000" y="151390"/>
                  </a:lnTo>
                  <a:lnTo>
                    <a:pt x="261707" y="111935"/>
                  </a:lnTo>
                  <a:lnTo>
                    <a:pt x="258397" y="86066"/>
                  </a:lnTo>
                  <a:lnTo>
                    <a:pt x="237944" y="48206"/>
                  </a:lnTo>
                  <a:lnTo>
                    <a:pt x="219822" y="125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6"/>
          <p:cNvGrpSpPr/>
          <p:nvPr/>
        </p:nvGrpSpPr>
        <p:grpSpPr>
          <a:xfrm>
            <a:off x="3127375" y="5611877"/>
            <a:ext cx="158751" cy="142811"/>
            <a:chOff x="3127375" y="5611877"/>
            <a:chExt cx="158751" cy="142811"/>
          </a:xfrm>
        </p:grpSpPr>
        <p:sp>
          <p:nvSpPr>
            <p:cNvPr id="51" name="SMARTInkShape-42"/>
            <p:cNvSpPr/>
            <p:nvPr>
              <p:custDataLst>
                <p:tags r:id="rId18"/>
              </p:custDataLst>
            </p:nvPr>
          </p:nvSpPr>
          <p:spPr>
            <a:xfrm>
              <a:off x="3127375" y="5611877"/>
              <a:ext cx="158751" cy="15812"/>
            </a:xfrm>
            <a:custGeom>
              <a:avLst/>
              <a:gdLst/>
              <a:ahLst/>
              <a:cxnLst/>
              <a:rect l="0" t="0" r="0" b="0"/>
              <a:pathLst>
                <a:path w="158751" h="15812">
                  <a:moveTo>
                    <a:pt x="158750" y="7873"/>
                  </a:moveTo>
                  <a:lnTo>
                    <a:pt x="158750" y="7873"/>
                  </a:lnTo>
                  <a:lnTo>
                    <a:pt x="158750" y="3659"/>
                  </a:lnTo>
                  <a:lnTo>
                    <a:pt x="157868" y="2418"/>
                  </a:lnTo>
                  <a:lnTo>
                    <a:pt x="156398" y="1591"/>
                  </a:lnTo>
                  <a:lnTo>
                    <a:pt x="147764" y="426"/>
                  </a:lnTo>
                  <a:lnTo>
                    <a:pt x="115851" y="0"/>
                  </a:lnTo>
                  <a:lnTo>
                    <a:pt x="83912" y="836"/>
                  </a:lnTo>
                  <a:lnTo>
                    <a:pt x="44498" y="6772"/>
                  </a:lnTo>
                  <a:lnTo>
                    <a:pt x="0" y="158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3"/>
            <p:cNvSpPr/>
            <p:nvPr>
              <p:custDataLst>
                <p:tags r:id="rId19"/>
              </p:custDataLst>
            </p:nvPr>
          </p:nvSpPr>
          <p:spPr>
            <a:xfrm>
              <a:off x="3135313" y="5730875"/>
              <a:ext cx="142876" cy="23813"/>
            </a:xfrm>
            <a:custGeom>
              <a:avLst/>
              <a:gdLst/>
              <a:ahLst/>
              <a:cxnLst/>
              <a:rect l="0" t="0" r="0" b="0"/>
              <a:pathLst>
                <a:path w="142876" h="23813">
                  <a:moveTo>
                    <a:pt x="142875" y="0"/>
                  </a:moveTo>
                  <a:lnTo>
                    <a:pt x="142875" y="0"/>
                  </a:lnTo>
                  <a:lnTo>
                    <a:pt x="138660" y="4213"/>
                  </a:lnTo>
                  <a:lnTo>
                    <a:pt x="131888" y="6282"/>
                  </a:lnTo>
                  <a:lnTo>
                    <a:pt x="93503" y="12054"/>
                  </a:lnTo>
                  <a:lnTo>
                    <a:pt x="59262" y="15371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17"/>
          <p:cNvGrpSpPr/>
          <p:nvPr/>
        </p:nvGrpSpPr>
        <p:grpSpPr>
          <a:xfrm>
            <a:off x="3754438" y="5278437"/>
            <a:ext cx="1372684" cy="577726"/>
            <a:chOff x="3754438" y="5278437"/>
            <a:chExt cx="1372684" cy="577726"/>
          </a:xfrm>
        </p:grpSpPr>
        <p:sp>
          <p:nvSpPr>
            <p:cNvPr id="54" name="SMARTInkShape-44"/>
            <p:cNvSpPr/>
            <p:nvPr>
              <p:custDataLst>
                <p:tags r:id="rId10"/>
              </p:custDataLst>
            </p:nvPr>
          </p:nvSpPr>
          <p:spPr>
            <a:xfrm>
              <a:off x="3754438" y="5446319"/>
              <a:ext cx="352387" cy="409844"/>
            </a:xfrm>
            <a:custGeom>
              <a:avLst/>
              <a:gdLst/>
              <a:ahLst/>
              <a:cxnLst/>
              <a:rect l="0" t="0" r="0" b="0"/>
              <a:pathLst>
                <a:path w="352387" h="409844">
                  <a:moveTo>
                    <a:pt x="0" y="62306"/>
                  </a:moveTo>
                  <a:lnTo>
                    <a:pt x="0" y="62306"/>
                  </a:lnTo>
                  <a:lnTo>
                    <a:pt x="0" y="69916"/>
                  </a:lnTo>
                  <a:lnTo>
                    <a:pt x="0" y="61719"/>
                  </a:lnTo>
                  <a:lnTo>
                    <a:pt x="1763" y="58387"/>
                  </a:lnTo>
                  <a:lnTo>
                    <a:pt x="8427" y="52332"/>
                  </a:lnTo>
                  <a:lnTo>
                    <a:pt x="47079" y="32291"/>
                  </a:lnTo>
                  <a:lnTo>
                    <a:pt x="79267" y="20315"/>
                  </a:lnTo>
                  <a:lnTo>
                    <a:pt x="117440" y="9457"/>
                  </a:lnTo>
                  <a:lnTo>
                    <a:pt x="154248" y="1171"/>
                  </a:lnTo>
                  <a:lnTo>
                    <a:pt x="191834" y="0"/>
                  </a:lnTo>
                  <a:lnTo>
                    <a:pt x="218137" y="5235"/>
                  </a:lnTo>
                  <a:lnTo>
                    <a:pt x="228653" y="9895"/>
                  </a:lnTo>
                  <a:lnTo>
                    <a:pt x="231810" y="14135"/>
                  </a:lnTo>
                  <a:lnTo>
                    <a:pt x="235318" y="25904"/>
                  </a:lnTo>
                  <a:lnTo>
                    <a:pt x="233079" y="47405"/>
                  </a:lnTo>
                  <a:lnTo>
                    <a:pt x="218966" y="76609"/>
                  </a:lnTo>
                  <a:lnTo>
                    <a:pt x="192272" y="114157"/>
                  </a:lnTo>
                  <a:lnTo>
                    <a:pt x="189035" y="118039"/>
                  </a:lnTo>
                  <a:lnTo>
                    <a:pt x="185439" y="127057"/>
                  </a:lnTo>
                  <a:lnTo>
                    <a:pt x="178368" y="151547"/>
                  </a:lnTo>
                  <a:lnTo>
                    <a:pt x="180110" y="158707"/>
                  </a:lnTo>
                  <a:lnTo>
                    <a:pt x="186176" y="164829"/>
                  </a:lnTo>
                  <a:lnTo>
                    <a:pt x="190263" y="167696"/>
                  </a:lnTo>
                  <a:lnTo>
                    <a:pt x="208656" y="171731"/>
                  </a:lnTo>
                  <a:lnTo>
                    <a:pt x="244912" y="173095"/>
                  </a:lnTo>
                  <a:lnTo>
                    <a:pt x="275609" y="174213"/>
                  </a:lnTo>
                  <a:lnTo>
                    <a:pt x="305284" y="180620"/>
                  </a:lnTo>
                  <a:lnTo>
                    <a:pt x="337013" y="197316"/>
                  </a:lnTo>
                  <a:lnTo>
                    <a:pt x="343223" y="204919"/>
                  </a:lnTo>
                  <a:lnTo>
                    <a:pt x="351677" y="227544"/>
                  </a:lnTo>
                  <a:lnTo>
                    <a:pt x="352386" y="244224"/>
                  </a:lnTo>
                  <a:lnTo>
                    <a:pt x="345655" y="276491"/>
                  </a:lnTo>
                  <a:lnTo>
                    <a:pt x="326432" y="310564"/>
                  </a:lnTo>
                  <a:lnTo>
                    <a:pt x="305708" y="334215"/>
                  </a:lnTo>
                  <a:lnTo>
                    <a:pt x="274699" y="358224"/>
                  </a:lnTo>
                  <a:lnTo>
                    <a:pt x="254380" y="371096"/>
                  </a:lnTo>
                  <a:lnTo>
                    <a:pt x="220794" y="383301"/>
                  </a:lnTo>
                  <a:lnTo>
                    <a:pt x="187599" y="395326"/>
                  </a:lnTo>
                  <a:lnTo>
                    <a:pt x="151807" y="401981"/>
                  </a:lnTo>
                  <a:lnTo>
                    <a:pt x="119258" y="408750"/>
                  </a:lnTo>
                  <a:lnTo>
                    <a:pt x="96189" y="409843"/>
                  </a:lnTo>
                  <a:lnTo>
                    <a:pt x="71437" y="387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5"/>
            <p:cNvSpPr/>
            <p:nvPr>
              <p:custDataLst>
                <p:tags r:id="rId11"/>
              </p:custDataLst>
            </p:nvPr>
          </p:nvSpPr>
          <p:spPr>
            <a:xfrm>
              <a:off x="4151312" y="5429250"/>
              <a:ext cx="15718" cy="301626"/>
            </a:xfrm>
            <a:custGeom>
              <a:avLst/>
              <a:gdLst/>
              <a:ahLst/>
              <a:cxnLst/>
              <a:rect l="0" t="0" r="0" b="0"/>
              <a:pathLst>
                <a:path w="15718" h="301626">
                  <a:moveTo>
                    <a:pt x="0" y="0"/>
                  </a:moveTo>
                  <a:lnTo>
                    <a:pt x="0" y="0"/>
                  </a:lnTo>
                  <a:lnTo>
                    <a:pt x="0" y="34297"/>
                  </a:lnTo>
                  <a:lnTo>
                    <a:pt x="2352" y="72463"/>
                  </a:lnTo>
                  <a:lnTo>
                    <a:pt x="8084" y="109006"/>
                  </a:lnTo>
                  <a:lnTo>
                    <a:pt x="13175" y="140875"/>
                  </a:lnTo>
                  <a:lnTo>
                    <a:pt x="15076" y="175600"/>
                  </a:lnTo>
                  <a:lnTo>
                    <a:pt x="15717" y="209181"/>
                  </a:lnTo>
                  <a:lnTo>
                    <a:pt x="14973" y="248751"/>
                  </a:lnTo>
                  <a:lnTo>
                    <a:pt x="7938" y="301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"/>
            <p:cNvSpPr/>
            <p:nvPr>
              <p:custDataLst>
                <p:tags r:id="rId12"/>
              </p:custDataLst>
            </p:nvPr>
          </p:nvSpPr>
          <p:spPr>
            <a:xfrm>
              <a:off x="4270375" y="5675313"/>
              <a:ext cx="7939" cy="7938"/>
            </a:xfrm>
            <a:custGeom>
              <a:avLst/>
              <a:gdLst/>
              <a:ahLst/>
              <a:cxnLst/>
              <a:rect l="0" t="0" r="0" b="0"/>
              <a:pathLst>
                <a:path w="7939" h="7938">
                  <a:moveTo>
                    <a:pt x="7938" y="7937"/>
                  </a:moveTo>
                  <a:lnTo>
                    <a:pt x="7938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7"/>
            <p:cNvSpPr/>
            <p:nvPr>
              <p:custDataLst>
                <p:tags r:id="rId13"/>
              </p:custDataLst>
            </p:nvPr>
          </p:nvSpPr>
          <p:spPr>
            <a:xfrm>
              <a:off x="4421188" y="5413375"/>
              <a:ext cx="7909" cy="285751"/>
            </a:xfrm>
            <a:custGeom>
              <a:avLst/>
              <a:gdLst/>
              <a:ahLst/>
              <a:cxnLst/>
              <a:rect l="0" t="0" r="0" b="0"/>
              <a:pathLst>
                <a:path w="7909" h="285751">
                  <a:moveTo>
                    <a:pt x="0" y="0"/>
                  </a:moveTo>
                  <a:lnTo>
                    <a:pt x="0" y="0"/>
                  </a:lnTo>
                  <a:lnTo>
                    <a:pt x="0" y="30607"/>
                  </a:lnTo>
                  <a:lnTo>
                    <a:pt x="2351" y="63160"/>
                  </a:lnTo>
                  <a:lnTo>
                    <a:pt x="6281" y="95149"/>
                  </a:lnTo>
                  <a:lnTo>
                    <a:pt x="7610" y="133350"/>
                  </a:lnTo>
                  <a:lnTo>
                    <a:pt x="7840" y="166706"/>
                  </a:lnTo>
                  <a:lnTo>
                    <a:pt x="7908" y="20030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8"/>
            <p:cNvSpPr/>
            <p:nvPr>
              <p:custDataLst>
                <p:tags r:id="rId14"/>
              </p:custDataLst>
            </p:nvPr>
          </p:nvSpPr>
          <p:spPr>
            <a:xfrm>
              <a:off x="4556682" y="5374119"/>
              <a:ext cx="158194" cy="293257"/>
            </a:xfrm>
            <a:custGeom>
              <a:avLst/>
              <a:gdLst/>
              <a:ahLst/>
              <a:cxnLst/>
              <a:rect l="0" t="0" r="0" b="0"/>
              <a:pathLst>
                <a:path w="158194" h="293257">
                  <a:moveTo>
                    <a:pt x="158193" y="23381"/>
                  </a:moveTo>
                  <a:lnTo>
                    <a:pt x="158193" y="23381"/>
                  </a:lnTo>
                  <a:lnTo>
                    <a:pt x="158193" y="16547"/>
                  </a:lnTo>
                  <a:lnTo>
                    <a:pt x="136097" y="4492"/>
                  </a:lnTo>
                  <a:lnTo>
                    <a:pt x="103884" y="541"/>
                  </a:lnTo>
                  <a:lnTo>
                    <a:pt x="87312" y="0"/>
                  </a:lnTo>
                  <a:lnTo>
                    <a:pt x="71128" y="4464"/>
                  </a:lnTo>
                  <a:lnTo>
                    <a:pt x="33872" y="20334"/>
                  </a:lnTo>
                  <a:lnTo>
                    <a:pt x="27973" y="25849"/>
                  </a:lnTo>
                  <a:lnTo>
                    <a:pt x="8960" y="56500"/>
                  </a:lnTo>
                  <a:lnTo>
                    <a:pt x="2263" y="79349"/>
                  </a:lnTo>
                  <a:lnTo>
                    <a:pt x="0" y="110774"/>
                  </a:lnTo>
                  <a:lnTo>
                    <a:pt x="4394" y="124252"/>
                  </a:lnTo>
                  <a:lnTo>
                    <a:pt x="12226" y="135240"/>
                  </a:lnTo>
                  <a:lnTo>
                    <a:pt x="27435" y="146385"/>
                  </a:lnTo>
                  <a:lnTo>
                    <a:pt x="47425" y="154390"/>
                  </a:lnTo>
                  <a:lnTo>
                    <a:pt x="59280" y="156572"/>
                  </a:lnTo>
                  <a:lnTo>
                    <a:pt x="70428" y="155190"/>
                  </a:lnTo>
                  <a:lnTo>
                    <a:pt x="75871" y="153587"/>
                  </a:lnTo>
                  <a:lnTo>
                    <a:pt x="96172" y="138689"/>
                  </a:lnTo>
                  <a:lnTo>
                    <a:pt x="110516" y="121732"/>
                  </a:lnTo>
                  <a:lnTo>
                    <a:pt x="120352" y="101323"/>
                  </a:lnTo>
                  <a:lnTo>
                    <a:pt x="130121" y="63432"/>
                  </a:lnTo>
                  <a:lnTo>
                    <a:pt x="134269" y="47736"/>
                  </a:lnTo>
                  <a:lnTo>
                    <a:pt x="136718" y="66885"/>
                  </a:lnTo>
                  <a:lnTo>
                    <a:pt x="141211" y="99786"/>
                  </a:lnTo>
                  <a:lnTo>
                    <a:pt x="141991" y="129902"/>
                  </a:lnTo>
                  <a:lnTo>
                    <a:pt x="147708" y="169037"/>
                  </a:lnTo>
                  <a:lnTo>
                    <a:pt x="149919" y="203979"/>
                  </a:lnTo>
                  <a:lnTo>
                    <a:pt x="150189" y="241878"/>
                  </a:lnTo>
                  <a:lnTo>
                    <a:pt x="150256" y="293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"/>
            <p:cNvSpPr/>
            <p:nvPr>
              <p:custDataLst>
                <p:tags r:id="rId15"/>
              </p:custDataLst>
            </p:nvPr>
          </p:nvSpPr>
          <p:spPr>
            <a:xfrm>
              <a:off x="4843137" y="5326062"/>
              <a:ext cx="80759" cy="110167"/>
            </a:xfrm>
            <a:custGeom>
              <a:avLst/>
              <a:gdLst/>
              <a:ahLst/>
              <a:cxnLst/>
              <a:rect l="0" t="0" r="0" b="0"/>
              <a:pathLst>
                <a:path w="80759" h="110167">
                  <a:moveTo>
                    <a:pt x="62238" y="0"/>
                  </a:moveTo>
                  <a:lnTo>
                    <a:pt x="62238" y="0"/>
                  </a:lnTo>
                  <a:lnTo>
                    <a:pt x="51189" y="0"/>
                  </a:lnTo>
                  <a:lnTo>
                    <a:pt x="39365" y="4214"/>
                  </a:lnTo>
                  <a:lnTo>
                    <a:pt x="28904" y="11048"/>
                  </a:lnTo>
                  <a:lnTo>
                    <a:pt x="5226" y="44381"/>
                  </a:lnTo>
                  <a:lnTo>
                    <a:pt x="660" y="64891"/>
                  </a:lnTo>
                  <a:lnTo>
                    <a:pt x="0" y="89188"/>
                  </a:lnTo>
                  <a:lnTo>
                    <a:pt x="3120" y="100200"/>
                  </a:lnTo>
                  <a:lnTo>
                    <a:pt x="5187" y="103842"/>
                  </a:lnTo>
                  <a:lnTo>
                    <a:pt x="7447" y="106269"/>
                  </a:lnTo>
                  <a:lnTo>
                    <a:pt x="9835" y="107888"/>
                  </a:lnTo>
                  <a:lnTo>
                    <a:pt x="21625" y="110166"/>
                  </a:lnTo>
                  <a:lnTo>
                    <a:pt x="40503" y="106627"/>
                  </a:lnTo>
                  <a:lnTo>
                    <a:pt x="54425" y="99993"/>
                  </a:lnTo>
                  <a:lnTo>
                    <a:pt x="72487" y="83513"/>
                  </a:lnTo>
                  <a:lnTo>
                    <a:pt x="79434" y="73571"/>
                  </a:lnTo>
                  <a:lnTo>
                    <a:pt x="80757" y="69333"/>
                  </a:lnTo>
                  <a:lnTo>
                    <a:pt x="80758" y="65624"/>
                  </a:lnTo>
                  <a:lnTo>
                    <a:pt x="78635" y="53336"/>
                  </a:lnTo>
                  <a:lnTo>
                    <a:pt x="76697" y="50551"/>
                  </a:lnTo>
                  <a:lnTo>
                    <a:pt x="69839" y="45104"/>
                  </a:lnTo>
                  <a:lnTo>
                    <a:pt x="60912" y="42094"/>
                  </a:lnTo>
                  <a:lnTo>
                    <a:pt x="38426" y="3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/>
            <p:cNvSpPr/>
            <p:nvPr>
              <p:custDataLst>
                <p:tags r:id="rId16"/>
              </p:custDataLst>
            </p:nvPr>
          </p:nvSpPr>
          <p:spPr>
            <a:xfrm>
              <a:off x="4913313" y="5278437"/>
              <a:ext cx="127000" cy="373064"/>
            </a:xfrm>
            <a:custGeom>
              <a:avLst/>
              <a:gdLst/>
              <a:ahLst/>
              <a:cxnLst/>
              <a:rect l="0" t="0" r="0" b="0"/>
              <a:pathLst>
                <a:path w="127000" h="373064">
                  <a:moveTo>
                    <a:pt x="126999" y="0"/>
                  </a:moveTo>
                  <a:lnTo>
                    <a:pt x="126999" y="0"/>
                  </a:lnTo>
                  <a:lnTo>
                    <a:pt x="115952" y="33145"/>
                  </a:lnTo>
                  <a:lnTo>
                    <a:pt x="108340" y="64403"/>
                  </a:lnTo>
                  <a:lnTo>
                    <a:pt x="95231" y="103917"/>
                  </a:lnTo>
                  <a:lnTo>
                    <a:pt x="89658" y="127216"/>
                  </a:lnTo>
                  <a:lnTo>
                    <a:pt x="83561" y="158793"/>
                  </a:lnTo>
                  <a:lnTo>
                    <a:pt x="73865" y="195081"/>
                  </a:lnTo>
                  <a:lnTo>
                    <a:pt x="63456" y="225768"/>
                  </a:lnTo>
                  <a:lnTo>
                    <a:pt x="50264" y="263838"/>
                  </a:lnTo>
                  <a:lnTo>
                    <a:pt x="37334" y="296415"/>
                  </a:lnTo>
                  <a:lnTo>
                    <a:pt x="22269" y="332346"/>
                  </a:lnTo>
                  <a:lnTo>
                    <a:pt x="15374" y="353130"/>
                  </a:lnTo>
                  <a:lnTo>
                    <a:pt x="0" y="373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"/>
            <p:cNvSpPr/>
            <p:nvPr>
              <p:custDataLst>
                <p:tags r:id="rId17"/>
              </p:custDataLst>
            </p:nvPr>
          </p:nvSpPr>
          <p:spPr>
            <a:xfrm>
              <a:off x="5008719" y="5488603"/>
              <a:ext cx="118403" cy="128292"/>
            </a:xfrm>
            <a:custGeom>
              <a:avLst/>
              <a:gdLst/>
              <a:ahLst/>
              <a:cxnLst/>
              <a:rect l="0" t="0" r="0" b="0"/>
              <a:pathLst>
                <a:path w="118403" h="128292">
                  <a:moveTo>
                    <a:pt x="31593" y="4147"/>
                  </a:moveTo>
                  <a:lnTo>
                    <a:pt x="31593" y="4147"/>
                  </a:lnTo>
                  <a:lnTo>
                    <a:pt x="27380" y="4147"/>
                  </a:lnTo>
                  <a:lnTo>
                    <a:pt x="26138" y="5029"/>
                  </a:lnTo>
                  <a:lnTo>
                    <a:pt x="25311" y="6498"/>
                  </a:lnTo>
                  <a:lnTo>
                    <a:pt x="22628" y="12247"/>
                  </a:lnTo>
                  <a:lnTo>
                    <a:pt x="8884" y="39849"/>
                  </a:lnTo>
                  <a:lnTo>
                    <a:pt x="1629" y="74797"/>
                  </a:lnTo>
                  <a:lnTo>
                    <a:pt x="0" y="107879"/>
                  </a:lnTo>
                  <a:lnTo>
                    <a:pt x="4616" y="116689"/>
                  </a:lnTo>
                  <a:lnTo>
                    <a:pt x="11666" y="124721"/>
                  </a:lnTo>
                  <a:lnTo>
                    <a:pt x="17739" y="128291"/>
                  </a:lnTo>
                  <a:lnTo>
                    <a:pt x="25730" y="127525"/>
                  </a:lnTo>
                  <a:lnTo>
                    <a:pt x="59519" y="114954"/>
                  </a:lnTo>
                  <a:lnTo>
                    <a:pt x="97018" y="88638"/>
                  </a:lnTo>
                  <a:lnTo>
                    <a:pt x="107325" y="78080"/>
                  </a:lnTo>
                  <a:lnTo>
                    <a:pt x="113171" y="69050"/>
                  </a:lnTo>
                  <a:lnTo>
                    <a:pt x="117773" y="44307"/>
                  </a:lnTo>
                  <a:lnTo>
                    <a:pt x="118402" y="35813"/>
                  </a:lnTo>
                  <a:lnTo>
                    <a:pt x="113978" y="26746"/>
                  </a:lnTo>
                  <a:lnTo>
                    <a:pt x="106132" y="17719"/>
                  </a:lnTo>
                  <a:lnTo>
                    <a:pt x="96766" y="10767"/>
                  </a:lnTo>
                  <a:lnTo>
                    <a:pt x="64588" y="0"/>
                  </a:lnTo>
                  <a:lnTo>
                    <a:pt x="15719" y="4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68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Paul </a:t>
            </a:r>
            <a:r>
              <a:rPr lang="en-US" dirty="0"/>
              <a:t>has a monthly income of $3,700.  His mortgage payment is $650 per month.  He estimates the annual heating costs to be $2,520.  Annual property taxes are $2,220.  Calculate Paul’s gross debt service ratio.   Will the bank lend Paul the money for the mortgage?</a:t>
            </a:r>
          </a:p>
          <a:p>
            <a:endParaRPr lang="en-US" dirty="0"/>
          </a:p>
        </p:txBody>
      </p:sp>
      <p:sp>
        <p:nvSpPr>
          <p:cNvPr id="4" name="SMARTInkShape-52"/>
          <p:cNvSpPr/>
          <p:nvPr>
            <p:custDataLst>
              <p:tags r:id="rId1"/>
            </p:custDataLst>
          </p:nvPr>
        </p:nvSpPr>
        <p:spPr>
          <a:xfrm>
            <a:off x="3484562" y="2063750"/>
            <a:ext cx="1" cy="7938"/>
          </a:xfrm>
          <a:custGeom>
            <a:avLst/>
            <a:gdLst/>
            <a:ahLst/>
            <a:cxnLst/>
            <a:rect l="0" t="0" r="0" b="0"/>
            <a:pathLst>
              <a:path w="1" h="7938">
                <a:moveTo>
                  <a:pt x="0" y="7937"/>
                </a:moveTo>
                <a:lnTo>
                  <a:pt x="0" y="7937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53"/>
          <p:cNvSpPr/>
          <p:nvPr>
            <p:custDataLst>
              <p:tags r:id="rId2"/>
            </p:custDataLst>
          </p:nvPr>
        </p:nvSpPr>
        <p:spPr>
          <a:xfrm>
            <a:off x="5389563" y="2008208"/>
            <a:ext cx="1103313" cy="47606"/>
          </a:xfrm>
          <a:custGeom>
            <a:avLst/>
            <a:gdLst/>
            <a:ahLst/>
            <a:cxnLst/>
            <a:rect l="0" t="0" r="0" b="0"/>
            <a:pathLst>
              <a:path w="1103313" h="47606">
                <a:moveTo>
                  <a:pt x="1103312" y="47605"/>
                </a:moveTo>
                <a:lnTo>
                  <a:pt x="1103312" y="47605"/>
                </a:lnTo>
                <a:lnTo>
                  <a:pt x="1065868" y="47605"/>
                </a:lnTo>
                <a:lnTo>
                  <a:pt x="1034793" y="47605"/>
                </a:lnTo>
                <a:lnTo>
                  <a:pt x="1002851" y="47605"/>
                </a:lnTo>
                <a:lnTo>
                  <a:pt x="971927" y="47605"/>
                </a:lnTo>
                <a:lnTo>
                  <a:pt x="932623" y="47605"/>
                </a:lnTo>
                <a:lnTo>
                  <a:pt x="895751" y="45253"/>
                </a:lnTo>
                <a:lnTo>
                  <a:pt x="861602" y="41322"/>
                </a:lnTo>
                <a:lnTo>
                  <a:pt x="827671" y="40157"/>
                </a:lnTo>
                <a:lnTo>
                  <a:pt x="788807" y="39812"/>
                </a:lnTo>
                <a:lnTo>
                  <a:pt x="750245" y="39710"/>
                </a:lnTo>
                <a:lnTo>
                  <a:pt x="722380" y="39686"/>
                </a:lnTo>
                <a:lnTo>
                  <a:pt x="686858" y="38791"/>
                </a:lnTo>
                <a:lnTo>
                  <a:pt x="654873" y="34214"/>
                </a:lnTo>
                <a:lnTo>
                  <a:pt x="617562" y="32220"/>
                </a:lnTo>
                <a:lnTo>
                  <a:pt x="586911" y="31875"/>
                </a:lnTo>
                <a:lnTo>
                  <a:pt x="548432" y="31773"/>
                </a:lnTo>
                <a:lnTo>
                  <a:pt x="518031" y="31749"/>
                </a:lnTo>
                <a:lnTo>
                  <a:pt x="481966" y="30853"/>
                </a:lnTo>
                <a:lnTo>
                  <a:pt x="443276" y="25448"/>
                </a:lnTo>
                <a:lnTo>
                  <a:pt x="412387" y="24283"/>
                </a:lnTo>
                <a:lnTo>
                  <a:pt x="380893" y="21586"/>
                </a:lnTo>
                <a:lnTo>
                  <a:pt x="342859" y="16986"/>
                </a:lnTo>
                <a:lnTo>
                  <a:pt x="304412" y="15196"/>
                </a:lnTo>
                <a:lnTo>
                  <a:pt x="268073" y="9616"/>
                </a:lnTo>
                <a:lnTo>
                  <a:pt x="232886" y="6069"/>
                </a:lnTo>
                <a:lnTo>
                  <a:pt x="204928" y="2686"/>
                </a:lnTo>
                <a:lnTo>
                  <a:pt x="166161" y="781"/>
                </a:lnTo>
                <a:lnTo>
                  <a:pt x="135368" y="217"/>
                </a:lnTo>
                <a:lnTo>
                  <a:pt x="99101" y="50"/>
                </a:lnTo>
                <a:lnTo>
                  <a:pt x="62191" y="0"/>
                </a:lnTo>
                <a:lnTo>
                  <a:pt x="0" y="79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54"/>
          <p:cNvSpPr/>
          <p:nvPr>
            <p:custDataLst>
              <p:tags r:id="rId3"/>
            </p:custDataLst>
          </p:nvPr>
        </p:nvSpPr>
        <p:spPr>
          <a:xfrm>
            <a:off x="4016375" y="2452688"/>
            <a:ext cx="833439" cy="31750"/>
          </a:xfrm>
          <a:custGeom>
            <a:avLst/>
            <a:gdLst/>
            <a:ahLst/>
            <a:cxnLst/>
            <a:rect l="0" t="0" r="0" b="0"/>
            <a:pathLst>
              <a:path w="833439" h="31750">
                <a:moveTo>
                  <a:pt x="833438" y="23812"/>
                </a:moveTo>
                <a:lnTo>
                  <a:pt x="833438" y="23812"/>
                </a:lnTo>
                <a:lnTo>
                  <a:pt x="829224" y="28026"/>
                </a:lnTo>
                <a:lnTo>
                  <a:pt x="822452" y="30095"/>
                </a:lnTo>
                <a:lnTo>
                  <a:pt x="784066" y="31652"/>
                </a:lnTo>
                <a:lnTo>
                  <a:pt x="749082" y="31741"/>
                </a:lnTo>
                <a:lnTo>
                  <a:pt x="714992" y="31747"/>
                </a:lnTo>
                <a:lnTo>
                  <a:pt x="684670" y="31749"/>
                </a:lnTo>
                <a:lnTo>
                  <a:pt x="653343" y="31749"/>
                </a:lnTo>
                <a:lnTo>
                  <a:pt x="615855" y="31749"/>
                </a:lnTo>
                <a:lnTo>
                  <a:pt x="582515" y="31749"/>
                </a:lnTo>
                <a:lnTo>
                  <a:pt x="542840" y="31749"/>
                </a:lnTo>
                <a:lnTo>
                  <a:pt x="506259" y="31749"/>
                </a:lnTo>
                <a:lnTo>
                  <a:pt x="473382" y="31749"/>
                </a:lnTo>
                <a:lnTo>
                  <a:pt x="442768" y="29398"/>
                </a:lnTo>
                <a:lnTo>
                  <a:pt x="403980" y="24915"/>
                </a:lnTo>
                <a:lnTo>
                  <a:pt x="370220" y="23148"/>
                </a:lnTo>
                <a:lnTo>
                  <a:pt x="336257" y="18421"/>
                </a:lnTo>
                <a:lnTo>
                  <a:pt x="300029" y="16629"/>
                </a:lnTo>
                <a:lnTo>
                  <a:pt x="269989" y="16098"/>
                </a:lnTo>
                <a:lnTo>
                  <a:pt x="234827" y="15940"/>
                </a:lnTo>
                <a:lnTo>
                  <a:pt x="195598" y="15887"/>
                </a:lnTo>
                <a:lnTo>
                  <a:pt x="161913" y="11663"/>
                </a:lnTo>
                <a:lnTo>
                  <a:pt x="123934" y="8673"/>
                </a:lnTo>
                <a:lnTo>
                  <a:pt x="89239" y="3820"/>
                </a:lnTo>
                <a:lnTo>
                  <a:pt x="49606" y="754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55"/>
          <p:cNvSpPr/>
          <p:nvPr>
            <p:custDataLst>
              <p:tags r:id="rId4"/>
            </p:custDataLst>
          </p:nvPr>
        </p:nvSpPr>
        <p:spPr>
          <a:xfrm>
            <a:off x="3643313" y="2928938"/>
            <a:ext cx="7938" cy="1"/>
          </a:xfrm>
          <a:custGeom>
            <a:avLst/>
            <a:gdLst/>
            <a:ahLst/>
            <a:cxnLst/>
            <a:rect l="0" t="0" r="0" b="0"/>
            <a:pathLst>
              <a:path w="7938" h="1">
                <a:moveTo>
                  <a:pt x="7937" y="0"/>
                </a:moveTo>
                <a:lnTo>
                  <a:pt x="7937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56"/>
          <p:cNvSpPr/>
          <p:nvPr>
            <p:custDataLst>
              <p:tags r:id="rId5"/>
            </p:custDataLst>
          </p:nvPr>
        </p:nvSpPr>
        <p:spPr>
          <a:xfrm>
            <a:off x="7239000" y="2928938"/>
            <a:ext cx="960439" cy="15876"/>
          </a:xfrm>
          <a:custGeom>
            <a:avLst/>
            <a:gdLst/>
            <a:ahLst/>
            <a:cxnLst/>
            <a:rect l="0" t="0" r="0" b="0"/>
            <a:pathLst>
              <a:path w="960439" h="15876">
                <a:moveTo>
                  <a:pt x="960438" y="15875"/>
                </a:moveTo>
                <a:lnTo>
                  <a:pt x="960438" y="15875"/>
                </a:lnTo>
                <a:lnTo>
                  <a:pt x="923157" y="13523"/>
                </a:lnTo>
                <a:lnTo>
                  <a:pt x="900885" y="9592"/>
                </a:lnTo>
                <a:lnTo>
                  <a:pt x="861754" y="8264"/>
                </a:lnTo>
                <a:lnTo>
                  <a:pt x="825507" y="8002"/>
                </a:lnTo>
                <a:lnTo>
                  <a:pt x="789994" y="7950"/>
                </a:lnTo>
                <a:lnTo>
                  <a:pt x="757044" y="7939"/>
                </a:lnTo>
                <a:lnTo>
                  <a:pt x="718327" y="7938"/>
                </a:lnTo>
                <a:lnTo>
                  <a:pt x="687162" y="7937"/>
                </a:lnTo>
                <a:lnTo>
                  <a:pt x="655454" y="7937"/>
                </a:lnTo>
                <a:lnTo>
                  <a:pt x="617873" y="7937"/>
                </a:lnTo>
                <a:lnTo>
                  <a:pt x="581672" y="13392"/>
                </a:lnTo>
                <a:lnTo>
                  <a:pt x="543425" y="15384"/>
                </a:lnTo>
                <a:lnTo>
                  <a:pt x="506737" y="15729"/>
                </a:lnTo>
                <a:lnTo>
                  <a:pt x="467475" y="15846"/>
                </a:lnTo>
                <a:lnTo>
                  <a:pt x="435825" y="15866"/>
                </a:lnTo>
                <a:lnTo>
                  <a:pt x="398518" y="15872"/>
                </a:lnTo>
                <a:lnTo>
                  <a:pt x="367964" y="15874"/>
                </a:lnTo>
                <a:lnTo>
                  <a:pt x="333726" y="15875"/>
                </a:lnTo>
                <a:lnTo>
                  <a:pt x="295652" y="15875"/>
                </a:lnTo>
                <a:lnTo>
                  <a:pt x="260528" y="15875"/>
                </a:lnTo>
                <a:lnTo>
                  <a:pt x="230749" y="15875"/>
                </a:lnTo>
                <a:lnTo>
                  <a:pt x="197036" y="15875"/>
                </a:lnTo>
                <a:lnTo>
                  <a:pt x="163798" y="15875"/>
                </a:lnTo>
                <a:lnTo>
                  <a:pt x="138785" y="13523"/>
                </a:lnTo>
                <a:lnTo>
                  <a:pt x="106104" y="9040"/>
                </a:lnTo>
                <a:lnTo>
                  <a:pt x="68323" y="270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57"/>
          <p:cNvSpPr/>
          <p:nvPr>
            <p:custDataLst>
              <p:tags r:id="rId6"/>
            </p:custDataLst>
          </p:nvPr>
        </p:nvSpPr>
        <p:spPr>
          <a:xfrm>
            <a:off x="4818063" y="3357563"/>
            <a:ext cx="1135063" cy="31652"/>
          </a:xfrm>
          <a:custGeom>
            <a:avLst/>
            <a:gdLst/>
            <a:ahLst/>
            <a:cxnLst/>
            <a:rect l="0" t="0" r="0" b="0"/>
            <a:pathLst>
              <a:path w="1135063" h="31652">
                <a:moveTo>
                  <a:pt x="1135062" y="0"/>
                </a:moveTo>
                <a:lnTo>
                  <a:pt x="1135062" y="0"/>
                </a:lnTo>
                <a:lnTo>
                  <a:pt x="1123238" y="0"/>
                </a:lnTo>
                <a:lnTo>
                  <a:pt x="1086891" y="8083"/>
                </a:lnTo>
                <a:lnTo>
                  <a:pt x="1052343" y="15956"/>
                </a:lnTo>
                <a:lnTo>
                  <a:pt x="1017796" y="23006"/>
                </a:lnTo>
                <a:lnTo>
                  <a:pt x="980936" y="23705"/>
                </a:lnTo>
                <a:lnTo>
                  <a:pt x="945508" y="29246"/>
                </a:lnTo>
                <a:lnTo>
                  <a:pt x="909242" y="31255"/>
                </a:lnTo>
                <a:lnTo>
                  <a:pt x="871930" y="31651"/>
                </a:lnTo>
                <a:lnTo>
                  <a:pt x="834944" y="27507"/>
                </a:lnTo>
                <a:lnTo>
                  <a:pt x="799306" y="25424"/>
                </a:lnTo>
                <a:lnTo>
                  <a:pt x="764136" y="29483"/>
                </a:lnTo>
                <a:lnTo>
                  <a:pt x="735609" y="30742"/>
                </a:lnTo>
                <a:lnTo>
                  <a:pt x="696879" y="30668"/>
                </a:lnTo>
                <a:lnTo>
                  <a:pt x="662056" y="26235"/>
                </a:lnTo>
                <a:lnTo>
                  <a:pt x="625573" y="24530"/>
                </a:lnTo>
                <a:lnTo>
                  <a:pt x="595458" y="24025"/>
                </a:lnTo>
                <a:lnTo>
                  <a:pt x="561155" y="23875"/>
                </a:lnTo>
                <a:lnTo>
                  <a:pt x="530805" y="23831"/>
                </a:lnTo>
                <a:lnTo>
                  <a:pt x="504023" y="23820"/>
                </a:lnTo>
                <a:lnTo>
                  <a:pt x="476834" y="23815"/>
                </a:lnTo>
                <a:lnTo>
                  <a:pt x="443791" y="21461"/>
                </a:lnTo>
                <a:lnTo>
                  <a:pt x="404182" y="16978"/>
                </a:lnTo>
                <a:lnTo>
                  <a:pt x="366800" y="20415"/>
                </a:lnTo>
                <a:lnTo>
                  <a:pt x="331027" y="17686"/>
                </a:lnTo>
                <a:lnTo>
                  <a:pt x="296715" y="16411"/>
                </a:lnTo>
                <a:lnTo>
                  <a:pt x="260384" y="16033"/>
                </a:lnTo>
                <a:lnTo>
                  <a:pt x="221158" y="15906"/>
                </a:lnTo>
                <a:lnTo>
                  <a:pt x="188128" y="15881"/>
                </a:lnTo>
                <a:lnTo>
                  <a:pt x="157557" y="15876"/>
                </a:lnTo>
                <a:lnTo>
                  <a:pt x="120571" y="15875"/>
                </a:lnTo>
                <a:lnTo>
                  <a:pt x="90111" y="15875"/>
                </a:lnTo>
                <a:lnTo>
                  <a:pt x="51542" y="15875"/>
                </a:lnTo>
                <a:lnTo>
                  <a:pt x="0" y="15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24"/>
          <p:cNvGrpSpPr/>
          <p:nvPr/>
        </p:nvGrpSpPr>
        <p:grpSpPr>
          <a:xfrm>
            <a:off x="754063" y="4500700"/>
            <a:ext cx="934928" cy="348475"/>
            <a:chOff x="754063" y="4500700"/>
            <a:chExt cx="934928" cy="348475"/>
          </a:xfrm>
        </p:grpSpPr>
        <p:sp>
          <p:nvSpPr>
            <p:cNvPr id="10" name="SMARTInkShape-58"/>
            <p:cNvSpPr/>
            <p:nvPr>
              <p:custDataLst>
                <p:tags r:id="rId101"/>
              </p:custDataLst>
            </p:nvPr>
          </p:nvSpPr>
          <p:spPr>
            <a:xfrm>
              <a:off x="1525690" y="4503327"/>
              <a:ext cx="163301" cy="147367"/>
            </a:xfrm>
            <a:custGeom>
              <a:avLst/>
              <a:gdLst/>
              <a:ahLst/>
              <a:cxnLst/>
              <a:rect l="0" t="0" r="0" b="0"/>
              <a:pathLst>
                <a:path w="163301" h="147367">
                  <a:moveTo>
                    <a:pt x="37997" y="44860"/>
                  </a:moveTo>
                  <a:lnTo>
                    <a:pt x="37997" y="44860"/>
                  </a:lnTo>
                  <a:lnTo>
                    <a:pt x="29363" y="23661"/>
                  </a:lnTo>
                  <a:lnTo>
                    <a:pt x="15712" y="59"/>
                  </a:lnTo>
                  <a:lnTo>
                    <a:pt x="14321" y="0"/>
                  </a:lnTo>
                  <a:lnTo>
                    <a:pt x="10424" y="2286"/>
                  </a:lnTo>
                  <a:lnTo>
                    <a:pt x="8104" y="8593"/>
                  </a:lnTo>
                  <a:lnTo>
                    <a:pt x="128" y="43506"/>
                  </a:lnTo>
                  <a:lnTo>
                    <a:pt x="0" y="55724"/>
                  </a:lnTo>
                  <a:lnTo>
                    <a:pt x="9464" y="92870"/>
                  </a:lnTo>
                  <a:lnTo>
                    <a:pt x="29032" y="126476"/>
                  </a:lnTo>
                  <a:lnTo>
                    <a:pt x="39555" y="140284"/>
                  </a:lnTo>
                  <a:lnTo>
                    <a:pt x="50155" y="144597"/>
                  </a:lnTo>
                  <a:lnTo>
                    <a:pt x="78519" y="147366"/>
                  </a:lnTo>
                  <a:lnTo>
                    <a:pt x="91579" y="143041"/>
                  </a:lnTo>
                  <a:lnTo>
                    <a:pt x="110122" y="130105"/>
                  </a:lnTo>
                  <a:lnTo>
                    <a:pt x="138832" y="91607"/>
                  </a:lnTo>
                  <a:lnTo>
                    <a:pt x="159267" y="62665"/>
                  </a:lnTo>
                  <a:lnTo>
                    <a:pt x="163300" y="43080"/>
                  </a:lnTo>
                  <a:lnTo>
                    <a:pt x="162102" y="37500"/>
                  </a:lnTo>
                  <a:lnTo>
                    <a:pt x="156067" y="28948"/>
                  </a:lnTo>
                  <a:lnTo>
                    <a:pt x="138539" y="19175"/>
                  </a:lnTo>
                  <a:lnTo>
                    <a:pt x="125016" y="14907"/>
                  </a:lnTo>
                  <a:lnTo>
                    <a:pt x="69748" y="131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9"/>
            <p:cNvSpPr/>
            <p:nvPr>
              <p:custDataLst>
                <p:tags r:id="rId102"/>
              </p:custDataLst>
            </p:nvPr>
          </p:nvSpPr>
          <p:spPr>
            <a:xfrm>
              <a:off x="1285875" y="4500700"/>
              <a:ext cx="269876" cy="212466"/>
            </a:xfrm>
            <a:custGeom>
              <a:avLst/>
              <a:gdLst/>
              <a:ahLst/>
              <a:cxnLst/>
              <a:rect l="0" t="0" r="0" b="0"/>
              <a:pathLst>
                <a:path w="269876" h="212466">
                  <a:moveTo>
                    <a:pt x="0" y="39550"/>
                  </a:moveTo>
                  <a:lnTo>
                    <a:pt x="0" y="39550"/>
                  </a:lnTo>
                  <a:lnTo>
                    <a:pt x="0" y="35336"/>
                  </a:lnTo>
                  <a:lnTo>
                    <a:pt x="7055" y="30915"/>
                  </a:lnTo>
                  <a:lnTo>
                    <a:pt x="37258" y="15677"/>
                  </a:lnTo>
                  <a:lnTo>
                    <a:pt x="45663" y="10418"/>
                  </a:lnTo>
                  <a:lnTo>
                    <a:pt x="65271" y="3382"/>
                  </a:lnTo>
                  <a:lnTo>
                    <a:pt x="97952" y="557"/>
                  </a:lnTo>
                  <a:lnTo>
                    <a:pt x="133903" y="0"/>
                  </a:lnTo>
                  <a:lnTo>
                    <a:pt x="148001" y="4628"/>
                  </a:lnTo>
                  <a:lnTo>
                    <a:pt x="160146" y="10799"/>
                  </a:lnTo>
                  <a:lnTo>
                    <a:pt x="176901" y="16038"/>
                  </a:lnTo>
                  <a:lnTo>
                    <a:pt x="191272" y="27096"/>
                  </a:lnTo>
                  <a:lnTo>
                    <a:pt x="195253" y="33427"/>
                  </a:lnTo>
                  <a:lnTo>
                    <a:pt x="201708" y="50377"/>
                  </a:lnTo>
                  <a:lnTo>
                    <a:pt x="200778" y="80584"/>
                  </a:lnTo>
                  <a:lnTo>
                    <a:pt x="194917" y="109034"/>
                  </a:lnTo>
                  <a:lnTo>
                    <a:pt x="169882" y="148065"/>
                  </a:lnTo>
                  <a:lnTo>
                    <a:pt x="161052" y="160098"/>
                  </a:lnTo>
                  <a:lnTo>
                    <a:pt x="124023" y="192024"/>
                  </a:lnTo>
                  <a:lnTo>
                    <a:pt x="86920" y="208405"/>
                  </a:lnTo>
                  <a:lnTo>
                    <a:pt x="67597" y="212465"/>
                  </a:lnTo>
                  <a:lnTo>
                    <a:pt x="58560" y="211064"/>
                  </a:lnTo>
                  <a:lnTo>
                    <a:pt x="54914" y="209455"/>
                  </a:lnTo>
                  <a:lnTo>
                    <a:pt x="48513" y="202964"/>
                  </a:lnTo>
                  <a:lnTo>
                    <a:pt x="45571" y="198763"/>
                  </a:lnTo>
                  <a:lnTo>
                    <a:pt x="44654" y="187041"/>
                  </a:lnTo>
                  <a:lnTo>
                    <a:pt x="47187" y="174775"/>
                  </a:lnTo>
                  <a:lnTo>
                    <a:pt x="51252" y="166384"/>
                  </a:lnTo>
                  <a:lnTo>
                    <a:pt x="62713" y="152488"/>
                  </a:lnTo>
                  <a:lnTo>
                    <a:pt x="81494" y="141413"/>
                  </a:lnTo>
                  <a:lnTo>
                    <a:pt x="115411" y="133319"/>
                  </a:lnTo>
                  <a:lnTo>
                    <a:pt x="133315" y="130614"/>
                  </a:lnTo>
                  <a:lnTo>
                    <a:pt x="166367" y="133712"/>
                  </a:lnTo>
                  <a:lnTo>
                    <a:pt x="205451" y="140111"/>
                  </a:lnTo>
                  <a:lnTo>
                    <a:pt x="235009" y="142392"/>
                  </a:lnTo>
                  <a:lnTo>
                    <a:pt x="269875" y="13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0"/>
            <p:cNvSpPr/>
            <p:nvPr>
              <p:custDataLst>
                <p:tags r:id="rId103"/>
              </p:custDataLst>
            </p:nvPr>
          </p:nvSpPr>
          <p:spPr>
            <a:xfrm>
              <a:off x="1079500" y="4565166"/>
              <a:ext cx="119064" cy="62398"/>
            </a:xfrm>
            <a:custGeom>
              <a:avLst/>
              <a:gdLst/>
              <a:ahLst/>
              <a:cxnLst/>
              <a:rect l="0" t="0" r="0" b="0"/>
              <a:pathLst>
                <a:path w="119064" h="62398">
                  <a:moveTo>
                    <a:pt x="119063" y="6834"/>
                  </a:moveTo>
                  <a:lnTo>
                    <a:pt x="119063" y="6834"/>
                  </a:lnTo>
                  <a:lnTo>
                    <a:pt x="119063" y="2620"/>
                  </a:lnTo>
                  <a:lnTo>
                    <a:pt x="117299" y="1379"/>
                  </a:lnTo>
                  <a:lnTo>
                    <a:pt x="110635" y="0"/>
                  </a:lnTo>
                  <a:lnTo>
                    <a:pt x="86530" y="5451"/>
                  </a:lnTo>
                  <a:lnTo>
                    <a:pt x="54240" y="21797"/>
                  </a:lnTo>
                  <a:lnTo>
                    <a:pt x="0" y="623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1"/>
            <p:cNvSpPr/>
            <p:nvPr>
              <p:custDataLst>
                <p:tags r:id="rId104"/>
              </p:custDataLst>
            </p:nvPr>
          </p:nvSpPr>
          <p:spPr>
            <a:xfrm>
              <a:off x="1009019" y="4579938"/>
              <a:ext cx="239116" cy="206375"/>
            </a:xfrm>
            <a:custGeom>
              <a:avLst/>
              <a:gdLst/>
              <a:ahLst/>
              <a:cxnLst/>
              <a:rect l="0" t="0" r="0" b="0"/>
              <a:pathLst>
                <a:path w="239116" h="206375">
                  <a:moveTo>
                    <a:pt x="94294" y="0"/>
                  </a:moveTo>
                  <a:lnTo>
                    <a:pt x="94294" y="0"/>
                  </a:lnTo>
                  <a:lnTo>
                    <a:pt x="90080" y="0"/>
                  </a:lnTo>
                  <a:lnTo>
                    <a:pt x="79032" y="4213"/>
                  </a:lnTo>
                  <a:lnTo>
                    <a:pt x="44922" y="29706"/>
                  </a:lnTo>
                  <a:lnTo>
                    <a:pt x="9938" y="67740"/>
                  </a:lnTo>
                  <a:lnTo>
                    <a:pt x="3885" y="76555"/>
                  </a:lnTo>
                  <a:lnTo>
                    <a:pt x="478" y="86476"/>
                  </a:lnTo>
                  <a:lnTo>
                    <a:pt x="0" y="89401"/>
                  </a:lnTo>
                  <a:lnTo>
                    <a:pt x="2327" y="91351"/>
                  </a:lnTo>
                  <a:lnTo>
                    <a:pt x="11968" y="93516"/>
                  </a:lnTo>
                  <a:lnTo>
                    <a:pt x="50830" y="88263"/>
                  </a:lnTo>
                  <a:lnTo>
                    <a:pt x="85577" y="86617"/>
                  </a:lnTo>
                  <a:lnTo>
                    <a:pt x="121709" y="81066"/>
                  </a:lnTo>
                  <a:lnTo>
                    <a:pt x="145338" y="82227"/>
                  </a:lnTo>
                  <a:lnTo>
                    <a:pt x="184927" y="90521"/>
                  </a:lnTo>
                  <a:lnTo>
                    <a:pt x="211988" y="98062"/>
                  </a:lnTo>
                  <a:lnTo>
                    <a:pt x="218618" y="102416"/>
                  </a:lnTo>
                  <a:lnTo>
                    <a:pt x="232162" y="120304"/>
                  </a:lnTo>
                  <a:lnTo>
                    <a:pt x="238765" y="131666"/>
                  </a:lnTo>
                  <a:lnTo>
                    <a:pt x="239115" y="138048"/>
                  </a:lnTo>
                  <a:lnTo>
                    <a:pt x="234800" y="152195"/>
                  </a:lnTo>
                  <a:lnTo>
                    <a:pt x="222453" y="170820"/>
                  </a:lnTo>
                  <a:lnTo>
                    <a:pt x="207624" y="183297"/>
                  </a:lnTo>
                  <a:lnTo>
                    <a:pt x="157793" y="206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2"/>
            <p:cNvSpPr/>
            <p:nvPr>
              <p:custDataLst>
                <p:tags r:id="rId105"/>
              </p:custDataLst>
            </p:nvPr>
          </p:nvSpPr>
          <p:spPr>
            <a:xfrm>
              <a:off x="754063" y="4621229"/>
              <a:ext cx="254000" cy="227946"/>
            </a:xfrm>
            <a:custGeom>
              <a:avLst/>
              <a:gdLst/>
              <a:ahLst/>
              <a:cxnLst/>
              <a:rect l="0" t="0" r="0" b="0"/>
              <a:pathLst>
                <a:path w="254000" h="227946">
                  <a:moveTo>
                    <a:pt x="0" y="61896"/>
                  </a:moveTo>
                  <a:lnTo>
                    <a:pt x="0" y="61896"/>
                  </a:lnTo>
                  <a:lnTo>
                    <a:pt x="6336" y="54677"/>
                  </a:lnTo>
                  <a:lnTo>
                    <a:pt x="22140" y="27980"/>
                  </a:lnTo>
                  <a:lnTo>
                    <a:pt x="30712" y="20952"/>
                  </a:lnTo>
                  <a:lnTo>
                    <a:pt x="67829" y="3809"/>
                  </a:lnTo>
                  <a:lnTo>
                    <a:pt x="92809" y="0"/>
                  </a:lnTo>
                  <a:lnTo>
                    <a:pt x="114125" y="3085"/>
                  </a:lnTo>
                  <a:lnTo>
                    <a:pt x="131612" y="13799"/>
                  </a:lnTo>
                  <a:lnTo>
                    <a:pt x="147965" y="28143"/>
                  </a:lnTo>
                  <a:lnTo>
                    <a:pt x="159768" y="47779"/>
                  </a:lnTo>
                  <a:lnTo>
                    <a:pt x="172914" y="85372"/>
                  </a:lnTo>
                  <a:lnTo>
                    <a:pt x="173405" y="116478"/>
                  </a:lnTo>
                  <a:lnTo>
                    <a:pt x="165629" y="154087"/>
                  </a:lnTo>
                  <a:lnTo>
                    <a:pt x="147206" y="181922"/>
                  </a:lnTo>
                  <a:lnTo>
                    <a:pt x="116105" y="213554"/>
                  </a:lnTo>
                  <a:lnTo>
                    <a:pt x="95255" y="223738"/>
                  </a:lnTo>
                  <a:lnTo>
                    <a:pt x="62281" y="227945"/>
                  </a:lnTo>
                  <a:lnTo>
                    <a:pt x="49435" y="223596"/>
                  </a:lnTo>
                  <a:lnTo>
                    <a:pt x="38728" y="215783"/>
                  </a:lnTo>
                  <a:lnTo>
                    <a:pt x="21737" y="191250"/>
                  </a:lnTo>
                  <a:lnTo>
                    <a:pt x="20665" y="186055"/>
                  </a:lnTo>
                  <a:lnTo>
                    <a:pt x="23369" y="169436"/>
                  </a:lnTo>
                  <a:lnTo>
                    <a:pt x="27437" y="155552"/>
                  </a:lnTo>
                  <a:lnTo>
                    <a:pt x="30638" y="150792"/>
                  </a:lnTo>
                  <a:lnTo>
                    <a:pt x="34537" y="147618"/>
                  </a:lnTo>
                  <a:lnTo>
                    <a:pt x="48450" y="138448"/>
                  </a:lnTo>
                  <a:lnTo>
                    <a:pt x="53467" y="134097"/>
                  </a:lnTo>
                  <a:lnTo>
                    <a:pt x="68448" y="129263"/>
                  </a:lnTo>
                  <a:lnTo>
                    <a:pt x="106810" y="126160"/>
                  </a:lnTo>
                  <a:lnTo>
                    <a:pt x="142022" y="131884"/>
                  </a:lnTo>
                  <a:lnTo>
                    <a:pt x="169752" y="141507"/>
                  </a:lnTo>
                  <a:lnTo>
                    <a:pt x="207340" y="159518"/>
                  </a:lnTo>
                  <a:lnTo>
                    <a:pt x="246060" y="180957"/>
                  </a:lnTo>
                  <a:lnTo>
                    <a:pt x="246062" y="180959"/>
                  </a:lnTo>
                  <a:lnTo>
                    <a:pt x="253999" y="180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3"/>
            <p:cNvSpPr/>
            <p:nvPr>
              <p:custDataLst>
                <p:tags r:id="rId106"/>
              </p:custDataLst>
            </p:nvPr>
          </p:nvSpPr>
          <p:spPr>
            <a:xfrm>
              <a:off x="1031875" y="4548188"/>
              <a:ext cx="1" cy="15876"/>
            </a:xfrm>
            <a:custGeom>
              <a:avLst/>
              <a:gdLst/>
              <a:ahLst/>
              <a:cxnLst/>
              <a:rect l="0" t="0" r="0" b="0"/>
              <a:pathLst>
                <a:path w="1" h="15876">
                  <a:moveTo>
                    <a:pt x="0" y="15875"/>
                  </a:moveTo>
                  <a:lnTo>
                    <a:pt x="0" y="15875"/>
                  </a:ln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4"/>
            <p:cNvSpPr/>
            <p:nvPr>
              <p:custDataLst>
                <p:tags r:id="rId107"/>
              </p:custDataLst>
            </p:nvPr>
          </p:nvSpPr>
          <p:spPr>
            <a:xfrm>
              <a:off x="889000" y="4564063"/>
              <a:ext cx="30630" cy="222250"/>
            </a:xfrm>
            <a:custGeom>
              <a:avLst/>
              <a:gdLst/>
              <a:ahLst/>
              <a:cxnLst/>
              <a:rect l="0" t="0" r="0" b="0"/>
              <a:pathLst>
                <a:path w="30630" h="222250">
                  <a:moveTo>
                    <a:pt x="0" y="0"/>
                  </a:moveTo>
                  <a:lnTo>
                    <a:pt x="0" y="0"/>
                  </a:lnTo>
                  <a:lnTo>
                    <a:pt x="882" y="35679"/>
                  </a:lnTo>
                  <a:lnTo>
                    <a:pt x="11048" y="71954"/>
                  </a:lnTo>
                  <a:lnTo>
                    <a:pt x="17591" y="104909"/>
                  </a:lnTo>
                  <a:lnTo>
                    <a:pt x="25618" y="138398"/>
                  </a:lnTo>
                  <a:lnTo>
                    <a:pt x="29933" y="162127"/>
                  </a:lnTo>
                  <a:lnTo>
                    <a:pt x="30629" y="199437"/>
                  </a:lnTo>
                  <a:lnTo>
                    <a:pt x="23812" y="222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5"/>
          <p:cNvGrpSpPr/>
          <p:nvPr/>
        </p:nvGrpSpPr>
        <p:grpSpPr>
          <a:xfrm>
            <a:off x="674687" y="4762500"/>
            <a:ext cx="1079501" cy="444501"/>
            <a:chOff x="674687" y="4762500"/>
            <a:chExt cx="1079501" cy="444501"/>
          </a:xfrm>
        </p:grpSpPr>
        <p:sp>
          <p:nvSpPr>
            <p:cNvPr id="18" name="SMARTInkShape-65"/>
            <p:cNvSpPr/>
            <p:nvPr>
              <p:custDataLst>
                <p:tags r:id="rId98"/>
              </p:custDataLst>
            </p:nvPr>
          </p:nvSpPr>
          <p:spPr>
            <a:xfrm>
              <a:off x="1206500" y="4931137"/>
              <a:ext cx="293689" cy="251571"/>
            </a:xfrm>
            <a:custGeom>
              <a:avLst/>
              <a:gdLst/>
              <a:ahLst/>
              <a:cxnLst/>
              <a:rect l="0" t="0" r="0" b="0"/>
              <a:pathLst>
                <a:path w="293689" h="251571">
                  <a:moveTo>
                    <a:pt x="0" y="53613"/>
                  </a:moveTo>
                  <a:lnTo>
                    <a:pt x="0" y="53613"/>
                  </a:lnTo>
                  <a:lnTo>
                    <a:pt x="11048" y="31517"/>
                  </a:lnTo>
                  <a:lnTo>
                    <a:pt x="18433" y="23802"/>
                  </a:lnTo>
                  <a:lnTo>
                    <a:pt x="42018" y="3455"/>
                  </a:lnTo>
                  <a:lnTo>
                    <a:pt x="54541" y="452"/>
                  </a:lnTo>
                  <a:lnTo>
                    <a:pt x="70101" y="0"/>
                  </a:lnTo>
                  <a:lnTo>
                    <a:pt x="104231" y="9239"/>
                  </a:lnTo>
                  <a:lnTo>
                    <a:pt x="123095" y="20964"/>
                  </a:lnTo>
                  <a:lnTo>
                    <a:pt x="143508" y="45302"/>
                  </a:lnTo>
                  <a:lnTo>
                    <a:pt x="151721" y="67487"/>
                  </a:lnTo>
                  <a:lnTo>
                    <a:pt x="157824" y="104338"/>
                  </a:lnTo>
                  <a:lnTo>
                    <a:pt x="156215" y="142060"/>
                  </a:lnTo>
                  <a:lnTo>
                    <a:pt x="147666" y="175055"/>
                  </a:lnTo>
                  <a:lnTo>
                    <a:pt x="135867" y="197192"/>
                  </a:lnTo>
                  <a:lnTo>
                    <a:pt x="103062" y="228913"/>
                  </a:lnTo>
                  <a:lnTo>
                    <a:pt x="83237" y="241078"/>
                  </a:lnTo>
                  <a:lnTo>
                    <a:pt x="55516" y="250431"/>
                  </a:lnTo>
                  <a:lnTo>
                    <a:pt x="45749" y="251570"/>
                  </a:lnTo>
                  <a:lnTo>
                    <a:pt x="33056" y="247695"/>
                  </a:lnTo>
                  <a:lnTo>
                    <a:pt x="22337" y="240960"/>
                  </a:lnTo>
                  <a:lnTo>
                    <a:pt x="13576" y="224953"/>
                  </a:lnTo>
                  <a:lnTo>
                    <a:pt x="12795" y="210903"/>
                  </a:lnTo>
                  <a:lnTo>
                    <a:pt x="15267" y="184538"/>
                  </a:lnTo>
                  <a:lnTo>
                    <a:pt x="18997" y="178820"/>
                  </a:lnTo>
                  <a:lnTo>
                    <a:pt x="51586" y="155835"/>
                  </a:lnTo>
                  <a:lnTo>
                    <a:pt x="76825" y="150928"/>
                  </a:lnTo>
                  <a:lnTo>
                    <a:pt x="115194" y="149271"/>
                  </a:lnTo>
                  <a:lnTo>
                    <a:pt x="146292" y="151295"/>
                  </a:lnTo>
                  <a:lnTo>
                    <a:pt x="185883" y="155712"/>
                  </a:lnTo>
                  <a:lnTo>
                    <a:pt x="223297" y="159009"/>
                  </a:lnTo>
                  <a:lnTo>
                    <a:pt x="258421" y="163606"/>
                  </a:lnTo>
                  <a:lnTo>
                    <a:pt x="293688" y="156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6"/>
            <p:cNvSpPr/>
            <p:nvPr>
              <p:custDataLst>
                <p:tags r:id="rId99"/>
              </p:custDataLst>
            </p:nvPr>
          </p:nvSpPr>
          <p:spPr>
            <a:xfrm>
              <a:off x="1071688" y="4992687"/>
              <a:ext cx="47500" cy="214314"/>
            </a:xfrm>
            <a:custGeom>
              <a:avLst/>
              <a:gdLst/>
              <a:ahLst/>
              <a:cxnLst/>
              <a:rect l="0" t="0" r="0" b="0"/>
              <a:pathLst>
                <a:path w="47500" h="214314">
                  <a:moveTo>
                    <a:pt x="15750" y="0"/>
                  </a:moveTo>
                  <a:lnTo>
                    <a:pt x="15750" y="0"/>
                  </a:lnTo>
                  <a:lnTo>
                    <a:pt x="1305" y="0"/>
                  </a:lnTo>
                  <a:lnTo>
                    <a:pt x="828" y="882"/>
                  </a:lnTo>
                  <a:lnTo>
                    <a:pt x="0" y="19475"/>
                  </a:lnTo>
                  <a:lnTo>
                    <a:pt x="10933" y="56982"/>
                  </a:lnTo>
                  <a:lnTo>
                    <a:pt x="19540" y="96478"/>
                  </a:lnTo>
                  <a:lnTo>
                    <a:pt x="31775" y="132747"/>
                  </a:lnTo>
                  <a:lnTo>
                    <a:pt x="36101" y="146311"/>
                  </a:lnTo>
                  <a:lnTo>
                    <a:pt x="47499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7"/>
            <p:cNvSpPr/>
            <p:nvPr>
              <p:custDataLst>
                <p:tags r:id="rId100"/>
              </p:custDataLst>
            </p:nvPr>
          </p:nvSpPr>
          <p:spPr>
            <a:xfrm>
              <a:off x="674687" y="4762500"/>
              <a:ext cx="1079501" cy="230188"/>
            </a:xfrm>
            <a:custGeom>
              <a:avLst/>
              <a:gdLst/>
              <a:ahLst/>
              <a:cxnLst/>
              <a:rect l="0" t="0" r="0" b="0"/>
              <a:pathLst>
                <a:path w="1079501" h="230188">
                  <a:moveTo>
                    <a:pt x="1079500" y="0"/>
                  </a:moveTo>
                  <a:lnTo>
                    <a:pt x="1079500" y="0"/>
                  </a:lnTo>
                  <a:lnTo>
                    <a:pt x="1072666" y="0"/>
                  </a:lnTo>
                  <a:lnTo>
                    <a:pt x="1067676" y="4213"/>
                  </a:lnTo>
                  <a:lnTo>
                    <a:pt x="1060722" y="6282"/>
                  </a:lnTo>
                  <a:lnTo>
                    <a:pt x="1024993" y="14056"/>
                  </a:lnTo>
                  <a:lnTo>
                    <a:pt x="990044" y="21624"/>
                  </a:lnTo>
                  <a:lnTo>
                    <a:pt x="953645" y="27594"/>
                  </a:lnTo>
                  <a:lnTo>
                    <a:pt x="920599" y="34732"/>
                  </a:lnTo>
                  <a:lnTo>
                    <a:pt x="891308" y="38219"/>
                  </a:lnTo>
                  <a:lnTo>
                    <a:pt x="853230" y="43466"/>
                  </a:lnTo>
                  <a:lnTo>
                    <a:pt x="821075" y="50607"/>
                  </a:lnTo>
                  <a:lnTo>
                    <a:pt x="790577" y="54093"/>
                  </a:lnTo>
                  <a:lnTo>
                    <a:pt x="754122" y="56154"/>
                  </a:lnTo>
                  <a:lnTo>
                    <a:pt x="716216" y="64139"/>
                  </a:lnTo>
                  <a:lnTo>
                    <a:pt x="678775" y="69995"/>
                  </a:lnTo>
                  <a:lnTo>
                    <a:pt x="647873" y="75223"/>
                  </a:lnTo>
                  <a:lnTo>
                    <a:pt x="616374" y="82358"/>
                  </a:lnTo>
                  <a:lnTo>
                    <a:pt x="584698" y="85845"/>
                  </a:lnTo>
                  <a:lnTo>
                    <a:pt x="552971" y="91092"/>
                  </a:lnTo>
                  <a:lnTo>
                    <a:pt x="521227" y="94018"/>
                  </a:lnTo>
                  <a:lnTo>
                    <a:pt x="489479" y="103313"/>
                  </a:lnTo>
                  <a:lnTo>
                    <a:pt x="457729" y="108810"/>
                  </a:lnTo>
                  <a:lnTo>
                    <a:pt x="425980" y="114653"/>
                  </a:lnTo>
                  <a:lnTo>
                    <a:pt x="394230" y="121969"/>
                  </a:lnTo>
                  <a:lnTo>
                    <a:pt x="362480" y="129723"/>
                  </a:lnTo>
                  <a:lnTo>
                    <a:pt x="325601" y="140244"/>
                  </a:lnTo>
                  <a:lnTo>
                    <a:pt x="287612" y="150815"/>
                  </a:lnTo>
                  <a:lnTo>
                    <a:pt x="254368" y="161396"/>
                  </a:lnTo>
                  <a:lnTo>
                    <a:pt x="215104" y="171979"/>
                  </a:lnTo>
                  <a:lnTo>
                    <a:pt x="179466" y="179916"/>
                  </a:lnTo>
                  <a:lnTo>
                    <a:pt x="146172" y="187854"/>
                  </a:lnTo>
                  <a:lnTo>
                    <a:pt x="113082" y="195792"/>
                  </a:lnTo>
                  <a:lnTo>
                    <a:pt x="77505" y="203729"/>
                  </a:lnTo>
                  <a:lnTo>
                    <a:pt x="45590" y="214313"/>
                  </a:lnTo>
                  <a:lnTo>
                    <a:pt x="35256" y="218722"/>
                  </a:lnTo>
                  <a:lnTo>
                    <a:pt x="0" y="230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6"/>
          <p:cNvGrpSpPr/>
          <p:nvPr/>
        </p:nvGrpSpPr>
        <p:grpSpPr>
          <a:xfrm>
            <a:off x="1984375" y="4627563"/>
            <a:ext cx="119064" cy="111125"/>
            <a:chOff x="1984375" y="4627563"/>
            <a:chExt cx="119064" cy="111125"/>
          </a:xfrm>
        </p:grpSpPr>
        <p:sp>
          <p:nvSpPr>
            <p:cNvPr id="22" name="SMARTInkShape-68"/>
            <p:cNvSpPr/>
            <p:nvPr>
              <p:custDataLst>
                <p:tags r:id="rId96"/>
              </p:custDataLst>
            </p:nvPr>
          </p:nvSpPr>
          <p:spPr>
            <a:xfrm>
              <a:off x="1984375" y="4699000"/>
              <a:ext cx="95251" cy="39688"/>
            </a:xfrm>
            <a:custGeom>
              <a:avLst/>
              <a:gdLst/>
              <a:ahLst/>
              <a:cxnLst/>
              <a:rect l="0" t="0" r="0" b="0"/>
              <a:pathLst>
                <a:path w="95251" h="39688">
                  <a:moveTo>
                    <a:pt x="95250" y="0"/>
                  </a:moveTo>
                  <a:lnTo>
                    <a:pt x="95250" y="0"/>
                  </a:lnTo>
                  <a:lnTo>
                    <a:pt x="60953" y="14420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9"/>
            <p:cNvSpPr/>
            <p:nvPr>
              <p:custDataLst>
                <p:tags r:id="rId97"/>
              </p:custDataLst>
            </p:nvPr>
          </p:nvSpPr>
          <p:spPr>
            <a:xfrm>
              <a:off x="1992312" y="4627563"/>
              <a:ext cx="111127" cy="31751"/>
            </a:xfrm>
            <a:custGeom>
              <a:avLst/>
              <a:gdLst/>
              <a:ahLst/>
              <a:cxnLst/>
              <a:rect l="0" t="0" r="0" b="0"/>
              <a:pathLst>
                <a:path w="111127" h="31751">
                  <a:moveTo>
                    <a:pt x="111126" y="0"/>
                  </a:moveTo>
                  <a:lnTo>
                    <a:pt x="111126" y="0"/>
                  </a:lnTo>
                  <a:lnTo>
                    <a:pt x="85795" y="881"/>
                  </a:lnTo>
                  <a:lnTo>
                    <a:pt x="49930" y="11047"/>
                  </a:lnTo>
                  <a:lnTo>
                    <a:pt x="22668" y="16684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7"/>
          <p:cNvGrpSpPr/>
          <p:nvPr/>
        </p:nvGrpSpPr>
        <p:grpSpPr>
          <a:xfrm>
            <a:off x="2326599" y="4406731"/>
            <a:ext cx="629159" cy="288360"/>
            <a:chOff x="2326599" y="4406731"/>
            <a:chExt cx="629159" cy="288360"/>
          </a:xfrm>
        </p:grpSpPr>
        <p:sp>
          <p:nvSpPr>
            <p:cNvPr id="25" name="SMARTInkShape-70"/>
            <p:cNvSpPr/>
            <p:nvPr>
              <p:custDataLst>
                <p:tags r:id="rId93"/>
              </p:custDataLst>
            </p:nvPr>
          </p:nvSpPr>
          <p:spPr>
            <a:xfrm>
              <a:off x="2770660" y="4421188"/>
              <a:ext cx="185098" cy="211226"/>
            </a:xfrm>
            <a:custGeom>
              <a:avLst/>
              <a:gdLst/>
              <a:ahLst/>
              <a:cxnLst/>
              <a:rect l="0" t="0" r="0" b="0"/>
              <a:pathLst>
                <a:path w="185098" h="211226">
                  <a:moveTo>
                    <a:pt x="55090" y="0"/>
                  </a:moveTo>
                  <a:lnTo>
                    <a:pt x="55090" y="0"/>
                  </a:lnTo>
                  <a:lnTo>
                    <a:pt x="36657" y="34514"/>
                  </a:lnTo>
                  <a:lnTo>
                    <a:pt x="18757" y="70919"/>
                  </a:lnTo>
                  <a:lnTo>
                    <a:pt x="4912" y="108552"/>
                  </a:lnTo>
                  <a:lnTo>
                    <a:pt x="591" y="147822"/>
                  </a:lnTo>
                  <a:lnTo>
                    <a:pt x="0" y="165358"/>
                  </a:lnTo>
                  <a:lnTo>
                    <a:pt x="4441" y="179619"/>
                  </a:lnTo>
                  <a:lnTo>
                    <a:pt x="21665" y="203147"/>
                  </a:lnTo>
                  <a:lnTo>
                    <a:pt x="34061" y="209350"/>
                  </a:lnTo>
                  <a:lnTo>
                    <a:pt x="50153" y="211225"/>
                  </a:lnTo>
                  <a:lnTo>
                    <a:pt x="82241" y="207321"/>
                  </a:lnTo>
                  <a:lnTo>
                    <a:pt x="117682" y="195749"/>
                  </a:lnTo>
                  <a:lnTo>
                    <a:pt x="145947" y="176739"/>
                  </a:lnTo>
                  <a:lnTo>
                    <a:pt x="171570" y="150742"/>
                  </a:lnTo>
                  <a:lnTo>
                    <a:pt x="184226" y="125418"/>
                  </a:lnTo>
                  <a:lnTo>
                    <a:pt x="185097" y="108070"/>
                  </a:lnTo>
                  <a:lnTo>
                    <a:pt x="178470" y="72401"/>
                  </a:lnTo>
                  <a:lnTo>
                    <a:pt x="167004" y="52124"/>
                  </a:lnTo>
                  <a:lnTo>
                    <a:pt x="152436" y="39158"/>
                  </a:lnTo>
                  <a:lnTo>
                    <a:pt x="115469" y="24091"/>
                  </a:lnTo>
                  <a:lnTo>
                    <a:pt x="76172" y="16956"/>
                  </a:lnTo>
                  <a:lnTo>
                    <a:pt x="15403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1"/>
            <p:cNvSpPr/>
            <p:nvPr>
              <p:custDataLst>
                <p:tags r:id="rId94"/>
              </p:custDataLst>
            </p:nvPr>
          </p:nvSpPr>
          <p:spPr>
            <a:xfrm>
              <a:off x="2682875" y="4437063"/>
              <a:ext cx="15876" cy="230188"/>
            </a:xfrm>
            <a:custGeom>
              <a:avLst/>
              <a:gdLst/>
              <a:ahLst/>
              <a:cxnLst/>
              <a:rect l="0" t="0" r="0" b="0"/>
              <a:pathLst>
                <a:path w="15876" h="230188">
                  <a:moveTo>
                    <a:pt x="0" y="0"/>
                  </a:moveTo>
                  <a:lnTo>
                    <a:pt x="0" y="0"/>
                  </a:lnTo>
                  <a:lnTo>
                    <a:pt x="882" y="20758"/>
                  </a:lnTo>
                  <a:lnTo>
                    <a:pt x="8084" y="59355"/>
                  </a:lnTo>
                  <a:lnTo>
                    <a:pt x="14075" y="98873"/>
                  </a:lnTo>
                  <a:lnTo>
                    <a:pt x="15519" y="136241"/>
                  </a:lnTo>
                  <a:lnTo>
                    <a:pt x="15805" y="168709"/>
                  </a:lnTo>
                  <a:lnTo>
                    <a:pt x="15854" y="200603"/>
                  </a:lnTo>
                  <a:lnTo>
                    <a:pt x="15875" y="230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2"/>
            <p:cNvSpPr/>
            <p:nvPr>
              <p:custDataLst>
                <p:tags r:id="rId95"/>
              </p:custDataLst>
            </p:nvPr>
          </p:nvSpPr>
          <p:spPr>
            <a:xfrm>
              <a:off x="2326599" y="4406731"/>
              <a:ext cx="268965" cy="288360"/>
            </a:xfrm>
            <a:custGeom>
              <a:avLst/>
              <a:gdLst/>
              <a:ahLst/>
              <a:cxnLst/>
              <a:rect l="0" t="0" r="0" b="0"/>
              <a:pathLst>
                <a:path w="268965" h="288360">
                  <a:moveTo>
                    <a:pt x="38776" y="117644"/>
                  </a:moveTo>
                  <a:lnTo>
                    <a:pt x="38776" y="117644"/>
                  </a:lnTo>
                  <a:lnTo>
                    <a:pt x="38776" y="113430"/>
                  </a:lnTo>
                  <a:lnTo>
                    <a:pt x="36424" y="109010"/>
                  </a:lnTo>
                  <a:lnTo>
                    <a:pt x="34562" y="106596"/>
                  </a:lnTo>
                  <a:lnTo>
                    <a:pt x="34203" y="103223"/>
                  </a:lnTo>
                  <a:lnTo>
                    <a:pt x="44595" y="69519"/>
                  </a:lnTo>
                  <a:lnTo>
                    <a:pt x="53043" y="52134"/>
                  </a:lnTo>
                  <a:lnTo>
                    <a:pt x="66326" y="36694"/>
                  </a:lnTo>
                  <a:lnTo>
                    <a:pt x="104691" y="12322"/>
                  </a:lnTo>
                  <a:lnTo>
                    <a:pt x="118343" y="4688"/>
                  </a:lnTo>
                  <a:lnTo>
                    <a:pt x="136827" y="391"/>
                  </a:lnTo>
                  <a:lnTo>
                    <a:pt x="159550" y="0"/>
                  </a:lnTo>
                  <a:lnTo>
                    <a:pt x="193683" y="7322"/>
                  </a:lnTo>
                  <a:lnTo>
                    <a:pt x="206401" y="13049"/>
                  </a:lnTo>
                  <a:lnTo>
                    <a:pt x="230129" y="31921"/>
                  </a:lnTo>
                  <a:lnTo>
                    <a:pt x="239328" y="49028"/>
                  </a:lnTo>
                  <a:lnTo>
                    <a:pt x="243426" y="66641"/>
                  </a:lnTo>
                  <a:lnTo>
                    <a:pt x="243928" y="101951"/>
                  </a:lnTo>
                  <a:lnTo>
                    <a:pt x="238713" y="136905"/>
                  </a:lnTo>
                  <a:lnTo>
                    <a:pt x="230700" y="168232"/>
                  </a:lnTo>
                  <a:lnTo>
                    <a:pt x="212637" y="200218"/>
                  </a:lnTo>
                  <a:lnTo>
                    <a:pt x="187870" y="235770"/>
                  </a:lnTo>
                  <a:lnTo>
                    <a:pt x="158381" y="255597"/>
                  </a:lnTo>
                  <a:lnTo>
                    <a:pt x="120727" y="275016"/>
                  </a:lnTo>
                  <a:lnTo>
                    <a:pt x="85085" y="285456"/>
                  </a:lnTo>
                  <a:lnTo>
                    <a:pt x="69941" y="288359"/>
                  </a:lnTo>
                  <a:lnTo>
                    <a:pt x="34641" y="284801"/>
                  </a:lnTo>
                  <a:lnTo>
                    <a:pt x="19814" y="283589"/>
                  </a:lnTo>
                  <a:lnTo>
                    <a:pt x="9476" y="280179"/>
                  </a:lnTo>
                  <a:lnTo>
                    <a:pt x="6013" y="278036"/>
                  </a:lnTo>
                  <a:lnTo>
                    <a:pt x="2166" y="273301"/>
                  </a:lnTo>
                  <a:lnTo>
                    <a:pt x="0" y="261465"/>
                  </a:lnTo>
                  <a:lnTo>
                    <a:pt x="1846" y="254177"/>
                  </a:lnTo>
                  <a:lnTo>
                    <a:pt x="14430" y="233886"/>
                  </a:lnTo>
                  <a:lnTo>
                    <a:pt x="19899" y="229534"/>
                  </a:lnTo>
                  <a:lnTo>
                    <a:pt x="33032" y="224699"/>
                  </a:lnTo>
                  <a:lnTo>
                    <a:pt x="70241" y="221595"/>
                  </a:lnTo>
                  <a:lnTo>
                    <a:pt x="104641" y="221940"/>
                  </a:lnTo>
                  <a:lnTo>
                    <a:pt x="143215" y="229510"/>
                  </a:lnTo>
                  <a:lnTo>
                    <a:pt x="167029" y="236925"/>
                  </a:lnTo>
                  <a:lnTo>
                    <a:pt x="206270" y="258883"/>
                  </a:lnTo>
                  <a:lnTo>
                    <a:pt x="268964" y="284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28"/>
          <p:cNvGrpSpPr/>
          <p:nvPr/>
        </p:nvGrpSpPr>
        <p:grpSpPr>
          <a:xfrm>
            <a:off x="658813" y="5413978"/>
            <a:ext cx="1500188" cy="785211"/>
            <a:chOff x="658813" y="5413978"/>
            <a:chExt cx="1500188" cy="785211"/>
          </a:xfrm>
        </p:grpSpPr>
        <p:sp>
          <p:nvSpPr>
            <p:cNvPr id="29" name="SMARTInkShape-73"/>
            <p:cNvSpPr/>
            <p:nvPr>
              <p:custDataLst>
                <p:tags r:id="rId84"/>
              </p:custDataLst>
            </p:nvPr>
          </p:nvSpPr>
          <p:spPr>
            <a:xfrm>
              <a:off x="1976437" y="5500688"/>
              <a:ext cx="174627" cy="63500"/>
            </a:xfrm>
            <a:custGeom>
              <a:avLst/>
              <a:gdLst/>
              <a:ahLst/>
              <a:cxnLst/>
              <a:rect l="0" t="0" r="0" b="0"/>
              <a:pathLst>
                <a:path w="174627" h="63500">
                  <a:moveTo>
                    <a:pt x="174626" y="0"/>
                  </a:moveTo>
                  <a:lnTo>
                    <a:pt x="174626" y="0"/>
                  </a:lnTo>
                  <a:lnTo>
                    <a:pt x="144102" y="15261"/>
                  </a:lnTo>
                  <a:lnTo>
                    <a:pt x="105031" y="29342"/>
                  </a:lnTo>
                  <a:lnTo>
                    <a:pt x="65693" y="45842"/>
                  </a:lnTo>
                  <a:lnTo>
                    <a:pt x="0" y="63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4"/>
            <p:cNvSpPr/>
            <p:nvPr>
              <p:custDataLst>
                <p:tags r:id="rId85"/>
              </p:custDataLst>
            </p:nvPr>
          </p:nvSpPr>
          <p:spPr>
            <a:xfrm>
              <a:off x="2016125" y="5437188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142875" y="0"/>
                  </a:moveTo>
                  <a:lnTo>
                    <a:pt x="142875" y="0"/>
                  </a:lnTo>
                  <a:lnTo>
                    <a:pt x="122117" y="881"/>
                  </a:lnTo>
                  <a:lnTo>
                    <a:pt x="82456" y="15261"/>
                  </a:lnTo>
                  <a:lnTo>
                    <a:pt x="49115" y="27577"/>
                  </a:lnTo>
                  <a:lnTo>
                    <a:pt x="29448" y="3227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5"/>
            <p:cNvSpPr/>
            <p:nvPr>
              <p:custDataLst>
                <p:tags r:id="rId86"/>
              </p:custDataLst>
            </p:nvPr>
          </p:nvSpPr>
          <p:spPr>
            <a:xfrm>
              <a:off x="1325562" y="5899541"/>
              <a:ext cx="309564" cy="235560"/>
            </a:xfrm>
            <a:custGeom>
              <a:avLst/>
              <a:gdLst/>
              <a:ahLst/>
              <a:cxnLst/>
              <a:rect l="0" t="0" r="0" b="0"/>
              <a:pathLst>
                <a:path w="309564" h="235560">
                  <a:moveTo>
                    <a:pt x="0" y="69459"/>
                  </a:moveTo>
                  <a:lnTo>
                    <a:pt x="0" y="69459"/>
                  </a:lnTo>
                  <a:lnTo>
                    <a:pt x="11048" y="51576"/>
                  </a:lnTo>
                  <a:lnTo>
                    <a:pt x="32933" y="26280"/>
                  </a:lnTo>
                  <a:lnTo>
                    <a:pt x="35185" y="22152"/>
                  </a:lnTo>
                  <a:lnTo>
                    <a:pt x="44742" y="15214"/>
                  </a:lnTo>
                  <a:lnTo>
                    <a:pt x="80041" y="1722"/>
                  </a:lnTo>
                  <a:lnTo>
                    <a:pt x="103385" y="0"/>
                  </a:lnTo>
                  <a:lnTo>
                    <a:pt x="125295" y="4683"/>
                  </a:lnTo>
                  <a:lnTo>
                    <a:pt x="139038" y="12538"/>
                  </a:lnTo>
                  <a:lnTo>
                    <a:pt x="159038" y="32900"/>
                  </a:lnTo>
                  <a:lnTo>
                    <a:pt x="181891" y="65107"/>
                  </a:lnTo>
                  <a:lnTo>
                    <a:pt x="194822" y="97107"/>
                  </a:lnTo>
                  <a:lnTo>
                    <a:pt x="197962" y="135969"/>
                  </a:lnTo>
                  <a:lnTo>
                    <a:pt x="196580" y="170758"/>
                  </a:lnTo>
                  <a:lnTo>
                    <a:pt x="183503" y="199319"/>
                  </a:lnTo>
                  <a:lnTo>
                    <a:pt x="180544" y="203658"/>
                  </a:lnTo>
                  <a:lnTo>
                    <a:pt x="159524" y="218190"/>
                  </a:lnTo>
                  <a:lnTo>
                    <a:pt x="123868" y="233172"/>
                  </a:lnTo>
                  <a:lnTo>
                    <a:pt x="101001" y="235559"/>
                  </a:lnTo>
                  <a:lnTo>
                    <a:pt x="70633" y="229260"/>
                  </a:lnTo>
                  <a:lnTo>
                    <a:pt x="61967" y="221621"/>
                  </a:lnTo>
                  <a:lnTo>
                    <a:pt x="57186" y="215880"/>
                  </a:lnTo>
                  <a:lnTo>
                    <a:pt x="51875" y="202445"/>
                  </a:lnTo>
                  <a:lnTo>
                    <a:pt x="48465" y="172260"/>
                  </a:lnTo>
                  <a:lnTo>
                    <a:pt x="52702" y="156600"/>
                  </a:lnTo>
                  <a:lnTo>
                    <a:pt x="65005" y="135259"/>
                  </a:lnTo>
                  <a:lnTo>
                    <a:pt x="82173" y="117766"/>
                  </a:lnTo>
                  <a:lnTo>
                    <a:pt x="99313" y="106115"/>
                  </a:lnTo>
                  <a:lnTo>
                    <a:pt x="125647" y="97964"/>
                  </a:lnTo>
                  <a:lnTo>
                    <a:pt x="163056" y="99654"/>
                  </a:lnTo>
                  <a:lnTo>
                    <a:pt x="196316" y="103253"/>
                  </a:lnTo>
                  <a:lnTo>
                    <a:pt x="231924" y="107982"/>
                  </a:lnTo>
                  <a:lnTo>
                    <a:pt x="268618" y="114371"/>
                  </a:lnTo>
                  <a:lnTo>
                    <a:pt x="309563" y="117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6"/>
            <p:cNvSpPr/>
            <p:nvPr>
              <p:custDataLst>
                <p:tags r:id="rId87"/>
              </p:custDataLst>
            </p:nvPr>
          </p:nvSpPr>
          <p:spPr>
            <a:xfrm>
              <a:off x="1198563" y="5961063"/>
              <a:ext cx="87313" cy="238126"/>
            </a:xfrm>
            <a:custGeom>
              <a:avLst/>
              <a:gdLst/>
              <a:ahLst/>
              <a:cxnLst/>
              <a:rect l="0" t="0" r="0" b="0"/>
              <a:pathLst>
                <a:path w="87313" h="238126">
                  <a:moveTo>
                    <a:pt x="0" y="0"/>
                  </a:moveTo>
                  <a:lnTo>
                    <a:pt x="0" y="0"/>
                  </a:lnTo>
                  <a:lnTo>
                    <a:pt x="2351" y="31771"/>
                  </a:lnTo>
                  <a:lnTo>
                    <a:pt x="11047" y="69873"/>
                  </a:lnTo>
                  <a:lnTo>
                    <a:pt x="26225" y="109340"/>
                  </a:lnTo>
                  <a:lnTo>
                    <a:pt x="40402" y="142345"/>
                  </a:lnTo>
                  <a:lnTo>
                    <a:pt x="56781" y="176675"/>
                  </a:lnTo>
                  <a:lnTo>
                    <a:pt x="87312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7"/>
            <p:cNvSpPr/>
            <p:nvPr>
              <p:custDataLst>
                <p:tags r:id="rId88"/>
              </p:custDataLst>
            </p:nvPr>
          </p:nvSpPr>
          <p:spPr>
            <a:xfrm>
              <a:off x="658813" y="5715000"/>
              <a:ext cx="1198563" cy="381001"/>
            </a:xfrm>
            <a:custGeom>
              <a:avLst/>
              <a:gdLst/>
              <a:ahLst/>
              <a:cxnLst/>
              <a:rect l="0" t="0" r="0" b="0"/>
              <a:pathLst>
                <a:path w="1198563" h="381001">
                  <a:moveTo>
                    <a:pt x="1198562" y="0"/>
                  </a:moveTo>
                  <a:lnTo>
                    <a:pt x="1198562" y="0"/>
                  </a:lnTo>
                  <a:lnTo>
                    <a:pt x="1160177" y="0"/>
                  </a:lnTo>
                  <a:lnTo>
                    <a:pt x="1127414" y="6336"/>
                  </a:lnTo>
                  <a:lnTo>
                    <a:pt x="1091675" y="13729"/>
                  </a:lnTo>
                  <a:lnTo>
                    <a:pt x="1055200" y="21929"/>
                  </a:lnTo>
                  <a:lnTo>
                    <a:pt x="1019137" y="31900"/>
                  </a:lnTo>
                  <a:lnTo>
                    <a:pt x="985179" y="39732"/>
                  </a:lnTo>
                  <a:lnTo>
                    <a:pt x="946314" y="50279"/>
                  </a:lnTo>
                  <a:lnTo>
                    <a:pt x="906821" y="60856"/>
                  </a:lnTo>
                  <a:lnTo>
                    <a:pt x="867401" y="71438"/>
                  </a:lnTo>
                  <a:lnTo>
                    <a:pt x="829660" y="82021"/>
                  </a:lnTo>
                  <a:lnTo>
                    <a:pt x="794492" y="89958"/>
                  </a:lnTo>
                  <a:lnTo>
                    <a:pt x="760358" y="97895"/>
                  </a:lnTo>
                  <a:lnTo>
                    <a:pt x="727901" y="105833"/>
                  </a:lnTo>
                  <a:lnTo>
                    <a:pt x="691728" y="113770"/>
                  </a:lnTo>
                  <a:lnTo>
                    <a:pt x="657296" y="125921"/>
                  </a:lnTo>
                  <a:lnTo>
                    <a:pt x="620537" y="136480"/>
                  </a:lnTo>
                  <a:lnTo>
                    <a:pt x="581717" y="149407"/>
                  </a:lnTo>
                  <a:lnTo>
                    <a:pt x="546501" y="164409"/>
                  </a:lnTo>
                  <a:lnTo>
                    <a:pt x="509510" y="175812"/>
                  </a:lnTo>
                  <a:lnTo>
                    <a:pt x="474835" y="188990"/>
                  </a:lnTo>
                  <a:lnTo>
                    <a:pt x="438005" y="199852"/>
                  </a:lnTo>
                  <a:lnTo>
                    <a:pt x="403377" y="208656"/>
                  </a:lnTo>
                  <a:lnTo>
                    <a:pt x="370775" y="221064"/>
                  </a:lnTo>
                  <a:lnTo>
                    <a:pt x="338773" y="231697"/>
                  </a:lnTo>
                  <a:lnTo>
                    <a:pt x="306948" y="244647"/>
                  </a:lnTo>
                  <a:lnTo>
                    <a:pt x="270044" y="259371"/>
                  </a:lnTo>
                  <a:lnTo>
                    <a:pt x="240037" y="272447"/>
                  </a:lnTo>
                  <a:lnTo>
                    <a:pt x="200644" y="287564"/>
                  </a:lnTo>
                  <a:lnTo>
                    <a:pt x="167123" y="303061"/>
                  </a:lnTo>
                  <a:lnTo>
                    <a:pt x="135023" y="320070"/>
                  </a:lnTo>
                  <a:lnTo>
                    <a:pt x="103204" y="332837"/>
                  </a:lnTo>
                  <a:lnTo>
                    <a:pt x="67227" y="348066"/>
                  </a:lnTo>
                  <a:lnTo>
                    <a:pt x="30585" y="364620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8"/>
            <p:cNvSpPr/>
            <p:nvPr>
              <p:custDataLst>
                <p:tags r:id="rId89"/>
              </p:custDataLst>
            </p:nvPr>
          </p:nvSpPr>
          <p:spPr>
            <a:xfrm>
              <a:off x="1595502" y="5413978"/>
              <a:ext cx="126796" cy="194882"/>
            </a:xfrm>
            <a:custGeom>
              <a:avLst/>
              <a:gdLst/>
              <a:ahLst/>
              <a:cxnLst/>
              <a:rect l="0" t="0" r="0" b="0"/>
              <a:pathLst>
                <a:path w="126796" h="194882">
                  <a:moveTo>
                    <a:pt x="7873" y="31147"/>
                  </a:moveTo>
                  <a:lnTo>
                    <a:pt x="7873" y="31147"/>
                  </a:lnTo>
                  <a:lnTo>
                    <a:pt x="7873" y="13264"/>
                  </a:lnTo>
                  <a:lnTo>
                    <a:pt x="6991" y="12170"/>
                  </a:lnTo>
                  <a:lnTo>
                    <a:pt x="5521" y="12322"/>
                  </a:lnTo>
                  <a:lnTo>
                    <a:pt x="3659" y="13305"/>
                  </a:lnTo>
                  <a:lnTo>
                    <a:pt x="2418" y="15725"/>
                  </a:lnTo>
                  <a:lnTo>
                    <a:pt x="263" y="41409"/>
                  </a:lnTo>
                  <a:lnTo>
                    <a:pt x="0" y="75867"/>
                  </a:lnTo>
                  <a:lnTo>
                    <a:pt x="2300" y="103840"/>
                  </a:lnTo>
                  <a:lnTo>
                    <a:pt x="10986" y="138796"/>
                  </a:lnTo>
                  <a:lnTo>
                    <a:pt x="18595" y="156627"/>
                  </a:lnTo>
                  <a:lnTo>
                    <a:pt x="45391" y="187350"/>
                  </a:lnTo>
                  <a:lnTo>
                    <a:pt x="58062" y="193174"/>
                  </a:lnTo>
                  <a:lnTo>
                    <a:pt x="70748" y="194881"/>
                  </a:lnTo>
                  <a:lnTo>
                    <a:pt x="79327" y="192700"/>
                  </a:lnTo>
                  <a:lnTo>
                    <a:pt x="104435" y="172260"/>
                  </a:lnTo>
                  <a:lnTo>
                    <a:pt x="116089" y="141956"/>
                  </a:lnTo>
                  <a:lnTo>
                    <a:pt x="124532" y="104351"/>
                  </a:lnTo>
                  <a:lnTo>
                    <a:pt x="126461" y="71184"/>
                  </a:lnTo>
                  <a:lnTo>
                    <a:pt x="126795" y="38698"/>
                  </a:lnTo>
                  <a:lnTo>
                    <a:pt x="124521" y="23332"/>
                  </a:lnTo>
                  <a:lnTo>
                    <a:pt x="122680" y="17999"/>
                  </a:lnTo>
                  <a:lnTo>
                    <a:pt x="115931" y="9722"/>
                  </a:lnTo>
                  <a:lnTo>
                    <a:pt x="111662" y="6280"/>
                  </a:lnTo>
                  <a:lnTo>
                    <a:pt x="99862" y="2456"/>
                  </a:lnTo>
                  <a:lnTo>
                    <a:pt x="70729" y="0"/>
                  </a:lnTo>
                  <a:lnTo>
                    <a:pt x="15810" y="152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9"/>
            <p:cNvSpPr/>
            <p:nvPr>
              <p:custDataLst>
                <p:tags r:id="rId90"/>
              </p:custDataLst>
            </p:nvPr>
          </p:nvSpPr>
          <p:spPr>
            <a:xfrm>
              <a:off x="1341438" y="5453529"/>
              <a:ext cx="246063" cy="212500"/>
            </a:xfrm>
            <a:custGeom>
              <a:avLst/>
              <a:gdLst/>
              <a:ahLst/>
              <a:cxnLst/>
              <a:rect l="0" t="0" r="0" b="0"/>
              <a:pathLst>
                <a:path w="246063" h="212500">
                  <a:moveTo>
                    <a:pt x="0" y="63033"/>
                  </a:moveTo>
                  <a:lnTo>
                    <a:pt x="0" y="63033"/>
                  </a:lnTo>
                  <a:lnTo>
                    <a:pt x="37215" y="26700"/>
                  </a:lnTo>
                  <a:lnTo>
                    <a:pt x="75533" y="7512"/>
                  </a:lnTo>
                  <a:lnTo>
                    <a:pt x="79459" y="4853"/>
                  </a:lnTo>
                  <a:lnTo>
                    <a:pt x="115682" y="584"/>
                  </a:lnTo>
                  <a:lnTo>
                    <a:pt x="133435" y="0"/>
                  </a:lnTo>
                  <a:lnTo>
                    <a:pt x="150144" y="4444"/>
                  </a:lnTo>
                  <a:lnTo>
                    <a:pt x="158304" y="8099"/>
                  </a:lnTo>
                  <a:lnTo>
                    <a:pt x="169723" y="19216"/>
                  </a:lnTo>
                  <a:lnTo>
                    <a:pt x="184240" y="47911"/>
                  </a:lnTo>
                  <a:lnTo>
                    <a:pt x="188645" y="62766"/>
                  </a:lnTo>
                  <a:lnTo>
                    <a:pt x="183796" y="94698"/>
                  </a:lnTo>
                  <a:lnTo>
                    <a:pt x="174345" y="127921"/>
                  </a:lnTo>
                  <a:lnTo>
                    <a:pt x="164253" y="142819"/>
                  </a:lnTo>
                  <a:lnTo>
                    <a:pt x="136337" y="172640"/>
                  </a:lnTo>
                  <a:lnTo>
                    <a:pt x="99974" y="191837"/>
                  </a:lnTo>
                  <a:lnTo>
                    <a:pt x="60604" y="207025"/>
                  </a:lnTo>
                  <a:lnTo>
                    <a:pt x="35391" y="212499"/>
                  </a:lnTo>
                  <a:lnTo>
                    <a:pt x="26606" y="210895"/>
                  </a:lnTo>
                  <a:lnTo>
                    <a:pt x="23029" y="209233"/>
                  </a:lnTo>
                  <a:lnTo>
                    <a:pt x="20644" y="206361"/>
                  </a:lnTo>
                  <a:lnTo>
                    <a:pt x="17288" y="194773"/>
                  </a:lnTo>
                  <a:lnTo>
                    <a:pt x="16502" y="188318"/>
                  </a:lnTo>
                  <a:lnTo>
                    <a:pt x="20274" y="171298"/>
                  </a:lnTo>
                  <a:lnTo>
                    <a:pt x="23217" y="166959"/>
                  </a:lnTo>
                  <a:lnTo>
                    <a:pt x="26943" y="164068"/>
                  </a:lnTo>
                  <a:lnTo>
                    <a:pt x="35787" y="159091"/>
                  </a:lnTo>
                  <a:lnTo>
                    <a:pt x="45597" y="150998"/>
                  </a:lnTo>
                  <a:lnTo>
                    <a:pt x="62892" y="146226"/>
                  </a:lnTo>
                  <a:lnTo>
                    <a:pt x="95070" y="145891"/>
                  </a:lnTo>
                  <a:lnTo>
                    <a:pt x="129120" y="149467"/>
                  </a:lnTo>
                  <a:lnTo>
                    <a:pt x="165505" y="161082"/>
                  </a:lnTo>
                  <a:lnTo>
                    <a:pt x="199608" y="167557"/>
                  </a:lnTo>
                  <a:lnTo>
                    <a:pt x="211305" y="171224"/>
                  </a:lnTo>
                  <a:lnTo>
                    <a:pt x="246062" y="174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80"/>
            <p:cNvSpPr/>
            <p:nvPr>
              <p:custDataLst>
                <p:tags r:id="rId91"/>
              </p:custDataLst>
            </p:nvPr>
          </p:nvSpPr>
          <p:spPr>
            <a:xfrm>
              <a:off x="1119187" y="5485386"/>
              <a:ext cx="238127" cy="292618"/>
            </a:xfrm>
            <a:custGeom>
              <a:avLst/>
              <a:gdLst/>
              <a:ahLst/>
              <a:cxnLst/>
              <a:rect l="0" t="0" r="0" b="0"/>
              <a:pathLst>
                <a:path w="238127" h="292618">
                  <a:moveTo>
                    <a:pt x="0" y="102614"/>
                  </a:moveTo>
                  <a:lnTo>
                    <a:pt x="0" y="102614"/>
                  </a:lnTo>
                  <a:lnTo>
                    <a:pt x="882" y="69564"/>
                  </a:lnTo>
                  <a:lnTo>
                    <a:pt x="4214" y="58233"/>
                  </a:lnTo>
                  <a:lnTo>
                    <a:pt x="22365" y="33607"/>
                  </a:lnTo>
                  <a:lnTo>
                    <a:pt x="44070" y="12813"/>
                  </a:lnTo>
                  <a:lnTo>
                    <a:pt x="67600" y="2331"/>
                  </a:lnTo>
                  <a:lnTo>
                    <a:pt x="93904" y="0"/>
                  </a:lnTo>
                  <a:lnTo>
                    <a:pt x="108176" y="4385"/>
                  </a:lnTo>
                  <a:lnTo>
                    <a:pt x="140886" y="21083"/>
                  </a:lnTo>
                  <a:lnTo>
                    <a:pt x="157933" y="49032"/>
                  </a:lnTo>
                  <a:lnTo>
                    <a:pt x="171296" y="83766"/>
                  </a:lnTo>
                  <a:lnTo>
                    <a:pt x="178833" y="106241"/>
                  </a:lnTo>
                  <a:lnTo>
                    <a:pt x="180576" y="138770"/>
                  </a:lnTo>
                  <a:lnTo>
                    <a:pt x="176062" y="177111"/>
                  </a:lnTo>
                  <a:lnTo>
                    <a:pt x="173500" y="192168"/>
                  </a:lnTo>
                  <a:lnTo>
                    <a:pt x="159835" y="223523"/>
                  </a:lnTo>
                  <a:lnTo>
                    <a:pt x="144168" y="243208"/>
                  </a:lnTo>
                  <a:lnTo>
                    <a:pt x="108400" y="271822"/>
                  </a:lnTo>
                  <a:lnTo>
                    <a:pt x="77797" y="287457"/>
                  </a:lnTo>
                  <a:lnTo>
                    <a:pt x="40039" y="292617"/>
                  </a:lnTo>
                  <a:lnTo>
                    <a:pt x="30731" y="288189"/>
                  </a:lnTo>
                  <a:lnTo>
                    <a:pt x="21596" y="280342"/>
                  </a:lnTo>
                  <a:lnTo>
                    <a:pt x="14596" y="270975"/>
                  </a:lnTo>
                  <a:lnTo>
                    <a:pt x="9911" y="251570"/>
                  </a:lnTo>
                  <a:lnTo>
                    <a:pt x="12736" y="229064"/>
                  </a:lnTo>
                  <a:lnTo>
                    <a:pt x="23373" y="205638"/>
                  </a:lnTo>
                  <a:lnTo>
                    <a:pt x="32731" y="194557"/>
                  </a:lnTo>
                  <a:lnTo>
                    <a:pt x="44533" y="186693"/>
                  </a:lnTo>
                  <a:lnTo>
                    <a:pt x="76151" y="176809"/>
                  </a:lnTo>
                  <a:lnTo>
                    <a:pt x="112547" y="174596"/>
                  </a:lnTo>
                  <a:lnTo>
                    <a:pt x="145158" y="178426"/>
                  </a:lnTo>
                  <a:lnTo>
                    <a:pt x="180564" y="187622"/>
                  </a:lnTo>
                  <a:lnTo>
                    <a:pt x="238126" y="2058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1"/>
            <p:cNvSpPr/>
            <p:nvPr>
              <p:custDataLst>
                <p:tags r:id="rId92"/>
              </p:custDataLst>
            </p:nvPr>
          </p:nvSpPr>
          <p:spPr>
            <a:xfrm>
              <a:off x="777875" y="5593326"/>
              <a:ext cx="277813" cy="303019"/>
            </a:xfrm>
            <a:custGeom>
              <a:avLst/>
              <a:gdLst/>
              <a:ahLst/>
              <a:cxnLst/>
              <a:rect l="0" t="0" r="0" b="0"/>
              <a:pathLst>
                <a:path w="277813" h="303019">
                  <a:moveTo>
                    <a:pt x="0" y="97862"/>
                  </a:moveTo>
                  <a:lnTo>
                    <a:pt x="0" y="97862"/>
                  </a:lnTo>
                  <a:lnTo>
                    <a:pt x="0" y="93648"/>
                  </a:lnTo>
                  <a:lnTo>
                    <a:pt x="13539" y="58491"/>
                  </a:lnTo>
                  <a:lnTo>
                    <a:pt x="26225" y="41055"/>
                  </a:lnTo>
                  <a:lnTo>
                    <a:pt x="36350" y="32044"/>
                  </a:lnTo>
                  <a:lnTo>
                    <a:pt x="75017" y="10723"/>
                  </a:lnTo>
                  <a:lnTo>
                    <a:pt x="112322" y="0"/>
                  </a:lnTo>
                  <a:lnTo>
                    <a:pt x="140878" y="466"/>
                  </a:lnTo>
                  <a:lnTo>
                    <a:pt x="166096" y="10403"/>
                  </a:lnTo>
                  <a:lnTo>
                    <a:pt x="186111" y="24519"/>
                  </a:lnTo>
                  <a:lnTo>
                    <a:pt x="198999" y="39872"/>
                  </a:lnTo>
                  <a:lnTo>
                    <a:pt x="214038" y="77127"/>
                  </a:lnTo>
                  <a:lnTo>
                    <a:pt x="220628" y="108563"/>
                  </a:lnTo>
                  <a:lnTo>
                    <a:pt x="215593" y="144431"/>
                  </a:lnTo>
                  <a:lnTo>
                    <a:pt x="207734" y="173298"/>
                  </a:lnTo>
                  <a:lnTo>
                    <a:pt x="189723" y="204452"/>
                  </a:lnTo>
                  <a:lnTo>
                    <a:pt x="168512" y="237167"/>
                  </a:lnTo>
                  <a:lnTo>
                    <a:pt x="134133" y="273062"/>
                  </a:lnTo>
                  <a:lnTo>
                    <a:pt x="113938" y="291676"/>
                  </a:lnTo>
                  <a:lnTo>
                    <a:pt x="100910" y="298066"/>
                  </a:lnTo>
                  <a:lnTo>
                    <a:pt x="66415" y="303018"/>
                  </a:lnTo>
                  <a:lnTo>
                    <a:pt x="46627" y="302993"/>
                  </a:lnTo>
                  <a:lnTo>
                    <a:pt x="30474" y="297792"/>
                  </a:lnTo>
                  <a:lnTo>
                    <a:pt x="22952" y="293141"/>
                  </a:lnTo>
                  <a:lnTo>
                    <a:pt x="19020" y="288134"/>
                  </a:lnTo>
                  <a:lnTo>
                    <a:pt x="17972" y="285564"/>
                  </a:lnTo>
                  <a:lnTo>
                    <a:pt x="16059" y="251945"/>
                  </a:lnTo>
                  <a:lnTo>
                    <a:pt x="30816" y="212379"/>
                  </a:lnTo>
                  <a:lnTo>
                    <a:pt x="41763" y="194116"/>
                  </a:lnTo>
                  <a:lnTo>
                    <a:pt x="50311" y="184739"/>
                  </a:lnTo>
                  <a:lnTo>
                    <a:pt x="57050" y="180572"/>
                  </a:lnTo>
                  <a:lnTo>
                    <a:pt x="96077" y="166481"/>
                  </a:lnTo>
                  <a:lnTo>
                    <a:pt x="129279" y="157597"/>
                  </a:lnTo>
                  <a:lnTo>
                    <a:pt x="155702" y="158874"/>
                  </a:lnTo>
                  <a:lnTo>
                    <a:pt x="170918" y="164960"/>
                  </a:lnTo>
                  <a:lnTo>
                    <a:pt x="199273" y="179025"/>
                  </a:lnTo>
                  <a:lnTo>
                    <a:pt x="220966" y="186717"/>
                  </a:lnTo>
                  <a:lnTo>
                    <a:pt x="234511" y="193568"/>
                  </a:lnTo>
                  <a:lnTo>
                    <a:pt x="260923" y="202745"/>
                  </a:lnTo>
                  <a:lnTo>
                    <a:pt x="269720" y="208878"/>
                  </a:lnTo>
                  <a:lnTo>
                    <a:pt x="277481" y="208984"/>
                  </a:lnTo>
                  <a:lnTo>
                    <a:pt x="277812" y="216921"/>
                  </a:lnTo>
                  <a:lnTo>
                    <a:pt x="269875" y="216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29"/>
          <p:cNvGrpSpPr/>
          <p:nvPr/>
        </p:nvGrpSpPr>
        <p:grpSpPr>
          <a:xfrm>
            <a:off x="2397125" y="5199390"/>
            <a:ext cx="606353" cy="436236"/>
            <a:chOff x="2397125" y="5199390"/>
            <a:chExt cx="606353" cy="436236"/>
          </a:xfrm>
        </p:grpSpPr>
        <p:sp>
          <p:nvSpPr>
            <p:cNvPr id="39" name="SMARTInkShape-82"/>
            <p:cNvSpPr/>
            <p:nvPr>
              <p:custDataLst>
                <p:tags r:id="rId80"/>
              </p:custDataLst>
            </p:nvPr>
          </p:nvSpPr>
          <p:spPr>
            <a:xfrm>
              <a:off x="2833688" y="5199390"/>
              <a:ext cx="134938" cy="39361"/>
            </a:xfrm>
            <a:custGeom>
              <a:avLst/>
              <a:gdLst/>
              <a:ahLst/>
              <a:cxnLst/>
              <a:rect l="0" t="0" r="0" b="0"/>
              <a:pathLst>
                <a:path w="134938" h="39361">
                  <a:moveTo>
                    <a:pt x="134937" y="7610"/>
                  </a:moveTo>
                  <a:lnTo>
                    <a:pt x="134937" y="7610"/>
                  </a:lnTo>
                  <a:lnTo>
                    <a:pt x="130723" y="3396"/>
                  </a:lnTo>
                  <a:lnTo>
                    <a:pt x="123951" y="1327"/>
                  </a:lnTo>
                  <a:lnTo>
                    <a:pt x="101017" y="0"/>
                  </a:lnTo>
                  <a:lnTo>
                    <a:pt x="71890" y="6074"/>
                  </a:lnTo>
                  <a:lnTo>
                    <a:pt x="34313" y="18340"/>
                  </a:lnTo>
                  <a:lnTo>
                    <a:pt x="0" y="39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3"/>
            <p:cNvSpPr/>
            <p:nvPr>
              <p:custDataLst>
                <p:tags r:id="rId81"/>
              </p:custDataLst>
            </p:nvPr>
          </p:nvSpPr>
          <p:spPr>
            <a:xfrm>
              <a:off x="2787428" y="5207000"/>
              <a:ext cx="216050" cy="309563"/>
            </a:xfrm>
            <a:custGeom>
              <a:avLst/>
              <a:gdLst/>
              <a:ahLst/>
              <a:cxnLst/>
              <a:rect l="0" t="0" r="0" b="0"/>
              <a:pathLst>
                <a:path w="216050" h="309563">
                  <a:moveTo>
                    <a:pt x="62135" y="0"/>
                  </a:moveTo>
                  <a:lnTo>
                    <a:pt x="62135" y="0"/>
                  </a:lnTo>
                  <a:lnTo>
                    <a:pt x="57920" y="8427"/>
                  </a:lnTo>
                  <a:lnTo>
                    <a:pt x="52336" y="40797"/>
                  </a:lnTo>
                  <a:lnTo>
                    <a:pt x="45708" y="59125"/>
                  </a:lnTo>
                  <a:lnTo>
                    <a:pt x="21702" y="87625"/>
                  </a:lnTo>
                  <a:lnTo>
                    <a:pt x="13296" y="97153"/>
                  </a:lnTo>
                  <a:lnTo>
                    <a:pt x="683" y="118864"/>
                  </a:lnTo>
                  <a:lnTo>
                    <a:pt x="0" y="121576"/>
                  </a:lnTo>
                  <a:lnTo>
                    <a:pt x="427" y="124266"/>
                  </a:lnTo>
                  <a:lnTo>
                    <a:pt x="3253" y="129606"/>
                  </a:lnTo>
                  <a:lnTo>
                    <a:pt x="14504" y="132567"/>
                  </a:lnTo>
                  <a:lnTo>
                    <a:pt x="49623" y="134624"/>
                  </a:lnTo>
                  <a:lnTo>
                    <a:pt x="84680" y="134896"/>
                  </a:lnTo>
                  <a:lnTo>
                    <a:pt x="122506" y="141214"/>
                  </a:lnTo>
                  <a:lnTo>
                    <a:pt x="154610" y="146760"/>
                  </a:lnTo>
                  <a:lnTo>
                    <a:pt x="192003" y="158913"/>
                  </a:lnTo>
                  <a:lnTo>
                    <a:pt x="196338" y="161505"/>
                  </a:lnTo>
                  <a:lnTo>
                    <a:pt x="203507" y="171439"/>
                  </a:lnTo>
                  <a:lnTo>
                    <a:pt x="215296" y="203590"/>
                  </a:lnTo>
                  <a:lnTo>
                    <a:pt x="216049" y="221012"/>
                  </a:lnTo>
                  <a:lnTo>
                    <a:pt x="212562" y="237575"/>
                  </a:lnTo>
                  <a:lnTo>
                    <a:pt x="198302" y="265063"/>
                  </a:lnTo>
                  <a:lnTo>
                    <a:pt x="190563" y="273910"/>
                  </a:lnTo>
                  <a:lnTo>
                    <a:pt x="160741" y="294948"/>
                  </a:lnTo>
                  <a:lnTo>
                    <a:pt x="140152" y="303861"/>
                  </a:lnTo>
                  <a:lnTo>
                    <a:pt x="78009" y="309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4"/>
            <p:cNvSpPr/>
            <p:nvPr>
              <p:custDataLst>
                <p:tags r:id="rId82"/>
              </p:custDataLst>
            </p:nvPr>
          </p:nvSpPr>
          <p:spPr>
            <a:xfrm>
              <a:off x="2510389" y="5215673"/>
              <a:ext cx="258384" cy="327757"/>
            </a:xfrm>
            <a:custGeom>
              <a:avLst/>
              <a:gdLst/>
              <a:ahLst/>
              <a:cxnLst/>
              <a:rect l="0" t="0" r="0" b="0"/>
              <a:pathLst>
                <a:path w="258384" h="327757">
                  <a:moveTo>
                    <a:pt x="180424" y="7202"/>
                  </a:moveTo>
                  <a:lnTo>
                    <a:pt x="180424" y="7202"/>
                  </a:lnTo>
                  <a:lnTo>
                    <a:pt x="180424" y="2988"/>
                  </a:lnTo>
                  <a:lnTo>
                    <a:pt x="179541" y="1747"/>
                  </a:lnTo>
                  <a:lnTo>
                    <a:pt x="178072" y="920"/>
                  </a:lnTo>
                  <a:lnTo>
                    <a:pt x="172322" y="0"/>
                  </a:lnTo>
                  <a:lnTo>
                    <a:pt x="155092" y="364"/>
                  </a:lnTo>
                  <a:lnTo>
                    <a:pt x="119227" y="10342"/>
                  </a:lnTo>
                  <a:lnTo>
                    <a:pt x="83822" y="25494"/>
                  </a:lnTo>
                  <a:lnTo>
                    <a:pt x="50763" y="49854"/>
                  </a:lnTo>
                  <a:lnTo>
                    <a:pt x="12784" y="80431"/>
                  </a:lnTo>
                  <a:lnTo>
                    <a:pt x="2674" y="90831"/>
                  </a:lnTo>
                  <a:lnTo>
                    <a:pt x="0" y="96699"/>
                  </a:lnTo>
                  <a:lnTo>
                    <a:pt x="1164" y="104598"/>
                  </a:lnTo>
                  <a:lnTo>
                    <a:pt x="2709" y="109174"/>
                  </a:lnTo>
                  <a:lnTo>
                    <a:pt x="9129" y="116611"/>
                  </a:lnTo>
                  <a:lnTo>
                    <a:pt x="19626" y="122856"/>
                  </a:lnTo>
                  <a:lnTo>
                    <a:pt x="56703" y="136748"/>
                  </a:lnTo>
                  <a:lnTo>
                    <a:pt x="93040" y="147412"/>
                  </a:lnTo>
                  <a:lnTo>
                    <a:pt x="127290" y="154481"/>
                  </a:lnTo>
                  <a:lnTo>
                    <a:pt x="154097" y="158731"/>
                  </a:lnTo>
                  <a:lnTo>
                    <a:pt x="193463" y="179972"/>
                  </a:lnTo>
                  <a:lnTo>
                    <a:pt x="227488" y="206841"/>
                  </a:lnTo>
                  <a:lnTo>
                    <a:pt x="252632" y="232923"/>
                  </a:lnTo>
                  <a:lnTo>
                    <a:pt x="255021" y="237058"/>
                  </a:lnTo>
                  <a:lnTo>
                    <a:pt x="258383" y="255517"/>
                  </a:lnTo>
                  <a:lnTo>
                    <a:pt x="254465" y="270141"/>
                  </a:lnTo>
                  <a:lnTo>
                    <a:pt x="241792" y="292659"/>
                  </a:lnTo>
                  <a:lnTo>
                    <a:pt x="229279" y="306879"/>
                  </a:lnTo>
                  <a:lnTo>
                    <a:pt x="191986" y="326945"/>
                  </a:lnTo>
                  <a:lnTo>
                    <a:pt x="178507" y="327756"/>
                  </a:lnTo>
                  <a:lnTo>
                    <a:pt x="147547" y="322618"/>
                  </a:lnTo>
                  <a:lnTo>
                    <a:pt x="137589" y="317602"/>
                  </a:lnTo>
                  <a:lnTo>
                    <a:pt x="123831" y="305743"/>
                  </a:lnTo>
                  <a:lnTo>
                    <a:pt x="119993" y="299224"/>
                  </a:lnTo>
                  <a:lnTo>
                    <a:pt x="117327" y="265523"/>
                  </a:lnTo>
                  <a:lnTo>
                    <a:pt x="119395" y="238669"/>
                  </a:lnTo>
                  <a:lnTo>
                    <a:pt x="132209" y="201679"/>
                  </a:lnTo>
                  <a:lnTo>
                    <a:pt x="149962" y="162165"/>
                  </a:lnTo>
                  <a:lnTo>
                    <a:pt x="156405" y="141507"/>
                  </a:lnTo>
                  <a:lnTo>
                    <a:pt x="178061" y="107038"/>
                  </a:lnTo>
                  <a:lnTo>
                    <a:pt x="192173" y="82681"/>
                  </a:lnTo>
                  <a:lnTo>
                    <a:pt x="207105" y="45093"/>
                  </a:lnTo>
                  <a:lnTo>
                    <a:pt x="204236" y="230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5"/>
            <p:cNvSpPr/>
            <p:nvPr>
              <p:custDataLst>
                <p:tags r:id="rId83"/>
              </p:custDataLst>
            </p:nvPr>
          </p:nvSpPr>
          <p:spPr>
            <a:xfrm>
              <a:off x="2397125" y="5262563"/>
              <a:ext cx="55564" cy="373063"/>
            </a:xfrm>
            <a:custGeom>
              <a:avLst/>
              <a:gdLst/>
              <a:ahLst/>
              <a:cxnLst/>
              <a:rect l="0" t="0" r="0" b="0"/>
              <a:pathLst>
                <a:path w="55564" h="373063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14421" y="51482"/>
                  </a:lnTo>
                  <a:lnTo>
                    <a:pt x="30156" y="86244"/>
                  </a:lnTo>
                  <a:lnTo>
                    <a:pt x="39215" y="117863"/>
                  </a:lnTo>
                  <a:lnTo>
                    <a:pt x="44769" y="145869"/>
                  </a:lnTo>
                  <a:lnTo>
                    <a:pt x="50178" y="175955"/>
                  </a:lnTo>
                  <a:lnTo>
                    <a:pt x="53169" y="206966"/>
                  </a:lnTo>
                  <a:lnTo>
                    <a:pt x="54498" y="235741"/>
                  </a:lnTo>
                  <a:lnTo>
                    <a:pt x="55247" y="268580"/>
                  </a:lnTo>
                  <a:lnTo>
                    <a:pt x="55469" y="304573"/>
                  </a:lnTo>
                  <a:lnTo>
                    <a:pt x="55563" y="373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0"/>
          <p:cNvGrpSpPr/>
          <p:nvPr/>
        </p:nvGrpSpPr>
        <p:grpSpPr>
          <a:xfrm>
            <a:off x="3825924" y="4541976"/>
            <a:ext cx="968327" cy="387213"/>
            <a:chOff x="3825924" y="4541976"/>
            <a:chExt cx="968327" cy="387213"/>
          </a:xfrm>
        </p:grpSpPr>
        <p:sp>
          <p:nvSpPr>
            <p:cNvPr id="44" name="SMARTInkShape-86"/>
            <p:cNvSpPr/>
            <p:nvPr>
              <p:custDataLst>
                <p:tags r:id="rId74"/>
              </p:custDataLst>
            </p:nvPr>
          </p:nvSpPr>
          <p:spPr>
            <a:xfrm>
              <a:off x="4615052" y="4541976"/>
              <a:ext cx="179199" cy="276088"/>
            </a:xfrm>
            <a:custGeom>
              <a:avLst/>
              <a:gdLst/>
              <a:ahLst/>
              <a:cxnLst/>
              <a:rect l="0" t="0" r="0" b="0"/>
              <a:pathLst>
                <a:path w="179199" h="276088">
                  <a:moveTo>
                    <a:pt x="4573" y="85587"/>
                  </a:moveTo>
                  <a:lnTo>
                    <a:pt x="4573" y="85587"/>
                  </a:lnTo>
                  <a:lnTo>
                    <a:pt x="359" y="72945"/>
                  </a:lnTo>
                  <a:lnTo>
                    <a:pt x="0" y="68339"/>
                  </a:lnTo>
                  <a:lnTo>
                    <a:pt x="1952" y="60870"/>
                  </a:lnTo>
                  <a:lnTo>
                    <a:pt x="21496" y="31212"/>
                  </a:lnTo>
                  <a:lnTo>
                    <a:pt x="32379" y="20851"/>
                  </a:lnTo>
                  <a:lnTo>
                    <a:pt x="64569" y="2157"/>
                  </a:lnTo>
                  <a:lnTo>
                    <a:pt x="74160" y="0"/>
                  </a:lnTo>
                  <a:lnTo>
                    <a:pt x="93688" y="2999"/>
                  </a:lnTo>
                  <a:lnTo>
                    <a:pt x="112018" y="9473"/>
                  </a:lnTo>
                  <a:lnTo>
                    <a:pt x="120824" y="16775"/>
                  </a:lnTo>
                  <a:lnTo>
                    <a:pt x="124407" y="21191"/>
                  </a:lnTo>
                  <a:lnTo>
                    <a:pt x="125914" y="26781"/>
                  </a:lnTo>
                  <a:lnTo>
                    <a:pt x="125236" y="40048"/>
                  </a:lnTo>
                  <a:lnTo>
                    <a:pt x="115682" y="62392"/>
                  </a:lnTo>
                  <a:lnTo>
                    <a:pt x="90574" y="98405"/>
                  </a:lnTo>
                  <a:lnTo>
                    <a:pt x="71701" y="119901"/>
                  </a:lnTo>
                  <a:lnTo>
                    <a:pt x="39969" y="142216"/>
                  </a:lnTo>
                  <a:lnTo>
                    <a:pt x="21076" y="148908"/>
                  </a:lnTo>
                  <a:lnTo>
                    <a:pt x="39970" y="149965"/>
                  </a:lnTo>
                  <a:lnTo>
                    <a:pt x="50829" y="154540"/>
                  </a:lnTo>
                  <a:lnTo>
                    <a:pt x="69137" y="158052"/>
                  </a:lnTo>
                  <a:lnTo>
                    <a:pt x="107785" y="184037"/>
                  </a:lnTo>
                  <a:lnTo>
                    <a:pt x="145803" y="219003"/>
                  </a:lnTo>
                  <a:lnTo>
                    <a:pt x="167481" y="255851"/>
                  </a:lnTo>
                  <a:lnTo>
                    <a:pt x="179198" y="276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87"/>
            <p:cNvSpPr/>
            <p:nvPr>
              <p:custDataLst>
                <p:tags r:id="rId75"/>
              </p:custDataLst>
            </p:nvPr>
          </p:nvSpPr>
          <p:spPr>
            <a:xfrm>
              <a:off x="4619625" y="4587875"/>
              <a:ext cx="31751" cy="230189"/>
            </a:xfrm>
            <a:custGeom>
              <a:avLst/>
              <a:gdLst/>
              <a:ahLst/>
              <a:cxnLst/>
              <a:rect l="0" t="0" r="0" b="0"/>
              <a:pathLst>
                <a:path w="31751" h="230189">
                  <a:moveTo>
                    <a:pt x="0" y="0"/>
                  </a:moveTo>
                  <a:lnTo>
                    <a:pt x="0" y="0"/>
                  </a:lnTo>
                  <a:lnTo>
                    <a:pt x="15261" y="30523"/>
                  </a:lnTo>
                  <a:lnTo>
                    <a:pt x="22123" y="68712"/>
                  </a:lnTo>
                  <a:lnTo>
                    <a:pt x="25830" y="107353"/>
                  </a:lnTo>
                  <a:lnTo>
                    <a:pt x="29996" y="141757"/>
                  </a:lnTo>
                  <a:lnTo>
                    <a:pt x="31403" y="176560"/>
                  </a:lnTo>
                  <a:lnTo>
                    <a:pt x="31750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8"/>
            <p:cNvSpPr/>
            <p:nvPr>
              <p:custDataLst>
                <p:tags r:id="rId76"/>
              </p:custDataLst>
            </p:nvPr>
          </p:nvSpPr>
          <p:spPr>
            <a:xfrm>
              <a:off x="4414517" y="4573103"/>
              <a:ext cx="171848" cy="268773"/>
            </a:xfrm>
            <a:custGeom>
              <a:avLst/>
              <a:gdLst/>
              <a:ahLst/>
              <a:cxnLst/>
              <a:rect l="0" t="0" r="0" b="0"/>
              <a:pathLst>
                <a:path w="171848" h="268773">
                  <a:moveTo>
                    <a:pt x="125733" y="6835"/>
                  </a:moveTo>
                  <a:lnTo>
                    <a:pt x="125733" y="6835"/>
                  </a:lnTo>
                  <a:lnTo>
                    <a:pt x="125733" y="2621"/>
                  </a:lnTo>
                  <a:lnTo>
                    <a:pt x="126615" y="1379"/>
                  </a:lnTo>
                  <a:lnTo>
                    <a:pt x="128084" y="552"/>
                  </a:lnTo>
                  <a:lnTo>
                    <a:pt x="129946" y="0"/>
                  </a:lnTo>
                  <a:lnTo>
                    <a:pt x="130305" y="514"/>
                  </a:lnTo>
                  <a:lnTo>
                    <a:pt x="128353" y="3437"/>
                  </a:lnTo>
                  <a:lnTo>
                    <a:pt x="92819" y="21798"/>
                  </a:lnTo>
                  <a:lnTo>
                    <a:pt x="56494" y="44399"/>
                  </a:lnTo>
                  <a:lnTo>
                    <a:pt x="20386" y="68493"/>
                  </a:lnTo>
                  <a:lnTo>
                    <a:pt x="8357" y="74807"/>
                  </a:lnTo>
                  <a:lnTo>
                    <a:pt x="3010" y="80554"/>
                  </a:lnTo>
                  <a:lnTo>
                    <a:pt x="634" y="86047"/>
                  </a:lnTo>
                  <a:lnTo>
                    <a:pt x="0" y="88747"/>
                  </a:lnTo>
                  <a:lnTo>
                    <a:pt x="460" y="91429"/>
                  </a:lnTo>
                  <a:lnTo>
                    <a:pt x="3322" y="96761"/>
                  </a:lnTo>
                  <a:lnTo>
                    <a:pt x="31093" y="112665"/>
                  </a:lnTo>
                  <a:lnTo>
                    <a:pt x="62321" y="118677"/>
                  </a:lnTo>
                  <a:lnTo>
                    <a:pt x="97756" y="130317"/>
                  </a:lnTo>
                  <a:lnTo>
                    <a:pt x="111535" y="134035"/>
                  </a:lnTo>
                  <a:lnTo>
                    <a:pt x="149766" y="151511"/>
                  </a:lnTo>
                  <a:lnTo>
                    <a:pt x="158463" y="157271"/>
                  </a:lnTo>
                  <a:lnTo>
                    <a:pt x="163210" y="164535"/>
                  </a:lnTo>
                  <a:lnTo>
                    <a:pt x="171847" y="185600"/>
                  </a:lnTo>
                  <a:lnTo>
                    <a:pt x="168696" y="200913"/>
                  </a:lnTo>
                  <a:lnTo>
                    <a:pt x="159821" y="212448"/>
                  </a:lnTo>
                  <a:lnTo>
                    <a:pt x="127517" y="238610"/>
                  </a:lnTo>
                  <a:lnTo>
                    <a:pt x="90122" y="254289"/>
                  </a:lnTo>
                  <a:lnTo>
                    <a:pt x="14608" y="268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9"/>
            <p:cNvSpPr/>
            <p:nvPr>
              <p:custDataLst>
                <p:tags r:id="rId77"/>
              </p:custDataLst>
            </p:nvPr>
          </p:nvSpPr>
          <p:spPr>
            <a:xfrm>
              <a:off x="4177331" y="4633029"/>
              <a:ext cx="234130" cy="248535"/>
            </a:xfrm>
            <a:custGeom>
              <a:avLst/>
              <a:gdLst/>
              <a:ahLst/>
              <a:cxnLst/>
              <a:rect l="0" t="0" r="0" b="0"/>
              <a:pathLst>
                <a:path w="234130" h="248535">
                  <a:moveTo>
                    <a:pt x="13669" y="105658"/>
                  </a:moveTo>
                  <a:lnTo>
                    <a:pt x="13669" y="105658"/>
                  </a:lnTo>
                  <a:lnTo>
                    <a:pt x="2758" y="86647"/>
                  </a:lnTo>
                  <a:lnTo>
                    <a:pt x="0" y="72515"/>
                  </a:lnTo>
                  <a:lnTo>
                    <a:pt x="2661" y="49682"/>
                  </a:lnTo>
                  <a:lnTo>
                    <a:pt x="11423" y="36389"/>
                  </a:lnTo>
                  <a:lnTo>
                    <a:pt x="34392" y="17696"/>
                  </a:lnTo>
                  <a:lnTo>
                    <a:pt x="73800" y="2733"/>
                  </a:lnTo>
                  <a:lnTo>
                    <a:pt x="80215" y="0"/>
                  </a:lnTo>
                  <a:lnTo>
                    <a:pt x="110311" y="367"/>
                  </a:lnTo>
                  <a:lnTo>
                    <a:pt x="142943" y="1847"/>
                  </a:lnTo>
                  <a:lnTo>
                    <a:pt x="170740" y="10714"/>
                  </a:lnTo>
                  <a:lnTo>
                    <a:pt x="192927" y="24939"/>
                  </a:lnTo>
                  <a:lnTo>
                    <a:pt x="211715" y="44112"/>
                  </a:lnTo>
                  <a:lnTo>
                    <a:pt x="229879" y="77889"/>
                  </a:lnTo>
                  <a:lnTo>
                    <a:pt x="234129" y="103114"/>
                  </a:lnTo>
                  <a:lnTo>
                    <a:pt x="229228" y="140597"/>
                  </a:lnTo>
                  <a:lnTo>
                    <a:pt x="220512" y="158246"/>
                  </a:lnTo>
                  <a:lnTo>
                    <a:pt x="194756" y="192121"/>
                  </a:lnTo>
                  <a:lnTo>
                    <a:pt x="168404" y="216125"/>
                  </a:lnTo>
                  <a:lnTo>
                    <a:pt x="129848" y="233933"/>
                  </a:lnTo>
                  <a:lnTo>
                    <a:pt x="97798" y="241632"/>
                  </a:lnTo>
                  <a:lnTo>
                    <a:pt x="21606" y="2485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0"/>
            <p:cNvSpPr/>
            <p:nvPr>
              <p:custDataLst>
                <p:tags r:id="rId78"/>
              </p:custDataLst>
            </p:nvPr>
          </p:nvSpPr>
          <p:spPr>
            <a:xfrm>
              <a:off x="4214812" y="4660416"/>
              <a:ext cx="23814" cy="197335"/>
            </a:xfrm>
            <a:custGeom>
              <a:avLst/>
              <a:gdLst/>
              <a:ahLst/>
              <a:cxnLst/>
              <a:rect l="0" t="0" r="0" b="0"/>
              <a:pathLst>
                <a:path w="23814" h="197335">
                  <a:moveTo>
                    <a:pt x="0" y="6834"/>
                  </a:moveTo>
                  <a:lnTo>
                    <a:pt x="0" y="6834"/>
                  </a:lnTo>
                  <a:lnTo>
                    <a:pt x="0" y="0"/>
                  </a:lnTo>
                  <a:lnTo>
                    <a:pt x="0" y="33730"/>
                  </a:lnTo>
                  <a:lnTo>
                    <a:pt x="0" y="65173"/>
                  </a:lnTo>
                  <a:lnTo>
                    <a:pt x="4214" y="96830"/>
                  </a:lnTo>
                  <a:lnTo>
                    <a:pt x="9799" y="134797"/>
                  </a:lnTo>
                  <a:lnTo>
                    <a:pt x="20530" y="171884"/>
                  </a:lnTo>
                  <a:lnTo>
                    <a:pt x="23813" y="197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1"/>
            <p:cNvSpPr/>
            <p:nvPr>
              <p:custDataLst>
                <p:tags r:id="rId79"/>
              </p:custDataLst>
            </p:nvPr>
          </p:nvSpPr>
          <p:spPr>
            <a:xfrm>
              <a:off x="3825924" y="4580370"/>
              <a:ext cx="317452" cy="348819"/>
            </a:xfrm>
            <a:custGeom>
              <a:avLst/>
              <a:gdLst/>
              <a:ahLst/>
              <a:cxnLst/>
              <a:rect l="0" t="0" r="0" b="0"/>
              <a:pathLst>
                <a:path w="317452" h="348819">
                  <a:moveTo>
                    <a:pt x="317451" y="23380"/>
                  </a:moveTo>
                  <a:lnTo>
                    <a:pt x="317451" y="23380"/>
                  </a:lnTo>
                  <a:lnTo>
                    <a:pt x="317451" y="19166"/>
                  </a:lnTo>
                  <a:lnTo>
                    <a:pt x="316569" y="17925"/>
                  </a:lnTo>
                  <a:lnTo>
                    <a:pt x="315099" y="17098"/>
                  </a:lnTo>
                  <a:lnTo>
                    <a:pt x="281771" y="2850"/>
                  </a:lnTo>
                  <a:lnTo>
                    <a:pt x="245496" y="0"/>
                  </a:lnTo>
                  <a:lnTo>
                    <a:pt x="206770" y="6440"/>
                  </a:lnTo>
                  <a:lnTo>
                    <a:pt x="177342" y="13631"/>
                  </a:lnTo>
                  <a:lnTo>
                    <a:pt x="144475" y="26135"/>
                  </a:lnTo>
                  <a:lnTo>
                    <a:pt x="108060" y="43200"/>
                  </a:lnTo>
                  <a:lnTo>
                    <a:pt x="99152" y="47182"/>
                  </a:lnTo>
                  <a:lnTo>
                    <a:pt x="62320" y="80227"/>
                  </a:lnTo>
                  <a:lnTo>
                    <a:pt x="45066" y="99122"/>
                  </a:lnTo>
                  <a:lnTo>
                    <a:pt x="25772" y="132792"/>
                  </a:lnTo>
                  <a:lnTo>
                    <a:pt x="6378" y="169579"/>
                  </a:lnTo>
                  <a:lnTo>
                    <a:pt x="1855" y="186838"/>
                  </a:lnTo>
                  <a:lnTo>
                    <a:pt x="327" y="220264"/>
                  </a:lnTo>
                  <a:lnTo>
                    <a:pt x="0" y="257087"/>
                  </a:lnTo>
                  <a:lnTo>
                    <a:pt x="4179" y="278422"/>
                  </a:lnTo>
                  <a:lnTo>
                    <a:pt x="8592" y="286663"/>
                  </a:lnTo>
                  <a:lnTo>
                    <a:pt x="13492" y="292089"/>
                  </a:lnTo>
                  <a:lnTo>
                    <a:pt x="22974" y="305061"/>
                  </a:lnTo>
                  <a:lnTo>
                    <a:pt x="52241" y="326244"/>
                  </a:lnTo>
                  <a:lnTo>
                    <a:pt x="87877" y="334412"/>
                  </a:lnTo>
                  <a:lnTo>
                    <a:pt x="103411" y="337124"/>
                  </a:lnTo>
                  <a:lnTo>
                    <a:pt x="139878" y="332544"/>
                  </a:lnTo>
                  <a:lnTo>
                    <a:pt x="172041" y="324019"/>
                  </a:lnTo>
                  <a:lnTo>
                    <a:pt x="207037" y="303011"/>
                  </a:lnTo>
                  <a:lnTo>
                    <a:pt x="230997" y="282508"/>
                  </a:lnTo>
                  <a:lnTo>
                    <a:pt x="248076" y="256191"/>
                  </a:lnTo>
                  <a:lnTo>
                    <a:pt x="252210" y="244546"/>
                  </a:lnTo>
                  <a:lnTo>
                    <a:pt x="253435" y="231296"/>
                  </a:lnTo>
                  <a:lnTo>
                    <a:pt x="251370" y="223678"/>
                  </a:lnTo>
                  <a:lnTo>
                    <a:pt x="249584" y="220412"/>
                  </a:lnTo>
                  <a:lnTo>
                    <a:pt x="246631" y="218234"/>
                  </a:lnTo>
                  <a:lnTo>
                    <a:pt x="238644" y="215815"/>
                  </a:lnTo>
                  <a:lnTo>
                    <a:pt x="234927" y="216052"/>
                  </a:lnTo>
                  <a:lnTo>
                    <a:pt x="201824" y="230036"/>
                  </a:lnTo>
                  <a:lnTo>
                    <a:pt x="193741" y="234290"/>
                  </a:lnTo>
                  <a:lnTo>
                    <a:pt x="181038" y="237566"/>
                  </a:lnTo>
                  <a:lnTo>
                    <a:pt x="178885" y="239372"/>
                  </a:lnTo>
                  <a:lnTo>
                    <a:pt x="174828" y="245264"/>
                  </a:lnTo>
                  <a:lnTo>
                    <a:pt x="174650" y="241307"/>
                  </a:lnTo>
                  <a:lnTo>
                    <a:pt x="175507" y="240103"/>
                  </a:lnTo>
                  <a:lnTo>
                    <a:pt x="214532" y="217722"/>
                  </a:lnTo>
                  <a:lnTo>
                    <a:pt x="253941" y="207271"/>
                  </a:lnTo>
                  <a:lnTo>
                    <a:pt x="263060" y="208885"/>
                  </a:lnTo>
                  <a:lnTo>
                    <a:pt x="275759" y="214751"/>
                  </a:lnTo>
                  <a:lnTo>
                    <a:pt x="279073" y="217107"/>
                  </a:lnTo>
                  <a:lnTo>
                    <a:pt x="287951" y="233063"/>
                  </a:lnTo>
                  <a:lnTo>
                    <a:pt x="288758" y="249452"/>
                  </a:lnTo>
                  <a:lnTo>
                    <a:pt x="286305" y="284504"/>
                  </a:lnTo>
                  <a:lnTo>
                    <a:pt x="285780" y="322546"/>
                  </a:lnTo>
                  <a:lnTo>
                    <a:pt x="285701" y="348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31"/>
          <p:cNvGrpSpPr/>
          <p:nvPr/>
        </p:nvGrpSpPr>
        <p:grpSpPr>
          <a:xfrm>
            <a:off x="4984750" y="4630274"/>
            <a:ext cx="140181" cy="124290"/>
            <a:chOff x="4984750" y="4630274"/>
            <a:chExt cx="140181" cy="124290"/>
          </a:xfrm>
        </p:grpSpPr>
        <p:sp>
          <p:nvSpPr>
            <p:cNvPr id="51" name="SMARTInkShape-92"/>
            <p:cNvSpPr/>
            <p:nvPr>
              <p:custDataLst>
                <p:tags r:id="rId72"/>
              </p:custDataLst>
            </p:nvPr>
          </p:nvSpPr>
          <p:spPr>
            <a:xfrm>
              <a:off x="4984750" y="4722813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127000" y="0"/>
                  </a:moveTo>
                  <a:lnTo>
                    <a:pt x="127000" y="0"/>
                  </a:lnTo>
                  <a:lnTo>
                    <a:pt x="114325" y="881"/>
                  </a:lnTo>
                  <a:lnTo>
                    <a:pt x="81256" y="11047"/>
                  </a:lnTo>
                  <a:lnTo>
                    <a:pt x="44638" y="2152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3"/>
            <p:cNvSpPr/>
            <p:nvPr>
              <p:custDataLst>
                <p:tags r:id="rId73"/>
              </p:custDataLst>
            </p:nvPr>
          </p:nvSpPr>
          <p:spPr>
            <a:xfrm>
              <a:off x="5016500" y="4630274"/>
              <a:ext cx="108431" cy="36977"/>
            </a:xfrm>
            <a:custGeom>
              <a:avLst/>
              <a:gdLst/>
              <a:ahLst/>
              <a:cxnLst/>
              <a:rect l="0" t="0" r="0" b="0"/>
              <a:pathLst>
                <a:path w="108431" h="36977">
                  <a:moveTo>
                    <a:pt x="108430" y="0"/>
                  </a:moveTo>
                  <a:lnTo>
                    <a:pt x="108430" y="0"/>
                  </a:lnTo>
                  <a:lnTo>
                    <a:pt x="83901" y="6254"/>
                  </a:lnTo>
                  <a:lnTo>
                    <a:pt x="47176" y="23011"/>
                  </a:lnTo>
                  <a:lnTo>
                    <a:pt x="0" y="36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33"/>
          <p:cNvGrpSpPr/>
          <p:nvPr/>
        </p:nvGrpSpPr>
        <p:grpSpPr>
          <a:xfrm>
            <a:off x="5199063" y="4373563"/>
            <a:ext cx="3744450" cy="960438"/>
            <a:chOff x="5199063" y="4373563"/>
            <a:chExt cx="3744450" cy="960438"/>
          </a:xfrm>
        </p:grpSpPr>
        <p:sp>
          <p:nvSpPr>
            <p:cNvPr id="54" name="SMARTInkShape-94"/>
            <p:cNvSpPr/>
            <p:nvPr>
              <p:custDataLst>
                <p:tags r:id="rId47"/>
              </p:custDataLst>
            </p:nvPr>
          </p:nvSpPr>
          <p:spPr>
            <a:xfrm>
              <a:off x="7010388" y="4405312"/>
              <a:ext cx="155159" cy="225161"/>
            </a:xfrm>
            <a:custGeom>
              <a:avLst/>
              <a:gdLst/>
              <a:ahLst/>
              <a:cxnLst/>
              <a:rect l="0" t="0" r="0" b="0"/>
              <a:pathLst>
                <a:path w="155159" h="225161">
                  <a:moveTo>
                    <a:pt x="53986" y="7938"/>
                  </a:moveTo>
                  <a:lnTo>
                    <a:pt x="53986" y="7938"/>
                  </a:lnTo>
                  <a:lnTo>
                    <a:pt x="46768" y="26067"/>
                  </a:lnTo>
                  <a:lnTo>
                    <a:pt x="25526" y="62747"/>
                  </a:lnTo>
                  <a:lnTo>
                    <a:pt x="14426" y="85237"/>
                  </a:lnTo>
                  <a:lnTo>
                    <a:pt x="3741" y="122866"/>
                  </a:lnTo>
                  <a:lnTo>
                    <a:pt x="0" y="145374"/>
                  </a:lnTo>
                  <a:lnTo>
                    <a:pt x="3106" y="167428"/>
                  </a:lnTo>
                  <a:lnTo>
                    <a:pt x="9611" y="182293"/>
                  </a:lnTo>
                  <a:lnTo>
                    <a:pt x="21337" y="200710"/>
                  </a:lnTo>
                  <a:lnTo>
                    <a:pt x="33302" y="210619"/>
                  </a:lnTo>
                  <a:lnTo>
                    <a:pt x="62542" y="224167"/>
                  </a:lnTo>
                  <a:lnTo>
                    <a:pt x="78074" y="225160"/>
                  </a:lnTo>
                  <a:lnTo>
                    <a:pt x="101177" y="222825"/>
                  </a:lnTo>
                  <a:lnTo>
                    <a:pt x="110532" y="217802"/>
                  </a:lnTo>
                  <a:lnTo>
                    <a:pt x="125715" y="202706"/>
                  </a:lnTo>
                  <a:lnTo>
                    <a:pt x="148565" y="170993"/>
                  </a:lnTo>
                  <a:lnTo>
                    <a:pt x="153348" y="155372"/>
                  </a:lnTo>
                  <a:lnTo>
                    <a:pt x="155158" y="122668"/>
                  </a:lnTo>
                  <a:lnTo>
                    <a:pt x="150501" y="92888"/>
                  </a:lnTo>
                  <a:lnTo>
                    <a:pt x="134258" y="61796"/>
                  </a:lnTo>
                  <a:lnTo>
                    <a:pt x="104104" y="26773"/>
                  </a:lnTo>
                  <a:lnTo>
                    <a:pt x="84124" y="14891"/>
                  </a:lnTo>
                  <a:lnTo>
                    <a:pt x="381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5"/>
            <p:cNvSpPr/>
            <p:nvPr>
              <p:custDataLst>
                <p:tags r:id="rId48"/>
              </p:custDataLst>
            </p:nvPr>
          </p:nvSpPr>
          <p:spPr>
            <a:xfrm>
              <a:off x="6905625" y="4405312"/>
              <a:ext cx="47626" cy="246064"/>
            </a:xfrm>
            <a:custGeom>
              <a:avLst/>
              <a:gdLst/>
              <a:ahLst/>
              <a:cxnLst/>
              <a:rect l="0" t="0" r="0" b="0"/>
              <a:pathLst>
                <a:path w="47626" h="246064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18659" y="40755"/>
                  </a:lnTo>
                  <a:lnTo>
                    <a:pt x="26498" y="72244"/>
                  </a:lnTo>
                  <a:lnTo>
                    <a:pt x="30713" y="106025"/>
                  </a:lnTo>
                  <a:lnTo>
                    <a:pt x="32324" y="139992"/>
                  </a:lnTo>
                  <a:lnTo>
                    <a:pt x="37113" y="175339"/>
                  </a:lnTo>
                  <a:lnTo>
                    <a:pt x="47625" y="246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96"/>
            <p:cNvSpPr/>
            <p:nvPr>
              <p:custDataLst>
                <p:tags r:id="rId49"/>
              </p:custDataLst>
            </p:nvPr>
          </p:nvSpPr>
          <p:spPr>
            <a:xfrm>
              <a:off x="6588124" y="4405905"/>
              <a:ext cx="277815" cy="268352"/>
            </a:xfrm>
            <a:custGeom>
              <a:avLst/>
              <a:gdLst/>
              <a:ahLst/>
              <a:cxnLst/>
              <a:rect l="0" t="0" r="0" b="0"/>
              <a:pathLst>
                <a:path w="277815" h="268352">
                  <a:moveTo>
                    <a:pt x="0" y="70845"/>
                  </a:moveTo>
                  <a:lnTo>
                    <a:pt x="0" y="70845"/>
                  </a:lnTo>
                  <a:lnTo>
                    <a:pt x="0" y="55583"/>
                  </a:lnTo>
                  <a:lnTo>
                    <a:pt x="1764" y="51851"/>
                  </a:lnTo>
                  <a:lnTo>
                    <a:pt x="23388" y="27657"/>
                  </a:lnTo>
                  <a:lnTo>
                    <a:pt x="59057" y="6154"/>
                  </a:lnTo>
                  <a:lnTo>
                    <a:pt x="97290" y="296"/>
                  </a:lnTo>
                  <a:lnTo>
                    <a:pt x="101902" y="0"/>
                  </a:lnTo>
                  <a:lnTo>
                    <a:pt x="133770" y="11316"/>
                  </a:lnTo>
                  <a:lnTo>
                    <a:pt x="156641" y="21065"/>
                  </a:lnTo>
                  <a:lnTo>
                    <a:pt x="190178" y="51717"/>
                  </a:lnTo>
                  <a:lnTo>
                    <a:pt x="201184" y="76545"/>
                  </a:lnTo>
                  <a:lnTo>
                    <a:pt x="205350" y="108686"/>
                  </a:lnTo>
                  <a:lnTo>
                    <a:pt x="206174" y="144073"/>
                  </a:lnTo>
                  <a:lnTo>
                    <a:pt x="199999" y="173504"/>
                  </a:lnTo>
                  <a:lnTo>
                    <a:pt x="191061" y="193377"/>
                  </a:lnTo>
                  <a:lnTo>
                    <a:pt x="161993" y="232556"/>
                  </a:lnTo>
                  <a:lnTo>
                    <a:pt x="141485" y="250071"/>
                  </a:lnTo>
                  <a:lnTo>
                    <a:pt x="114438" y="262218"/>
                  </a:lnTo>
                  <a:lnTo>
                    <a:pt x="78157" y="268351"/>
                  </a:lnTo>
                  <a:lnTo>
                    <a:pt x="55202" y="266655"/>
                  </a:lnTo>
                  <a:lnTo>
                    <a:pt x="47384" y="264885"/>
                  </a:lnTo>
                  <a:lnTo>
                    <a:pt x="36347" y="258215"/>
                  </a:lnTo>
                  <a:lnTo>
                    <a:pt x="32170" y="253967"/>
                  </a:lnTo>
                  <a:lnTo>
                    <a:pt x="27527" y="242191"/>
                  </a:lnTo>
                  <a:lnTo>
                    <a:pt x="26346" y="228137"/>
                  </a:lnTo>
                  <a:lnTo>
                    <a:pt x="30639" y="207115"/>
                  </a:lnTo>
                  <a:lnTo>
                    <a:pt x="46749" y="179707"/>
                  </a:lnTo>
                  <a:lnTo>
                    <a:pt x="58702" y="169793"/>
                  </a:lnTo>
                  <a:lnTo>
                    <a:pt x="91091" y="153353"/>
                  </a:lnTo>
                  <a:lnTo>
                    <a:pt x="117439" y="146836"/>
                  </a:lnTo>
                  <a:lnTo>
                    <a:pt x="141513" y="149707"/>
                  </a:lnTo>
                  <a:lnTo>
                    <a:pt x="179879" y="161084"/>
                  </a:lnTo>
                  <a:lnTo>
                    <a:pt x="217194" y="180351"/>
                  </a:lnTo>
                  <a:lnTo>
                    <a:pt x="254144" y="207230"/>
                  </a:lnTo>
                  <a:lnTo>
                    <a:pt x="277814" y="221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97"/>
            <p:cNvSpPr/>
            <p:nvPr>
              <p:custDataLst>
                <p:tags r:id="rId50"/>
              </p:custDataLst>
            </p:nvPr>
          </p:nvSpPr>
          <p:spPr>
            <a:xfrm>
              <a:off x="6183312" y="4579938"/>
              <a:ext cx="254002" cy="55563"/>
            </a:xfrm>
            <a:custGeom>
              <a:avLst/>
              <a:gdLst/>
              <a:ahLst/>
              <a:cxnLst/>
              <a:rect l="0" t="0" r="0" b="0"/>
              <a:pathLst>
                <a:path w="254002" h="55563">
                  <a:moveTo>
                    <a:pt x="254001" y="0"/>
                  </a:moveTo>
                  <a:lnTo>
                    <a:pt x="254001" y="0"/>
                  </a:lnTo>
                  <a:lnTo>
                    <a:pt x="217957" y="8083"/>
                  </a:lnTo>
                  <a:lnTo>
                    <a:pt x="179493" y="18888"/>
                  </a:lnTo>
                  <a:lnTo>
                    <a:pt x="140178" y="28294"/>
                  </a:lnTo>
                  <a:lnTo>
                    <a:pt x="105627" y="33419"/>
                  </a:lnTo>
                  <a:lnTo>
                    <a:pt x="72161" y="40181"/>
                  </a:lnTo>
                  <a:lnTo>
                    <a:pt x="37675" y="46154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8"/>
            <p:cNvSpPr/>
            <p:nvPr>
              <p:custDataLst>
                <p:tags r:id="rId51"/>
              </p:custDataLst>
            </p:nvPr>
          </p:nvSpPr>
          <p:spPr>
            <a:xfrm>
              <a:off x="5937655" y="4468813"/>
              <a:ext cx="184329" cy="220821"/>
            </a:xfrm>
            <a:custGeom>
              <a:avLst/>
              <a:gdLst/>
              <a:ahLst/>
              <a:cxnLst/>
              <a:rect l="0" t="0" r="0" b="0"/>
              <a:pathLst>
                <a:path w="184329" h="220821">
                  <a:moveTo>
                    <a:pt x="39283" y="0"/>
                  </a:moveTo>
                  <a:lnTo>
                    <a:pt x="39283" y="0"/>
                  </a:lnTo>
                  <a:lnTo>
                    <a:pt x="43496" y="0"/>
                  </a:lnTo>
                  <a:lnTo>
                    <a:pt x="47916" y="2351"/>
                  </a:lnTo>
                  <a:lnTo>
                    <a:pt x="50330" y="4213"/>
                  </a:lnTo>
                  <a:lnTo>
                    <a:pt x="51057" y="6336"/>
                  </a:lnTo>
                  <a:lnTo>
                    <a:pt x="50660" y="8633"/>
                  </a:lnTo>
                  <a:lnTo>
                    <a:pt x="34999" y="33049"/>
                  </a:lnTo>
                  <a:lnTo>
                    <a:pt x="6506" y="71482"/>
                  </a:lnTo>
                  <a:lnTo>
                    <a:pt x="1643" y="90951"/>
                  </a:lnTo>
                  <a:lnTo>
                    <a:pt x="0" y="130593"/>
                  </a:lnTo>
                  <a:lnTo>
                    <a:pt x="1538" y="153291"/>
                  </a:lnTo>
                  <a:lnTo>
                    <a:pt x="11440" y="179181"/>
                  </a:lnTo>
                  <a:lnTo>
                    <a:pt x="17500" y="189290"/>
                  </a:lnTo>
                  <a:lnTo>
                    <a:pt x="27837" y="196724"/>
                  </a:lnTo>
                  <a:lnTo>
                    <a:pt x="66717" y="218093"/>
                  </a:lnTo>
                  <a:lnTo>
                    <a:pt x="76170" y="220402"/>
                  </a:lnTo>
                  <a:lnTo>
                    <a:pt x="96367" y="220820"/>
                  </a:lnTo>
                  <a:lnTo>
                    <a:pt x="130519" y="211129"/>
                  </a:lnTo>
                  <a:lnTo>
                    <a:pt x="147356" y="203570"/>
                  </a:lnTo>
                  <a:lnTo>
                    <a:pt x="175263" y="174171"/>
                  </a:lnTo>
                  <a:lnTo>
                    <a:pt x="184328" y="152050"/>
                  </a:lnTo>
                  <a:lnTo>
                    <a:pt x="184172" y="118938"/>
                  </a:lnTo>
                  <a:lnTo>
                    <a:pt x="174327" y="89627"/>
                  </a:lnTo>
                  <a:lnTo>
                    <a:pt x="159770" y="66929"/>
                  </a:lnTo>
                  <a:lnTo>
                    <a:pt x="140541" y="48052"/>
                  </a:lnTo>
                  <a:lnTo>
                    <a:pt x="104703" y="26960"/>
                  </a:lnTo>
                  <a:lnTo>
                    <a:pt x="79049" y="19551"/>
                  </a:lnTo>
                  <a:lnTo>
                    <a:pt x="7532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99"/>
            <p:cNvSpPr/>
            <p:nvPr>
              <p:custDataLst>
                <p:tags r:id="rId52"/>
              </p:custDataLst>
            </p:nvPr>
          </p:nvSpPr>
          <p:spPr>
            <a:xfrm>
              <a:off x="5683250" y="4484688"/>
              <a:ext cx="182564" cy="55563"/>
            </a:xfrm>
            <a:custGeom>
              <a:avLst/>
              <a:gdLst/>
              <a:ahLst/>
              <a:cxnLst/>
              <a:rect l="0" t="0" r="0" b="0"/>
              <a:pathLst>
                <a:path w="182564" h="55563">
                  <a:moveTo>
                    <a:pt x="182563" y="0"/>
                  </a:moveTo>
                  <a:lnTo>
                    <a:pt x="182563" y="0"/>
                  </a:lnTo>
                  <a:lnTo>
                    <a:pt x="146860" y="2351"/>
                  </a:lnTo>
                  <a:lnTo>
                    <a:pt x="120243" y="10985"/>
                  </a:lnTo>
                  <a:lnTo>
                    <a:pt x="83221" y="28460"/>
                  </a:lnTo>
                  <a:lnTo>
                    <a:pt x="51900" y="36850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0"/>
            <p:cNvSpPr/>
            <p:nvPr>
              <p:custDataLst>
                <p:tags r:id="rId53"/>
              </p:custDataLst>
            </p:nvPr>
          </p:nvSpPr>
          <p:spPr>
            <a:xfrm>
              <a:off x="5644931" y="4532313"/>
              <a:ext cx="266124" cy="254000"/>
            </a:xfrm>
            <a:custGeom>
              <a:avLst/>
              <a:gdLst/>
              <a:ahLst/>
              <a:cxnLst/>
              <a:rect l="0" t="0" r="0" b="0"/>
              <a:pathLst>
                <a:path w="266124" h="254000">
                  <a:moveTo>
                    <a:pt x="85944" y="0"/>
                  </a:moveTo>
                  <a:lnTo>
                    <a:pt x="85944" y="0"/>
                  </a:lnTo>
                  <a:lnTo>
                    <a:pt x="81730" y="0"/>
                  </a:lnTo>
                  <a:lnTo>
                    <a:pt x="77310" y="2351"/>
                  </a:lnTo>
                  <a:lnTo>
                    <a:pt x="44801" y="24715"/>
                  </a:lnTo>
                  <a:lnTo>
                    <a:pt x="5559" y="50937"/>
                  </a:lnTo>
                  <a:lnTo>
                    <a:pt x="3250" y="52478"/>
                  </a:lnTo>
                  <a:lnTo>
                    <a:pt x="1710" y="54388"/>
                  </a:lnTo>
                  <a:lnTo>
                    <a:pt x="0" y="58862"/>
                  </a:lnTo>
                  <a:lnTo>
                    <a:pt x="2189" y="60408"/>
                  </a:lnTo>
                  <a:lnTo>
                    <a:pt x="31770" y="62889"/>
                  </a:lnTo>
                  <a:lnTo>
                    <a:pt x="68128" y="63319"/>
                  </a:lnTo>
                  <a:lnTo>
                    <a:pt x="107805" y="67678"/>
                  </a:lnTo>
                  <a:lnTo>
                    <a:pt x="141418" y="70323"/>
                  </a:lnTo>
                  <a:lnTo>
                    <a:pt x="175092" y="75321"/>
                  </a:lnTo>
                  <a:lnTo>
                    <a:pt x="207166" y="85793"/>
                  </a:lnTo>
                  <a:lnTo>
                    <a:pt x="240939" y="103932"/>
                  </a:lnTo>
                  <a:lnTo>
                    <a:pt x="260905" y="120287"/>
                  </a:lnTo>
                  <a:lnTo>
                    <a:pt x="265128" y="131072"/>
                  </a:lnTo>
                  <a:lnTo>
                    <a:pt x="266123" y="144684"/>
                  </a:lnTo>
                  <a:lnTo>
                    <a:pt x="259575" y="172630"/>
                  </a:lnTo>
                  <a:lnTo>
                    <a:pt x="253072" y="185203"/>
                  </a:lnTo>
                  <a:lnTo>
                    <a:pt x="227338" y="212481"/>
                  </a:lnTo>
                  <a:lnTo>
                    <a:pt x="200990" y="230903"/>
                  </a:lnTo>
                  <a:lnTo>
                    <a:pt x="166126" y="243035"/>
                  </a:lnTo>
                  <a:lnTo>
                    <a:pt x="125632" y="253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01"/>
            <p:cNvSpPr/>
            <p:nvPr>
              <p:custDataLst>
                <p:tags r:id="rId54"/>
              </p:custDataLst>
            </p:nvPr>
          </p:nvSpPr>
          <p:spPr>
            <a:xfrm>
              <a:off x="5389726" y="4484688"/>
              <a:ext cx="198165" cy="373063"/>
            </a:xfrm>
            <a:custGeom>
              <a:avLst/>
              <a:gdLst/>
              <a:ahLst/>
              <a:cxnLst/>
              <a:rect l="0" t="0" r="0" b="0"/>
              <a:pathLst>
                <a:path w="198165" h="373063">
                  <a:moveTo>
                    <a:pt x="95087" y="0"/>
                  </a:moveTo>
                  <a:lnTo>
                    <a:pt x="95087" y="0"/>
                  </a:lnTo>
                  <a:lnTo>
                    <a:pt x="95087" y="12053"/>
                  </a:lnTo>
                  <a:lnTo>
                    <a:pt x="92735" y="16528"/>
                  </a:lnTo>
                  <a:lnTo>
                    <a:pt x="82430" y="29190"/>
                  </a:lnTo>
                  <a:lnTo>
                    <a:pt x="78401" y="37948"/>
                  </a:lnTo>
                  <a:lnTo>
                    <a:pt x="68584" y="51322"/>
                  </a:lnTo>
                  <a:lnTo>
                    <a:pt x="55009" y="87374"/>
                  </a:lnTo>
                  <a:lnTo>
                    <a:pt x="39490" y="121420"/>
                  </a:lnTo>
                  <a:lnTo>
                    <a:pt x="23646" y="160611"/>
                  </a:lnTo>
                  <a:lnTo>
                    <a:pt x="10125" y="200255"/>
                  </a:lnTo>
                  <a:lnTo>
                    <a:pt x="6118" y="220437"/>
                  </a:lnTo>
                  <a:lnTo>
                    <a:pt x="1698" y="239940"/>
                  </a:lnTo>
                  <a:lnTo>
                    <a:pt x="0" y="277274"/>
                  </a:lnTo>
                  <a:lnTo>
                    <a:pt x="791" y="288156"/>
                  </a:lnTo>
                  <a:lnTo>
                    <a:pt x="9639" y="325423"/>
                  </a:lnTo>
                  <a:lnTo>
                    <a:pt x="16264" y="338956"/>
                  </a:lnTo>
                  <a:lnTo>
                    <a:pt x="20367" y="345556"/>
                  </a:lnTo>
                  <a:lnTo>
                    <a:pt x="22191" y="351430"/>
                  </a:lnTo>
                  <a:lnTo>
                    <a:pt x="27705" y="356980"/>
                  </a:lnTo>
                  <a:lnTo>
                    <a:pt x="35152" y="361505"/>
                  </a:lnTo>
                  <a:lnTo>
                    <a:pt x="54094" y="368861"/>
                  </a:lnTo>
                  <a:lnTo>
                    <a:pt x="58057" y="369380"/>
                  </a:lnTo>
                  <a:lnTo>
                    <a:pt x="92803" y="361128"/>
                  </a:lnTo>
                  <a:lnTo>
                    <a:pt x="132436" y="341260"/>
                  </a:lnTo>
                  <a:lnTo>
                    <a:pt x="168506" y="314688"/>
                  </a:lnTo>
                  <a:lnTo>
                    <a:pt x="178772" y="304123"/>
                  </a:lnTo>
                  <a:lnTo>
                    <a:pt x="186518" y="291095"/>
                  </a:lnTo>
                  <a:lnTo>
                    <a:pt x="191934" y="278345"/>
                  </a:lnTo>
                  <a:lnTo>
                    <a:pt x="195457" y="272758"/>
                  </a:lnTo>
                  <a:lnTo>
                    <a:pt x="197440" y="263771"/>
                  </a:lnTo>
                  <a:lnTo>
                    <a:pt x="198164" y="248742"/>
                  </a:lnTo>
                  <a:lnTo>
                    <a:pt x="195873" y="244901"/>
                  </a:lnTo>
                  <a:lnTo>
                    <a:pt x="186447" y="234307"/>
                  </a:lnTo>
                  <a:lnTo>
                    <a:pt x="181846" y="232018"/>
                  </a:lnTo>
                  <a:lnTo>
                    <a:pt x="171706" y="230549"/>
                  </a:lnTo>
                  <a:lnTo>
                    <a:pt x="166476" y="232700"/>
                  </a:lnTo>
                  <a:lnTo>
                    <a:pt x="161211" y="235714"/>
                  </a:lnTo>
                  <a:lnTo>
                    <a:pt x="143786" y="242021"/>
                  </a:lnTo>
                  <a:lnTo>
                    <a:pt x="133230" y="249078"/>
                  </a:lnTo>
                  <a:lnTo>
                    <a:pt x="119044" y="270620"/>
                  </a:lnTo>
                  <a:lnTo>
                    <a:pt x="93552" y="306959"/>
                  </a:lnTo>
                  <a:lnTo>
                    <a:pt x="81709" y="331028"/>
                  </a:lnTo>
                  <a:lnTo>
                    <a:pt x="80876" y="334456"/>
                  </a:lnTo>
                  <a:lnTo>
                    <a:pt x="63337" y="373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02"/>
            <p:cNvSpPr/>
            <p:nvPr>
              <p:custDataLst>
                <p:tags r:id="rId55"/>
              </p:custDataLst>
            </p:nvPr>
          </p:nvSpPr>
          <p:spPr>
            <a:xfrm>
              <a:off x="7254874" y="4500562"/>
              <a:ext cx="190501" cy="7939"/>
            </a:xfrm>
            <a:custGeom>
              <a:avLst/>
              <a:gdLst/>
              <a:ahLst/>
              <a:cxnLst/>
              <a:rect l="0" t="0" r="0" b="0"/>
              <a:pathLst>
                <a:path w="190501" h="7939">
                  <a:moveTo>
                    <a:pt x="190500" y="0"/>
                  </a:moveTo>
                  <a:lnTo>
                    <a:pt x="190500" y="0"/>
                  </a:lnTo>
                  <a:lnTo>
                    <a:pt x="158729" y="0"/>
                  </a:lnTo>
                  <a:lnTo>
                    <a:pt x="120627" y="0"/>
                  </a:lnTo>
                  <a:lnTo>
                    <a:pt x="87286" y="0"/>
                  </a:lnTo>
                  <a:lnTo>
                    <a:pt x="53295" y="235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03"/>
            <p:cNvSpPr/>
            <p:nvPr>
              <p:custDataLst>
                <p:tags r:id="rId56"/>
              </p:custDataLst>
            </p:nvPr>
          </p:nvSpPr>
          <p:spPr>
            <a:xfrm>
              <a:off x="7612062" y="4373563"/>
              <a:ext cx="7938" cy="269875"/>
            </a:xfrm>
            <a:custGeom>
              <a:avLst/>
              <a:gdLst/>
              <a:ahLst/>
              <a:cxnLst/>
              <a:rect l="0" t="0" r="0" b="0"/>
              <a:pathLst>
                <a:path w="7938" h="269875">
                  <a:moveTo>
                    <a:pt x="7937" y="0"/>
                  </a:moveTo>
                  <a:lnTo>
                    <a:pt x="7937" y="0"/>
                  </a:lnTo>
                  <a:lnTo>
                    <a:pt x="7056" y="37987"/>
                  </a:lnTo>
                  <a:lnTo>
                    <a:pt x="1655" y="69696"/>
                  </a:lnTo>
                  <a:lnTo>
                    <a:pt x="490" y="105023"/>
                  </a:lnTo>
                  <a:lnTo>
                    <a:pt x="145" y="138715"/>
                  </a:lnTo>
                  <a:lnTo>
                    <a:pt x="43" y="170158"/>
                  </a:lnTo>
                  <a:lnTo>
                    <a:pt x="0" y="269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04"/>
            <p:cNvSpPr/>
            <p:nvPr>
              <p:custDataLst>
                <p:tags r:id="rId57"/>
              </p:custDataLst>
            </p:nvPr>
          </p:nvSpPr>
          <p:spPr>
            <a:xfrm>
              <a:off x="7669337" y="4376927"/>
              <a:ext cx="162875" cy="246024"/>
            </a:xfrm>
            <a:custGeom>
              <a:avLst/>
              <a:gdLst/>
              <a:ahLst/>
              <a:cxnLst/>
              <a:rect l="0" t="0" r="0" b="0"/>
              <a:pathLst>
                <a:path w="162875" h="246024">
                  <a:moveTo>
                    <a:pt x="101476" y="4573"/>
                  </a:moveTo>
                  <a:lnTo>
                    <a:pt x="101476" y="4573"/>
                  </a:lnTo>
                  <a:lnTo>
                    <a:pt x="105689" y="359"/>
                  </a:lnTo>
                  <a:lnTo>
                    <a:pt x="106931" y="0"/>
                  </a:lnTo>
                  <a:lnTo>
                    <a:pt x="107758" y="643"/>
                  </a:lnTo>
                  <a:lnTo>
                    <a:pt x="108310" y="1952"/>
                  </a:lnTo>
                  <a:lnTo>
                    <a:pt x="107796" y="2826"/>
                  </a:lnTo>
                  <a:lnTo>
                    <a:pt x="84898" y="9875"/>
                  </a:lnTo>
                  <a:lnTo>
                    <a:pt x="59256" y="16377"/>
                  </a:lnTo>
                  <a:lnTo>
                    <a:pt x="30402" y="32476"/>
                  </a:lnTo>
                  <a:lnTo>
                    <a:pt x="20498" y="35495"/>
                  </a:lnTo>
                  <a:lnTo>
                    <a:pt x="13157" y="39777"/>
                  </a:lnTo>
                  <a:lnTo>
                    <a:pt x="4065" y="51360"/>
                  </a:lnTo>
                  <a:lnTo>
                    <a:pt x="0" y="61749"/>
                  </a:lnTo>
                  <a:lnTo>
                    <a:pt x="1192" y="64739"/>
                  </a:lnTo>
                  <a:lnTo>
                    <a:pt x="25466" y="86697"/>
                  </a:lnTo>
                  <a:lnTo>
                    <a:pt x="51299" y="102133"/>
                  </a:lnTo>
                  <a:lnTo>
                    <a:pt x="87889" y="115653"/>
                  </a:lnTo>
                  <a:lnTo>
                    <a:pt x="126185" y="137852"/>
                  </a:lnTo>
                  <a:lnTo>
                    <a:pt x="148787" y="149766"/>
                  </a:lnTo>
                  <a:lnTo>
                    <a:pt x="158807" y="162148"/>
                  </a:lnTo>
                  <a:lnTo>
                    <a:pt x="162234" y="171914"/>
                  </a:lnTo>
                  <a:lnTo>
                    <a:pt x="162874" y="183898"/>
                  </a:lnTo>
                  <a:lnTo>
                    <a:pt x="160219" y="200984"/>
                  </a:lnTo>
                  <a:lnTo>
                    <a:pt x="153749" y="213281"/>
                  </a:lnTo>
                  <a:lnTo>
                    <a:pt x="131007" y="232576"/>
                  </a:lnTo>
                  <a:lnTo>
                    <a:pt x="105810" y="243717"/>
                  </a:lnTo>
                  <a:lnTo>
                    <a:pt x="99073" y="246023"/>
                  </a:lnTo>
                  <a:lnTo>
                    <a:pt x="45912" y="2426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05"/>
            <p:cNvSpPr/>
            <p:nvPr>
              <p:custDataLst>
                <p:tags r:id="rId58"/>
              </p:custDataLst>
            </p:nvPr>
          </p:nvSpPr>
          <p:spPr>
            <a:xfrm>
              <a:off x="7762874" y="4381500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06"/>
            <p:cNvSpPr/>
            <p:nvPr>
              <p:custDataLst>
                <p:tags r:id="rId59"/>
              </p:custDataLst>
            </p:nvPr>
          </p:nvSpPr>
          <p:spPr>
            <a:xfrm>
              <a:off x="7715250" y="4381500"/>
              <a:ext cx="103074" cy="277814"/>
            </a:xfrm>
            <a:custGeom>
              <a:avLst/>
              <a:gdLst/>
              <a:ahLst/>
              <a:cxnLst/>
              <a:rect l="0" t="0" r="0" b="0"/>
              <a:pathLst>
                <a:path w="103074" h="277814">
                  <a:moveTo>
                    <a:pt x="55563" y="0"/>
                  </a:moveTo>
                  <a:lnTo>
                    <a:pt x="55563" y="0"/>
                  </a:lnTo>
                  <a:lnTo>
                    <a:pt x="67387" y="0"/>
                  </a:lnTo>
                  <a:lnTo>
                    <a:pt x="68736" y="882"/>
                  </a:lnTo>
                  <a:lnTo>
                    <a:pt x="69637" y="2351"/>
                  </a:lnTo>
                  <a:lnTo>
                    <a:pt x="71331" y="7610"/>
                  </a:lnTo>
                  <a:lnTo>
                    <a:pt x="78262" y="14743"/>
                  </a:lnTo>
                  <a:lnTo>
                    <a:pt x="79046" y="19753"/>
                  </a:lnTo>
                  <a:lnTo>
                    <a:pt x="83931" y="24360"/>
                  </a:lnTo>
                  <a:lnTo>
                    <a:pt x="101888" y="38455"/>
                  </a:lnTo>
                  <a:lnTo>
                    <a:pt x="102609" y="41492"/>
                  </a:lnTo>
                  <a:lnTo>
                    <a:pt x="103073" y="50628"/>
                  </a:lnTo>
                  <a:lnTo>
                    <a:pt x="100784" y="55720"/>
                  </a:lnTo>
                  <a:lnTo>
                    <a:pt x="92129" y="70391"/>
                  </a:lnTo>
                  <a:lnTo>
                    <a:pt x="88739" y="80926"/>
                  </a:lnTo>
                  <a:lnTo>
                    <a:pt x="83242" y="86826"/>
                  </a:lnTo>
                  <a:lnTo>
                    <a:pt x="46150" y="120596"/>
                  </a:lnTo>
                  <a:lnTo>
                    <a:pt x="15888" y="153152"/>
                  </a:lnTo>
                  <a:lnTo>
                    <a:pt x="10292" y="165029"/>
                  </a:lnTo>
                  <a:lnTo>
                    <a:pt x="5646" y="200256"/>
                  </a:lnTo>
                  <a:lnTo>
                    <a:pt x="1115" y="215750"/>
                  </a:lnTo>
                  <a:lnTo>
                    <a:pt x="4" y="253996"/>
                  </a:lnTo>
                  <a:lnTo>
                    <a:pt x="0" y="264582"/>
                  </a:lnTo>
                  <a:lnTo>
                    <a:pt x="2352" y="269875"/>
                  </a:lnTo>
                  <a:lnTo>
                    <a:pt x="7938" y="277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07"/>
            <p:cNvSpPr/>
            <p:nvPr>
              <p:custDataLst>
                <p:tags r:id="rId60"/>
              </p:custDataLst>
            </p:nvPr>
          </p:nvSpPr>
          <p:spPr>
            <a:xfrm>
              <a:off x="7858124" y="4421188"/>
              <a:ext cx="126232" cy="220615"/>
            </a:xfrm>
            <a:custGeom>
              <a:avLst/>
              <a:gdLst/>
              <a:ahLst/>
              <a:cxnLst/>
              <a:rect l="0" t="0" r="0" b="0"/>
              <a:pathLst>
                <a:path w="126232" h="220615">
                  <a:moveTo>
                    <a:pt x="23813" y="0"/>
                  </a:moveTo>
                  <a:lnTo>
                    <a:pt x="23813" y="0"/>
                  </a:lnTo>
                  <a:lnTo>
                    <a:pt x="22931" y="22504"/>
                  </a:lnTo>
                  <a:lnTo>
                    <a:pt x="10275" y="57744"/>
                  </a:lnTo>
                  <a:lnTo>
                    <a:pt x="134" y="86704"/>
                  </a:lnTo>
                  <a:lnTo>
                    <a:pt x="7246" y="87191"/>
                  </a:lnTo>
                  <a:lnTo>
                    <a:pt x="19884" y="88158"/>
                  </a:lnTo>
                  <a:lnTo>
                    <a:pt x="53588" y="98355"/>
                  </a:lnTo>
                  <a:lnTo>
                    <a:pt x="88707" y="113536"/>
                  </a:lnTo>
                  <a:lnTo>
                    <a:pt x="101163" y="121897"/>
                  </a:lnTo>
                  <a:lnTo>
                    <a:pt x="121161" y="145468"/>
                  </a:lnTo>
                  <a:lnTo>
                    <a:pt x="124406" y="152258"/>
                  </a:lnTo>
                  <a:lnTo>
                    <a:pt x="126231" y="165254"/>
                  </a:lnTo>
                  <a:lnTo>
                    <a:pt x="118346" y="184489"/>
                  </a:lnTo>
                  <a:lnTo>
                    <a:pt x="109631" y="194590"/>
                  </a:lnTo>
                  <a:lnTo>
                    <a:pt x="98996" y="202019"/>
                  </a:lnTo>
                  <a:lnTo>
                    <a:pt x="66105" y="218571"/>
                  </a:lnTo>
                  <a:lnTo>
                    <a:pt x="53193" y="220614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8"/>
            <p:cNvSpPr/>
            <p:nvPr>
              <p:custDataLst>
                <p:tags r:id="rId61"/>
              </p:custDataLst>
            </p:nvPr>
          </p:nvSpPr>
          <p:spPr>
            <a:xfrm>
              <a:off x="7858124" y="4389438"/>
              <a:ext cx="127002" cy="31751"/>
            </a:xfrm>
            <a:custGeom>
              <a:avLst/>
              <a:gdLst/>
              <a:ahLst/>
              <a:cxnLst/>
              <a:rect l="0" t="0" r="0" b="0"/>
              <a:pathLst>
                <a:path w="127002" h="31751">
                  <a:moveTo>
                    <a:pt x="127001" y="0"/>
                  </a:moveTo>
                  <a:lnTo>
                    <a:pt x="127001" y="0"/>
                  </a:lnTo>
                  <a:lnTo>
                    <a:pt x="122787" y="0"/>
                  </a:lnTo>
                  <a:lnTo>
                    <a:pt x="106243" y="10909"/>
                  </a:lnTo>
                  <a:lnTo>
                    <a:pt x="70796" y="19434"/>
                  </a:lnTo>
                  <a:lnTo>
                    <a:pt x="32005" y="2901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09"/>
            <p:cNvSpPr/>
            <p:nvPr>
              <p:custDataLst>
                <p:tags r:id="rId62"/>
              </p:custDataLst>
            </p:nvPr>
          </p:nvSpPr>
          <p:spPr>
            <a:xfrm>
              <a:off x="5199063" y="4794250"/>
              <a:ext cx="2873375" cy="166689"/>
            </a:xfrm>
            <a:custGeom>
              <a:avLst/>
              <a:gdLst/>
              <a:ahLst/>
              <a:cxnLst/>
              <a:rect l="0" t="0" r="0" b="0"/>
              <a:pathLst>
                <a:path w="2873375" h="166689">
                  <a:moveTo>
                    <a:pt x="2873374" y="0"/>
                  </a:moveTo>
                  <a:lnTo>
                    <a:pt x="2873374" y="0"/>
                  </a:lnTo>
                  <a:lnTo>
                    <a:pt x="2838514" y="0"/>
                  </a:lnTo>
                  <a:lnTo>
                    <a:pt x="2805218" y="0"/>
                  </a:lnTo>
                  <a:lnTo>
                    <a:pt x="2773412" y="0"/>
                  </a:lnTo>
                  <a:lnTo>
                    <a:pt x="2740373" y="0"/>
                  </a:lnTo>
                  <a:lnTo>
                    <a:pt x="2703928" y="0"/>
                  </a:lnTo>
                  <a:lnTo>
                    <a:pt x="2670395" y="882"/>
                  </a:lnTo>
                  <a:lnTo>
                    <a:pt x="2638999" y="5454"/>
                  </a:lnTo>
                  <a:lnTo>
                    <a:pt x="2601889" y="7447"/>
                  </a:lnTo>
                  <a:lnTo>
                    <a:pt x="2565062" y="7840"/>
                  </a:lnTo>
                  <a:lnTo>
                    <a:pt x="2531941" y="7908"/>
                  </a:lnTo>
                  <a:lnTo>
                    <a:pt x="2494201" y="7929"/>
                  </a:lnTo>
                  <a:lnTo>
                    <a:pt x="2463517" y="12148"/>
                  </a:lnTo>
                  <a:lnTo>
                    <a:pt x="2429241" y="14771"/>
                  </a:lnTo>
                  <a:lnTo>
                    <a:pt x="2401697" y="15384"/>
                  </a:lnTo>
                  <a:lnTo>
                    <a:pt x="2363496" y="15729"/>
                  </a:lnTo>
                  <a:lnTo>
                    <a:pt x="2328364" y="15832"/>
                  </a:lnTo>
                  <a:lnTo>
                    <a:pt x="2299536" y="15855"/>
                  </a:lnTo>
                  <a:lnTo>
                    <a:pt x="2269085" y="15866"/>
                  </a:lnTo>
                  <a:lnTo>
                    <a:pt x="2234833" y="15872"/>
                  </a:lnTo>
                  <a:lnTo>
                    <a:pt x="2203713" y="15875"/>
                  </a:lnTo>
                  <a:lnTo>
                    <a:pt x="2167048" y="16757"/>
                  </a:lnTo>
                  <a:lnTo>
                    <a:pt x="2134436" y="21329"/>
                  </a:lnTo>
                  <a:lnTo>
                    <a:pt x="2103691" y="22709"/>
                  </a:lnTo>
                  <a:lnTo>
                    <a:pt x="2071801" y="23322"/>
                  </a:lnTo>
                  <a:lnTo>
                    <a:pt x="2041751" y="23594"/>
                  </a:lnTo>
                  <a:lnTo>
                    <a:pt x="2005000" y="23747"/>
                  </a:lnTo>
                  <a:lnTo>
                    <a:pt x="1972651" y="23793"/>
                  </a:lnTo>
                  <a:lnTo>
                    <a:pt x="1935217" y="23808"/>
                  </a:lnTo>
                  <a:lnTo>
                    <a:pt x="1898327" y="28026"/>
                  </a:lnTo>
                  <a:lnTo>
                    <a:pt x="1859224" y="31014"/>
                  </a:lnTo>
                  <a:lnTo>
                    <a:pt x="1828034" y="31532"/>
                  </a:lnTo>
                  <a:lnTo>
                    <a:pt x="1793804" y="32567"/>
                  </a:lnTo>
                  <a:lnTo>
                    <a:pt x="1762681" y="35935"/>
                  </a:lnTo>
                  <a:lnTo>
                    <a:pt x="1723091" y="38576"/>
                  </a:lnTo>
                  <a:lnTo>
                    <a:pt x="1689019" y="39358"/>
                  </a:lnTo>
                  <a:lnTo>
                    <a:pt x="1656581" y="39590"/>
                  </a:lnTo>
                  <a:lnTo>
                    <a:pt x="1619470" y="45123"/>
                  </a:lnTo>
                  <a:lnTo>
                    <a:pt x="1589426" y="46884"/>
                  </a:lnTo>
                  <a:lnTo>
                    <a:pt x="1558182" y="48287"/>
                  </a:lnTo>
                  <a:lnTo>
                    <a:pt x="1526582" y="53015"/>
                  </a:lnTo>
                  <a:lnTo>
                    <a:pt x="1495759" y="55689"/>
                  </a:lnTo>
                  <a:lnTo>
                    <a:pt x="1458841" y="61696"/>
                  </a:lnTo>
                  <a:lnTo>
                    <a:pt x="1428258" y="65317"/>
                  </a:lnTo>
                  <a:lnTo>
                    <a:pt x="1389798" y="69624"/>
                  </a:lnTo>
                  <a:lnTo>
                    <a:pt x="1359403" y="71513"/>
                  </a:lnTo>
                  <a:lnTo>
                    <a:pt x="1322458" y="76653"/>
                  </a:lnTo>
                  <a:lnTo>
                    <a:pt x="1290050" y="78568"/>
                  </a:lnTo>
                  <a:lnTo>
                    <a:pt x="1252597" y="81568"/>
                  </a:lnTo>
                  <a:lnTo>
                    <a:pt x="1214866" y="87962"/>
                  </a:lnTo>
                  <a:lnTo>
                    <a:pt x="1184642" y="92010"/>
                  </a:lnTo>
                  <a:lnTo>
                    <a:pt x="1148675" y="94289"/>
                  </a:lnTo>
                  <a:lnTo>
                    <a:pt x="1112370" y="97411"/>
                  </a:lnTo>
                  <a:lnTo>
                    <a:pt x="1075507" y="102046"/>
                  </a:lnTo>
                  <a:lnTo>
                    <a:pt x="1037063" y="108417"/>
                  </a:lnTo>
                  <a:lnTo>
                    <a:pt x="1007428" y="109922"/>
                  </a:lnTo>
                  <a:lnTo>
                    <a:pt x="972890" y="114982"/>
                  </a:lnTo>
                  <a:lnTo>
                    <a:pt x="933258" y="117853"/>
                  </a:lnTo>
                  <a:lnTo>
                    <a:pt x="900643" y="122918"/>
                  </a:lnTo>
                  <a:lnTo>
                    <a:pt x="863274" y="127076"/>
                  </a:lnTo>
                  <a:lnTo>
                    <a:pt x="825226" y="132216"/>
                  </a:lnTo>
                  <a:lnTo>
                    <a:pt x="792492" y="134131"/>
                  </a:lnTo>
                  <a:lnTo>
                    <a:pt x="762029" y="134579"/>
                  </a:lnTo>
                  <a:lnTo>
                    <a:pt x="731237" y="134831"/>
                  </a:lnTo>
                  <a:lnTo>
                    <a:pt x="694089" y="139120"/>
                  </a:lnTo>
                  <a:lnTo>
                    <a:pt x="664789" y="141206"/>
                  </a:lnTo>
                  <a:lnTo>
                    <a:pt x="625599" y="142380"/>
                  </a:lnTo>
                  <a:lnTo>
                    <a:pt x="592527" y="142728"/>
                  </a:lnTo>
                  <a:lnTo>
                    <a:pt x="566734" y="142810"/>
                  </a:lnTo>
                  <a:lnTo>
                    <a:pt x="537631" y="142846"/>
                  </a:lnTo>
                  <a:lnTo>
                    <a:pt x="504138" y="142866"/>
                  </a:lnTo>
                  <a:lnTo>
                    <a:pt x="469029" y="142872"/>
                  </a:lnTo>
                  <a:lnTo>
                    <a:pt x="441290" y="142873"/>
                  </a:lnTo>
                  <a:lnTo>
                    <a:pt x="402978" y="142875"/>
                  </a:lnTo>
                  <a:lnTo>
                    <a:pt x="370167" y="145226"/>
                  </a:lnTo>
                  <a:lnTo>
                    <a:pt x="332214" y="149709"/>
                  </a:lnTo>
                  <a:lnTo>
                    <a:pt x="300790" y="150485"/>
                  </a:lnTo>
                  <a:lnTo>
                    <a:pt x="263551" y="150715"/>
                  </a:lnTo>
                  <a:lnTo>
                    <a:pt x="233283" y="150793"/>
                  </a:lnTo>
                  <a:lnTo>
                    <a:pt x="201607" y="151689"/>
                  </a:lnTo>
                  <a:lnTo>
                    <a:pt x="163557" y="157093"/>
                  </a:lnTo>
                  <a:lnTo>
                    <a:pt x="126588" y="159414"/>
                  </a:lnTo>
                  <a:lnTo>
                    <a:pt x="91471" y="165555"/>
                  </a:lnTo>
                  <a:lnTo>
                    <a:pt x="58994" y="166538"/>
                  </a:lnTo>
                  <a:lnTo>
                    <a:pt x="23155" y="166674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0"/>
            <p:cNvSpPr/>
            <p:nvPr>
              <p:custDataLst>
                <p:tags r:id="rId63"/>
              </p:custDataLst>
            </p:nvPr>
          </p:nvSpPr>
          <p:spPr>
            <a:xfrm>
              <a:off x="6159500" y="5033361"/>
              <a:ext cx="268138" cy="300640"/>
            </a:xfrm>
            <a:custGeom>
              <a:avLst/>
              <a:gdLst/>
              <a:ahLst/>
              <a:cxnLst/>
              <a:rect l="0" t="0" r="0" b="0"/>
              <a:pathLst>
                <a:path w="268138" h="300640">
                  <a:moveTo>
                    <a:pt x="0" y="70452"/>
                  </a:moveTo>
                  <a:lnTo>
                    <a:pt x="0" y="70452"/>
                  </a:lnTo>
                  <a:lnTo>
                    <a:pt x="0" y="63617"/>
                  </a:lnTo>
                  <a:lnTo>
                    <a:pt x="4213" y="54413"/>
                  </a:lnTo>
                  <a:lnTo>
                    <a:pt x="10985" y="47742"/>
                  </a:lnTo>
                  <a:lnTo>
                    <a:pt x="50168" y="24578"/>
                  </a:lnTo>
                  <a:lnTo>
                    <a:pt x="59339" y="19195"/>
                  </a:lnTo>
                  <a:lnTo>
                    <a:pt x="97456" y="11242"/>
                  </a:lnTo>
                  <a:lnTo>
                    <a:pt x="129516" y="4009"/>
                  </a:lnTo>
                  <a:lnTo>
                    <a:pt x="165616" y="0"/>
                  </a:lnTo>
                  <a:lnTo>
                    <a:pt x="198225" y="1561"/>
                  </a:lnTo>
                  <a:lnTo>
                    <a:pt x="217504" y="5886"/>
                  </a:lnTo>
                  <a:lnTo>
                    <a:pt x="225058" y="10849"/>
                  </a:lnTo>
                  <a:lnTo>
                    <a:pt x="225003" y="14841"/>
                  </a:lnTo>
                  <a:lnTo>
                    <a:pt x="220240" y="26333"/>
                  </a:lnTo>
                  <a:lnTo>
                    <a:pt x="190116" y="55497"/>
                  </a:lnTo>
                  <a:lnTo>
                    <a:pt x="157654" y="72577"/>
                  </a:lnTo>
                  <a:lnTo>
                    <a:pt x="121005" y="96570"/>
                  </a:lnTo>
                  <a:lnTo>
                    <a:pt x="115516" y="102050"/>
                  </a:lnTo>
                  <a:lnTo>
                    <a:pt x="114052" y="104746"/>
                  </a:lnTo>
                  <a:lnTo>
                    <a:pt x="113958" y="106543"/>
                  </a:lnTo>
                  <a:lnTo>
                    <a:pt x="114777" y="107741"/>
                  </a:lnTo>
                  <a:lnTo>
                    <a:pt x="116206" y="108541"/>
                  </a:lnTo>
                  <a:lnTo>
                    <a:pt x="150871" y="109929"/>
                  </a:lnTo>
                  <a:lnTo>
                    <a:pt x="174642" y="112428"/>
                  </a:lnTo>
                  <a:lnTo>
                    <a:pt x="208860" y="119097"/>
                  </a:lnTo>
                  <a:lnTo>
                    <a:pt x="236263" y="135198"/>
                  </a:lnTo>
                  <a:lnTo>
                    <a:pt x="251097" y="145491"/>
                  </a:lnTo>
                  <a:lnTo>
                    <a:pt x="254710" y="146937"/>
                  </a:lnTo>
                  <a:lnTo>
                    <a:pt x="261077" y="155598"/>
                  </a:lnTo>
                  <a:lnTo>
                    <a:pt x="268137" y="174289"/>
                  </a:lnTo>
                  <a:lnTo>
                    <a:pt x="265145" y="192058"/>
                  </a:lnTo>
                  <a:lnTo>
                    <a:pt x="254460" y="209866"/>
                  </a:lnTo>
                  <a:lnTo>
                    <a:pt x="216579" y="243183"/>
                  </a:lnTo>
                  <a:lnTo>
                    <a:pt x="213178" y="246460"/>
                  </a:lnTo>
                  <a:lnTo>
                    <a:pt x="178680" y="263511"/>
                  </a:lnTo>
                  <a:lnTo>
                    <a:pt x="142189" y="279113"/>
                  </a:lnTo>
                  <a:lnTo>
                    <a:pt x="95250" y="3006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11"/>
            <p:cNvSpPr/>
            <p:nvPr>
              <p:custDataLst>
                <p:tags r:id="rId64"/>
              </p:custDataLst>
            </p:nvPr>
          </p:nvSpPr>
          <p:spPr>
            <a:xfrm>
              <a:off x="6461452" y="4985206"/>
              <a:ext cx="189145" cy="324983"/>
            </a:xfrm>
            <a:custGeom>
              <a:avLst/>
              <a:gdLst/>
              <a:ahLst/>
              <a:cxnLst/>
              <a:rect l="0" t="0" r="0" b="0"/>
              <a:pathLst>
                <a:path w="189145" h="324983">
                  <a:moveTo>
                    <a:pt x="7610" y="39232"/>
                  </a:moveTo>
                  <a:lnTo>
                    <a:pt x="7610" y="39232"/>
                  </a:lnTo>
                  <a:lnTo>
                    <a:pt x="0" y="39232"/>
                  </a:lnTo>
                  <a:lnTo>
                    <a:pt x="3984" y="35018"/>
                  </a:lnTo>
                  <a:lnTo>
                    <a:pt x="24141" y="26575"/>
                  </a:lnTo>
                  <a:lnTo>
                    <a:pt x="57800" y="17302"/>
                  </a:lnTo>
                  <a:lnTo>
                    <a:pt x="93600" y="7331"/>
                  </a:lnTo>
                  <a:lnTo>
                    <a:pt x="123048" y="1851"/>
                  </a:lnTo>
                  <a:lnTo>
                    <a:pt x="159862" y="0"/>
                  </a:lnTo>
                  <a:lnTo>
                    <a:pt x="172586" y="4450"/>
                  </a:lnTo>
                  <a:lnTo>
                    <a:pt x="178448" y="8106"/>
                  </a:lnTo>
                  <a:lnTo>
                    <a:pt x="182356" y="12308"/>
                  </a:lnTo>
                  <a:lnTo>
                    <a:pt x="186700" y="21679"/>
                  </a:lnTo>
                  <a:lnTo>
                    <a:pt x="189144" y="49513"/>
                  </a:lnTo>
                  <a:lnTo>
                    <a:pt x="185011" y="68495"/>
                  </a:lnTo>
                  <a:lnTo>
                    <a:pt x="172201" y="102240"/>
                  </a:lnTo>
                  <a:lnTo>
                    <a:pt x="155722" y="141603"/>
                  </a:lnTo>
                  <a:lnTo>
                    <a:pt x="145962" y="175495"/>
                  </a:lnTo>
                  <a:lnTo>
                    <a:pt x="132066" y="214206"/>
                  </a:lnTo>
                  <a:lnTo>
                    <a:pt x="118749" y="247307"/>
                  </a:lnTo>
                  <a:lnTo>
                    <a:pt x="104626" y="279181"/>
                  </a:lnTo>
                  <a:lnTo>
                    <a:pt x="79047" y="3249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12"/>
            <p:cNvSpPr/>
            <p:nvPr>
              <p:custDataLst>
                <p:tags r:id="rId65"/>
              </p:custDataLst>
            </p:nvPr>
          </p:nvSpPr>
          <p:spPr>
            <a:xfrm>
              <a:off x="6732612" y="4945062"/>
              <a:ext cx="227989" cy="236849"/>
            </a:xfrm>
            <a:custGeom>
              <a:avLst/>
              <a:gdLst/>
              <a:ahLst/>
              <a:cxnLst/>
              <a:rect l="0" t="0" r="0" b="0"/>
              <a:pathLst>
                <a:path w="227989" h="236849">
                  <a:moveTo>
                    <a:pt x="101576" y="0"/>
                  </a:moveTo>
                  <a:lnTo>
                    <a:pt x="101576" y="0"/>
                  </a:lnTo>
                  <a:lnTo>
                    <a:pt x="97362" y="0"/>
                  </a:lnTo>
                  <a:lnTo>
                    <a:pt x="80818" y="7219"/>
                  </a:lnTo>
                  <a:lnTo>
                    <a:pt x="61323" y="20758"/>
                  </a:lnTo>
                  <a:lnTo>
                    <a:pt x="33058" y="56205"/>
                  </a:lnTo>
                  <a:lnTo>
                    <a:pt x="18008" y="77412"/>
                  </a:lnTo>
                  <a:lnTo>
                    <a:pt x="6543" y="110476"/>
                  </a:lnTo>
                  <a:lnTo>
                    <a:pt x="0" y="138534"/>
                  </a:lnTo>
                  <a:lnTo>
                    <a:pt x="3078" y="159816"/>
                  </a:lnTo>
                  <a:lnTo>
                    <a:pt x="17476" y="188947"/>
                  </a:lnTo>
                  <a:lnTo>
                    <a:pt x="28640" y="202583"/>
                  </a:lnTo>
                  <a:lnTo>
                    <a:pt x="58522" y="223525"/>
                  </a:lnTo>
                  <a:lnTo>
                    <a:pt x="92059" y="229754"/>
                  </a:lnTo>
                  <a:lnTo>
                    <a:pt x="128904" y="236848"/>
                  </a:lnTo>
                  <a:lnTo>
                    <a:pt x="163287" y="231536"/>
                  </a:lnTo>
                  <a:lnTo>
                    <a:pt x="191768" y="221994"/>
                  </a:lnTo>
                  <a:lnTo>
                    <a:pt x="200752" y="215080"/>
                  </a:lnTo>
                  <a:lnTo>
                    <a:pt x="214844" y="196313"/>
                  </a:lnTo>
                  <a:lnTo>
                    <a:pt x="224115" y="174878"/>
                  </a:lnTo>
                  <a:lnTo>
                    <a:pt x="227988" y="137476"/>
                  </a:lnTo>
                  <a:lnTo>
                    <a:pt x="224187" y="111877"/>
                  </a:lnTo>
                  <a:lnTo>
                    <a:pt x="213262" y="91750"/>
                  </a:lnTo>
                  <a:lnTo>
                    <a:pt x="187627" y="62580"/>
                  </a:lnTo>
                  <a:lnTo>
                    <a:pt x="149644" y="47852"/>
                  </a:lnTo>
                  <a:lnTo>
                    <a:pt x="125965" y="41300"/>
                  </a:lnTo>
                  <a:lnTo>
                    <a:pt x="61888" y="63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13"/>
            <p:cNvSpPr/>
            <p:nvPr>
              <p:custDataLst>
                <p:tags r:id="rId66"/>
              </p:custDataLst>
            </p:nvPr>
          </p:nvSpPr>
          <p:spPr>
            <a:xfrm>
              <a:off x="6956012" y="4968875"/>
              <a:ext cx="209904" cy="197887"/>
            </a:xfrm>
            <a:custGeom>
              <a:avLst/>
              <a:gdLst/>
              <a:ahLst/>
              <a:cxnLst/>
              <a:rect l="0" t="0" r="0" b="0"/>
              <a:pathLst>
                <a:path w="209904" h="197887">
                  <a:moveTo>
                    <a:pt x="44863" y="7938"/>
                  </a:moveTo>
                  <a:lnTo>
                    <a:pt x="44863" y="7938"/>
                  </a:lnTo>
                  <a:lnTo>
                    <a:pt x="49076" y="7938"/>
                  </a:lnTo>
                  <a:lnTo>
                    <a:pt x="49436" y="8819"/>
                  </a:lnTo>
                  <a:lnTo>
                    <a:pt x="26022" y="47308"/>
                  </a:lnTo>
                  <a:lnTo>
                    <a:pt x="6559" y="78048"/>
                  </a:lnTo>
                  <a:lnTo>
                    <a:pt x="0" y="111222"/>
                  </a:lnTo>
                  <a:lnTo>
                    <a:pt x="4121" y="149263"/>
                  </a:lnTo>
                  <a:lnTo>
                    <a:pt x="8528" y="165999"/>
                  </a:lnTo>
                  <a:lnTo>
                    <a:pt x="15779" y="177552"/>
                  </a:lnTo>
                  <a:lnTo>
                    <a:pt x="25763" y="185627"/>
                  </a:lnTo>
                  <a:lnTo>
                    <a:pt x="49027" y="195645"/>
                  </a:lnTo>
                  <a:lnTo>
                    <a:pt x="75280" y="197886"/>
                  </a:lnTo>
                  <a:lnTo>
                    <a:pt x="112672" y="191991"/>
                  </a:lnTo>
                  <a:lnTo>
                    <a:pt x="141225" y="179982"/>
                  </a:lnTo>
                  <a:lnTo>
                    <a:pt x="178184" y="155764"/>
                  </a:lnTo>
                  <a:lnTo>
                    <a:pt x="190982" y="139246"/>
                  </a:lnTo>
                  <a:lnTo>
                    <a:pt x="205989" y="102710"/>
                  </a:lnTo>
                  <a:lnTo>
                    <a:pt x="209903" y="83447"/>
                  </a:lnTo>
                  <a:lnTo>
                    <a:pt x="208466" y="72071"/>
                  </a:lnTo>
                  <a:lnTo>
                    <a:pt x="200347" y="53398"/>
                  </a:lnTo>
                  <a:lnTo>
                    <a:pt x="186014" y="31812"/>
                  </a:lnTo>
                  <a:lnTo>
                    <a:pt x="169000" y="17754"/>
                  </a:lnTo>
                  <a:lnTo>
                    <a:pt x="157068" y="12300"/>
                  </a:lnTo>
                  <a:lnTo>
                    <a:pt x="122453" y="3057"/>
                  </a:lnTo>
                  <a:lnTo>
                    <a:pt x="88378" y="603"/>
                  </a:lnTo>
                  <a:lnTo>
                    <a:pt x="369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14"/>
            <p:cNvSpPr/>
            <p:nvPr>
              <p:custDataLst>
                <p:tags r:id="rId67"/>
              </p:custDataLst>
            </p:nvPr>
          </p:nvSpPr>
          <p:spPr>
            <a:xfrm>
              <a:off x="8207374" y="4730750"/>
              <a:ext cx="134940" cy="198439"/>
            </a:xfrm>
            <a:custGeom>
              <a:avLst/>
              <a:gdLst/>
              <a:ahLst/>
              <a:cxnLst/>
              <a:rect l="0" t="0" r="0" b="0"/>
              <a:pathLst>
                <a:path w="134940" h="19843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7269" y="39632"/>
                  </a:lnTo>
                  <a:lnTo>
                    <a:pt x="43401" y="74794"/>
                  </a:lnTo>
                  <a:lnTo>
                    <a:pt x="69819" y="112311"/>
                  </a:lnTo>
                  <a:lnTo>
                    <a:pt x="92285" y="145264"/>
                  </a:lnTo>
                  <a:lnTo>
                    <a:pt x="134939" y="198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15"/>
            <p:cNvSpPr/>
            <p:nvPr>
              <p:custDataLst>
                <p:tags r:id="rId68"/>
              </p:custDataLst>
            </p:nvPr>
          </p:nvSpPr>
          <p:spPr>
            <a:xfrm>
              <a:off x="8199438" y="4706938"/>
              <a:ext cx="134937" cy="254001"/>
            </a:xfrm>
            <a:custGeom>
              <a:avLst/>
              <a:gdLst/>
              <a:ahLst/>
              <a:cxnLst/>
              <a:rect l="0" t="0" r="0" b="0"/>
              <a:pathLst>
                <a:path w="134937" h="254001">
                  <a:moveTo>
                    <a:pt x="134936" y="0"/>
                  </a:moveTo>
                  <a:lnTo>
                    <a:pt x="134936" y="0"/>
                  </a:lnTo>
                  <a:lnTo>
                    <a:pt x="134055" y="8100"/>
                  </a:lnTo>
                  <a:lnTo>
                    <a:pt x="128599" y="24448"/>
                  </a:lnTo>
                  <a:lnTo>
                    <a:pt x="112796" y="58126"/>
                  </a:lnTo>
                  <a:lnTo>
                    <a:pt x="94534" y="93926"/>
                  </a:lnTo>
                  <a:lnTo>
                    <a:pt x="73941" y="130952"/>
                  </a:lnTo>
                  <a:lnTo>
                    <a:pt x="52006" y="166782"/>
                  </a:lnTo>
                  <a:lnTo>
                    <a:pt x="27813" y="204564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16"/>
            <p:cNvSpPr/>
            <p:nvPr>
              <p:custDataLst>
                <p:tags r:id="rId69"/>
              </p:custDataLst>
            </p:nvPr>
          </p:nvSpPr>
          <p:spPr>
            <a:xfrm>
              <a:off x="8485188" y="4643437"/>
              <a:ext cx="23813" cy="317502"/>
            </a:xfrm>
            <a:custGeom>
              <a:avLst/>
              <a:gdLst/>
              <a:ahLst/>
              <a:cxnLst/>
              <a:rect l="0" t="0" r="0" b="0"/>
              <a:pathLst>
                <a:path w="23813" h="317502">
                  <a:moveTo>
                    <a:pt x="23812" y="0"/>
                  </a:moveTo>
                  <a:lnTo>
                    <a:pt x="23812" y="0"/>
                  </a:lnTo>
                  <a:lnTo>
                    <a:pt x="23812" y="37358"/>
                  </a:lnTo>
                  <a:lnTo>
                    <a:pt x="23812" y="72741"/>
                  </a:lnTo>
                  <a:lnTo>
                    <a:pt x="22930" y="109552"/>
                  </a:lnTo>
                  <a:lnTo>
                    <a:pt x="19598" y="141588"/>
                  </a:lnTo>
                  <a:lnTo>
                    <a:pt x="16977" y="177478"/>
                  </a:lnTo>
                  <a:lnTo>
                    <a:pt x="11987" y="213296"/>
                  </a:lnTo>
                  <a:lnTo>
                    <a:pt x="4922" y="243410"/>
                  </a:lnTo>
                  <a:lnTo>
                    <a:pt x="0" y="317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17"/>
            <p:cNvSpPr/>
            <p:nvPr>
              <p:custDataLst>
                <p:tags r:id="rId70"/>
              </p:custDataLst>
            </p:nvPr>
          </p:nvSpPr>
          <p:spPr>
            <a:xfrm>
              <a:off x="8581077" y="4667250"/>
              <a:ext cx="124572" cy="256847"/>
            </a:xfrm>
            <a:custGeom>
              <a:avLst/>
              <a:gdLst/>
              <a:ahLst/>
              <a:cxnLst/>
              <a:rect l="0" t="0" r="0" b="0"/>
              <a:pathLst>
                <a:path w="124572" h="256847">
                  <a:moveTo>
                    <a:pt x="23173" y="0"/>
                  </a:moveTo>
                  <a:lnTo>
                    <a:pt x="23173" y="0"/>
                  </a:lnTo>
                  <a:lnTo>
                    <a:pt x="16338" y="24716"/>
                  </a:lnTo>
                  <a:lnTo>
                    <a:pt x="14570" y="59399"/>
                  </a:lnTo>
                  <a:lnTo>
                    <a:pt x="6644" y="95388"/>
                  </a:lnTo>
                  <a:lnTo>
                    <a:pt x="1518" y="134978"/>
                  </a:lnTo>
                  <a:lnTo>
                    <a:pt x="0" y="167581"/>
                  </a:lnTo>
                  <a:lnTo>
                    <a:pt x="3701" y="202828"/>
                  </a:lnTo>
                  <a:lnTo>
                    <a:pt x="13107" y="240892"/>
                  </a:lnTo>
                  <a:lnTo>
                    <a:pt x="13816" y="245261"/>
                  </a:lnTo>
                  <a:lnTo>
                    <a:pt x="16053" y="249056"/>
                  </a:lnTo>
                  <a:lnTo>
                    <a:pt x="23243" y="255624"/>
                  </a:lnTo>
                  <a:lnTo>
                    <a:pt x="28510" y="256846"/>
                  </a:lnTo>
                  <a:lnTo>
                    <a:pt x="41421" y="255854"/>
                  </a:lnTo>
                  <a:lnTo>
                    <a:pt x="65811" y="247147"/>
                  </a:lnTo>
                  <a:lnTo>
                    <a:pt x="94508" y="228555"/>
                  </a:lnTo>
                  <a:lnTo>
                    <a:pt x="111869" y="206248"/>
                  </a:lnTo>
                  <a:lnTo>
                    <a:pt x="121774" y="175893"/>
                  </a:lnTo>
                  <a:lnTo>
                    <a:pt x="124571" y="137670"/>
                  </a:lnTo>
                  <a:lnTo>
                    <a:pt x="117546" y="103727"/>
                  </a:lnTo>
                  <a:lnTo>
                    <a:pt x="110226" y="84239"/>
                  </a:lnTo>
                  <a:lnTo>
                    <a:pt x="90003" y="54994"/>
                  </a:lnTo>
                  <a:lnTo>
                    <a:pt x="71196" y="39421"/>
                  </a:lnTo>
                  <a:lnTo>
                    <a:pt x="23173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8"/>
            <p:cNvSpPr/>
            <p:nvPr>
              <p:custDataLst>
                <p:tags r:id="rId71"/>
              </p:custDataLst>
            </p:nvPr>
          </p:nvSpPr>
          <p:spPr>
            <a:xfrm>
              <a:off x="8750818" y="4683125"/>
              <a:ext cx="192695" cy="201382"/>
            </a:xfrm>
            <a:custGeom>
              <a:avLst/>
              <a:gdLst/>
              <a:ahLst/>
              <a:cxnLst/>
              <a:rect l="0" t="0" r="0" b="0"/>
              <a:pathLst>
                <a:path w="192695" h="201382">
                  <a:moveTo>
                    <a:pt x="67745" y="7937"/>
                  </a:moveTo>
                  <a:lnTo>
                    <a:pt x="67745" y="7937"/>
                  </a:lnTo>
                  <a:lnTo>
                    <a:pt x="63530" y="3724"/>
                  </a:lnTo>
                  <a:lnTo>
                    <a:pt x="59110" y="1655"/>
                  </a:lnTo>
                  <a:lnTo>
                    <a:pt x="56696" y="1103"/>
                  </a:lnTo>
                  <a:lnTo>
                    <a:pt x="54205" y="1617"/>
                  </a:lnTo>
                  <a:lnTo>
                    <a:pt x="46486" y="6555"/>
                  </a:lnTo>
                  <a:lnTo>
                    <a:pt x="25239" y="27614"/>
                  </a:lnTo>
                  <a:lnTo>
                    <a:pt x="12671" y="50205"/>
                  </a:lnTo>
                  <a:lnTo>
                    <a:pt x="6741" y="69850"/>
                  </a:lnTo>
                  <a:lnTo>
                    <a:pt x="0" y="109479"/>
                  </a:lnTo>
                  <a:lnTo>
                    <a:pt x="3512" y="146382"/>
                  </a:lnTo>
                  <a:lnTo>
                    <a:pt x="8622" y="157957"/>
                  </a:lnTo>
                  <a:lnTo>
                    <a:pt x="30397" y="188795"/>
                  </a:lnTo>
                  <a:lnTo>
                    <a:pt x="37328" y="194151"/>
                  </a:lnTo>
                  <a:lnTo>
                    <a:pt x="58830" y="201381"/>
                  </a:lnTo>
                  <a:lnTo>
                    <a:pt x="91758" y="200681"/>
                  </a:lnTo>
                  <a:lnTo>
                    <a:pt x="121015" y="194889"/>
                  </a:lnTo>
                  <a:lnTo>
                    <a:pt x="160340" y="169878"/>
                  </a:lnTo>
                  <a:lnTo>
                    <a:pt x="166518" y="166169"/>
                  </a:lnTo>
                  <a:lnTo>
                    <a:pt x="175732" y="154991"/>
                  </a:lnTo>
                  <a:lnTo>
                    <a:pt x="190803" y="124022"/>
                  </a:lnTo>
                  <a:lnTo>
                    <a:pt x="192694" y="101423"/>
                  </a:lnTo>
                  <a:lnTo>
                    <a:pt x="185880" y="67332"/>
                  </a:lnTo>
                  <a:lnTo>
                    <a:pt x="171827" y="38877"/>
                  </a:lnTo>
                  <a:lnTo>
                    <a:pt x="1312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119"/>
          <p:cNvSpPr/>
          <p:nvPr>
            <p:custDataLst>
              <p:tags r:id="rId7"/>
            </p:custDataLst>
          </p:nvPr>
        </p:nvSpPr>
        <p:spPr>
          <a:xfrm>
            <a:off x="6318250" y="4476750"/>
            <a:ext cx="23814" cy="285751"/>
          </a:xfrm>
          <a:custGeom>
            <a:avLst/>
            <a:gdLst/>
            <a:ahLst/>
            <a:cxnLst/>
            <a:rect l="0" t="0" r="0" b="0"/>
            <a:pathLst>
              <a:path w="23814" h="285751">
                <a:moveTo>
                  <a:pt x="0" y="0"/>
                </a:moveTo>
                <a:lnTo>
                  <a:pt x="0" y="0"/>
                </a:lnTo>
                <a:lnTo>
                  <a:pt x="882" y="38005"/>
                </a:lnTo>
                <a:lnTo>
                  <a:pt x="5454" y="69959"/>
                </a:lnTo>
                <a:lnTo>
                  <a:pt x="7201" y="105199"/>
                </a:lnTo>
                <a:lnTo>
                  <a:pt x="10144" y="141705"/>
                </a:lnTo>
                <a:lnTo>
                  <a:pt x="14742" y="174393"/>
                </a:lnTo>
                <a:lnTo>
                  <a:pt x="19753" y="206796"/>
                </a:lnTo>
                <a:lnTo>
                  <a:pt x="23011" y="239123"/>
                </a:lnTo>
                <a:lnTo>
                  <a:pt x="23813" y="2857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Shape-120"/>
          <p:cNvSpPr/>
          <p:nvPr>
            <p:custDataLst>
              <p:tags r:id="rId8"/>
            </p:custDataLst>
          </p:nvPr>
        </p:nvSpPr>
        <p:spPr>
          <a:xfrm>
            <a:off x="7381874" y="4413250"/>
            <a:ext cx="7940" cy="230188"/>
          </a:xfrm>
          <a:custGeom>
            <a:avLst/>
            <a:gdLst/>
            <a:ahLst/>
            <a:cxnLst/>
            <a:rect l="0" t="0" r="0" b="0"/>
            <a:pathLst>
              <a:path w="7940" h="230188">
                <a:moveTo>
                  <a:pt x="7939" y="0"/>
                </a:moveTo>
                <a:lnTo>
                  <a:pt x="7939" y="0"/>
                </a:lnTo>
                <a:lnTo>
                  <a:pt x="7939" y="39161"/>
                </a:lnTo>
                <a:lnTo>
                  <a:pt x="7939" y="77638"/>
                </a:lnTo>
                <a:lnTo>
                  <a:pt x="7056" y="113060"/>
                </a:lnTo>
                <a:lnTo>
                  <a:pt x="1655" y="151978"/>
                </a:lnTo>
                <a:lnTo>
                  <a:pt x="0" y="2301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SMARTInkShape-Group36"/>
          <p:cNvGrpSpPr/>
          <p:nvPr/>
        </p:nvGrpSpPr>
        <p:grpSpPr>
          <a:xfrm>
            <a:off x="4905375" y="5818188"/>
            <a:ext cx="158751" cy="103188"/>
            <a:chOff x="4905375" y="5818188"/>
            <a:chExt cx="158751" cy="103188"/>
          </a:xfrm>
        </p:grpSpPr>
        <p:sp>
          <p:nvSpPr>
            <p:cNvPr id="82" name="SMARTInkShape-121"/>
            <p:cNvSpPr/>
            <p:nvPr>
              <p:custDataLst>
                <p:tags r:id="rId45"/>
              </p:custDataLst>
            </p:nvPr>
          </p:nvSpPr>
          <p:spPr>
            <a:xfrm>
              <a:off x="4905375" y="5818188"/>
              <a:ext cx="134938" cy="7938"/>
            </a:xfrm>
            <a:custGeom>
              <a:avLst/>
              <a:gdLst/>
              <a:ahLst/>
              <a:cxnLst/>
              <a:rect l="0" t="0" r="0" b="0"/>
              <a:pathLst>
                <a:path w="134938" h="7938">
                  <a:moveTo>
                    <a:pt x="134937" y="0"/>
                  </a:moveTo>
                  <a:lnTo>
                    <a:pt x="134937" y="0"/>
                  </a:lnTo>
                  <a:lnTo>
                    <a:pt x="126837" y="881"/>
                  </a:lnTo>
                  <a:lnTo>
                    <a:pt x="94183" y="6833"/>
                  </a:lnTo>
                  <a:lnTo>
                    <a:pt x="62694" y="761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22"/>
            <p:cNvSpPr/>
            <p:nvPr>
              <p:custDataLst>
                <p:tags r:id="rId46"/>
              </p:custDataLst>
            </p:nvPr>
          </p:nvSpPr>
          <p:spPr>
            <a:xfrm>
              <a:off x="4929188" y="5913438"/>
              <a:ext cx="134938" cy="7938"/>
            </a:xfrm>
            <a:custGeom>
              <a:avLst/>
              <a:gdLst/>
              <a:ahLst/>
              <a:cxnLst/>
              <a:rect l="0" t="0" r="0" b="0"/>
              <a:pathLst>
                <a:path w="134938" h="7938">
                  <a:moveTo>
                    <a:pt x="134937" y="0"/>
                  </a:moveTo>
                  <a:lnTo>
                    <a:pt x="134937" y="0"/>
                  </a:lnTo>
                  <a:lnTo>
                    <a:pt x="95958" y="0"/>
                  </a:lnTo>
                  <a:lnTo>
                    <a:pt x="63901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37"/>
          <p:cNvGrpSpPr/>
          <p:nvPr/>
        </p:nvGrpSpPr>
        <p:grpSpPr>
          <a:xfrm>
            <a:off x="5357813" y="5556250"/>
            <a:ext cx="611188" cy="379724"/>
            <a:chOff x="5357813" y="5556250"/>
            <a:chExt cx="611188" cy="379724"/>
          </a:xfrm>
        </p:grpSpPr>
        <p:sp>
          <p:nvSpPr>
            <p:cNvPr id="85" name="SMARTInkShape-123"/>
            <p:cNvSpPr/>
            <p:nvPr>
              <p:custDataLst>
                <p:tags r:id="rId42"/>
              </p:custDataLst>
            </p:nvPr>
          </p:nvSpPr>
          <p:spPr>
            <a:xfrm>
              <a:off x="5357813" y="5597914"/>
              <a:ext cx="269876" cy="338060"/>
            </a:xfrm>
            <a:custGeom>
              <a:avLst/>
              <a:gdLst/>
              <a:ahLst/>
              <a:cxnLst/>
              <a:rect l="0" t="0" r="0" b="0"/>
              <a:pathLst>
                <a:path w="269876" h="338060">
                  <a:moveTo>
                    <a:pt x="0" y="101211"/>
                  </a:moveTo>
                  <a:lnTo>
                    <a:pt x="0" y="101211"/>
                  </a:lnTo>
                  <a:lnTo>
                    <a:pt x="18658" y="66514"/>
                  </a:lnTo>
                  <a:lnTo>
                    <a:pt x="29131" y="49802"/>
                  </a:lnTo>
                  <a:lnTo>
                    <a:pt x="50435" y="27979"/>
                  </a:lnTo>
                  <a:lnTo>
                    <a:pt x="79926" y="9631"/>
                  </a:lnTo>
                  <a:lnTo>
                    <a:pt x="115876" y="0"/>
                  </a:lnTo>
                  <a:lnTo>
                    <a:pt x="141930" y="961"/>
                  </a:lnTo>
                  <a:lnTo>
                    <a:pt x="178651" y="13401"/>
                  </a:lnTo>
                  <a:lnTo>
                    <a:pt x="201002" y="27763"/>
                  </a:lnTo>
                  <a:lnTo>
                    <a:pt x="218795" y="51619"/>
                  </a:lnTo>
                  <a:lnTo>
                    <a:pt x="231025" y="76815"/>
                  </a:lnTo>
                  <a:lnTo>
                    <a:pt x="236020" y="105252"/>
                  </a:lnTo>
                  <a:lnTo>
                    <a:pt x="229213" y="144392"/>
                  </a:lnTo>
                  <a:lnTo>
                    <a:pt x="219411" y="179707"/>
                  </a:lnTo>
                  <a:lnTo>
                    <a:pt x="203996" y="216227"/>
                  </a:lnTo>
                  <a:lnTo>
                    <a:pt x="194735" y="232586"/>
                  </a:lnTo>
                  <a:lnTo>
                    <a:pt x="163948" y="269211"/>
                  </a:lnTo>
                  <a:lnTo>
                    <a:pt x="142856" y="295204"/>
                  </a:lnTo>
                  <a:lnTo>
                    <a:pt x="108771" y="321416"/>
                  </a:lnTo>
                  <a:lnTo>
                    <a:pt x="75475" y="336464"/>
                  </a:lnTo>
                  <a:lnTo>
                    <a:pt x="65588" y="338059"/>
                  </a:lnTo>
                  <a:lnTo>
                    <a:pt x="57666" y="336416"/>
                  </a:lnTo>
                  <a:lnTo>
                    <a:pt x="48248" y="330533"/>
                  </a:lnTo>
                  <a:lnTo>
                    <a:pt x="29905" y="312600"/>
                  </a:lnTo>
                  <a:lnTo>
                    <a:pt x="26519" y="305993"/>
                  </a:lnTo>
                  <a:lnTo>
                    <a:pt x="24169" y="270650"/>
                  </a:lnTo>
                  <a:lnTo>
                    <a:pt x="24050" y="264441"/>
                  </a:lnTo>
                  <a:lnTo>
                    <a:pt x="28621" y="252839"/>
                  </a:lnTo>
                  <a:lnTo>
                    <a:pt x="54301" y="215029"/>
                  </a:lnTo>
                  <a:lnTo>
                    <a:pt x="64115" y="209123"/>
                  </a:lnTo>
                  <a:lnTo>
                    <a:pt x="84260" y="205798"/>
                  </a:lnTo>
                  <a:lnTo>
                    <a:pt x="114924" y="207165"/>
                  </a:lnTo>
                  <a:lnTo>
                    <a:pt x="147234" y="215508"/>
                  </a:lnTo>
                  <a:lnTo>
                    <a:pt x="181855" y="229915"/>
                  </a:lnTo>
                  <a:lnTo>
                    <a:pt x="207835" y="242136"/>
                  </a:lnTo>
                  <a:lnTo>
                    <a:pt x="244357" y="269074"/>
                  </a:lnTo>
                  <a:lnTo>
                    <a:pt x="269875" y="291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24"/>
            <p:cNvSpPr/>
            <p:nvPr>
              <p:custDataLst>
                <p:tags r:id="rId43"/>
              </p:custDataLst>
            </p:nvPr>
          </p:nvSpPr>
          <p:spPr>
            <a:xfrm>
              <a:off x="5652007" y="5556250"/>
              <a:ext cx="226240" cy="285240"/>
            </a:xfrm>
            <a:custGeom>
              <a:avLst/>
              <a:gdLst/>
              <a:ahLst/>
              <a:cxnLst/>
              <a:rect l="0" t="0" r="0" b="0"/>
              <a:pathLst>
                <a:path w="226240" h="285240">
                  <a:moveTo>
                    <a:pt x="142368" y="31750"/>
                  </a:moveTo>
                  <a:lnTo>
                    <a:pt x="142368" y="31750"/>
                  </a:lnTo>
                  <a:lnTo>
                    <a:pt x="142368" y="24916"/>
                  </a:lnTo>
                  <a:lnTo>
                    <a:pt x="141486" y="24549"/>
                  </a:lnTo>
                  <a:lnTo>
                    <a:pt x="122893" y="23910"/>
                  </a:lnTo>
                  <a:lnTo>
                    <a:pt x="101614" y="28054"/>
                  </a:lnTo>
                  <a:lnTo>
                    <a:pt x="65204" y="46180"/>
                  </a:lnTo>
                  <a:lnTo>
                    <a:pt x="31437" y="65725"/>
                  </a:lnTo>
                  <a:lnTo>
                    <a:pt x="14328" y="80892"/>
                  </a:lnTo>
                  <a:lnTo>
                    <a:pt x="5260" y="98052"/>
                  </a:lnTo>
                  <a:lnTo>
                    <a:pt x="632" y="115762"/>
                  </a:lnTo>
                  <a:lnTo>
                    <a:pt x="0" y="125238"/>
                  </a:lnTo>
                  <a:lnTo>
                    <a:pt x="2070" y="132978"/>
                  </a:lnTo>
                  <a:lnTo>
                    <a:pt x="3857" y="136277"/>
                  </a:lnTo>
                  <a:lnTo>
                    <a:pt x="12897" y="142295"/>
                  </a:lnTo>
                  <a:lnTo>
                    <a:pt x="45323" y="152416"/>
                  </a:lnTo>
                  <a:lnTo>
                    <a:pt x="82727" y="161713"/>
                  </a:lnTo>
                  <a:lnTo>
                    <a:pt x="122025" y="168384"/>
                  </a:lnTo>
                  <a:lnTo>
                    <a:pt x="161574" y="181819"/>
                  </a:lnTo>
                  <a:lnTo>
                    <a:pt x="199732" y="198165"/>
                  </a:lnTo>
                  <a:lnTo>
                    <a:pt x="221936" y="216545"/>
                  </a:lnTo>
                  <a:lnTo>
                    <a:pt x="226239" y="223536"/>
                  </a:lnTo>
                  <a:lnTo>
                    <a:pt x="225622" y="228400"/>
                  </a:lnTo>
                  <a:lnTo>
                    <a:pt x="220233" y="240858"/>
                  </a:lnTo>
                  <a:lnTo>
                    <a:pt x="203068" y="258533"/>
                  </a:lnTo>
                  <a:lnTo>
                    <a:pt x="181226" y="270728"/>
                  </a:lnTo>
                  <a:lnTo>
                    <a:pt x="146450" y="281868"/>
                  </a:lnTo>
                  <a:lnTo>
                    <a:pt x="116654" y="285239"/>
                  </a:lnTo>
                  <a:lnTo>
                    <a:pt x="101835" y="280819"/>
                  </a:lnTo>
                  <a:lnTo>
                    <a:pt x="79190" y="267822"/>
                  </a:lnTo>
                  <a:lnTo>
                    <a:pt x="74602" y="255145"/>
                  </a:lnTo>
                  <a:lnTo>
                    <a:pt x="73377" y="246826"/>
                  </a:lnTo>
                  <a:lnTo>
                    <a:pt x="76722" y="230527"/>
                  </a:lnTo>
                  <a:lnTo>
                    <a:pt x="89027" y="194291"/>
                  </a:lnTo>
                  <a:lnTo>
                    <a:pt x="104976" y="155242"/>
                  </a:lnTo>
                  <a:lnTo>
                    <a:pt x="123986" y="116282"/>
                  </a:lnTo>
                  <a:lnTo>
                    <a:pt x="140566" y="80654"/>
                  </a:lnTo>
                  <a:lnTo>
                    <a:pt x="155733" y="44427"/>
                  </a:lnTo>
                  <a:lnTo>
                    <a:pt x="158096" y="7137"/>
                  </a:lnTo>
                  <a:lnTo>
                    <a:pt x="157263" y="4758"/>
                  </a:lnTo>
                  <a:lnTo>
                    <a:pt x="1423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25"/>
            <p:cNvSpPr/>
            <p:nvPr>
              <p:custDataLst>
                <p:tags r:id="rId44"/>
              </p:custDataLst>
            </p:nvPr>
          </p:nvSpPr>
          <p:spPr>
            <a:xfrm>
              <a:off x="5953125" y="5770563"/>
              <a:ext cx="15876" cy="7611"/>
            </a:xfrm>
            <a:custGeom>
              <a:avLst/>
              <a:gdLst/>
              <a:ahLst/>
              <a:cxnLst/>
              <a:rect l="0" t="0" r="0" b="0"/>
              <a:pathLst>
                <a:path w="15876" h="7611">
                  <a:moveTo>
                    <a:pt x="15875" y="0"/>
                  </a:moveTo>
                  <a:lnTo>
                    <a:pt x="15875" y="0"/>
                  </a:lnTo>
                  <a:lnTo>
                    <a:pt x="15875" y="6833"/>
                  </a:lnTo>
                  <a:lnTo>
                    <a:pt x="14993" y="7201"/>
                  </a:lnTo>
                  <a:lnTo>
                    <a:pt x="11661" y="76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38"/>
          <p:cNvGrpSpPr/>
          <p:nvPr/>
        </p:nvGrpSpPr>
        <p:grpSpPr>
          <a:xfrm>
            <a:off x="6056640" y="5429250"/>
            <a:ext cx="520780" cy="380066"/>
            <a:chOff x="6056640" y="5429250"/>
            <a:chExt cx="520780" cy="380066"/>
          </a:xfrm>
        </p:grpSpPr>
        <p:sp>
          <p:nvSpPr>
            <p:cNvPr id="89" name="SMARTInkShape-126"/>
            <p:cNvSpPr/>
            <p:nvPr>
              <p:custDataLst>
                <p:tags r:id="rId36"/>
              </p:custDataLst>
            </p:nvPr>
          </p:nvSpPr>
          <p:spPr>
            <a:xfrm>
              <a:off x="6056640" y="5478164"/>
              <a:ext cx="166361" cy="109837"/>
            </a:xfrm>
            <a:custGeom>
              <a:avLst/>
              <a:gdLst/>
              <a:ahLst/>
              <a:cxnLst/>
              <a:rect l="0" t="0" r="0" b="0"/>
              <a:pathLst>
                <a:path w="166361" h="109837">
                  <a:moveTo>
                    <a:pt x="7610" y="93961"/>
                  </a:moveTo>
                  <a:lnTo>
                    <a:pt x="7610" y="93961"/>
                  </a:lnTo>
                  <a:lnTo>
                    <a:pt x="3396" y="89747"/>
                  </a:lnTo>
                  <a:lnTo>
                    <a:pt x="1327" y="82975"/>
                  </a:lnTo>
                  <a:lnTo>
                    <a:pt x="0" y="64254"/>
                  </a:lnTo>
                  <a:lnTo>
                    <a:pt x="8196" y="44589"/>
                  </a:lnTo>
                  <a:lnTo>
                    <a:pt x="32784" y="13819"/>
                  </a:lnTo>
                  <a:lnTo>
                    <a:pt x="43493" y="9836"/>
                  </a:lnTo>
                  <a:lnTo>
                    <a:pt x="82644" y="646"/>
                  </a:lnTo>
                  <a:lnTo>
                    <a:pt x="86737" y="0"/>
                  </a:lnTo>
                  <a:lnTo>
                    <a:pt x="109351" y="3306"/>
                  </a:lnTo>
                  <a:lnTo>
                    <a:pt x="121326" y="9867"/>
                  </a:lnTo>
                  <a:lnTo>
                    <a:pt x="140414" y="28450"/>
                  </a:lnTo>
                  <a:lnTo>
                    <a:pt x="146009" y="38681"/>
                  </a:lnTo>
                  <a:lnTo>
                    <a:pt x="156232" y="76686"/>
                  </a:lnTo>
                  <a:lnTo>
                    <a:pt x="166360" y="109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27"/>
            <p:cNvSpPr/>
            <p:nvPr>
              <p:custDataLst>
                <p:tags r:id="rId37"/>
              </p:custDataLst>
            </p:nvPr>
          </p:nvSpPr>
          <p:spPr>
            <a:xfrm>
              <a:off x="6074285" y="5707062"/>
              <a:ext cx="204278" cy="102254"/>
            </a:xfrm>
            <a:custGeom>
              <a:avLst/>
              <a:gdLst/>
              <a:ahLst/>
              <a:cxnLst/>
              <a:rect l="0" t="0" r="0" b="0"/>
              <a:pathLst>
                <a:path w="204278" h="102254">
                  <a:moveTo>
                    <a:pt x="148715" y="0"/>
                  </a:moveTo>
                  <a:lnTo>
                    <a:pt x="148715" y="0"/>
                  </a:lnTo>
                  <a:lnTo>
                    <a:pt x="133798" y="36117"/>
                  </a:lnTo>
                  <a:lnTo>
                    <a:pt x="122834" y="54505"/>
                  </a:lnTo>
                  <a:lnTo>
                    <a:pt x="90619" y="87220"/>
                  </a:lnTo>
                  <a:lnTo>
                    <a:pt x="83525" y="92543"/>
                  </a:lnTo>
                  <a:lnTo>
                    <a:pt x="66237" y="98457"/>
                  </a:lnTo>
                  <a:lnTo>
                    <a:pt x="34821" y="102253"/>
                  </a:lnTo>
                  <a:lnTo>
                    <a:pt x="17171" y="98697"/>
                  </a:lnTo>
                  <a:lnTo>
                    <a:pt x="4983" y="92058"/>
                  </a:lnTo>
                  <a:lnTo>
                    <a:pt x="2623" y="88713"/>
                  </a:lnTo>
                  <a:lnTo>
                    <a:pt x="0" y="80292"/>
                  </a:lnTo>
                  <a:lnTo>
                    <a:pt x="1187" y="70669"/>
                  </a:lnTo>
                  <a:lnTo>
                    <a:pt x="4461" y="52983"/>
                  </a:lnTo>
                  <a:lnTo>
                    <a:pt x="4921" y="45906"/>
                  </a:lnTo>
                  <a:lnTo>
                    <a:pt x="12487" y="33338"/>
                  </a:lnTo>
                  <a:lnTo>
                    <a:pt x="34689" y="15111"/>
                  </a:lnTo>
                  <a:lnTo>
                    <a:pt x="66970" y="3899"/>
                  </a:lnTo>
                  <a:lnTo>
                    <a:pt x="88138" y="2037"/>
                  </a:lnTo>
                  <a:lnTo>
                    <a:pt x="123578" y="6986"/>
                  </a:lnTo>
                  <a:lnTo>
                    <a:pt x="157523" y="22729"/>
                  </a:lnTo>
                  <a:lnTo>
                    <a:pt x="193809" y="36018"/>
                  </a:lnTo>
                  <a:lnTo>
                    <a:pt x="204277" y="3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28"/>
            <p:cNvSpPr/>
            <p:nvPr>
              <p:custDataLst>
                <p:tags r:id="rId38"/>
              </p:custDataLst>
            </p:nvPr>
          </p:nvSpPr>
          <p:spPr>
            <a:xfrm>
              <a:off x="6295020" y="5472302"/>
              <a:ext cx="125019" cy="112961"/>
            </a:xfrm>
            <a:custGeom>
              <a:avLst/>
              <a:gdLst/>
              <a:ahLst/>
              <a:cxnLst/>
              <a:rect l="0" t="0" r="0" b="0"/>
              <a:pathLst>
                <a:path w="125019" h="112961">
                  <a:moveTo>
                    <a:pt x="102605" y="4573"/>
                  </a:moveTo>
                  <a:lnTo>
                    <a:pt x="102605" y="4573"/>
                  </a:lnTo>
                  <a:lnTo>
                    <a:pt x="102605" y="359"/>
                  </a:lnTo>
                  <a:lnTo>
                    <a:pt x="100841" y="0"/>
                  </a:lnTo>
                  <a:lnTo>
                    <a:pt x="80509" y="8010"/>
                  </a:lnTo>
                  <a:lnTo>
                    <a:pt x="45393" y="27377"/>
                  </a:lnTo>
                  <a:lnTo>
                    <a:pt x="17155" y="50799"/>
                  </a:lnTo>
                  <a:lnTo>
                    <a:pt x="6045" y="70010"/>
                  </a:lnTo>
                  <a:lnTo>
                    <a:pt x="726" y="87531"/>
                  </a:lnTo>
                  <a:lnTo>
                    <a:pt x="0" y="93772"/>
                  </a:lnTo>
                  <a:lnTo>
                    <a:pt x="3804" y="106457"/>
                  </a:lnTo>
                  <a:lnTo>
                    <a:pt x="7633" y="109538"/>
                  </a:lnTo>
                  <a:lnTo>
                    <a:pt x="18944" y="112960"/>
                  </a:lnTo>
                  <a:lnTo>
                    <a:pt x="40186" y="110672"/>
                  </a:lnTo>
                  <a:lnTo>
                    <a:pt x="75641" y="95662"/>
                  </a:lnTo>
                  <a:lnTo>
                    <a:pt x="95596" y="79971"/>
                  </a:lnTo>
                  <a:lnTo>
                    <a:pt x="110915" y="60720"/>
                  </a:lnTo>
                  <a:lnTo>
                    <a:pt x="123271" y="33148"/>
                  </a:lnTo>
                  <a:lnTo>
                    <a:pt x="125018" y="22858"/>
                  </a:lnTo>
                  <a:lnTo>
                    <a:pt x="122839" y="18527"/>
                  </a:lnTo>
                  <a:lnTo>
                    <a:pt x="113361" y="11363"/>
                  </a:lnTo>
                  <a:lnTo>
                    <a:pt x="108012" y="9982"/>
                  </a:lnTo>
                  <a:lnTo>
                    <a:pt x="81453" y="12003"/>
                  </a:lnTo>
                  <a:lnTo>
                    <a:pt x="54980" y="283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29"/>
            <p:cNvSpPr/>
            <p:nvPr>
              <p:custDataLst>
                <p:tags r:id="rId39"/>
              </p:custDataLst>
            </p:nvPr>
          </p:nvSpPr>
          <p:spPr>
            <a:xfrm>
              <a:off x="6429375" y="5429250"/>
              <a:ext cx="71147" cy="309564"/>
            </a:xfrm>
            <a:custGeom>
              <a:avLst/>
              <a:gdLst/>
              <a:ahLst/>
              <a:cxnLst/>
              <a:rect l="0" t="0" r="0" b="0"/>
              <a:pathLst>
                <a:path w="71147" h="309564">
                  <a:moveTo>
                    <a:pt x="55563" y="0"/>
                  </a:moveTo>
                  <a:lnTo>
                    <a:pt x="55563" y="0"/>
                  </a:lnTo>
                  <a:lnTo>
                    <a:pt x="63990" y="4213"/>
                  </a:lnTo>
                  <a:lnTo>
                    <a:pt x="66472" y="6336"/>
                  </a:lnTo>
                  <a:lnTo>
                    <a:pt x="69231" y="11047"/>
                  </a:lnTo>
                  <a:lnTo>
                    <a:pt x="71146" y="43494"/>
                  </a:lnTo>
                  <a:lnTo>
                    <a:pt x="68999" y="67862"/>
                  </a:lnTo>
                  <a:lnTo>
                    <a:pt x="57886" y="106407"/>
                  </a:lnTo>
                  <a:lnTo>
                    <a:pt x="50175" y="143535"/>
                  </a:lnTo>
                  <a:lnTo>
                    <a:pt x="39669" y="181125"/>
                  </a:lnTo>
                  <a:lnTo>
                    <a:pt x="31744" y="210653"/>
                  </a:lnTo>
                  <a:lnTo>
                    <a:pt x="23811" y="242627"/>
                  </a:lnTo>
                  <a:lnTo>
                    <a:pt x="0" y="30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30"/>
            <p:cNvSpPr/>
            <p:nvPr>
              <p:custDataLst>
                <p:tags r:id="rId40"/>
              </p:custDataLst>
            </p:nvPr>
          </p:nvSpPr>
          <p:spPr>
            <a:xfrm>
              <a:off x="6500813" y="5595938"/>
              <a:ext cx="76607" cy="106307"/>
            </a:xfrm>
            <a:custGeom>
              <a:avLst/>
              <a:gdLst/>
              <a:ahLst/>
              <a:cxnLst/>
              <a:rect l="0" t="0" r="0" b="0"/>
              <a:pathLst>
                <a:path w="76607" h="106307">
                  <a:moveTo>
                    <a:pt x="0" y="15874"/>
                  </a:moveTo>
                  <a:lnTo>
                    <a:pt x="0" y="15874"/>
                  </a:lnTo>
                  <a:lnTo>
                    <a:pt x="0" y="11661"/>
                  </a:lnTo>
                  <a:lnTo>
                    <a:pt x="2351" y="7241"/>
                  </a:lnTo>
                  <a:lnTo>
                    <a:pt x="4212" y="4827"/>
                  </a:lnTo>
                  <a:lnTo>
                    <a:pt x="5454" y="4100"/>
                  </a:lnTo>
                  <a:lnTo>
                    <a:pt x="6281" y="4497"/>
                  </a:lnTo>
                  <a:lnTo>
                    <a:pt x="6833" y="5644"/>
                  </a:lnTo>
                  <a:lnTo>
                    <a:pt x="7840" y="38259"/>
                  </a:lnTo>
                  <a:lnTo>
                    <a:pt x="14254" y="70273"/>
                  </a:lnTo>
                  <a:lnTo>
                    <a:pt x="24015" y="92145"/>
                  </a:lnTo>
                  <a:lnTo>
                    <a:pt x="34435" y="105220"/>
                  </a:lnTo>
                  <a:lnTo>
                    <a:pt x="37950" y="106306"/>
                  </a:lnTo>
                  <a:lnTo>
                    <a:pt x="46559" y="105161"/>
                  </a:lnTo>
                  <a:lnTo>
                    <a:pt x="57108" y="99558"/>
                  </a:lnTo>
                  <a:lnTo>
                    <a:pt x="70033" y="79671"/>
                  </a:lnTo>
                  <a:lnTo>
                    <a:pt x="76606" y="59864"/>
                  </a:lnTo>
                  <a:lnTo>
                    <a:pt x="72297" y="23983"/>
                  </a:lnTo>
                  <a:lnTo>
                    <a:pt x="70246" y="20398"/>
                  </a:lnTo>
                  <a:lnTo>
                    <a:pt x="58932" y="11139"/>
                  </a:lnTo>
                  <a:lnTo>
                    <a:pt x="49416" y="5538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31"/>
            <p:cNvSpPr/>
            <p:nvPr>
              <p:custDataLst>
                <p:tags r:id="rId41"/>
              </p:custDataLst>
            </p:nvPr>
          </p:nvSpPr>
          <p:spPr>
            <a:xfrm>
              <a:off x="6207615" y="5580063"/>
              <a:ext cx="39199" cy="182563"/>
            </a:xfrm>
            <a:custGeom>
              <a:avLst/>
              <a:gdLst/>
              <a:ahLst/>
              <a:cxnLst/>
              <a:rect l="0" t="0" r="0" b="0"/>
              <a:pathLst>
                <a:path w="39199" h="182563">
                  <a:moveTo>
                    <a:pt x="7448" y="0"/>
                  </a:moveTo>
                  <a:lnTo>
                    <a:pt x="7448" y="0"/>
                  </a:lnTo>
                  <a:lnTo>
                    <a:pt x="3234" y="0"/>
                  </a:lnTo>
                  <a:lnTo>
                    <a:pt x="1992" y="881"/>
                  </a:lnTo>
                  <a:lnTo>
                    <a:pt x="1165" y="2351"/>
                  </a:lnTo>
                  <a:lnTo>
                    <a:pt x="0" y="10985"/>
                  </a:lnTo>
                  <a:lnTo>
                    <a:pt x="610" y="19875"/>
                  </a:lnTo>
                  <a:lnTo>
                    <a:pt x="9321" y="57993"/>
                  </a:lnTo>
                  <a:lnTo>
                    <a:pt x="15940" y="75391"/>
                  </a:lnTo>
                  <a:lnTo>
                    <a:pt x="26078" y="97599"/>
                  </a:lnTo>
                  <a:lnTo>
                    <a:pt x="36860" y="136825"/>
                  </a:lnTo>
                  <a:lnTo>
                    <a:pt x="39198" y="182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39"/>
          <p:cNvGrpSpPr/>
          <p:nvPr/>
        </p:nvGrpSpPr>
        <p:grpSpPr>
          <a:xfrm>
            <a:off x="6770957" y="5287289"/>
            <a:ext cx="896668" cy="356275"/>
            <a:chOff x="6770957" y="5287289"/>
            <a:chExt cx="896668" cy="356275"/>
          </a:xfrm>
        </p:grpSpPr>
        <p:sp>
          <p:nvSpPr>
            <p:cNvPr id="96" name="SMARTInkShape-132"/>
            <p:cNvSpPr/>
            <p:nvPr>
              <p:custDataLst>
                <p:tags r:id="rId33"/>
              </p:custDataLst>
            </p:nvPr>
          </p:nvSpPr>
          <p:spPr>
            <a:xfrm>
              <a:off x="6770957" y="5365750"/>
              <a:ext cx="309294" cy="277814"/>
            </a:xfrm>
            <a:custGeom>
              <a:avLst/>
              <a:gdLst/>
              <a:ahLst/>
              <a:cxnLst/>
              <a:rect l="0" t="0" r="0" b="0"/>
              <a:pathLst>
                <a:path w="309294" h="277814">
                  <a:moveTo>
                    <a:pt x="237856" y="0"/>
                  </a:moveTo>
                  <a:lnTo>
                    <a:pt x="237856" y="0"/>
                  </a:lnTo>
                  <a:lnTo>
                    <a:pt x="198484" y="33915"/>
                  </a:lnTo>
                  <a:lnTo>
                    <a:pt x="166583" y="64434"/>
                  </a:lnTo>
                  <a:lnTo>
                    <a:pt x="134291" y="103088"/>
                  </a:lnTo>
                  <a:lnTo>
                    <a:pt x="98955" y="141210"/>
                  </a:lnTo>
                  <a:lnTo>
                    <a:pt x="69601" y="176333"/>
                  </a:lnTo>
                  <a:lnTo>
                    <a:pt x="39701" y="212827"/>
                  </a:lnTo>
                  <a:lnTo>
                    <a:pt x="15294" y="246912"/>
                  </a:lnTo>
                  <a:lnTo>
                    <a:pt x="0" y="269476"/>
                  </a:lnTo>
                  <a:lnTo>
                    <a:pt x="4024" y="269757"/>
                  </a:lnTo>
                  <a:lnTo>
                    <a:pt x="40492" y="251982"/>
                  </a:lnTo>
                  <a:lnTo>
                    <a:pt x="75953" y="240894"/>
                  </a:lnTo>
                  <a:lnTo>
                    <a:pt x="106476" y="230212"/>
                  </a:lnTo>
                  <a:lnTo>
                    <a:pt x="138074" y="224608"/>
                  </a:lnTo>
                  <a:lnTo>
                    <a:pt x="175616" y="222716"/>
                  </a:lnTo>
                  <a:lnTo>
                    <a:pt x="212692" y="223224"/>
                  </a:lnTo>
                  <a:lnTo>
                    <a:pt x="251843" y="229096"/>
                  </a:lnTo>
                  <a:lnTo>
                    <a:pt x="282901" y="241139"/>
                  </a:lnTo>
                  <a:lnTo>
                    <a:pt x="291095" y="248578"/>
                  </a:lnTo>
                  <a:lnTo>
                    <a:pt x="296795" y="256882"/>
                  </a:lnTo>
                  <a:lnTo>
                    <a:pt x="309293" y="277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33"/>
            <p:cNvSpPr/>
            <p:nvPr>
              <p:custDataLst>
                <p:tags r:id="rId34"/>
              </p:custDataLst>
            </p:nvPr>
          </p:nvSpPr>
          <p:spPr>
            <a:xfrm>
              <a:off x="7210834" y="5287289"/>
              <a:ext cx="189773" cy="316587"/>
            </a:xfrm>
            <a:custGeom>
              <a:avLst/>
              <a:gdLst/>
              <a:ahLst/>
              <a:cxnLst/>
              <a:rect l="0" t="0" r="0" b="0"/>
              <a:pathLst>
                <a:path w="189773" h="316587">
                  <a:moveTo>
                    <a:pt x="12291" y="62586"/>
                  </a:moveTo>
                  <a:lnTo>
                    <a:pt x="12291" y="62586"/>
                  </a:lnTo>
                  <a:lnTo>
                    <a:pt x="8077" y="62586"/>
                  </a:lnTo>
                  <a:lnTo>
                    <a:pt x="6836" y="61704"/>
                  </a:lnTo>
                  <a:lnTo>
                    <a:pt x="6008" y="60234"/>
                  </a:lnTo>
                  <a:lnTo>
                    <a:pt x="5457" y="58372"/>
                  </a:lnTo>
                  <a:lnTo>
                    <a:pt x="4207" y="57131"/>
                  </a:lnTo>
                  <a:lnTo>
                    <a:pt x="466" y="55752"/>
                  </a:lnTo>
                  <a:lnTo>
                    <a:pt x="0" y="54502"/>
                  </a:lnTo>
                  <a:lnTo>
                    <a:pt x="568" y="52787"/>
                  </a:lnTo>
                  <a:lnTo>
                    <a:pt x="12033" y="39484"/>
                  </a:lnTo>
                  <a:lnTo>
                    <a:pt x="47404" y="14707"/>
                  </a:lnTo>
                  <a:lnTo>
                    <a:pt x="72083" y="3714"/>
                  </a:lnTo>
                  <a:lnTo>
                    <a:pt x="100438" y="0"/>
                  </a:lnTo>
                  <a:lnTo>
                    <a:pt x="113498" y="4196"/>
                  </a:lnTo>
                  <a:lnTo>
                    <a:pt x="123417" y="11059"/>
                  </a:lnTo>
                  <a:lnTo>
                    <a:pt x="127826" y="17048"/>
                  </a:lnTo>
                  <a:lnTo>
                    <a:pt x="127434" y="27354"/>
                  </a:lnTo>
                  <a:lnTo>
                    <a:pt x="123437" y="40754"/>
                  </a:lnTo>
                  <a:lnTo>
                    <a:pt x="106500" y="68562"/>
                  </a:lnTo>
                  <a:lnTo>
                    <a:pt x="88164" y="90386"/>
                  </a:lnTo>
                  <a:lnTo>
                    <a:pt x="84312" y="100533"/>
                  </a:lnTo>
                  <a:lnTo>
                    <a:pt x="121136" y="102120"/>
                  </a:lnTo>
                  <a:lnTo>
                    <a:pt x="156520" y="110887"/>
                  </a:lnTo>
                  <a:lnTo>
                    <a:pt x="174675" y="118349"/>
                  </a:lnTo>
                  <a:lnTo>
                    <a:pt x="178755" y="120928"/>
                  </a:lnTo>
                  <a:lnTo>
                    <a:pt x="185641" y="130849"/>
                  </a:lnTo>
                  <a:lnTo>
                    <a:pt x="188711" y="137199"/>
                  </a:lnTo>
                  <a:lnTo>
                    <a:pt x="189772" y="151309"/>
                  </a:lnTo>
                  <a:lnTo>
                    <a:pt x="180955" y="188890"/>
                  </a:lnTo>
                  <a:lnTo>
                    <a:pt x="164093" y="222463"/>
                  </a:lnTo>
                  <a:lnTo>
                    <a:pt x="131233" y="260632"/>
                  </a:lnTo>
                  <a:lnTo>
                    <a:pt x="95489" y="294516"/>
                  </a:lnTo>
                  <a:lnTo>
                    <a:pt x="51979" y="316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34"/>
            <p:cNvSpPr/>
            <p:nvPr>
              <p:custDataLst>
                <p:tags r:id="rId35"/>
              </p:custDataLst>
            </p:nvPr>
          </p:nvSpPr>
          <p:spPr>
            <a:xfrm>
              <a:off x="7454236" y="5295869"/>
              <a:ext cx="213389" cy="232749"/>
            </a:xfrm>
            <a:custGeom>
              <a:avLst/>
              <a:gdLst/>
              <a:ahLst/>
              <a:cxnLst/>
              <a:rect l="0" t="0" r="0" b="0"/>
              <a:pathLst>
                <a:path w="213389" h="232749">
                  <a:moveTo>
                    <a:pt x="14951" y="30193"/>
                  </a:moveTo>
                  <a:lnTo>
                    <a:pt x="14951" y="30193"/>
                  </a:lnTo>
                  <a:lnTo>
                    <a:pt x="14951" y="25980"/>
                  </a:lnTo>
                  <a:lnTo>
                    <a:pt x="17303" y="21560"/>
                  </a:lnTo>
                  <a:lnTo>
                    <a:pt x="25999" y="11534"/>
                  </a:lnTo>
                  <a:lnTo>
                    <a:pt x="42037" y="3694"/>
                  </a:lnTo>
                  <a:lnTo>
                    <a:pt x="63546" y="0"/>
                  </a:lnTo>
                  <a:lnTo>
                    <a:pt x="99973" y="5088"/>
                  </a:lnTo>
                  <a:lnTo>
                    <a:pt x="133562" y="16937"/>
                  </a:lnTo>
                  <a:lnTo>
                    <a:pt x="147043" y="25184"/>
                  </a:lnTo>
                  <a:lnTo>
                    <a:pt x="153034" y="31788"/>
                  </a:lnTo>
                  <a:lnTo>
                    <a:pt x="170202" y="67467"/>
                  </a:lnTo>
                  <a:lnTo>
                    <a:pt x="172147" y="80273"/>
                  </a:lnTo>
                  <a:lnTo>
                    <a:pt x="167058" y="113745"/>
                  </a:lnTo>
                  <a:lnTo>
                    <a:pt x="150788" y="147476"/>
                  </a:lnTo>
                  <a:lnTo>
                    <a:pt x="125568" y="178890"/>
                  </a:lnTo>
                  <a:lnTo>
                    <a:pt x="93040" y="206978"/>
                  </a:lnTo>
                  <a:lnTo>
                    <a:pt x="64086" y="223439"/>
                  </a:lnTo>
                  <a:lnTo>
                    <a:pt x="35670" y="232748"/>
                  </a:lnTo>
                  <a:lnTo>
                    <a:pt x="20109" y="229361"/>
                  </a:lnTo>
                  <a:lnTo>
                    <a:pt x="9601" y="225134"/>
                  </a:lnTo>
                  <a:lnTo>
                    <a:pt x="6092" y="221890"/>
                  </a:lnTo>
                  <a:lnTo>
                    <a:pt x="2195" y="213581"/>
                  </a:lnTo>
                  <a:lnTo>
                    <a:pt x="0" y="198987"/>
                  </a:lnTo>
                  <a:lnTo>
                    <a:pt x="3564" y="183492"/>
                  </a:lnTo>
                  <a:lnTo>
                    <a:pt x="12536" y="175349"/>
                  </a:lnTo>
                  <a:lnTo>
                    <a:pt x="35641" y="162935"/>
                  </a:lnTo>
                  <a:lnTo>
                    <a:pt x="70746" y="158327"/>
                  </a:lnTo>
                  <a:lnTo>
                    <a:pt x="103901" y="158412"/>
                  </a:lnTo>
                  <a:lnTo>
                    <a:pt x="127835" y="164512"/>
                  </a:lnTo>
                  <a:lnTo>
                    <a:pt x="161930" y="179577"/>
                  </a:lnTo>
                  <a:lnTo>
                    <a:pt x="180503" y="190872"/>
                  </a:lnTo>
                  <a:lnTo>
                    <a:pt x="213388" y="228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40"/>
          <p:cNvGrpSpPr/>
          <p:nvPr/>
        </p:nvGrpSpPr>
        <p:grpSpPr>
          <a:xfrm>
            <a:off x="8082363" y="5270500"/>
            <a:ext cx="831451" cy="317501"/>
            <a:chOff x="8082363" y="5270500"/>
            <a:chExt cx="831451" cy="317501"/>
          </a:xfrm>
        </p:grpSpPr>
        <p:sp>
          <p:nvSpPr>
            <p:cNvPr id="100" name="SMARTInkShape-135"/>
            <p:cNvSpPr/>
            <p:nvPr>
              <p:custDataLst>
                <p:tags r:id="rId26"/>
              </p:custDataLst>
            </p:nvPr>
          </p:nvSpPr>
          <p:spPr>
            <a:xfrm>
              <a:off x="8082363" y="5318125"/>
              <a:ext cx="162094" cy="198438"/>
            </a:xfrm>
            <a:custGeom>
              <a:avLst/>
              <a:gdLst/>
              <a:ahLst/>
              <a:cxnLst/>
              <a:rect l="0" t="0" r="0" b="0"/>
              <a:pathLst>
                <a:path w="162094" h="198438">
                  <a:moveTo>
                    <a:pt x="156761" y="0"/>
                  </a:moveTo>
                  <a:lnTo>
                    <a:pt x="156761" y="0"/>
                  </a:lnTo>
                  <a:lnTo>
                    <a:pt x="141071" y="2351"/>
                  </a:lnTo>
                  <a:lnTo>
                    <a:pt x="109173" y="11047"/>
                  </a:lnTo>
                  <a:lnTo>
                    <a:pt x="69942" y="22284"/>
                  </a:lnTo>
                  <a:lnTo>
                    <a:pt x="30701" y="37347"/>
                  </a:lnTo>
                  <a:lnTo>
                    <a:pt x="11786" y="45562"/>
                  </a:lnTo>
                  <a:lnTo>
                    <a:pt x="0" y="54072"/>
                  </a:lnTo>
                  <a:lnTo>
                    <a:pt x="1102" y="55450"/>
                  </a:lnTo>
                  <a:lnTo>
                    <a:pt x="7029" y="59334"/>
                  </a:lnTo>
                  <a:lnTo>
                    <a:pt x="20282" y="62265"/>
                  </a:lnTo>
                  <a:lnTo>
                    <a:pt x="55995" y="63337"/>
                  </a:lnTo>
                  <a:lnTo>
                    <a:pt x="93026" y="69816"/>
                  </a:lnTo>
                  <a:lnTo>
                    <a:pt x="131074" y="79577"/>
                  </a:lnTo>
                  <a:lnTo>
                    <a:pt x="146227" y="85638"/>
                  </a:lnTo>
                  <a:lnTo>
                    <a:pt x="155901" y="94211"/>
                  </a:lnTo>
                  <a:lnTo>
                    <a:pt x="160789" y="106254"/>
                  </a:lnTo>
                  <a:lnTo>
                    <a:pt x="162093" y="113168"/>
                  </a:lnTo>
                  <a:lnTo>
                    <a:pt x="161197" y="119543"/>
                  </a:lnTo>
                  <a:lnTo>
                    <a:pt x="155499" y="131329"/>
                  </a:lnTo>
                  <a:lnTo>
                    <a:pt x="124693" y="159743"/>
                  </a:lnTo>
                  <a:lnTo>
                    <a:pt x="92174" y="174407"/>
                  </a:lnTo>
                  <a:lnTo>
                    <a:pt x="29761" y="198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36"/>
            <p:cNvSpPr/>
            <p:nvPr>
              <p:custDataLst>
                <p:tags r:id="rId27"/>
              </p:custDataLst>
            </p:nvPr>
          </p:nvSpPr>
          <p:spPr>
            <a:xfrm>
              <a:off x="8272220" y="5335103"/>
              <a:ext cx="128036" cy="100802"/>
            </a:xfrm>
            <a:custGeom>
              <a:avLst/>
              <a:gdLst/>
              <a:ahLst/>
              <a:cxnLst/>
              <a:rect l="0" t="0" r="0" b="0"/>
              <a:pathLst>
                <a:path w="128036" h="100802">
                  <a:moveTo>
                    <a:pt x="54217" y="6835"/>
                  </a:moveTo>
                  <a:lnTo>
                    <a:pt x="54217" y="6835"/>
                  </a:lnTo>
                  <a:lnTo>
                    <a:pt x="54217" y="2621"/>
                  </a:lnTo>
                  <a:lnTo>
                    <a:pt x="53335" y="1379"/>
                  </a:lnTo>
                  <a:lnTo>
                    <a:pt x="51864" y="552"/>
                  </a:lnTo>
                  <a:lnTo>
                    <a:pt x="50003" y="0"/>
                  </a:lnTo>
                  <a:lnTo>
                    <a:pt x="43231" y="4092"/>
                  </a:lnTo>
                  <a:lnTo>
                    <a:pt x="9348" y="35866"/>
                  </a:lnTo>
                  <a:lnTo>
                    <a:pt x="3195" y="46206"/>
                  </a:lnTo>
                  <a:lnTo>
                    <a:pt x="0" y="64655"/>
                  </a:lnTo>
                  <a:lnTo>
                    <a:pt x="1604" y="74571"/>
                  </a:lnTo>
                  <a:lnTo>
                    <a:pt x="6139" y="82801"/>
                  </a:lnTo>
                  <a:lnTo>
                    <a:pt x="14035" y="92338"/>
                  </a:lnTo>
                  <a:lnTo>
                    <a:pt x="23422" y="97753"/>
                  </a:lnTo>
                  <a:lnTo>
                    <a:pt x="43329" y="100801"/>
                  </a:lnTo>
                  <a:lnTo>
                    <a:pt x="69218" y="99352"/>
                  </a:lnTo>
                  <a:lnTo>
                    <a:pt x="103328" y="88496"/>
                  </a:lnTo>
                  <a:lnTo>
                    <a:pt x="126580" y="75579"/>
                  </a:lnTo>
                  <a:lnTo>
                    <a:pt x="128035" y="72067"/>
                  </a:lnTo>
                  <a:lnTo>
                    <a:pt x="127301" y="63461"/>
                  </a:lnTo>
                  <a:lnTo>
                    <a:pt x="117715" y="48699"/>
                  </a:lnTo>
                  <a:lnTo>
                    <a:pt x="106251" y="43080"/>
                  </a:lnTo>
                  <a:lnTo>
                    <a:pt x="70510" y="34603"/>
                  </a:lnTo>
                  <a:lnTo>
                    <a:pt x="38342" y="38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37"/>
            <p:cNvSpPr/>
            <p:nvPr>
              <p:custDataLst>
                <p:tags r:id="rId28"/>
              </p:custDataLst>
            </p:nvPr>
          </p:nvSpPr>
          <p:spPr>
            <a:xfrm>
              <a:off x="8493124" y="5326062"/>
              <a:ext cx="79376" cy="111127"/>
            </a:xfrm>
            <a:custGeom>
              <a:avLst/>
              <a:gdLst/>
              <a:ahLst/>
              <a:cxnLst/>
              <a:rect l="0" t="0" r="0" b="0"/>
              <a:pathLst>
                <a:path w="79376" h="111127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2354" y="8634"/>
                  </a:lnTo>
                  <a:lnTo>
                    <a:pt x="18113" y="27596"/>
                  </a:lnTo>
                  <a:lnTo>
                    <a:pt x="23887" y="42671"/>
                  </a:lnTo>
                  <a:lnTo>
                    <a:pt x="54229" y="82059"/>
                  </a:lnTo>
                  <a:lnTo>
                    <a:pt x="79375" y="111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38"/>
            <p:cNvSpPr/>
            <p:nvPr>
              <p:custDataLst>
                <p:tags r:id="rId29"/>
              </p:custDataLst>
            </p:nvPr>
          </p:nvSpPr>
          <p:spPr>
            <a:xfrm>
              <a:off x="8564562" y="5310188"/>
              <a:ext cx="47626" cy="277813"/>
            </a:xfrm>
            <a:custGeom>
              <a:avLst/>
              <a:gdLst/>
              <a:ahLst/>
              <a:cxnLst/>
              <a:rect l="0" t="0" r="0" b="0"/>
              <a:pathLst>
                <a:path w="47626" h="277813">
                  <a:moveTo>
                    <a:pt x="47625" y="0"/>
                  </a:moveTo>
                  <a:lnTo>
                    <a:pt x="47625" y="0"/>
                  </a:lnTo>
                  <a:lnTo>
                    <a:pt x="43411" y="4213"/>
                  </a:lnTo>
                  <a:lnTo>
                    <a:pt x="39540" y="37122"/>
                  </a:lnTo>
                  <a:lnTo>
                    <a:pt x="33551" y="70930"/>
                  </a:lnTo>
                  <a:lnTo>
                    <a:pt x="32285" y="99803"/>
                  </a:lnTo>
                  <a:lnTo>
                    <a:pt x="29556" y="131582"/>
                  </a:lnTo>
                  <a:lnTo>
                    <a:pt x="25514" y="162459"/>
                  </a:lnTo>
                  <a:lnTo>
                    <a:pt x="21965" y="197184"/>
                  </a:lnTo>
                  <a:lnTo>
                    <a:pt x="12864" y="236309"/>
                  </a:lnTo>
                  <a:lnTo>
                    <a:pt x="0" y="277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39"/>
            <p:cNvSpPr/>
            <p:nvPr>
              <p:custDataLst>
                <p:tags r:id="rId30"/>
              </p:custDataLst>
            </p:nvPr>
          </p:nvSpPr>
          <p:spPr>
            <a:xfrm>
              <a:off x="8620124" y="5287238"/>
              <a:ext cx="70940" cy="157888"/>
            </a:xfrm>
            <a:custGeom>
              <a:avLst/>
              <a:gdLst/>
              <a:ahLst/>
              <a:cxnLst/>
              <a:rect l="0" t="0" r="0" b="0"/>
              <a:pathLst>
                <a:path w="70940" h="157888">
                  <a:moveTo>
                    <a:pt x="0" y="134074"/>
                  </a:moveTo>
                  <a:lnTo>
                    <a:pt x="0" y="134074"/>
                  </a:lnTo>
                  <a:lnTo>
                    <a:pt x="10987" y="116805"/>
                  </a:lnTo>
                  <a:lnTo>
                    <a:pt x="40747" y="83081"/>
                  </a:lnTo>
                  <a:lnTo>
                    <a:pt x="59950" y="51774"/>
                  </a:lnTo>
                  <a:lnTo>
                    <a:pt x="69749" y="23054"/>
                  </a:lnTo>
                  <a:lnTo>
                    <a:pt x="70939" y="8967"/>
                  </a:lnTo>
                  <a:lnTo>
                    <a:pt x="70222" y="5690"/>
                  </a:lnTo>
                  <a:lnTo>
                    <a:pt x="68864" y="3506"/>
                  </a:lnTo>
                  <a:lnTo>
                    <a:pt x="64559" y="0"/>
                  </a:lnTo>
                  <a:lnTo>
                    <a:pt x="44569" y="32603"/>
                  </a:lnTo>
                  <a:lnTo>
                    <a:pt x="34544" y="60624"/>
                  </a:lnTo>
                  <a:lnTo>
                    <a:pt x="31236" y="95167"/>
                  </a:lnTo>
                  <a:lnTo>
                    <a:pt x="24964" y="125749"/>
                  </a:lnTo>
                  <a:lnTo>
                    <a:pt x="28367" y="140035"/>
                  </a:lnTo>
                  <a:lnTo>
                    <a:pt x="34962" y="151226"/>
                  </a:lnTo>
                  <a:lnTo>
                    <a:pt x="63501" y="157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40"/>
            <p:cNvSpPr/>
            <p:nvPr>
              <p:custDataLst>
                <p:tags r:id="rId31"/>
              </p:custDataLst>
            </p:nvPr>
          </p:nvSpPr>
          <p:spPr>
            <a:xfrm>
              <a:off x="8732944" y="5270500"/>
              <a:ext cx="90079" cy="166689"/>
            </a:xfrm>
            <a:custGeom>
              <a:avLst/>
              <a:gdLst/>
              <a:ahLst/>
              <a:cxnLst/>
              <a:rect l="0" t="0" r="0" b="0"/>
              <a:pathLst>
                <a:path w="90079" h="166689">
                  <a:moveTo>
                    <a:pt x="69744" y="0"/>
                  </a:moveTo>
                  <a:lnTo>
                    <a:pt x="69744" y="0"/>
                  </a:lnTo>
                  <a:lnTo>
                    <a:pt x="54827" y="17269"/>
                  </a:lnTo>
                  <a:lnTo>
                    <a:pt x="29443" y="54030"/>
                  </a:lnTo>
                  <a:lnTo>
                    <a:pt x="9853" y="74600"/>
                  </a:lnTo>
                  <a:lnTo>
                    <a:pt x="0" y="78746"/>
                  </a:lnTo>
                  <a:lnTo>
                    <a:pt x="318" y="78955"/>
                  </a:lnTo>
                  <a:lnTo>
                    <a:pt x="3022" y="79189"/>
                  </a:lnTo>
                  <a:lnTo>
                    <a:pt x="7162" y="76941"/>
                  </a:lnTo>
                  <a:lnTo>
                    <a:pt x="9502" y="75107"/>
                  </a:lnTo>
                  <a:lnTo>
                    <a:pt x="31385" y="72162"/>
                  </a:lnTo>
                  <a:lnTo>
                    <a:pt x="49068" y="72534"/>
                  </a:lnTo>
                  <a:lnTo>
                    <a:pt x="69791" y="78719"/>
                  </a:lnTo>
                  <a:lnTo>
                    <a:pt x="85729" y="90449"/>
                  </a:lnTo>
                  <a:lnTo>
                    <a:pt x="90078" y="96938"/>
                  </a:lnTo>
                  <a:lnTo>
                    <a:pt x="89659" y="107465"/>
                  </a:lnTo>
                  <a:lnTo>
                    <a:pt x="82202" y="131569"/>
                  </a:lnTo>
                  <a:lnTo>
                    <a:pt x="72636" y="140202"/>
                  </a:lnTo>
                  <a:lnTo>
                    <a:pt x="57077" y="147668"/>
                  </a:lnTo>
                  <a:lnTo>
                    <a:pt x="14181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41"/>
            <p:cNvSpPr/>
            <p:nvPr>
              <p:custDataLst>
                <p:tags r:id="rId32"/>
              </p:custDataLst>
            </p:nvPr>
          </p:nvSpPr>
          <p:spPr>
            <a:xfrm>
              <a:off x="8905874" y="5453063"/>
              <a:ext cx="7940" cy="79376"/>
            </a:xfrm>
            <a:custGeom>
              <a:avLst/>
              <a:gdLst/>
              <a:ahLst/>
              <a:cxnLst/>
              <a:rect l="0" t="0" r="0" b="0"/>
              <a:pathLst>
                <a:path w="7940" h="79376">
                  <a:moveTo>
                    <a:pt x="7939" y="0"/>
                  </a:moveTo>
                  <a:lnTo>
                    <a:pt x="7939" y="0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41"/>
          <p:cNvGrpSpPr/>
          <p:nvPr/>
        </p:nvGrpSpPr>
        <p:grpSpPr>
          <a:xfrm>
            <a:off x="6559739" y="5667375"/>
            <a:ext cx="2203261" cy="391356"/>
            <a:chOff x="6559739" y="5667375"/>
            <a:chExt cx="2203261" cy="391356"/>
          </a:xfrm>
        </p:grpSpPr>
        <p:sp>
          <p:nvSpPr>
            <p:cNvPr id="108" name="SMARTInkShape-142"/>
            <p:cNvSpPr/>
            <p:nvPr>
              <p:custDataLst>
                <p:tags r:id="rId11"/>
              </p:custDataLst>
            </p:nvPr>
          </p:nvSpPr>
          <p:spPr>
            <a:xfrm>
              <a:off x="6559739" y="5891780"/>
              <a:ext cx="306200" cy="166951"/>
            </a:xfrm>
            <a:custGeom>
              <a:avLst/>
              <a:gdLst/>
              <a:ahLst/>
              <a:cxnLst/>
              <a:rect l="0" t="0" r="0" b="0"/>
              <a:pathLst>
                <a:path w="306200" h="166951">
                  <a:moveTo>
                    <a:pt x="4573" y="13720"/>
                  </a:moveTo>
                  <a:lnTo>
                    <a:pt x="4573" y="13720"/>
                  </a:lnTo>
                  <a:lnTo>
                    <a:pt x="0" y="13720"/>
                  </a:lnTo>
                  <a:lnTo>
                    <a:pt x="1953" y="13720"/>
                  </a:lnTo>
                  <a:lnTo>
                    <a:pt x="5761" y="18423"/>
                  </a:lnTo>
                  <a:lnTo>
                    <a:pt x="22904" y="39599"/>
                  </a:lnTo>
                  <a:lnTo>
                    <a:pt x="57633" y="78909"/>
                  </a:lnTo>
                  <a:lnTo>
                    <a:pt x="87659" y="116565"/>
                  </a:lnTo>
                  <a:lnTo>
                    <a:pt x="103895" y="147306"/>
                  </a:lnTo>
                  <a:lnTo>
                    <a:pt x="107252" y="166837"/>
                  </a:lnTo>
                  <a:lnTo>
                    <a:pt x="107421" y="166950"/>
                  </a:lnTo>
                  <a:lnTo>
                    <a:pt x="107534" y="166144"/>
                  </a:lnTo>
                  <a:lnTo>
                    <a:pt x="94022" y="130080"/>
                  </a:lnTo>
                  <a:lnTo>
                    <a:pt x="92167" y="91858"/>
                  </a:lnTo>
                  <a:lnTo>
                    <a:pt x="92851" y="65486"/>
                  </a:lnTo>
                  <a:lnTo>
                    <a:pt x="102944" y="39852"/>
                  </a:lnTo>
                  <a:lnTo>
                    <a:pt x="106314" y="37315"/>
                  </a:lnTo>
                  <a:lnTo>
                    <a:pt x="110324" y="36505"/>
                  </a:lnTo>
                  <a:lnTo>
                    <a:pt x="119484" y="37958"/>
                  </a:lnTo>
                  <a:lnTo>
                    <a:pt x="142088" y="48429"/>
                  </a:lnTo>
                  <a:lnTo>
                    <a:pt x="159383" y="57517"/>
                  </a:lnTo>
                  <a:lnTo>
                    <a:pt x="163342" y="58793"/>
                  </a:lnTo>
                  <a:lnTo>
                    <a:pt x="187486" y="78277"/>
                  </a:lnTo>
                  <a:lnTo>
                    <a:pt x="196994" y="86509"/>
                  </a:lnTo>
                  <a:lnTo>
                    <a:pt x="217364" y="96441"/>
                  </a:lnTo>
                  <a:lnTo>
                    <a:pt x="232448" y="99672"/>
                  </a:lnTo>
                  <a:lnTo>
                    <a:pt x="236747" y="98361"/>
                  </a:lnTo>
                  <a:lnTo>
                    <a:pt x="243874" y="92202"/>
                  </a:lnTo>
                  <a:lnTo>
                    <a:pt x="252846" y="78817"/>
                  </a:lnTo>
                  <a:lnTo>
                    <a:pt x="256877" y="59466"/>
                  </a:lnTo>
                  <a:lnTo>
                    <a:pt x="257356" y="30105"/>
                  </a:lnTo>
                  <a:lnTo>
                    <a:pt x="252137" y="12892"/>
                  </a:lnTo>
                  <a:lnTo>
                    <a:pt x="247482" y="5120"/>
                  </a:lnTo>
                  <a:lnTo>
                    <a:pt x="244123" y="2695"/>
                  </a:lnTo>
                  <a:lnTo>
                    <a:pt x="235688" y="0"/>
                  </a:lnTo>
                  <a:lnTo>
                    <a:pt x="230970" y="1046"/>
                  </a:lnTo>
                  <a:lnTo>
                    <a:pt x="221023" y="6911"/>
                  </a:lnTo>
                  <a:lnTo>
                    <a:pt x="209720" y="20129"/>
                  </a:lnTo>
                  <a:lnTo>
                    <a:pt x="200785" y="39432"/>
                  </a:lnTo>
                  <a:lnTo>
                    <a:pt x="199964" y="51899"/>
                  </a:lnTo>
                  <a:lnTo>
                    <a:pt x="208946" y="84240"/>
                  </a:lnTo>
                  <a:lnTo>
                    <a:pt x="213880" y="92981"/>
                  </a:lnTo>
                  <a:lnTo>
                    <a:pt x="218195" y="95665"/>
                  </a:lnTo>
                  <a:lnTo>
                    <a:pt x="230044" y="98647"/>
                  </a:lnTo>
                  <a:lnTo>
                    <a:pt x="241778" y="97620"/>
                  </a:lnTo>
                  <a:lnTo>
                    <a:pt x="306199" y="69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43"/>
            <p:cNvSpPr/>
            <p:nvPr>
              <p:custDataLst>
                <p:tags r:id="rId12"/>
              </p:custDataLst>
            </p:nvPr>
          </p:nvSpPr>
          <p:spPr>
            <a:xfrm>
              <a:off x="6913565" y="5826452"/>
              <a:ext cx="134936" cy="101718"/>
            </a:xfrm>
            <a:custGeom>
              <a:avLst/>
              <a:gdLst/>
              <a:ahLst/>
              <a:cxnLst/>
              <a:rect l="0" t="0" r="0" b="0"/>
              <a:pathLst>
                <a:path w="134936" h="101718">
                  <a:moveTo>
                    <a:pt x="79372" y="7611"/>
                  </a:moveTo>
                  <a:lnTo>
                    <a:pt x="79372" y="7611"/>
                  </a:lnTo>
                  <a:lnTo>
                    <a:pt x="75159" y="3397"/>
                  </a:lnTo>
                  <a:lnTo>
                    <a:pt x="70738" y="1328"/>
                  </a:lnTo>
                  <a:lnTo>
                    <a:pt x="56500" y="0"/>
                  </a:lnTo>
                  <a:lnTo>
                    <a:pt x="49216" y="2170"/>
                  </a:lnTo>
                  <a:lnTo>
                    <a:pt x="43039" y="5192"/>
                  </a:lnTo>
                  <a:lnTo>
                    <a:pt x="34602" y="7776"/>
                  </a:lnTo>
                  <a:lnTo>
                    <a:pt x="15884" y="21298"/>
                  </a:lnTo>
                  <a:lnTo>
                    <a:pt x="13235" y="22027"/>
                  </a:lnTo>
                  <a:lnTo>
                    <a:pt x="11468" y="23395"/>
                  </a:lnTo>
                  <a:lnTo>
                    <a:pt x="2790" y="36939"/>
                  </a:lnTo>
                  <a:lnTo>
                    <a:pt x="825" y="44719"/>
                  </a:lnTo>
                  <a:lnTo>
                    <a:pt x="0" y="66243"/>
                  </a:lnTo>
                  <a:lnTo>
                    <a:pt x="881" y="67865"/>
                  </a:lnTo>
                  <a:lnTo>
                    <a:pt x="2350" y="68947"/>
                  </a:lnTo>
                  <a:lnTo>
                    <a:pt x="4212" y="69668"/>
                  </a:lnTo>
                  <a:lnTo>
                    <a:pt x="5453" y="71031"/>
                  </a:lnTo>
                  <a:lnTo>
                    <a:pt x="9798" y="79555"/>
                  </a:lnTo>
                  <a:lnTo>
                    <a:pt x="13172" y="84564"/>
                  </a:lnTo>
                  <a:lnTo>
                    <a:pt x="14672" y="89731"/>
                  </a:lnTo>
                  <a:lnTo>
                    <a:pt x="15954" y="91462"/>
                  </a:lnTo>
                  <a:lnTo>
                    <a:pt x="17691" y="92615"/>
                  </a:lnTo>
                  <a:lnTo>
                    <a:pt x="24349" y="94239"/>
                  </a:lnTo>
                  <a:lnTo>
                    <a:pt x="30224" y="95501"/>
                  </a:lnTo>
                  <a:lnTo>
                    <a:pt x="44329" y="100288"/>
                  </a:lnTo>
                  <a:lnTo>
                    <a:pt x="57623" y="101717"/>
                  </a:lnTo>
                  <a:lnTo>
                    <a:pt x="67648" y="100000"/>
                  </a:lnTo>
                  <a:lnTo>
                    <a:pt x="75925" y="97179"/>
                  </a:lnTo>
                  <a:lnTo>
                    <a:pt x="89621" y="94710"/>
                  </a:lnTo>
                  <a:lnTo>
                    <a:pt x="134935" y="63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44"/>
            <p:cNvSpPr/>
            <p:nvPr>
              <p:custDataLst>
                <p:tags r:id="rId13"/>
              </p:custDataLst>
            </p:nvPr>
          </p:nvSpPr>
          <p:spPr>
            <a:xfrm>
              <a:off x="7050499" y="5802312"/>
              <a:ext cx="125002" cy="109317"/>
            </a:xfrm>
            <a:custGeom>
              <a:avLst/>
              <a:gdLst/>
              <a:ahLst/>
              <a:cxnLst/>
              <a:rect l="0" t="0" r="0" b="0"/>
              <a:pathLst>
                <a:path w="125002" h="109317">
                  <a:moveTo>
                    <a:pt x="69439" y="0"/>
                  </a:moveTo>
                  <a:lnTo>
                    <a:pt x="69439" y="0"/>
                  </a:lnTo>
                  <a:lnTo>
                    <a:pt x="65225" y="0"/>
                  </a:lnTo>
                  <a:lnTo>
                    <a:pt x="54177" y="4214"/>
                  </a:lnTo>
                  <a:lnTo>
                    <a:pt x="40096" y="14421"/>
                  </a:lnTo>
                  <a:lnTo>
                    <a:pt x="16142" y="41761"/>
                  </a:lnTo>
                  <a:lnTo>
                    <a:pt x="4748" y="59901"/>
                  </a:lnTo>
                  <a:lnTo>
                    <a:pt x="0" y="80661"/>
                  </a:lnTo>
                  <a:lnTo>
                    <a:pt x="1242" y="91119"/>
                  </a:lnTo>
                  <a:lnTo>
                    <a:pt x="6898" y="101964"/>
                  </a:lnTo>
                  <a:lnTo>
                    <a:pt x="11657" y="107053"/>
                  </a:lnTo>
                  <a:lnTo>
                    <a:pt x="16711" y="109316"/>
                  </a:lnTo>
                  <a:lnTo>
                    <a:pt x="24250" y="107969"/>
                  </a:lnTo>
                  <a:lnTo>
                    <a:pt x="52164" y="99253"/>
                  </a:lnTo>
                  <a:lnTo>
                    <a:pt x="55276" y="96155"/>
                  </a:lnTo>
                  <a:lnTo>
                    <a:pt x="58735" y="88009"/>
                  </a:lnTo>
                  <a:lnTo>
                    <a:pt x="57919" y="78509"/>
                  </a:lnTo>
                  <a:lnTo>
                    <a:pt x="46984" y="46497"/>
                  </a:lnTo>
                  <a:lnTo>
                    <a:pt x="45649" y="44226"/>
                  </a:lnTo>
                  <a:lnTo>
                    <a:pt x="43878" y="42714"/>
                  </a:lnTo>
                  <a:lnTo>
                    <a:pt x="38911" y="40285"/>
                  </a:lnTo>
                  <a:lnTo>
                    <a:pt x="53057" y="55002"/>
                  </a:lnTo>
                  <a:lnTo>
                    <a:pt x="60100" y="59723"/>
                  </a:lnTo>
                  <a:lnTo>
                    <a:pt x="67052" y="63586"/>
                  </a:lnTo>
                  <a:lnTo>
                    <a:pt x="88238" y="78086"/>
                  </a:lnTo>
                  <a:lnTo>
                    <a:pt x="109214" y="85490"/>
                  </a:lnTo>
                  <a:lnTo>
                    <a:pt x="112712" y="85216"/>
                  </a:lnTo>
                  <a:lnTo>
                    <a:pt x="118951" y="82559"/>
                  </a:lnTo>
                  <a:lnTo>
                    <a:pt x="120967" y="80616"/>
                  </a:lnTo>
                  <a:lnTo>
                    <a:pt x="125001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45"/>
            <p:cNvSpPr/>
            <p:nvPr>
              <p:custDataLst>
                <p:tags r:id="rId14"/>
              </p:custDataLst>
            </p:nvPr>
          </p:nvSpPr>
          <p:spPr>
            <a:xfrm>
              <a:off x="7175500" y="5830763"/>
              <a:ext cx="150813" cy="58863"/>
            </a:xfrm>
            <a:custGeom>
              <a:avLst/>
              <a:gdLst/>
              <a:ahLst/>
              <a:cxnLst/>
              <a:rect l="0" t="0" r="0" b="0"/>
              <a:pathLst>
                <a:path w="150813" h="58863">
                  <a:moveTo>
                    <a:pt x="0" y="27112"/>
                  </a:moveTo>
                  <a:lnTo>
                    <a:pt x="0" y="27112"/>
                  </a:lnTo>
                  <a:lnTo>
                    <a:pt x="6834" y="13443"/>
                  </a:lnTo>
                  <a:lnTo>
                    <a:pt x="8084" y="13589"/>
                  </a:lnTo>
                  <a:lnTo>
                    <a:pt x="16426" y="20162"/>
                  </a:lnTo>
                  <a:lnTo>
                    <a:pt x="47460" y="50759"/>
                  </a:lnTo>
                  <a:lnTo>
                    <a:pt x="48497" y="29292"/>
                  </a:lnTo>
                  <a:lnTo>
                    <a:pt x="57424" y="3814"/>
                  </a:lnTo>
                  <a:lnTo>
                    <a:pt x="59449" y="997"/>
                  </a:lnTo>
                  <a:lnTo>
                    <a:pt x="62563" y="0"/>
                  </a:lnTo>
                  <a:lnTo>
                    <a:pt x="70727" y="1244"/>
                  </a:lnTo>
                  <a:lnTo>
                    <a:pt x="85240" y="11118"/>
                  </a:lnTo>
                  <a:lnTo>
                    <a:pt x="120680" y="40562"/>
                  </a:lnTo>
                  <a:lnTo>
                    <a:pt x="150812" y="58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46"/>
            <p:cNvSpPr/>
            <p:nvPr>
              <p:custDataLst>
                <p:tags r:id="rId15"/>
              </p:custDataLst>
            </p:nvPr>
          </p:nvSpPr>
          <p:spPr>
            <a:xfrm>
              <a:off x="7453449" y="5778500"/>
              <a:ext cx="229440" cy="197857"/>
            </a:xfrm>
            <a:custGeom>
              <a:avLst/>
              <a:gdLst/>
              <a:ahLst/>
              <a:cxnLst/>
              <a:rect l="0" t="0" r="0" b="0"/>
              <a:pathLst>
                <a:path w="229440" h="197857">
                  <a:moveTo>
                    <a:pt x="15738" y="15875"/>
                  </a:moveTo>
                  <a:lnTo>
                    <a:pt x="15738" y="15875"/>
                  </a:lnTo>
                  <a:lnTo>
                    <a:pt x="31024" y="7791"/>
                  </a:lnTo>
                  <a:lnTo>
                    <a:pt x="35173" y="4051"/>
                  </a:lnTo>
                  <a:lnTo>
                    <a:pt x="35750" y="2700"/>
                  </a:lnTo>
                  <a:lnTo>
                    <a:pt x="35253" y="1800"/>
                  </a:lnTo>
                  <a:lnTo>
                    <a:pt x="34040" y="1200"/>
                  </a:lnTo>
                  <a:lnTo>
                    <a:pt x="28118" y="356"/>
                  </a:lnTo>
                  <a:lnTo>
                    <a:pt x="23298" y="2510"/>
                  </a:lnTo>
                  <a:lnTo>
                    <a:pt x="20778" y="4319"/>
                  </a:lnTo>
                  <a:lnTo>
                    <a:pt x="5132" y="25501"/>
                  </a:lnTo>
                  <a:lnTo>
                    <a:pt x="1425" y="46753"/>
                  </a:lnTo>
                  <a:lnTo>
                    <a:pt x="0" y="84125"/>
                  </a:lnTo>
                  <a:lnTo>
                    <a:pt x="4628" y="95010"/>
                  </a:lnTo>
                  <a:lnTo>
                    <a:pt x="17757" y="112155"/>
                  </a:lnTo>
                  <a:lnTo>
                    <a:pt x="25749" y="115992"/>
                  </a:lnTo>
                  <a:lnTo>
                    <a:pt x="41039" y="118456"/>
                  </a:lnTo>
                  <a:lnTo>
                    <a:pt x="49325" y="114089"/>
                  </a:lnTo>
                  <a:lnTo>
                    <a:pt x="64804" y="101127"/>
                  </a:lnTo>
                  <a:lnTo>
                    <a:pt x="73589" y="84350"/>
                  </a:lnTo>
                  <a:lnTo>
                    <a:pt x="78122" y="66769"/>
                  </a:lnTo>
                  <a:lnTo>
                    <a:pt x="79237" y="31829"/>
                  </a:lnTo>
                  <a:lnTo>
                    <a:pt x="80120" y="39866"/>
                  </a:lnTo>
                  <a:lnTo>
                    <a:pt x="83452" y="51231"/>
                  </a:lnTo>
                  <a:lnTo>
                    <a:pt x="90225" y="60399"/>
                  </a:lnTo>
                  <a:lnTo>
                    <a:pt x="94500" y="64079"/>
                  </a:lnTo>
                  <a:lnTo>
                    <a:pt x="116972" y="99831"/>
                  </a:lnTo>
                  <a:lnTo>
                    <a:pt x="128734" y="113462"/>
                  </a:lnTo>
                  <a:lnTo>
                    <a:pt x="145612" y="152729"/>
                  </a:lnTo>
                  <a:lnTo>
                    <a:pt x="146073" y="162835"/>
                  </a:lnTo>
                  <a:lnTo>
                    <a:pt x="144962" y="166765"/>
                  </a:lnTo>
                  <a:lnTo>
                    <a:pt x="134969" y="180723"/>
                  </a:lnTo>
                  <a:lnTo>
                    <a:pt x="120838" y="191817"/>
                  </a:lnTo>
                  <a:lnTo>
                    <a:pt x="101266" y="196475"/>
                  </a:lnTo>
                  <a:lnTo>
                    <a:pt x="87136" y="197856"/>
                  </a:lnTo>
                  <a:lnTo>
                    <a:pt x="73151" y="194052"/>
                  </a:lnTo>
                  <a:lnTo>
                    <a:pt x="69889" y="191103"/>
                  </a:lnTo>
                  <a:lnTo>
                    <a:pt x="66263" y="183125"/>
                  </a:lnTo>
                  <a:lnTo>
                    <a:pt x="64222" y="168715"/>
                  </a:lnTo>
                  <a:lnTo>
                    <a:pt x="67831" y="149061"/>
                  </a:lnTo>
                  <a:lnTo>
                    <a:pt x="88877" y="109868"/>
                  </a:lnTo>
                  <a:lnTo>
                    <a:pt x="101100" y="90918"/>
                  </a:lnTo>
                  <a:lnTo>
                    <a:pt x="132644" y="51534"/>
                  </a:lnTo>
                  <a:lnTo>
                    <a:pt x="150174" y="32282"/>
                  </a:lnTo>
                  <a:lnTo>
                    <a:pt x="137989" y="59741"/>
                  </a:lnTo>
                  <a:lnTo>
                    <a:pt x="136218" y="73294"/>
                  </a:lnTo>
                  <a:lnTo>
                    <a:pt x="137782" y="83434"/>
                  </a:lnTo>
                  <a:lnTo>
                    <a:pt x="150937" y="109129"/>
                  </a:lnTo>
                  <a:lnTo>
                    <a:pt x="153496" y="112440"/>
                  </a:lnTo>
                  <a:lnTo>
                    <a:pt x="161043" y="116119"/>
                  </a:lnTo>
                  <a:lnTo>
                    <a:pt x="165524" y="117100"/>
                  </a:lnTo>
                  <a:lnTo>
                    <a:pt x="175208" y="115838"/>
                  </a:lnTo>
                  <a:lnTo>
                    <a:pt x="195797" y="107841"/>
                  </a:lnTo>
                  <a:lnTo>
                    <a:pt x="218990" y="89927"/>
                  </a:lnTo>
                  <a:lnTo>
                    <a:pt x="225402" y="75446"/>
                  </a:lnTo>
                  <a:lnTo>
                    <a:pt x="229439" y="41522"/>
                  </a:lnTo>
                  <a:lnTo>
                    <a:pt x="228896" y="30801"/>
                  </a:lnTo>
                  <a:lnTo>
                    <a:pt x="2221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47"/>
            <p:cNvSpPr/>
            <p:nvPr>
              <p:custDataLst>
                <p:tags r:id="rId16"/>
              </p:custDataLst>
            </p:nvPr>
          </p:nvSpPr>
          <p:spPr>
            <a:xfrm>
              <a:off x="7667624" y="5683250"/>
              <a:ext cx="71439" cy="182564"/>
            </a:xfrm>
            <a:custGeom>
              <a:avLst/>
              <a:gdLst/>
              <a:ahLst/>
              <a:cxnLst/>
              <a:rect l="0" t="0" r="0" b="0"/>
              <a:pathLst>
                <a:path w="71439" h="182564">
                  <a:moveTo>
                    <a:pt x="0" y="0"/>
                  </a:moveTo>
                  <a:lnTo>
                    <a:pt x="0" y="0"/>
                  </a:lnTo>
                  <a:lnTo>
                    <a:pt x="5456" y="12674"/>
                  </a:lnTo>
                  <a:lnTo>
                    <a:pt x="14058" y="47089"/>
                  </a:lnTo>
                  <a:lnTo>
                    <a:pt x="30060" y="86409"/>
                  </a:lnTo>
                  <a:lnTo>
                    <a:pt x="49178" y="122667"/>
                  </a:lnTo>
                  <a:lnTo>
                    <a:pt x="71438" y="182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48"/>
            <p:cNvSpPr/>
            <p:nvPr>
              <p:custDataLst>
                <p:tags r:id="rId17"/>
              </p:custDataLst>
            </p:nvPr>
          </p:nvSpPr>
          <p:spPr>
            <a:xfrm>
              <a:off x="7643812" y="5730875"/>
              <a:ext cx="103189" cy="87314"/>
            </a:xfrm>
            <a:custGeom>
              <a:avLst/>
              <a:gdLst/>
              <a:ahLst/>
              <a:cxnLst/>
              <a:rect l="0" t="0" r="0" b="0"/>
              <a:pathLst>
                <a:path w="103189" h="87314">
                  <a:moveTo>
                    <a:pt x="103188" y="0"/>
                  </a:moveTo>
                  <a:lnTo>
                    <a:pt x="103188" y="0"/>
                  </a:lnTo>
                  <a:lnTo>
                    <a:pt x="103188" y="4213"/>
                  </a:lnTo>
                  <a:lnTo>
                    <a:pt x="98484" y="8634"/>
                  </a:lnTo>
                  <a:lnTo>
                    <a:pt x="60670" y="41788"/>
                  </a:lnTo>
                  <a:lnTo>
                    <a:pt x="0" y="87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49"/>
            <p:cNvSpPr/>
            <p:nvPr>
              <p:custDataLst>
                <p:tags r:id="rId18"/>
              </p:custDataLst>
            </p:nvPr>
          </p:nvSpPr>
          <p:spPr>
            <a:xfrm>
              <a:off x="7873999" y="5699125"/>
              <a:ext cx="55564" cy="174626"/>
            </a:xfrm>
            <a:custGeom>
              <a:avLst/>
              <a:gdLst/>
              <a:ahLst/>
              <a:cxnLst/>
              <a:rect l="0" t="0" r="0" b="0"/>
              <a:pathLst>
                <a:path w="55564" h="174626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9800" y="39632"/>
                  </a:lnTo>
                  <a:lnTo>
                    <a:pt x="18890" y="75640"/>
                  </a:lnTo>
                  <a:lnTo>
                    <a:pt x="31799" y="112288"/>
                  </a:lnTo>
                  <a:lnTo>
                    <a:pt x="40412" y="145510"/>
                  </a:lnTo>
                  <a:lnTo>
                    <a:pt x="55563" y="174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50"/>
            <p:cNvSpPr/>
            <p:nvPr>
              <p:custDataLst>
                <p:tags r:id="rId19"/>
              </p:custDataLst>
            </p:nvPr>
          </p:nvSpPr>
          <p:spPr>
            <a:xfrm>
              <a:off x="7826374" y="5730875"/>
              <a:ext cx="134940" cy="71438"/>
            </a:xfrm>
            <a:custGeom>
              <a:avLst/>
              <a:gdLst/>
              <a:ahLst/>
              <a:cxnLst/>
              <a:rect l="0" t="0" r="0" b="0"/>
              <a:pathLst>
                <a:path w="134940" h="71438">
                  <a:moveTo>
                    <a:pt x="134939" y="0"/>
                  </a:moveTo>
                  <a:lnTo>
                    <a:pt x="134939" y="0"/>
                  </a:lnTo>
                  <a:lnTo>
                    <a:pt x="96069" y="19876"/>
                  </a:lnTo>
                  <a:lnTo>
                    <a:pt x="63661" y="37603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51"/>
            <p:cNvSpPr/>
            <p:nvPr>
              <p:custDataLst>
                <p:tags r:id="rId20"/>
              </p:custDataLst>
            </p:nvPr>
          </p:nvSpPr>
          <p:spPr>
            <a:xfrm>
              <a:off x="7913688" y="5691188"/>
              <a:ext cx="238126" cy="174626"/>
            </a:xfrm>
            <a:custGeom>
              <a:avLst/>
              <a:gdLst/>
              <a:ahLst/>
              <a:cxnLst/>
              <a:rect l="0" t="0" r="0" b="0"/>
              <a:pathLst>
                <a:path w="238126" h="174626">
                  <a:moveTo>
                    <a:pt x="0" y="0"/>
                  </a:moveTo>
                  <a:lnTo>
                    <a:pt x="0" y="0"/>
                  </a:lnTo>
                  <a:lnTo>
                    <a:pt x="30482" y="34695"/>
                  </a:lnTo>
                  <a:lnTo>
                    <a:pt x="43323" y="68655"/>
                  </a:lnTo>
                  <a:lnTo>
                    <a:pt x="51272" y="108253"/>
                  </a:lnTo>
                  <a:lnTo>
                    <a:pt x="59399" y="147450"/>
                  </a:lnTo>
                  <a:lnTo>
                    <a:pt x="62959" y="167475"/>
                  </a:lnTo>
                  <a:lnTo>
                    <a:pt x="63139" y="167211"/>
                  </a:lnTo>
                  <a:lnTo>
                    <a:pt x="59178" y="162628"/>
                  </a:lnTo>
                  <a:lnTo>
                    <a:pt x="57170" y="155770"/>
                  </a:lnTo>
                  <a:lnTo>
                    <a:pt x="55656" y="121533"/>
                  </a:lnTo>
                  <a:lnTo>
                    <a:pt x="57955" y="113398"/>
                  </a:lnTo>
                  <a:lnTo>
                    <a:pt x="59803" y="109994"/>
                  </a:lnTo>
                  <a:lnTo>
                    <a:pt x="62800" y="107725"/>
                  </a:lnTo>
                  <a:lnTo>
                    <a:pt x="70832" y="105204"/>
                  </a:lnTo>
                  <a:lnTo>
                    <a:pt x="74561" y="105413"/>
                  </a:lnTo>
                  <a:lnTo>
                    <a:pt x="81057" y="107999"/>
                  </a:lnTo>
                  <a:lnTo>
                    <a:pt x="117632" y="137312"/>
                  </a:lnTo>
                  <a:lnTo>
                    <a:pt x="150404" y="162164"/>
                  </a:lnTo>
                  <a:lnTo>
                    <a:pt x="154068" y="162790"/>
                  </a:lnTo>
                  <a:lnTo>
                    <a:pt x="157391" y="162324"/>
                  </a:lnTo>
                  <a:lnTo>
                    <a:pt x="163438" y="159456"/>
                  </a:lnTo>
                  <a:lnTo>
                    <a:pt x="169064" y="155242"/>
                  </a:lnTo>
                  <a:lnTo>
                    <a:pt x="179862" y="132676"/>
                  </a:lnTo>
                  <a:lnTo>
                    <a:pt x="188924" y="103379"/>
                  </a:lnTo>
                  <a:lnTo>
                    <a:pt x="187447" y="94159"/>
                  </a:lnTo>
                  <a:lnTo>
                    <a:pt x="183526" y="82294"/>
                  </a:lnTo>
                  <a:lnTo>
                    <a:pt x="182323" y="82203"/>
                  </a:lnTo>
                  <a:lnTo>
                    <a:pt x="178634" y="84454"/>
                  </a:lnTo>
                  <a:lnTo>
                    <a:pt x="171599" y="90679"/>
                  </a:lnTo>
                  <a:lnTo>
                    <a:pt x="168871" y="97921"/>
                  </a:lnTo>
                  <a:lnTo>
                    <a:pt x="167117" y="116944"/>
                  </a:lnTo>
                  <a:lnTo>
                    <a:pt x="171028" y="136661"/>
                  </a:lnTo>
                  <a:lnTo>
                    <a:pt x="181986" y="155047"/>
                  </a:lnTo>
                  <a:lnTo>
                    <a:pt x="192190" y="167451"/>
                  </a:lnTo>
                  <a:lnTo>
                    <a:pt x="238125" y="174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52"/>
            <p:cNvSpPr/>
            <p:nvPr>
              <p:custDataLst>
                <p:tags r:id="rId21"/>
              </p:custDataLst>
            </p:nvPr>
          </p:nvSpPr>
          <p:spPr>
            <a:xfrm>
              <a:off x="8223250" y="5667375"/>
              <a:ext cx="47626" cy="182563"/>
            </a:xfrm>
            <a:custGeom>
              <a:avLst/>
              <a:gdLst/>
              <a:ahLst/>
              <a:cxnLst/>
              <a:rect l="0" t="0" r="0" b="0"/>
              <a:pathLst>
                <a:path w="47626" h="182563">
                  <a:moveTo>
                    <a:pt x="0" y="0"/>
                  </a:moveTo>
                  <a:lnTo>
                    <a:pt x="0" y="0"/>
                  </a:lnTo>
                  <a:lnTo>
                    <a:pt x="0" y="22095"/>
                  </a:lnTo>
                  <a:lnTo>
                    <a:pt x="12564" y="60312"/>
                  </a:lnTo>
                  <a:lnTo>
                    <a:pt x="19434" y="92464"/>
                  </a:lnTo>
                  <a:lnTo>
                    <a:pt x="29284" y="131023"/>
                  </a:lnTo>
                  <a:lnTo>
                    <a:pt x="47625" y="182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53"/>
            <p:cNvSpPr/>
            <p:nvPr>
              <p:custDataLst>
                <p:tags r:id="rId22"/>
              </p:custDataLst>
            </p:nvPr>
          </p:nvSpPr>
          <p:spPr>
            <a:xfrm>
              <a:off x="8342313" y="5762625"/>
              <a:ext cx="69737" cy="93192"/>
            </a:xfrm>
            <a:custGeom>
              <a:avLst/>
              <a:gdLst/>
              <a:ahLst/>
              <a:cxnLst/>
              <a:rect l="0" t="0" r="0" b="0"/>
              <a:pathLst>
                <a:path w="69737" h="93192">
                  <a:moveTo>
                    <a:pt x="0" y="0"/>
                  </a:moveTo>
                  <a:lnTo>
                    <a:pt x="0" y="0"/>
                  </a:lnTo>
                  <a:lnTo>
                    <a:pt x="14444" y="0"/>
                  </a:lnTo>
                  <a:lnTo>
                    <a:pt x="7051" y="17269"/>
                  </a:lnTo>
                  <a:lnTo>
                    <a:pt x="3133" y="27960"/>
                  </a:lnTo>
                  <a:lnTo>
                    <a:pt x="275" y="65464"/>
                  </a:lnTo>
                  <a:lnTo>
                    <a:pt x="962" y="80937"/>
                  </a:lnTo>
                  <a:lnTo>
                    <a:pt x="4249" y="88300"/>
                  </a:lnTo>
                  <a:lnTo>
                    <a:pt x="7242" y="90617"/>
                  </a:lnTo>
                  <a:lnTo>
                    <a:pt x="15271" y="93191"/>
                  </a:lnTo>
                  <a:lnTo>
                    <a:pt x="24720" y="91983"/>
                  </a:lnTo>
                  <a:lnTo>
                    <a:pt x="34798" y="87624"/>
                  </a:lnTo>
                  <a:lnTo>
                    <a:pt x="49508" y="75254"/>
                  </a:lnTo>
                  <a:lnTo>
                    <a:pt x="65695" y="54290"/>
                  </a:lnTo>
                  <a:lnTo>
                    <a:pt x="68885" y="43532"/>
                  </a:lnTo>
                  <a:lnTo>
                    <a:pt x="69736" y="36959"/>
                  </a:lnTo>
                  <a:lnTo>
                    <a:pt x="68539" y="31695"/>
                  </a:lnTo>
                  <a:lnTo>
                    <a:pt x="62505" y="23494"/>
                  </a:lnTo>
                  <a:lnTo>
                    <a:pt x="38289" y="5496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54"/>
            <p:cNvSpPr/>
            <p:nvPr>
              <p:custDataLst>
                <p:tags r:id="rId23"/>
              </p:custDataLst>
            </p:nvPr>
          </p:nvSpPr>
          <p:spPr>
            <a:xfrm>
              <a:off x="8431297" y="5762625"/>
              <a:ext cx="109453" cy="78519"/>
            </a:xfrm>
            <a:custGeom>
              <a:avLst/>
              <a:gdLst/>
              <a:ahLst/>
              <a:cxnLst/>
              <a:rect l="0" t="0" r="0" b="0"/>
              <a:pathLst>
                <a:path w="109453" h="78519">
                  <a:moveTo>
                    <a:pt x="61827" y="0"/>
                  </a:moveTo>
                  <a:lnTo>
                    <a:pt x="61827" y="0"/>
                  </a:lnTo>
                  <a:lnTo>
                    <a:pt x="46566" y="0"/>
                  </a:lnTo>
                  <a:lnTo>
                    <a:pt x="39464" y="2352"/>
                  </a:lnTo>
                  <a:lnTo>
                    <a:pt x="19522" y="14421"/>
                  </a:lnTo>
                  <a:lnTo>
                    <a:pt x="12745" y="22872"/>
                  </a:lnTo>
                  <a:lnTo>
                    <a:pt x="2090" y="47242"/>
                  </a:lnTo>
                  <a:lnTo>
                    <a:pt x="0" y="55686"/>
                  </a:lnTo>
                  <a:lnTo>
                    <a:pt x="1422" y="64731"/>
                  </a:lnTo>
                  <a:lnTo>
                    <a:pt x="3036" y="69612"/>
                  </a:lnTo>
                  <a:lnTo>
                    <a:pt x="5876" y="72866"/>
                  </a:lnTo>
                  <a:lnTo>
                    <a:pt x="13736" y="76482"/>
                  </a:lnTo>
                  <a:lnTo>
                    <a:pt x="23864" y="78518"/>
                  </a:lnTo>
                  <a:lnTo>
                    <a:pt x="32020" y="74290"/>
                  </a:lnTo>
                  <a:lnTo>
                    <a:pt x="40642" y="68295"/>
                  </a:lnTo>
                  <a:lnTo>
                    <a:pt x="47414" y="65631"/>
                  </a:lnTo>
                  <a:lnTo>
                    <a:pt x="53364" y="59744"/>
                  </a:lnTo>
                  <a:lnTo>
                    <a:pt x="58065" y="52129"/>
                  </a:lnTo>
                  <a:lnTo>
                    <a:pt x="63436" y="40054"/>
                  </a:lnTo>
                  <a:lnTo>
                    <a:pt x="66952" y="34559"/>
                  </a:lnTo>
                  <a:lnTo>
                    <a:pt x="69655" y="24283"/>
                  </a:lnTo>
                  <a:lnTo>
                    <a:pt x="69732" y="28166"/>
                  </a:lnTo>
                  <a:lnTo>
                    <a:pt x="73969" y="39115"/>
                  </a:lnTo>
                  <a:lnTo>
                    <a:pt x="80811" y="49318"/>
                  </a:lnTo>
                  <a:lnTo>
                    <a:pt x="85845" y="52787"/>
                  </a:lnTo>
                  <a:lnTo>
                    <a:pt x="109452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55"/>
            <p:cNvSpPr/>
            <p:nvPr>
              <p:custDataLst>
                <p:tags r:id="rId24"/>
              </p:custDataLst>
            </p:nvPr>
          </p:nvSpPr>
          <p:spPr>
            <a:xfrm>
              <a:off x="8556625" y="5767155"/>
              <a:ext cx="111125" cy="66909"/>
            </a:xfrm>
            <a:custGeom>
              <a:avLst/>
              <a:gdLst/>
              <a:ahLst/>
              <a:cxnLst/>
              <a:rect l="0" t="0" r="0" b="0"/>
              <a:pathLst>
                <a:path w="111125" h="66909">
                  <a:moveTo>
                    <a:pt x="0" y="3408"/>
                  </a:moveTo>
                  <a:lnTo>
                    <a:pt x="0" y="3408"/>
                  </a:lnTo>
                  <a:lnTo>
                    <a:pt x="8427" y="7620"/>
                  </a:lnTo>
                  <a:lnTo>
                    <a:pt x="10909" y="9744"/>
                  </a:lnTo>
                  <a:lnTo>
                    <a:pt x="30757" y="49042"/>
                  </a:lnTo>
                  <a:lnTo>
                    <a:pt x="31309" y="50148"/>
                  </a:lnTo>
                  <a:lnTo>
                    <a:pt x="31619" y="46556"/>
                  </a:lnTo>
                  <a:lnTo>
                    <a:pt x="32605" y="26532"/>
                  </a:lnTo>
                  <a:lnTo>
                    <a:pt x="35952" y="18683"/>
                  </a:lnTo>
                  <a:lnTo>
                    <a:pt x="45479" y="3676"/>
                  </a:lnTo>
                  <a:lnTo>
                    <a:pt x="46193" y="941"/>
                  </a:lnTo>
                  <a:lnTo>
                    <a:pt x="48435" y="0"/>
                  </a:lnTo>
                  <a:lnTo>
                    <a:pt x="55628" y="1304"/>
                  </a:lnTo>
                  <a:lnTo>
                    <a:pt x="65381" y="6998"/>
                  </a:lnTo>
                  <a:lnTo>
                    <a:pt x="82033" y="23160"/>
                  </a:lnTo>
                  <a:lnTo>
                    <a:pt x="111124" y="66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56"/>
            <p:cNvSpPr/>
            <p:nvPr>
              <p:custDataLst>
                <p:tags r:id="rId25"/>
              </p:custDataLst>
            </p:nvPr>
          </p:nvSpPr>
          <p:spPr>
            <a:xfrm>
              <a:off x="8747125" y="5834063"/>
              <a:ext cx="15875" cy="15875"/>
            </a:xfrm>
            <a:custGeom>
              <a:avLst/>
              <a:gdLst/>
              <a:ahLst/>
              <a:cxnLst/>
              <a:rect l="0" t="0" r="0" b="0"/>
              <a:pathLst>
                <a:path w="15875" h="15875">
                  <a:moveTo>
                    <a:pt x="0" y="0"/>
                  </a:moveTo>
                  <a:lnTo>
                    <a:pt x="0" y="0"/>
                  </a:lnTo>
                  <a:lnTo>
                    <a:pt x="15874" y="15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42"/>
          <p:cNvGrpSpPr/>
          <p:nvPr/>
        </p:nvGrpSpPr>
        <p:grpSpPr>
          <a:xfrm>
            <a:off x="7866063" y="4389438"/>
            <a:ext cx="87312" cy="23813"/>
            <a:chOff x="7866063" y="4389438"/>
            <a:chExt cx="87312" cy="23813"/>
          </a:xfrm>
        </p:grpSpPr>
        <p:sp>
          <p:nvSpPr>
            <p:cNvPr id="124" name="SMARTInkShape-157"/>
            <p:cNvSpPr/>
            <p:nvPr>
              <p:custDataLst>
                <p:tags r:id="rId9"/>
              </p:custDataLst>
            </p:nvPr>
          </p:nvSpPr>
          <p:spPr>
            <a:xfrm>
              <a:off x="7945437" y="438943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58"/>
            <p:cNvSpPr/>
            <p:nvPr>
              <p:custDataLst>
                <p:tags r:id="rId10"/>
              </p:custDataLst>
            </p:nvPr>
          </p:nvSpPr>
          <p:spPr>
            <a:xfrm>
              <a:off x="7866063" y="4413250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97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“32% rule” can help you determine how expensive a house you can afford.</a:t>
            </a:r>
          </a:p>
          <a:p>
            <a:r>
              <a:rPr lang="en-US" dirty="0" smtClean="0"/>
              <a:t>To find out the maximum house price you can afford, use the affordability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Elliot wants to buy a house.  He earns $2200 per month, and has $10,000 saved for a down payment.  He estimates that his heating costs will be $50 per month and his property tax will be $80 per month.  If he can get a mortgage at 6.5%, what can he afford?</a:t>
            </a:r>
            <a:endParaRPr lang="en-US" dirty="0"/>
          </a:p>
        </p:txBody>
      </p:sp>
      <p:grpSp>
        <p:nvGrpSpPr>
          <p:cNvPr id="8" name="SMARTInkShape-Group43"/>
          <p:cNvGrpSpPr/>
          <p:nvPr/>
        </p:nvGrpSpPr>
        <p:grpSpPr>
          <a:xfrm>
            <a:off x="1494381" y="4357687"/>
            <a:ext cx="925154" cy="321307"/>
            <a:chOff x="1494381" y="4357687"/>
            <a:chExt cx="925154" cy="321307"/>
          </a:xfrm>
        </p:grpSpPr>
        <p:sp>
          <p:nvSpPr>
            <p:cNvPr id="4" name="SMARTInkShape-159"/>
            <p:cNvSpPr/>
            <p:nvPr>
              <p:custDataLst>
                <p:tags r:id="rId73"/>
              </p:custDataLst>
            </p:nvPr>
          </p:nvSpPr>
          <p:spPr>
            <a:xfrm>
              <a:off x="2248243" y="4357687"/>
              <a:ext cx="171292" cy="193299"/>
            </a:xfrm>
            <a:custGeom>
              <a:avLst/>
              <a:gdLst/>
              <a:ahLst/>
              <a:cxnLst/>
              <a:rect l="0" t="0" r="0" b="0"/>
              <a:pathLst>
                <a:path w="171292" h="193299">
                  <a:moveTo>
                    <a:pt x="45695" y="0"/>
                  </a:moveTo>
                  <a:lnTo>
                    <a:pt x="45695" y="0"/>
                  </a:lnTo>
                  <a:lnTo>
                    <a:pt x="24954" y="35162"/>
                  </a:lnTo>
                  <a:lnTo>
                    <a:pt x="8690" y="68765"/>
                  </a:lnTo>
                  <a:lnTo>
                    <a:pt x="1608" y="90636"/>
                  </a:lnTo>
                  <a:lnTo>
                    <a:pt x="0" y="122497"/>
                  </a:lnTo>
                  <a:lnTo>
                    <a:pt x="5599" y="149479"/>
                  </a:lnTo>
                  <a:lnTo>
                    <a:pt x="18037" y="172466"/>
                  </a:lnTo>
                  <a:lnTo>
                    <a:pt x="27817" y="181898"/>
                  </a:lnTo>
                  <a:lnTo>
                    <a:pt x="51667" y="192165"/>
                  </a:lnTo>
                  <a:lnTo>
                    <a:pt x="68633" y="193298"/>
                  </a:lnTo>
                  <a:lnTo>
                    <a:pt x="101084" y="186839"/>
                  </a:lnTo>
                  <a:lnTo>
                    <a:pt x="135199" y="167677"/>
                  </a:lnTo>
                  <a:lnTo>
                    <a:pt x="153255" y="148754"/>
                  </a:lnTo>
                  <a:lnTo>
                    <a:pt x="161349" y="134817"/>
                  </a:lnTo>
                  <a:lnTo>
                    <a:pt x="171291" y="102971"/>
                  </a:lnTo>
                  <a:lnTo>
                    <a:pt x="168065" y="84896"/>
                  </a:lnTo>
                  <a:lnTo>
                    <a:pt x="157310" y="62784"/>
                  </a:lnTo>
                  <a:lnTo>
                    <a:pt x="138738" y="43689"/>
                  </a:lnTo>
                  <a:lnTo>
                    <a:pt x="116478" y="31074"/>
                  </a:lnTo>
                  <a:lnTo>
                    <a:pt x="77445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60"/>
            <p:cNvSpPr/>
            <p:nvPr>
              <p:custDataLst>
                <p:tags r:id="rId74"/>
              </p:custDataLst>
            </p:nvPr>
          </p:nvSpPr>
          <p:spPr>
            <a:xfrm>
              <a:off x="2077792" y="4389438"/>
              <a:ext cx="164113" cy="166270"/>
            </a:xfrm>
            <a:custGeom>
              <a:avLst/>
              <a:gdLst/>
              <a:ahLst/>
              <a:cxnLst/>
              <a:rect l="0" t="0" r="0" b="0"/>
              <a:pathLst>
                <a:path w="164113" h="166270">
                  <a:moveTo>
                    <a:pt x="41520" y="0"/>
                  </a:moveTo>
                  <a:lnTo>
                    <a:pt x="41520" y="0"/>
                  </a:lnTo>
                  <a:lnTo>
                    <a:pt x="37307" y="0"/>
                  </a:lnTo>
                  <a:lnTo>
                    <a:pt x="32886" y="2351"/>
                  </a:lnTo>
                  <a:lnTo>
                    <a:pt x="30472" y="4213"/>
                  </a:lnTo>
                  <a:lnTo>
                    <a:pt x="10807" y="40754"/>
                  </a:lnTo>
                  <a:lnTo>
                    <a:pt x="278" y="68029"/>
                  </a:lnTo>
                  <a:lnTo>
                    <a:pt x="0" y="102667"/>
                  </a:lnTo>
                  <a:lnTo>
                    <a:pt x="5504" y="128218"/>
                  </a:lnTo>
                  <a:lnTo>
                    <a:pt x="16934" y="146959"/>
                  </a:lnTo>
                  <a:lnTo>
                    <a:pt x="24125" y="153510"/>
                  </a:lnTo>
                  <a:lnTo>
                    <a:pt x="40142" y="161928"/>
                  </a:lnTo>
                  <a:lnTo>
                    <a:pt x="72084" y="165746"/>
                  </a:lnTo>
                  <a:lnTo>
                    <a:pt x="88618" y="166269"/>
                  </a:lnTo>
                  <a:lnTo>
                    <a:pt x="102434" y="161797"/>
                  </a:lnTo>
                  <a:lnTo>
                    <a:pt x="130261" y="140790"/>
                  </a:lnTo>
                  <a:lnTo>
                    <a:pt x="150282" y="117082"/>
                  </a:lnTo>
                  <a:lnTo>
                    <a:pt x="161578" y="91678"/>
                  </a:lnTo>
                  <a:lnTo>
                    <a:pt x="163892" y="84931"/>
                  </a:lnTo>
                  <a:lnTo>
                    <a:pt x="164112" y="70379"/>
                  </a:lnTo>
                  <a:lnTo>
                    <a:pt x="160387" y="55973"/>
                  </a:lnTo>
                  <a:lnTo>
                    <a:pt x="152852" y="43692"/>
                  </a:lnTo>
                  <a:lnTo>
                    <a:pt x="143624" y="37057"/>
                  </a:lnTo>
                  <a:lnTo>
                    <a:pt x="104228" y="17299"/>
                  </a:lnTo>
                  <a:lnTo>
                    <a:pt x="4152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61"/>
            <p:cNvSpPr/>
            <p:nvPr>
              <p:custDataLst>
                <p:tags r:id="rId75"/>
              </p:custDataLst>
            </p:nvPr>
          </p:nvSpPr>
          <p:spPr>
            <a:xfrm>
              <a:off x="1770063" y="4385760"/>
              <a:ext cx="246063" cy="247814"/>
            </a:xfrm>
            <a:custGeom>
              <a:avLst/>
              <a:gdLst/>
              <a:ahLst/>
              <a:cxnLst/>
              <a:rect l="0" t="0" r="0" b="0"/>
              <a:pathLst>
                <a:path w="246063" h="247814">
                  <a:moveTo>
                    <a:pt x="0" y="59240"/>
                  </a:moveTo>
                  <a:lnTo>
                    <a:pt x="0" y="59240"/>
                  </a:lnTo>
                  <a:lnTo>
                    <a:pt x="0" y="52406"/>
                  </a:lnTo>
                  <a:lnTo>
                    <a:pt x="30482" y="20847"/>
                  </a:lnTo>
                  <a:lnTo>
                    <a:pt x="40300" y="15718"/>
                  </a:lnTo>
                  <a:lnTo>
                    <a:pt x="78018" y="5818"/>
                  </a:lnTo>
                  <a:lnTo>
                    <a:pt x="102785" y="0"/>
                  </a:lnTo>
                  <a:lnTo>
                    <a:pt x="138608" y="3018"/>
                  </a:lnTo>
                  <a:lnTo>
                    <a:pt x="159837" y="7696"/>
                  </a:lnTo>
                  <a:lnTo>
                    <a:pt x="178670" y="18881"/>
                  </a:lnTo>
                  <a:lnTo>
                    <a:pt x="191208" y="29153"/>
                  </a:lnTo>
                  <a:lnTo>
                    <a:pt x="203346" y="53199"/>
                  </a:lnTo>
                  <a:lnTo>
                    <a:pt x="208850" y="68020"/>
                  </a:lnTo>
                  <a:lnTo>
                    <a:pt x="209533" y="81075"/>
                  </a:lnTo>
                  <a:lnTo>
                    <a:pt x="200453" y="116469"/>
                  </a:lnTo>
                  <a:lnTo>
                    <a:pt x="190375" y="148286"/>
                  </a:lnTo>
                  <a:lnTo>
                    <a:pt x="165137" y="183696"/>
                  </a:lnTo>
                  <a:lnTo>
                    <a:pt x="137214" y="208519"/>
                  </a:lnTo>
                  <a:lnTo>
                    <a:pt x="100090" y="227729"/>
                  </a:lnTo>
                  <a:lnTo>
                    <a:pt x="64456" y="243236"/>
                  </a:lnTo>
                  <a:lnTo>
                    <a:pt x="39970" y="247813"/>
                  </a:lnTo>
                  <a:lnTo>
                    <a:pt x="28641" y="246532"/>
                  </a:lnTo>
                  <a:lnTo>
                    <a:pt x="24386" y="244955"/>
                  </a:lnTo>
                  <a:lnTo>
                    <a:pt x="17305" y="238500"/>
                  </a:lnTo>
                  <a:lnTo>
                    <a:pt x="12101" y="230634"/>
                  </a:lnTo>
                  <a:lnTo>
                    <a:pt x="9787" y="224197"/>
                  </a:lnTo>
                  <a:lnTo>
                    <a:pt x="23097" y="188974"/>
                  </a:lnTo>
                  <a:lnTo>
                    <a:pt x="30550" y="176872"/>
                  </a:lnTo>
                  <a:lnTo>
                    <a:pt x="55959" y="153572"/>
                  </a:lnTo>
                  <a:lnTo>
                    <a:pt x="78120" y="144418"/>
                  </a:lnTo>
                  <a:lnTo>
                    <a:pt x="98602" y="140335"/>
                  </a:lnTo>
                  <a:lnTo>
                    <a:pt x="120055" y="143338"/>
                  </a:lnTo>
                  <a:lnTo>
                    <a:pt x="152598" y="154763"/>
                  </a:lnTo>
                  <a:lnTo>
                    <a:pt x="182914" y="169341"/>
                  </a:lnTo>
                  <a:lnTo>
                    <a:pt x="246062" y="2021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62"/>
            <p:cNvSpPr/>
            <p:nvPr>
              <p:custDataLst>
                <p:tags r:id="rId76"/>
              </p:custDataLst>
            </p:nvPr>
          </p:nvSpPr>
          <p:spPr>
            <a:xfrm>
              <a:off x="1494381" y="4398107"/>
              <a:ext cx="259807" cy="280887"/>
            </a:xfrm>
            <a:custGeom>
              <a:avLst/>
              <a:gdLst/>
              <a:ahLst/>
              <a:cxnLst/>
              <a:rect l="0" t="0" r="0" b="0"/>
              <a:pathLst>
                <a:path w="259807" h="280887">
                  <a:moveTo>
                    <a:pt x="13744" y="86581"/>
                  </a:moveTo>
                  <a:lnTo>
                    <a:pt x="13744" y="86581"/>
                  </a:lnTo>
                  <a:lnTo>
                    <a:pt x="5809" y="86581"/>
                  </a:lnTo>
                  <a:lnTo>
                    <a:pt x="5807" y="79746"/>
                  </a:lnTo>
                  <a:lnTo>
                    <a:pt x="10020" y="74756"/>
                  </a:lnTo>
                  <a:lnTo>
                    <a:pt x="12089" y="67802"/>
                  </a:lnTo>
                  <a:lnTo>
                    <a:pt x="12641" y="63478"/>
                  </a:lnTo>
                  <a:lnTo>
                    <a:pt x="14772" y="59714"/>
                  </a:lnTo>
                  <a:lnTo>
                    <a:pt x="49040" y="21947"/>
                  </a:lnTo>
                  <a:lnTo>
                    <a:pt x="86306" y="4830"/>
                  </a:lnTo>
                  <a:lnTo>
                    <a:pt x="125017" y="0"/>
                  </a:lnTo>
                  <a:lnTo>
                    <a:pt x="144512" y="3698"/>
                  </a:lnTo>
                  <a:lnTo>
                    <a:pt x="172356" y="19187"/>
                  </a:lnTo>
                  <a:lnTo>
                    <a:pt x="197018" y="40217"/>
                  </a:lnTo>
                  <a:lnTo>
                    <a:pt x="206317" y="57556"/>
                  </a:lnTo>
                  <a:lnTo>
                    <a:pt x="216478" y="93456"/>
                  </a:lnTo>
                  <a:lnTo>
                    <a:pt x="218158" y="123209"/>
                  </a:lnTo>
                  <a:lnTo>
                    <a:pt x="211271" y="155062"/>
                  </a:lnTo>
                  <a:lnTo>
                    <a:pt x="192495" y="191306"/>
                  </a:lnTo>
                  <a:lnTo>
                    <a:pt x="177440" y="217466"/>
                  </a:lnTo>
                  <a:lnTo>
                    <a:pt x="147068" y="243022"/>
                  </a:lnTo>
                  <a:lnTo>
                    <a:pt x="113485" y="264483"/>
                  </a:lnTo>
                  <a:lnTo>
                    <a:pt x="78596" y="275017"/>
                  </a:lnTo>
                  <a:lnTo>
                    <a:pt x="61770" y="278820"/>
                  </a:lnTo>
                  <a:lnTo>
                    <a:pt x="56345" y="280886"/>
                  </a:lnTo>
                  <a:lnTo>
                    <a:pt x="43261" y="280829"/>
                  </a:lnTo>
                  <a:lnTo>
                    <a:pt x="17517" y="273607"/>
                  </a:lnTo>
                  <a:lnTo>
                    <a:pt x="8659" y="266423"/>
                  </a:lnTo>
                  <a:lnTo>
                    <a:pt x="2665" y="257350"/>
                  </a:lnTo>
                  <a:lnTo>
                    <a:pt x="0" y="247439"/>
                  </a:lnTo>
                  <a:lnTo>
                    <a:pt x="2714" y="227728"/>
                  </a:lnTo>
                  <a:lnTo>
                    <a:pt x="13318" y="209345"/>
                  </a:lnTo>
                  <a:lnTo>
                    <a:pt x="27248" y="193667"/>
                  </a:lnTo>
                  <a:lnTo>
                    <a:pt x="36209" y="187679"/>
                  </a:lnTo>
                  <a:lnTo>
                    <a:pt x="72699" y="182986"/>
                  </a:lnTo>
                  <a:lnTo>
                    <a:pt x="104340" y="182058"/>
                  </a:lnTo>
                  <a:lnTo>
                    <a:pt x="121036" y="182814"/>
                  </a:lnTo>
                  <a:lnTo>
                    <a:pt x="146402" y="192891"/>
                  </a:lnTo>
                  <a:lnTo>
                    <a:pt x="184846" y="219046"/>
                  </a:lnTo>
                  <a:lnTo>
                    <a:pt x="220437" y="247342"/>
                  </a:lnTo>
                  <a:lnTo>
                    <a:pt x="259806" y="2612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44"/>
          <p:cNvGrpSpPr/>
          <p:nvPr/>
        </p:nvGrpSpPr>
        <p:grpSpPr>
          <a:xfrm>
            <a:off x="2667000" y="4381500"/>
            <a:ext cx="142876" cy="206376"/>
            <a:chOff x="2667000" y="4381500"/>
            <a:chExt cx="142876" cy="206376"/>
          </a:xfrm>
        </p:grpSpPr>
        <p:sp>
          <p:nvSpPr>
            <p:cNvPr id="9" name="SMARTInkShape-163"/>
            <p:cNvSpPr/>
            <p:nvPr>
              <p:custDataLst>
                <p:tags r:id="rId71"/>
              </p:custDataLst>
            </p:nvPr>
          </p:nvSpPr>
          <p:spPr>
            <a:xfrm>
              <a:off x="2714625" y="4381500"/>
              <a:ext cx="71439" cy="206376"/>
            </a:xfrm>
            <a:custGeom>
              <a:avLst/>
              <a:gdLst/>
              <a:ahLst/>
              <a:cxnLst/>
              <a:rect l="0" t="0" r="0" b="0"/>
              <a:pathLst>
                <a:path w="71439" h="206376">
                  <a:moveTo>
                    <a:pt x="71438" y="0"/>
                  </a:moveTo>
                  <a:lnTo>
                    <a:pt x="71438" y="0"/>
                  </a:lnTo>
                  <a:lnTo>
                    <a:pt x="70555" y="8101"/>
                  </a:lnTo>
                  <a:lnTo>
                    <a:pt x="57899" y="43763"/>
                  </a:lnTo>
                  <a:lnTo>
                    <a:pt x="47564" y="78351"/>
                  </a:lnTo>
                  <a:lnTo>
                    <a:pt x="34388" y="117164"/>
                  </a:lnTo>
                  <a:lnTo>
                    <a:pt x="18520" y="152271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64"/>
            <p:cNvSpPr/>
            <p:nvPr>
              <p:custDataLst>
                <p:tags r:id="rId72"/>
              </p:custDataLst>
            </p:nvPr>
          </p:nvSpPr>
          <p:spPr>
            <a:xfrm>
              <a:off x="2667000" y="4397375"/>
              <a:ext cx="142876" cy="150813"/>
            </a:xfrm>
            <a:custGeom>
              <a:avLst/>
              <a:gdLst/>
              <a:ahLst/>
              <a:cxnLst/>
              <a:rect l="0" t="0" r="0" b="0"/>
              <a:pathLst>
                <a:path w="142876" h="150813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8634" y="2351"/>
                  </a:lnTo>
                  <a:lnTo>
                    <a:pt x="48125" y="35680"/>
                  </a:lnTo>
                  <a:lnTo>
                    <a:pt x="83256" y="74977"/>
                  </a:lnTo>
                  <a:lnTo>
                    <a:pt x="112355" y="109827"/>
                  </a:lnTo>
                  <a:lnTo>
                    <a:pt x="142875" y="150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45"/>
          <p:cNvGrpSpPr/>
          <p:nvPr/>
        </p:nvGrpSpPr>
        <p:grpSpPr>
          <a:xfrm>
            <a:off x="2988711" y="4238773"/>
            <a:ext cx="780687" cy="326830"/>
            <a:chOff x="2988711" y="4238773"/>
            <a:chExt cx="780687" cy="326830"/>
          </a:xfrm>
        </p:grpSpPr>
        <p:sp>
          <p:nvSpPr>
            <p:cNvPr id="12" name="SMARTInkShape-165"/>
            <p:cNvSpPr/>
            <p:nvPr>
              <p:custDataLst>
                <p:tags r:id="rId67"/>
              </p:custDataLst>
            </p:nvPr>
          </p:nvSpPr>
          <p:spPr>
            <a:xfrm>
              <a:off x="3599161" y="4238773"/>
              <a:ext cx="170237" cy="197813"/>
            </a:xfrm>
            <a:custGeom>
              <a:avLst/>
              <a:gdLst/>
              <a:ahLst/>
              <a:cxnLst/>
              <a:rect l="0" t="0" r="0" b="0"/>
              <a:pathLst>
                <a:path w="170237" h="197813">
                  <a:moveTo>
                    <a:pt x="12402" y="63352"/>
                  </a:moveTo>
                  <a:lnTo>
                    <a:pt x="12402" y="63352"/>
                  </a:lnTo>
                  <a:lnTo>
                    <a:pt x="16615" y="59139"/>
                  </a:lnTo>
                  <a:lnTo>
                    <a:pt x="18684" y="54718"/>
                  </a:lnTo>
                  <a:lnTo>
                    <a:pt x="24225" y="40480"/>
                  </a:lnTo>
                  <a:lnTo>
                    <a:pt x="35504" y="25805"/>
                  </a:lnTo>
                  <a:lnTo>
                    <a:pt x="50017" y="14499"/>
                  </a:lnTo>
                  <a:lnTo>
                    <a:pt x="79908" y="2391"/>
                  </a:lnTo>
                  <a:lnTo>
                    <a:pt x="117391" y="0"/>
                  </a:lnTo>
                  <a:lnTo>
                    <a:pt x="129913" y="4621"/>
                  </a:lnTo>
                  <a:lnTo>
                    <a:pt x="152324" y="21961"/>
                  </a:lnTo>
                  <a:lnTo>
                    <a:pt x="164201" y="41387"/>
                  </a:lnTo>
                  <a:lnTo>
                    <a:pt x="170236" y="81049"/>
                  </a:lnTo>
                  <a:lnTo>
                    <a:pt x="169863" y="92384"/>
                  </a:lnTo>
                  <a:lnTo>
                    <a:pt x="160049" y="130044"/>
                  </a:lnTo>
                  <a:lnTo>
                    <a:pt x="149000" y="152895"/>
                  </a:lnTo>
                  <a:lnTo>
                    <a:pt x="135680" y="168180"/>
                  </a:lnTo>
                  <a:lnTo>
                    <a:pt x="119680" y="178686"/>
                  </a:lnTo>
                  <a:lnTo>
                    <a:pt x="83332" y="192855"/>
                  </a:lnTo>
                  <a:lnTo>
                    <a:pt x="47218" y="197812"/>
                  </a:lnTo>
                  <a:lnTo>
                    <a:pt x="20258" y="191858"/>
                  </a:lnTo>
                  <a:lnTo>
                    <a:pt x="8250" y="187199"/>
                  </a:lnTo>
                  <a:lnTo>
                    <a:pt x="4342" y="183840"/>
                  </a:lnTo>
                  <a:lnTo>
                    <a:pt x="0" y="175404"/>
                  </a:lnTo>
                  <a:lnTo>
                    <a:pt x="422" y="165776"/>
                  </a:lnTo>
                  <a:lnTo>
                    <a:pt x="7879" y="145222"/>
                  </a:lnTo>
                  <a:lnTo>
                    <a:pt x="17447" y="137074"/>
                  </a:lnTo>
                  <a:lnTo>
                    <a:pt x="29636" y="131396"/>
                  </a:lnTo>
                  <a:lnTo>
                    <a:pt x="40934" y="128871"/>
                  </a:lnTo>
                  <a:lnTo>
                    <a:pt x="73469" y="133588"/>
                  </a:lnTo>
                  <a:lnTo>
                    <a:pt x="101062" y="145364"/>
                  </a:lnTo>
                  <a:lnTo>
                    <a:pt x="134124" y="169533"/>
                  </a:lnTo>
                  <a:lnTo>
                    <a:pt x="163214" y="190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66"/>
            <p:cNvSpPr/>
            <p:nvPr>
              <p:custDataLst>
                <p:tags r:id="rId68"/>
              </p:custDataLst>
            </p:nvPr>
          </p:nvSpPr>
          <p:spPr>
            <a:xfrm>
              <a:off x="3325813" y="4256075"/>
              <a:ext cx="228554" cy="260364"/>
            </a:xfrm>
            <a:custGeom>
              <a:avLst/>
              <a:gdLst/>
              <a:ahLst/>
              <a:cxnLst/>
              <a:rect l="0" t="0" r="0" b="0"/>
              <a:pathLst>
                <a:path w="228554" h="260364">
                  <a:moveTo>
                    <a:pt x="0" y="61925"/>
                  </a:moveTo>
                  <a:lnTo>
                    <a:pt x="0" y="61925"/>
                  </a:lnTo>
                  <a:lnTo>
                    <a:pt x="0" y="50877"/>
                  </a:lnTo>
                  <a:lnTo>
                    <a:pt x="7055" y="43492"/>
                  </a:lnTo>
                  <a:lnTo>
                    <a:pt x="28929" y="28592"/>
                  </a:lnTo>
                  <a:lnTo>
                    <a:pt x="65752" y="14440"/>
                  </a:lnTo>
                  <a:lnTo>
                    <a:pt x="84746" y="6404"/>
                  </a:lnTo>
                  <a:lnTo>
                    <a:pt x="118555" y="0"/>
                  </a:lnTo>
                  <a:lnTo>
                    <a:pt x="138510" y="3106"/>
                  </a:lnTo>
                  <a:lnTo>
                    <a:pt x="142611" y="5073"/>
                  </a:lnTo>
                  <a:lnTo>
                    <a:pt x="145345" y="7267"/>
                  </a:lnTo>
                  <a:lnTo>
                    <a:pt x="147167" y="9611"/>
                  </a:lnTo>
                  <a:lnTo>
                    <a:pt x="149192" y="16920"/>
                  </a:lnTo>
                  <a:lnTo>
                    <a:pt x="149732" y="21338"/>
                  </a:lnTo>
                  <a:lnTo>
                    <a:pt x="147980" y="28599"/>
                  </a:lnTo>
                  <a:lnTo>
                    <a:pt x="127912" y="59651"/>
                  </a:lnTo>
                  <a:lnTo>
                    <a:pt x="115355" y="74182"/>
                  </a:lnTo>
                  <a:lnTo>
                    <a:pt x="111681" y="84042"/>
                  </a:lnTo>
                  <a:lnTo>
                    <a:pt x="119717" y="89449"/>
                  </a:lnTo>
                  <a:lnTo>
                    <a:pt x="133269" y="96636"/>
                  </a:lnTo>
                  <a:lnTo>
                    <a:pt x="169092" y="103309"/>
                  </a:lnTo>
                  <a:lnTo>
                    <a:pt x="206490" y="120233"/>
                  </a:lnTo>
                  <a:lnTo>
                    <a:pt x="216208" y="128100"/>
                  </a:lnTo>
                  <a:lnTo>
                    <a:pt x="224673" y="140230"/>
                  </a:lnTo>
                  <a:lnTo>
                    <a:pt x="228553" y="154996"/>
                  </a:lnTo>
                  <a:lnTo>
                    <a:pt x="227334" y="160132"/>
                  </a:lnTo>
                  <a:lnTo>
                    <a:pt x="203013" y="197053"/>
                  </a:lnTo>
                  <a:lnTo>
                    <a:pt x="185878" y="214656"/>
                  </a:lnTo>
                  <a:lnTo>
                    <a:pt x="151728" y="234054"/>
                  </a:lnTo>
                  <a:lnTo>
                    <a:pt x="87312" y="2603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67"/>
            <p:cNvSpPr/>
            <p:nvPr>
              <p:custDataLst>
                <p:tags r:id="rId69"/>
              </p:custDataLst>
            </p:nvPr>
          </p:nvSpPr>
          <p:spPr>
            <a:xfrm>
              <a:off x="3254375" y="4524375"/>
              <a:ext cx="7939" cy="7939"/>
            </a:xfrm>
            <a:custGeom>
              <a:avLst/>
              <a:gdLst/>
              <a:ahLst/>
              <a:cxnLst/>
              <a:rect l="0" t="0" r="0" b="0"/>
              <a:pathLst>
                <a:path w="7939" h="7939">
                  <a:moveTo>
                    <a:pt x="7938" y="7938"/>
                  </a:moveTo>
                  <a:lnTo>
                    <a:pt x="7938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68"/>
            <p:cNvSpPr/>
            <p:nvPr>
              <p:custDataLst>
                <p:tags r:id="rId70"/>
              </p:custDataLst>
            </p:nvPr>
          </p:nvSpPr>
          <p:spPr>
            <a:xfrm>
              <a:off x="2988711" y="4334202"/>
              <a:ext cx="222237" cy="231401"/>
            </a:xfrm>
            <a:custGeom>
              <a:avLst/>
              <a:gdLst/>
              <a:ahLst/>
              <a:cxnLst/>
              <a:rect l="0" t="0" r="0" b="0"/>
              <a:pathLst>
                <a:path w="222237" h="231401">
                  <a:moveTo>
                    <a:pt x="83102" y="7611"/>
                  </a:moveTo>
                  <a:lnTo>
                    <a:pt x="83102" y="7611"/>
                  </a:lnTo>
                  <a:lnTo>
                    <a:pt x="76267" y="776"/>
                  </a:lnTo>
                  <a:lnTo>
                    <a:pt x="71277" y="0"/>
                  </a:lnTo>
                  <a:lnTo>
                    <a:pt x="66675" y="2170"/>
                  </a:lnTo>
                  <a:lnTo>
                    <a:pt x="44459" y="22554"/>
                  </a:lnTo>
                  <a:lnTo>
                    <a:pt x="39469" y="32184"/>
                  </a:lnTo>
                  <a:lnTo>
                    <a:pt x="35487" y="42344"/>
                  </a:lnTo>
                  <a:lnTo>
                    <a:pt x="14892" y="78359"/>
                  </a:lnTo>
                  <a:lnTo>
                    <a:pt x="7426" y="92269"/>
                  </a:lnTo>
                  <a:lnTo>
                    <a:pt x="0" y="131582"/>
                  </a:lnTo>
                  <a:lnTo>
                    <a:pt x="13" y="144436"/>
                  </a:lnTo>
                  <a:lnTo>
                    <a:pt x="9574" y="181047"/>
                  </a:lnTo>
                  <a:lnTo>
                    <a:pt x="14557" y="197582"/>
                  </a:lnTo>
                  <a:lnTo>
                    <a:pt x="24415" y="211398"/>
                  </a:lnTo>
                  <a:lnTo>
                    <a:pt x="38498" y="222537"/>
                  </a:lnTo>
                  <a:lnTo>
                    <a:pt x="56516" y="230428"/>
                  </a:lnTo>
                  <a:lnTo>
                    <a:pt x="90707" y="231400"/>
                  </a:lnTo>
                  <a:lnTo>
                    <a:pt x="124552" y="226103"/>
                  </a:lnTo>
                  <a:lnTo>
                    <a:pt x="159493" y="210957"/>
                  </a:lnTo>
                  <a:lnTo>
                    <a:pt x="194439" y="181671"/>
                  </a:lnTo>
                  <a:lnTo>
                    <a:pt x="215435" y="156743"/>
                  </a:lnTo>
                  <a:lnTo>
                    <a:pt x="221291" y="137098"/>
                  </a:lnTo>
                  <a:lnTo>
                    <a:pt x="222236" y="105949"/>
                  </a:lnTo>
                  <a:lnTo>
                    <a:pt x="218141" y="88358"/>
                  </a:lnTo>
                  <a:lnTo>
                    <a:pt x="210441" y="71720"/>
                  </a:lnTo>
                  <a:lnTo>
                    <a:pt x="191975" y="51693"/>
                  </a:lnTo>
                  <a:lnTo>
                    <a:pt x="169747" y="34587"/>
                  </a:lnTo>
                  <a:lnTo>
                    <a:pt x="154242" y="28419"/>
                  </a:lnTo>
                  <a:lnTo>
                    <a:pt x="118516" y="24459"/>
                  </a:lnTo>
                  <a:lnTo>
                    <a:pt x="67226" y="23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46"/>
          <p:cNvGrpSpPr/>
          <p:nvPr/>
        </p:nvGrpSpPr>
        <p:grpSpPr>
          <a:xfrm>
            <a:off x="4095750" y="4310062"/>
            <a:ext cx="134939" cy="79377"/>
            <a:chOff x="4095750" y="4310062"/>
            <a:chExt cx="134939" cy="79377"/>
          </a:xfrm>
        </p:grpSpPr>
        <p:sp>
          <p:nvSpPr>
            <p:cNvPr id="17" name="SMARTInkShape-169"/>
            <p:cNvSpPr/>
            <p:nvPr>
              <p:custDataLst>
                <p:tags r:id="rId65"/>
              </p:custDataLst>
            </p:nvPr>
          </p:nvSpPr>
          <p:spPr>
            <a:xfrm>
              <a:off x="4127500" y="4381500"/>
              <a:ext cx="103189" cy="7939"/>
            </a:xfrm>
            <a:custGeom>
              <a:avLst/>
              <a:gdLst/>
              <a:ahLst/>
              <a:cxnLst/>
              <a:rect l="0" t="0" r="0" b="0"/>
              <a:pathLst>
                <a:path w="103189" h="7939">
                  <a:moveTo>
                    <a:pt x="103188" y="0"/>
                  </a:moveTo>
                  <a:lnTo>
                    <a:pt x="103188" y="0"/>
                  </a:lnTo>
                  <a:lnTo>
                    <a:pt x="66321" y="0"/>
                  </a:lnTo>
                  <a:lnTo>
                    <a:pt x="32307" y="4213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0"/>
            <p:cNvSpPr/>
            <p:nvPr>
              <p:custDataLst>
                <p:tags r:id="rId66"/>
              </p:custDataLst>
            </p:nvPr>
          </p:nvSpPr>
          <p:spPr>
            <a:xfrm>
              <a:off x="4095750" y="4310062"/>
              <a:ext cx="127001" cy="23814"/>
            </a:xfrm>
            <a:custGeom>
              <a:avLst/>
              <a:gdLst/>
              <a:ahLst/>
              <a:cxnLst/>
              <a:rect l="0" t="0" r="0" b="0"/>
              <a:pathLst>
                <a:path w="127001" h="23814">
                  <a:moveTo>
                    <a:pt x="127000" y="0"/>
                  </a:moveTo>
                  <a:lnTo>
                    <a:pt x="127000" y="0"/>
                  </a:lnTo>
                  <a:lnTo>
                    <a:pt x="115952" y="0"/>
                  </a:lnTo>
                  <a:lnTo>
                    <a:pt x="110918" y="2352"/>
                  </a:lnTo>
                  <a:lnTo>
                    <a:pt x="108342" y="4214"/>
                  </a:lnTo>
                  <a:lnTo>
                    <a:pt x="79740" y="1265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47"/>
          <p:cNvGrpSpPr/>
          <p:nvPr/>
        </p:nvGrpSpPr>
        <p:grpSpPr>
          <a:xfrm>
            <a:off x="4541353" y="4143925"/>
            <a:ext cx="745023" cy="372514"/>
            <a:chOff x="4541353" y="4143925"/>
            <a:chExt cx="745023" cy="372514"/>
          </a:xfrm>
        </p:grpSpPr>
        <p:sp>
          <p:nvSpPr>
            <p:cNvPr id="20" name="SMARTInkShape-171"/>
            <p:cNvSpPr/>
            <p:nvPr>
              <p:custDataLst>
                <p:tags r:id="rId61"/>
              </p:custDataLst>
            </p:nvPr>
          </p:nvSpPr>
          <p:spPr>
            <a:xfrm>
              <a:off x="5254625" y="4151312"/>
              <a:ext cx="31751" cy="365127"/>
            </a:xfrm>
            <a:custGeom>
              <a:avLst/>
              <a:gdLst/>
              <a:ahLst/>
              <a:cxnLst/>
              <a:rect l="0" t="0" r="0" b="0"/>
              <a:pathLst>
                <a:path w="31751" h="365127">
                  <a:moveTo>
                    <a:pt x="31750" y="0"/>
                  </a:moveTo>
                  <a:lnTo>
                    <a:pt x="31750" y="0"/>
                  </a:lnTo>
                  <a:lnTo>
                    <a:pt x="31750" y="32550"/>
                  </a:lnTo>
                  <a:lnTo>
                    <a:pt x="31750" y="62757"/>
                  </a:lnTo>
                  <a:lnTo>
                    <a:pt x="31750" y="97480"/>
                  </a:lnTo>
                  <a:lnTo>
                    <a:pt x="31750" y="127073"/>
                  </a:lnTo>
                  <a:lnTo>
                    <a:pt x="30868" y="161222"/>
                  </a:lnTo>
                  <a:lnTo>
                    <a:pt x="26295" y="191526"/>
                  </a:lnTo>
                  <a:lnTo>
                    <a:pt x="23666" y="230198"/>
                  </a:lnTo>
                  <a:lnTo>
                    <a:pt x="18575" y="261353"/>
                  </a:lnTo>
                  <a:lnTo>
                    <a:pt x="15793" y="296846"/>
                  </a:lnTo>
                  <a:lnTo>
                    <a:pt x="9775" y="329216"/>
                  </a:lnTo>
                  <a:lnTo>
                    <a:pt x="0" y="365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2"/>
            <p:cNvSpPr/>
            <p:nvPr>
              <p:custDataLst>
                <p:tags r:id="rId62"/>
              </p:custDataLst>
            </p:nvPr>
          </p:nvSpPr>
          <p:spPr>
            <a:xfrm>
              <a:off x="5089501" y="4175125"/>
              <a:ext cx="173063" cy="132745"/>
            </a:xfrm>
            <a:custGeom>
              <a:avLst/>
              <a:gdLst/>
              <a:ahLst/>
              <a:cxnLst/>
              <a:rect l="0" t="0" r="0" b="0"/>
              <a:pathLst>
                <a:path w="173063" h="132745">
                  <a:moveTo>
                    <a:pt x="38124" y="0"/>
                  </a:moveTo>
                  <a:lnTo>
                    <a:pt x="38124" y="0"/>
                  </a:lnTo>
                  <a:lnTo>
                    <a:pt x="38124" y="4213"/>
                  </a:lnTo>
                  <a:lnTo>
                    <a:pt x="22042" y="42307"/>
                  </a:lnTo>
                  <a:lnTo>
                    <a:pt x="6355" y="81260"/>
                  </a:lnTo>
                  <a:lnTo>
                    <a:pt x="0" y="103070"/>
                  </a:lnTo>
                  <a:lnTo>
                    <a:pt x="1243" y="107519"/>
                  </a:lnTo>
                  <a:lnTo>
                    <a:pt x="7327" y="117166"/>
                  </a:lnTo>
                  <a:lnTo>
                    <a:pt x="18263" y="124980"/>
                  </a:lnTo>
                  <a:lnTo>
                    <a:pt x="36943" y="131987"/>
                  </a:lnTo>
                  <a:lnTo>
                    <a:pt x="49064" y="132744"/>
                  </a:lnTo>
                  <a:lnTo>
                    <a:pt x="87614" y="127621"/>
                  </a:lnTo>
                  <a:lnTo>
                    <a:pt x="118964" y="122868"/>
                  </a:lnTo>
                  <a:lnTo>
                    <a:pt x="151524" y="110319"/>
                  </a:lnTo>
                  <a:lnTo>
                    <a:pt x="173062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3"/>
            <p:cNvSpPr/>
            <p:nvPr>
              <p:custDataLst>
                <p:tags r:id="rId63"/>
              </p:custDataLst>
            </p:nvPr>
          </p:nvSpPr>
          <p:spPr>
            <a:xfrm>
              <a:off x="4826146" y="4200041"/>
              <a:ext cx="197751" cy="218951"/>
            </a:xfrm>
            <a:custGeom>
              <a:avLst/>
              <a:gdLst/>
              <a:ahLst/>
              <a:cxnLst/>
              <a:rect l="0" t="0" r="0" b="0"/>
              <a:pathLst>
                <a:path w="197751" h="218951">
                  <a:moveTo>
                    <a:pt x="55417" y="6834"/>
                  </a:moveTo>
                  <a:lnTo>
                    <a:pt x="55417" y="6834"/>
                  </a:lnTo>
                  <a:lnTo>
                    <a:pt x="55417" y="2621"/>
                  </a:lnTo>
                  <a:lnTo>
                    <a:pt x="56298" y="1379"/>
                  </a:lnTo>
                  <a:lnTo>
                    <a:pt x="57768" y="552"/>
                  </a:lnTo>
                  <a:lnTo>
                    <a:pt x="59630" y="0"/>
                  </a:lnTo>
                  <a:lnTo>
                    <a:pt x="59989" y="514"/>
                  </a:lnTo>
                  <a:lnTo>
                    <a:pt x="58036" y="3437"/>
                  </a:lnTo>
                  <a:lnTo>
                    <a:pt x="54229" y="5324"/>
                  </a:lnTo>
                  <a:lnTo>
                    <a:pt x="51979" y="5827"/>
                  </a:lnTo>
                  <a:lnTo>
                    <a:pt x="47127" y="13442"/>
                  </a:lnTo>
                  <a:lnTo>
                    <a:pt x="24724" y="49115"/>
                  </a:lnTo>
                  <a:lnTo>
                    <a:pt x="8279" y="88129"/>
                  </a:lnTo>
                  <a:lnTo>
                    <a:pt x="5470" y="92781"/>
                  </a:lnTo>
                  <a:lnTo>
                    <a:pt x="593" y="128341"/>
                  </a:lnTo>
                  <a:lnTo>
                    <a:pt x="0" y="151760"/>
                  </a:lnTo>
                  <a:lnTo>
                    <a:pt x="13535" y="189086"/>
                  </a:lnTo>
                  <a:lnTo>
                    <a:pt x="21809" y="198372"/>
                  </a:lnTo>
                  <a:lnTo>
                    <a:pt x="35188" y="207497"/>
                  </a:lnTo>
                  <a:lnTo>
                    <a:pt x="62554" y="216710"/>
                  </a:lnTo>
                  <a:lnTo>
                    <a:pt x="92123" y="218950"/>
                  </a:lnTo>
                  <a:lnTo>
                    <a:pt x="116269" y="214420"/>
                  </a:lnTo>
                  <a:lnTo>
                    <a:pt x="125971" y="209925"/>
                  </a:lnTo>
                  <a:lnTo>
                    <a:pt x="159532" y="179981"/>
                  </a:lnTo>
                  <a:lnTo>
                    <a:pt x="185740" y="152487"/>
                  </a:lnTo>
                  <a:lnTo>
                    <a:pt x="194180" y="133187"/>
                  </a:lnTo>
                  <a:lnTo>
                    <a:pt x="197750" y="100779"/>
                  </a:lnTo>
                  <a:lnTo>
                    <a:pt x="191847" y="70958"/>
                  </a:lnTo>
                  <a:lnTo>
                    <a:pt x="187196" y="58558"/>
                  </a:lnTo>
                  <a:lnTo>
                    <a:pt x="171191" y="41660"/>
                  </a:lnTo>
                  <a:lnTo>
                    <a:pt x="159494" y="35542"/>
                  </a:lnTo>
                  <a:lnTo>
                    <a:pt x="79229" y="22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4"/>
            <p:cNvSpPr/>
            <p:nvPr>
              <p:custDataLst>
                <p:tags r:id="rId64"/>
              </p:custDataLst>
            </p:nvPr>
          </p:nvSpPr>
          <p:spPr>
            <a:xfrm>
              <a:off x="4541353" y="4143925"/>
              <a:ext cx="228214" cy="340764"/>
            </a:xfrm>
            <a:custGeom>
              <a:avLst/>
              <a:gdLst/>
              <a:ahLst/>
              <a:cxnLst/>
              <a:rect l="0" t="0" r="0" b="0"/>
              <a:pathLst>
                <a:path w="228214" h="340764">
                  <a:moveTo>
                    <a:pt x="6834" y="39138"/>
                  </a:moveTo>
                  <a:lnTo>
                    <a:pt x="6834" y="39138"/>
                  </a:lnTo>
                  <a:lnTo>
                    <a:pt x="0" y="39138"/>
                  </a:lnTo>
                  <a:lnTo>
                    <a:pt x="3437" y="39138"/>
                  </a:lnTo>
                  <a:lnTo>
                    <a:pt x="7677" y="36786"/>
                  </a:lnTo>
                  <a:lnTo>
                    <a:pt x="10042" y="34924"/>
                  </a:lnTo>
                  <a:lnTo>
                    <a:pt x="17373" y="32855"/>
                  </a:lnTo>
                  <a:lnTo>
                    <a:pt x="47028" y="25081"/>
                  </a:lnTo>
                  <a:lnTo>
                    <a:pt x="86185" y="10843"/>
                  </a:lnTo>
                  <a:lnTo>
                    <a:pt x="123389" y="3628"/>
                  </a:lnTo>
                  <a:lnTo>
                    <a:pt x="158972" y="0"/>
                  </a:lnTo>
                  <a:lnTo>
                    <a:pt x="181852" y="1965"/>
                  </a:lnTo>
                  <a:lnTo>
                    <a:pt x="200685" y="8132"/>
                  </a:lnTo>
                  <a:lnTo>
                    <a:pt x="219163" y="18118"/>
                  </a:lnTo>
                  <a:lnTo>
                    <a:pt x="222470" y="21596"/>
                  </a:lnTo>
                  <a:lnTo>
                    <a:pt x="226145" y="30166"/>
                  </a:lnTo>
                  <a:lnTo>
                    <a:pt x="228213" y="49120"/>
                  </a:lnTo>
                  <a:lnTo>
                    <a:pt x="223994" y="63858"/>
                  </a:lnTo>
                  <a:lnTo>
                    <a:pt x="200818" y="100442"/>
                  </a:lnTo>
                  <a:lnTo>
                    <a:pt x="176790" y="137463"/>
                  </a:lnTo>
                  <a:lnTo>
                    <a:pt x="157247" y="175205"/>
                  </a:lnTo>
                  <a:lnTo>
                    <a:pt x="140615" y="212417"/>
                  </a:lnTo>
                  <a:lnTo>
                    <a:pt x="122500" y="249819"/>
                  </a:lnTo>
                  <a:lnTo>
                    <a:pt x="100907" y="285941"/>
                  </a:lnTo>
                  <a:lnTo>
                    <a:pt x="70335" y="340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48"/>
          <p:cNvGrpSpPr/>
          <p:nvPr/>
        </p:nvGrpSpPr>
        <p:grpSpPr>
          <a:xfrm>
            <a:off x="5468937" y="4198937"/>
            <a:ext cx="928689" cy="229818"/>
            <a:chOff x="5468937" y="4198937"/>
            <a:chExt cx="928689" cy="229818"/>
          </a:xfrm>
        </p:grpSpPr>
        <p:sp>
          <p:nvSpPr>
            <p:cNvPr id="25" name="SMARTInkShape-175"/>
            <p:cNvSpPr/>
            <p:nvPr>
              <p:custDataLst>
                <p:tags r:id="rId56"/>
              </p:custDataLst>
            </p:nvPr>
          </p:nvSpPr>
          <p:spPr>
            <a:xfrm>
              <a:off x="6238875" y="4254528"/>
              <a:ext cx="158751" cy="7910"/>
            </a:xfrm>
            <a:custGeom>
              <a:avLst/>
              <a:gdLst/>
              <a:ahLst/>
              <a:cxnLst/>
              <a:rect l="0" t="0" r="0" b="0"/>
              <a:pathLst>
                <a:path w="158751" h="7910">
                  <a:moveTo>
                    <a:pt x="158750" y="7909"/>
                  </a:moveTo>
                  <a:lnTo>
                    <a:pt x="158750" y="7909"/>
                  </a:lnTo>
                  <a:lnTo>
                    <a:pt x="154536" y="3696"/>
                  </a:lnTo>
                  <a:lnTo>
                    <a:pt x="147764" y="1627"/>
                  </a:lnTo>
                  <a:lnTo>
                    <a:pt x="114091" y="117"/>
                  </a:lnTo>
                  <a:lnTo>
                    <a:pt x="79960" y="0"/>
                  </a:lnTo>
                  <a:lnTo>
                    <a:pt x="47741" y="859"/>
                  </a:lnTo>
                  <a:lnTo>
                    <a:pt x="0" y="7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76"/>
            <p:cNvSpPr/>
            <p:nvPr>
              <p:custDataLst>
                <p:tags r:id="rId57"/>
              </p:custDataLst>
            </p:nvPr>
          </p:nvSpPr>
          <p:spPr>
            <a:xfrm>
              <a:off x="5699125" y="4357687"/>
              <a:ext cx="127001" cy="71068"/>
            </a:xfrm>
            <a:custGeom>
              <a:avLst/>
              <a:gdLst/>
              <a:ahLst/>
              <a:cxnLst/>
              <a:rect l="0" t="0" r="0" b="0"/>
              <a:pathLst>
                <a:path w="127001" h="71068">
                  <a:moveTo>
                    <a:pt x="127000" y="0"/>
                  </a:moveTo>
                  <a:lnTo>
                    <a:pt x="127000" y="0"/>
                  </a:lnTo>
                  <a:lnTo>
                    <a:pt x="127000" y="18889"/>
                  </a:lnTo>
                  <a:lnTo>
                    <a:pt x="124648" y="23976"/>
                  </a:lnTo>
                  <a:lnTo>
                    <a:pt x="101507" y="49177"/>
                  </a:lnTo>
                  <a:lnTo>
                    <a:pt x="88676" y="57885"/>
                  </a:lnTo>
                  <a:lnTo>
                    <a:pt x="53882" y="67221"/>
                  </a:lnTo>
                  <a:lnTo>
                    <a:pt x="25671" y="71067"/>
                  </a:lnTo>
                  <a:lnTo>
                    <a:pt x="17876" y="68921"/>
                  </a:lnTo>
                  <a:lnTo>
                    <a:pt x="11473" y="65910"/>
                  </a:lnTo>
                  <a:lnTo>
                    <a:pt x="0" y="63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77"/>
            <p:cNvSpPr/>
            <p:nvPr>
              <p:custDataLst>
                <p:tags r:id="rId58"/>
              </p:custDataLst>
            </p:nvPr>
          </p:nvSpPr>
          <p:spPr>
            <a:xfrm>
              <a:off x="5899489" y="4198937"/>
              <a:ext cx="186967" cy="197527"/>
            </a:xfrm>
            <a:custGeom>
              <a:avLst/>
              <a:gdLst/>
              <a:ahLst/>
              <a:cxnLst/>
              <a:rect l="0" t="0" r="0" b="0"/>
              <a:pathLst>
                <a:path w="186967" h="197527">
                  <a:moveTo>
                    <a:pt x="45698" y="15875"/>
                  </a:moveTo>
                  <a:lnTo>
                    <a:pt x="45698" y="15875"/>
                  </a:lnTo>
                  <a:lnTo>
                    <a:pt x="41485" y="11662"/>
                  </a:lnTo>
                  <a:lnTo>
                    <a:pt x="37065" y="9593"/>
                  </a:lnTo>
                  <a:lnTo>
                    <a:pt x="27039" y="8265"/>
                  </a:lnTo>
                  <a:lnTo>
                    <a:pt x="21824" y="10435"/>
                  </a:lnTo>
                  <a:lnTo>
                    <a:pt x="19199" y="12249"/>
                  </a:lnTo>
                  <a:lnTo>
                    <a:pt x="11290" y="23228"/>
                  </a:lnTo>
                  <a:lnTo>
                    <a:pt x="424" y="60462"/>
                  </a:lnTo>
                  <a:lnTo>
                    <a:pt x="0" y="75379"/>
                  </a:lnTo>
                  <a:lnTo>
                    <a:pt x="6914" y="113831"/>
                  </a:lnTo>
                  <a:lnTo>
                    <a:pt x="19359" y="149405"/>
                  </a:lnTo>
                  <a:lnTo>
                    <a:pt x="32485" y="172665"/>
                  </a:lnTo>
                  <a:lnTo>
                    <a:pt x="48839" y="188058"/>
                  </a:lnTo>
                  <a:lnTo>
                    <a:pt x="62969" y="193824"/>
                  </a:lnTo>
                  <a:lnTo>
                    <a:pt x="89386" y="197526"/>
                  </a:lnTo>
                  <a:lnTo>
                    <a:pt x="110383" y="193954"/>
                  </a:lnTo>
                  <a:lnTo>
                    <a:pt x="124934" y="187310"/>
                  </a:lnTo>
                  <a:lnTo>
                    <a:pt x="162507" y="152937"/>
                  </a:lnTo>
                  <a:lnTo>
                    <a:pt x="169051" y="144701"/>
                  </a:lnTo>
                  <a:lnTo>
                    <a:pt x="183149" y="110321"/>
                  </a:lnTo>
                  <a:lnTo>
                    <a:pt x="186966" y="87074"/>
                  </a:lnTo>
                  <a:lnTo>
                    <a:pt x="183883" y="63430"/>
                  </a:lnTo>
                  <a:lnTo>
                    <a:pt x="173170" y="43880"/>
                  </a:lnTo>
                  <a:lnTo>
                    <a:pt x="158825" y="26917"/>
                  </a:lnTo>
                  <a:lnTo>
                    <a:pt x="139189" y="14933"/>
                  </a:lnTo>
                  <a:lnTo>
                    <a:pt x="107087" y="3864"/>
                  </a:lnTo>
                  <a:lnTo>
                    <a:pt x="377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78"/>
            <p:cNvSpPr/>
            <p:nvPr>
              <p:custDataLst>
                <p:tags r:id="rId59"/>
              </p:custDataLst>
            </p:nvPr>
          </p:nvSpPr>
          <p:spPr>
            <a:xfrm>
              <a:off x="5688479" y="4206875"/>
              <a:ext cx="152829" cy="166689"/>
            </a:xfrm>
            <a:custGeom>
              <a:avLst/>
              <a:gdLst/>
              <a:ahLst/>
              <a:cxnLst/>
              <a:rect l="0" t="0" r="0" b="0"/>
              <a:pathLst>
                <a:path w="152829" h="166689">
                  <a:moveTo>
                    <a:pt x="74146" y="0"/>
                  </a:moveTo>
                  <a:lnTo>
                    <a:pt x="74146" y="0"/>
                  </a:lnTo>
                  <a:lnTo>
                    <a:pt x="46551" y="882"/>
                  </a:lnTo>
                  <a:lnTo>
                    <a:pt x="32358" y="6337"/>
                  </a:lnTo>
                  <a:lnTo>
                    <a:pt x="1290" y="26499"/>
                  </a:lnTo>
                  <a:lnTo>
                    <a:pt x="0" y="29131"/>
                  </a:lnTo>
                  <a:lnTo>
                    <a:pt x="20" y="31768"/>
                  </a:lnTo>
                  <a:lnTo>
                    <a:pt x="1912" y="39693"/>
                  </a:lnTo>
                  <a:lnTo>
                    <a:pt x="2178" y="42336"/>
                  </a:lnTo>
                  <a:lnTo>
                    <a:pt x="9528" y="47627"/>
                  </a:lnTo>
                  <a:lnTo>
                    <a:pt x="44650" y="63500"/>
                  </a:lnTo>
                  <a:lnTo>
                    <a:pt x="77654" y="73093"/>
                  </a:lnTo>
                  <a:lnTo>
                    <a:pt x="102503" y="80311"/>
                  </a:lnTo>
                  <a:lnTo>
                    <a:pt x="141687" y="102855"/>
                  </a:lnTo>
                  <a:lnTo>
                    <a:pt x="145632" y="105611"/>
                  </a:lnTo>
                  <a:lnTo>
                    <a:pt x="148261" y="109213"/>
                  </a:lnTo>
                  <a:lnTo>
                    <a:pt x="151963" y="121828"/>
                  </a:lnTo>
                  <a:lnTo>
                    <a:pt x="152828" y="128523"/>
                  </a:lnTo>
                  <a:lnTo>
                    <a:pt x="151295" y="131543"/>
                  </a:lnTo>
                  <a:lnTo>
                    <a:pt x="140711" y="140007"/>
                  </a:lnTo>
                  <a:lnTo>
                    <a:pt x="102133" y="164331"/>
                  </a:lnTo>
                  <a:lnTo>
                    <a:pt x="97959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79"/>
            <p:cNvSpPr/>
            <p:nvPr>
              <p:custDataLst>
                <p:tags r:id="rId60"/>
              </p:custDataLst>
            </p:nvPr>
          </p:nvSpPr>
          <p:spPr>
            <a:xfrm>
              <a:off x="5468937" y="4318043"/>
              <a:ext cx="119064" cy="7896"/>
            </a:xfrm>
            <a:custGeom>
              <a:avLst/>
              <a:gdLst/>
              <a:ahLst/>
              <a:cxnLst/>
              <a:rect l="0" t="0" r="0" b="0"/>
              <a:pathLst>
                <a:path w="119064" h="7896">
                  <a:moveTo>
                    <a:pt x="119063" y="7895"/>
                  </a:moveTo>
                  <a:lnTo>
                    <a:pt x="119063" y="7895"/>
                  </a:lnTo>
                  <a:lnTo>
                    <a:pt x="114849" y="3681"/>
                  </a:lnTo>
                  <a:lnTo>
                    <a:pt x="108077" y="1612"/>
                  </a:lnTo>
                  <a:lnTo>
                    <a:pt x="71591" y="175"/>
                  </a:lnTo>
                  <a:lnTo>
                    <a:pt x="35962" y="0"/>
                  </a:lnTo>
                  <a:lnTo>
                    <a:pt x="23039" y="858"/>
                  </a:lnTo>
                  <a:lnTo>
                    <a:pt x="0" y="7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49"/>
          <p:cNvGrpSpPr/>
          <p:nvPr/>
        </p:nvGrpSpPr>
        <p:grpSpPr>
          <a:xfrm>
            <a:off x="6510847" y="4095750"/>
            <a:ext cx="640842" cy="253092"/>
            <a:chOff x="6510847" y="4095750"/>
            <a:chExt cx="640842" cy="253092"/>
          </a:xfrm>
        </p:grpSpPr>
        <p:sp>
          <p:nvSpPr>
            <p:cNvPr id="31" name="SMARTInkShape-180"/>
            <p:cNvSpPr/>
            <p:nvPr>
              <p:custDataLst>
                <p:tags r:id="rId52"/>
              </p:custDataLst>
            </p:nvPr>
          </p:nvSpPr>
          <p:spPr>
            <a:xfrm>
              <a:off x="7048500" y="4254500"/>
              <a:ext cx="103189" cy="15876"/>
            </a:xfrm>
            <a:custGeom>
              <a:avLst/>
              <a:gdLst/>
              <a:ahLst/>
              <a:cxnLst/>
              <a:rect l="0" t="0" r="0" b="0"/>
              <a:pathLst>
                <a:path w="103189" h="15876">
                  <a:moveTo>
                    <a:pt x="103188" y="0"/>
                  </a:moveTo>
                  <a:lnTo>
                    <a:pt x="103188" y="0"/>
                  </a:lnTo>
                  <a:lnTo>
                    <a:pt x="68025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81"/>
            <p:cNvSpPr/>
            <p:nvPr>
              <p:custDataLst>
                <p:tags r:id="rId53"/>
              </p:custDataLst>
            </p:nvPr>
          </p:nvSpPr>
          <p:spPr>
            <a:xfrm>
              <a:off x="7032625" y="4175125"/>
              <a:ext cx="103188" cy="7939"/>
            </a:xfrm>
            <a:custGeom>
              <a:avLst/>
              <a:gdLst/>
              <a:ahLst/>
              <a:cxnLst/>
              <a:rect l="0" t="0" r="0" b="0"/>
              <a:pathLst>
                <a:path w="103188" h="7939">
                  <a:moveTo>
                    <a:pt x="103187" y="0"/>
                  </a:moveTo>
                  <a:lnTo>
                    <a:pt x="103187" y="0"/>
                  </a:lnTo>
                  <a:lnTo>
                    <a:pt x="68193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82"/>
            <p:cNvSpPr/>
            <p:nvPr>
              <p:custDataLst>
                <p:tags r:id="rId54"/>
              </p:custDataLst>
            </p:nvPr>
          </p:nvSpPr>
          <p:spPr>
            <a:xfrm>
              <a:off x="6734692" y="4095750"/>
              <a:ext cx="161493" cy="247478"/>
            </a:xfrm>
            <a:custGeom>
              <a:avLst/>
              <a:gdLst/>
              <a:ahLst/>
              <a:cxnLst/>
              <a:rect l="0" t="0" r="0" b="0"/>
              <a:pathLst>
                <a:path w="161493" h="247478">
                  <a:moveTo>
                    <a:pt x="51871" y="0"/>
                  </a:moveTo>
                  <a:lnTo>
                    <a:pt x="51871" y="0"/>
                  </a:lnTo>
                  <a:lnTo>
                    <a:pt x="51871" y="4213"/>
                  </a:lnTo>
                  <a:lnTo>
                    <a:pt x="49519" y="8634"/>
                  </a:lnTo>
                  <a:lnTo>
                    <a:pt x="45534" y="15303"/>
                  </a:lnTo>
                  <a:lnTo>
                    <a:pt x="28998" y="48595"/>
                  </a:lnTo>
                  <a:lnTo>
                    <a:pt x="9851" y="86907"/>
                  </a:lnTo>
                  <a:lnTo>
                    <a:pt x="2631" y="122406"/>
                  </a:lnTo>
                  <a:lnTo>
                    <a:pt x="0" y="139069"/>
                  </a:lnTo>
                  <a:lnTo>
                    <a:pt x="7726" y="172839"/>
                  </a:lnTo>
                  <a:lnTo>
                    <a:pt x="13067" y="195112"/>
                  </a:lnTo>
                  <a:lnTo>
                    <a:pt x="29277" y="220809"/>
                  </a:lnTo>
                  <a:lnTo>
                    <a:pt x="38302" y="230429"/>
                  </a:lnTo>
                  <a:lnTo>
                    <a:pt x="58337" y="245539"/>
                  </a:lnTo>
                  <a:lnTo>
                    <a:pt x="64119" y="247477"/>
                  </a:lnTo>
                  <a:lnTo>
                    <a:pt x="77598" y="247279"/>
                  </a:lnTo>
                  <a:lnTo>
                    <a:pt x="95849" y="242210"/>
                  </a:lnTo>
                  <a:lnTo>
                    <a:pt x="106989" y="232885"/>
                  </a:lnTo>
                  <a:lnTo>
                    <a:pt x="137614" y="195924"/>
                  </a:lnTo>
                  <a:lnTo>
                    <a:pt x="142895" y="183797"/>
                  </a:lnTo>
                  <a:lnTo>
                    <a:pt x="152901" y="149930"/>
                  </a:lnTo>
                  <a:lnTo>
                    <a:pt x="161492" y="119436"/>
                  </a:lnTo>
                  <a:lnTo>
                    <a:pt x="154163" y="86316"/>
                  </a:lnTo>
                  <a:lnTo>
                    <a:pt x="146855" y="67908"/>
                  </a:lnTo>
                  <a:lnTo>
                    <a:pt x="117536" y="34189"/>
                  </a:lnTo>
                  <a:lnTo>
                    <a:pt x="83621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83"/>
            <p:cNvSpPr/>
            <p:nvPr>
              <p:custDataLst>
                <p:tags r:id="rId55"/>
              </p:custDataLst>
            </p:nvPr>
          </p:nvSpPr>
          <p:spPr>
            <a:xfrm>
              <a:off x="6510847" y="4107440"/>
              <a:ext cx="172528" cy="241402"/>
            </a:xfrm>
            <a:custGeom>
              <a:avLst/>
              <a:gdLst/>
              <a:ahLst/>
              <a:cxnLst/>
              <a:rect l="0" t="0" r="0" b="0"/>
              <a:pathLst>
                <a:path w="172528" h="241402">
                  <a:moveTo>
                    <a:pt x="156653" y="12122"/>
                  </a:moveTo>
                  <a:lnTo>
                    <a:pt x="156653" y="12122"/>
                  </a:lnTo>
                  <a:lnTo>
                    <a:pt x="156653" y="5288"/>
                  </a:lnTo>
                  <a:lnTo>
                    <a:pt x="155771" y="4921"/>
                  </a:lnTo>
                  <a:lnTo>
                    <a:pt x="138220" y="1876"/>
                  </a:lnTo>
                  <a:lnTo>
                    <a:pt x="133781" y="0"/>
                  </a:lnTo>
                  <a:lnTo>
                    <a:pt x="121793" y="267"/>
                  </a:lnTo>
                  <a:lnTo>
                    <a:pt x="82826" y="8170"/>
                  </a:lnTo>
                  <a:lnTo>
                    <a:pt x="48420" y="17678"/>
                  </a:lnTo>
                  <a:lnTo>
                    <a:pt x="17153" y="30678"/>
                  </a:lnTo>
                  <a:lnTo>
                    <a:pt x="8517" y="38302"/>
                  </a:lnTo>
                  <a:lnTo>
                    <a:pt x="2620" y="46688"/>
                  </a:lnTo>
                  <a:lnTo>
                    <a:pt x="0" y="53355"/>
                  </a:lnTo>
                  <a:lnTo>
                    <a:pt x="1064" y="57250"/>
                  </a:lnTo>
                  <a:lnTo>
                    <a:pt x="6952" y="66281"/>
                  </a:lnTo>
                  <a:lnTo>
                    <a:pt x="46323" y="96898"/>
                  </a:lnTo>
                  <a:lnTo>
                    <a:pt x="82968" y="120910"/>
                  </a:lnTo>
                  <a:lnTo>
                    <a:pt x="115951" y="142505"/>
                  </a:lnTo>
                  <a:lnTo>
                    <a:pt x="143033" y="174465"/>
                  </a:lnTo>
                  <a:lnTo>
                    <a:pt x="153701" y="198628"/>
                  </a:lnTo>
                  <a:lnTo>
                    <a:pt x="156069" y="216630"/>
                  </a:lnTo>
                  <a:lnTo>
                    <a:pt x="152266" y="231957"/>
                  </a:lnTo>
                  <a:lnTo>
                    <a:pt x="150201" y="235408"/>
                  </a:lnTo>
                  <a:lnTo>
                    <a:pt x="145554" y="239242"/>
                  </a:lnTo>
                  <a:lnTo>
                    <a:pt x="129552" y="241401"/>
                  </a:lnTo>
                  <a:lnTo>
                    <a:pt x="120208" y="239554"/>
                  </a:lnTo>
                  <a:lnTo>
                    <a:pt x="112232" y="234911"/>
                  </a:lnTo>
                  <a:lnTo>
                    <a:pt x="102808" y="226968"/>
                  </a:lnTo>
                  <a:lnTo>
                    <a:pt x="91800" y="208366"/>
                  </a:lnTo>
                  <a:lnTo>
                    <a:pt x="87166" y="190311"/>
                  </a:lnTo>
                  <a:lnTo>
                    <a:pt x="91938" y="152043"/>
                  </a:lnTo>
                  <a:lnTo>
                    <a:pt x="103924" y="114746"/>
                  </a:lnTo>
                  <a:lnTo>
                    <a:pt x="123149" y="80455"/>
                  </a:lnTo>
                  <a:lnTo>
                    <a:pt x="135654" y="66666"/>
                  </a:lnTo>
                  <a:lnTo>
                    <a:pt x="172527" y="43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MARTInkShape-184"/>
          <p:cNvSpPr/>
          <p:nvPr>
            <p:custDataLst>
              <p:tags r:id="rId1"/>
            </p:custDataLst>
          </p:nvPr>
        </p:nvSpPr>
        <p:spPr>
          <a:xfrm>
            <a:off x="5676418" y="4167187"/>
            <a:ext cx="243579" cy="277782"/>
          </a:xfrm>
          <a:custGeom>
            <a:avLst/>
            <a:gdLst/>
            <a:ahLst/>
            <a:cxnLst/>
            <a:rect l="0" t="0" r="0" b="0"/>
            <a:pathLst>
              <a:path w="243579" h="277782">
                <a:moveTo>
                  <a:pt x="205270" y="23813"/>
                </a:moveTo>
                <a:lnTo>
                  <a:pt x="205270" y="23813"/>
                </a:lnTo>
                <a:lnTo>
                  <a:pt x="205270" y="11989"/>
                </a:lnTo>
                <a:lnTo>
                  <a:pt x="204387" y="10638"/>
                </a:lnTo>
                <a:lnTo>
                  <a:pt x="202918" y="9738"/>
                </a:lnTo>
                <a:lnTo>
                  <a:pt x="196636" y="8471"/>
                </a:lnTo>
                <a:lnTo>
                  <a:pt x="178770" y="7969"/>
                </a:lnTo>
                <a:lnTo>
                  <a:pt x="140553" y="15549"/>
                </a:lnTo>
                <a:lnTo>
                  <a:pt x="101930" y="29592"/>
                </a:lnTo>
                <a:lnTo>
                  <a:pt x="67827" y="32548"/>
                </a:lnTo>
                <a:lnTo>
                  <a:pt x="52178" y="38573"/>
                </a:lnTo>
                <a:lnTo>
                  <a:pt x="40182" y="39590"/>
                </a:lnTo>
                <a:lnTo>
                  <a:pt x="39649" y="40505"/>
                </a:lnTo>
                <a:lnTo>
                  <a:pt x="38594" y="47528"/>
                </a:lnTo>
                <a:lnTo>
                  <a:pt x="30653" y="47625"/>
                </a:lnTo>
                <a:lnTo>
                  <a:pt x="34861" y="47625"/>
                </a:lnTo>
                <a:lnTo>
                  <a:pt x="36102" y="48507"/>
                </a:lnTo>
                <a:lnTo>
                  <a:pt x="36928" y="49977"/>
                </a:lnTo>
                <a:lnTo>
                  <a:pt x="38255" y="58673"/>
                </a:lnTo>
                <a:lnTo>
                  <a:pt x="38582" y="97897"/>
                </a:lnTo>
                <a:lnTo>
                  <a:pt x="38582" y="114874"/>
                </a:lnTo>
                <a:lnTo>
                  <a:pt x="37700" y="116271"/>
                </a:lnTo>
                <a:lnTo>
                  <a:pt x="36230" y="117201"/>
                </a:lnTo>
                <a:lnTo>
                  <a:pt x="34368" y="117822"/>
                </a:lnTo>
                <a:lnTo>
                  <a:pt x="33127" y="119118"/>
                </a:lnTo>
                <a:lnTo>
                  <a:pt x="30646" y="126994"/>
                </a:lnTo>
                <a:lnTo>
                  <a:pt x="30645" y="126998"/>
                </a:lnTo>
                <a:lnTo>
                  <a:pt x="30644" y="122786"/>
                </a:lnTo>
                <a:lnTo>
                  <a:pt x="31526" y="121545"/>
                </a:lnTo>
                <a:lnTo>
                  <a:pt x="32996" y="120717"/>
                </a:lnTo>
                <a:lnTo>
                  <a:pt x="38728" y="119281"/>
                </a:lnTo>
                <a:lnTo>
                  <a:pt x="72987" y="119063"/>
                </a:lnTo>
                <a:lnTo>
                  <a:pt x="110156" y="135020"/>
                </a:lnTo>
                <a:lnTo>
                  <a:pt x="143564" y="153817"/>
                </a:lnTo>
                <a:lnTo>
                  <a:pt x="160215" y="169365"/>
                </a:lnTo>
                <a:lnTo>
                  <a:pt x="163196" y="174639"/>
                </a:lnTo>
                <a:lnTo>
                  <a:pt x="165404" y="179923"/>
                </a:lnTo>
                <a:lnTo>
                  <a:pt x="170722" y="187856"/>
                </a:lnTo>
                <a:lnTo>
                  <a:pt x="172690" y="196674"/>
                </a:lnTo>
                <a:lnTo>
                  <a:pt x="173411" y="211641"/>
                </a:lnTo>
                <a:lnTo>
                  <a:pt x="171118" y="215477"/>
                </a:lnTo>
                <a:lnTo>
                  <a:pt x="168043" y="220122"/>
                </a:lnTo>
                <a:lnTo>
                  <a:pt x="161692" y="237115"/>
                </a:lnTo>
                <a:lnTo>
                  <a:pt x="158579" y="240098"/>
                </a:lnTo>
                <a:lnTo>
                  <a:pt x="136259" y="250993"/>
                </a:lnTo>
                <a:lnTo>
                  <a:pt x="123282" y="253992"/>
                </a:lnTo>
                <a:lnTo>
                  <a:pt x="95956" y="267678"/>
                </a:lnTo>
                <a:lnTo>
                  <a:pt x="57342" y="269850"/>
                </a:lnTo>
                <a:lnTo>
                  <a:pt x="43904" y="269872"/>
                </a:lnTo>
                <a:lnTo>
                  <a:pt x="38596" y="267522"/>
                </a:lnTo>
                <a:lnTo>
                  <a:pt x="33297" y="264420"/>
                </a:lnTo>
                <a:lnTo>
                  <a:pt x="22747" y="261946"/>
                </a:lnTo>
                <a:lnTo>
                  <a:pt x="26933" y="261940"/>
                </a:lnTo>
                <a:lnTo>
                  <a:pt x="31347" y="264291"/>
                </a:lnTo>
                <a:lnTo>
                  <a:pt x="44637" y="275112"/>
                </a:lnTo>
                <a:lnTo>
                  <a:pt x="52037" y="277013"/>
                </a:lnTo>
                <a:lnTo>
                  <a:pt x="84035" y="277781"/>
                </a:lnTo>
                <a:lnTo>
                  <a:pt x="92003" y="275447"/>
                </a:lnTo>
                <a:lnTo>
                  <a:pt x="123311" y="257436"/>
                </a:lnTo>
                <a:lnTo>
                  <a:pt x="139953" y="252328"/>
                </a:lnTo>
                <a:lnTo>
                  <a:pt x="143204" y="250239"/>
                </a:lnTo>
                <a:lnTo>
                  <a:pt x="160184" y="228547"/>
                </a:lnTo>
                <a:lnTo>
                  <a:pt x="163183" y="222697"/>
                </a:lnTo>
                <a:lnTo>
                  <a:pt x="165398" y="217157"/>
                </a:lnTo>
                <a:lnTo>
                  <a:pt x="170721" y="208198"/>
                </a:lnTo>
                <a:lnTo>
                  <a:pt x="173151" y="188966"/>
                </a:lnTo>
                <a:lnTo>
                  <a:pt x="171003" y="183057"/>
                </a:lnTo>
                <a:lnTo>
                  <a:pt x="167992" y="177491"/>
                </a:lnTo>
                <a:lnTo>
                  <a:pt x="166058" y="166731"/>
                </a:lnTo>
                <a:lnTo>
                  <a:pt x="165899" y="164071"/>
                </a:lnTo>
                <a:lnTo>
                  <a:pt x="163371" y="158763"/>
                </a:lnTo>
                <a:lnTo>
                  <a:pt x="161462" y="156113"/>
                </a:lnTo>
                <a:lnTo>
                  <a:pt x="158426" y="154347"/>
                </a:lnTo>
                <a:lnTo>
                  <a:pt x="143230" y="149159"/>
                </a:lnTo>
                <a:lnTo>
                  <a:pt x="137126" y="145668"/>
                </a:lnTo>
                <a:lnTo>
                  <a:pt x="100025" y="135746"/>
                </a:lnTo>
                <a:lnTo>
                  <a:pt x="60889" y="134948"/>
                </a:lnTo>
                <a:lnTo>
                  <a:pt x="22872" y="134938"/>
                </a:lnTo>
                <a:lnTo>
                  <a:pt x="16011" y="134938"/>
                </a:lnTo>
                <a:lnTo>
                  <a:pt x="15597" y="134056"/>
                </a:lnTo>
                <a:lnTo>
                  <a:pt x="14878" y="128104"/>
                </a:lnTo>
                <a:lnTo>
                  <a:pt x="12466" y="127491"/>
                </a:lnTo>
                <a:lnTo>
                  <a:pt x="10588" y="127327"/>
                </a:lnTo>
                <a:lnTo>
                  <a:pt x="9336" y="126337"/>
                </a:lnTo>
                <a:lnTo>
                  <a:pt x="7161" y="120195"/>
                </a:lnTo>
                <a:lnTo>
                  <a:pt x="6860" y="112328"/>
                </a:lnTo>
                <a:lnTo>
                  <a:pt x="0" y="104396"/>
                </a:lnTo>
                <a:lnTo>
                  <a:pt x="513" y="103112"/>
                </a:lnTo>
                <a:lnTo>
                  <a:pt x="4567" y="97090"/>
                </a:lnTo>
                <a:lnTo>
                  <a:pt x="7043" y="89720"/>
                </a:lnTo>
                <a:lnTo>
                  <a:pt x="35958" y="52751"/>
                </a:lnTo>
                <a:lnTo>
                  <a:pt x="49167" y="37368"/>
                </a:lnTo>
                <a:lnTo>
                  <a:pt x="86207" y="7938"/>
                </a:lnTo>
                <a:lnTo>
                  <a:pt x="124828" y="7938"/>
                </a:lnTo>
                <a:lnTo>
                  <a:pt x="161971" y="7938"/>
                </a:lnTo>
                <a:lnTo>
                  <a:pt x="199921" y="736"/>
                </a:lnTo>
                <a:lnTo>
                  <a:pt x="237976" y="13"/>
                </a:lnTo>
                <a:lnTo>
                  <a:pt x="243578" y="3"/>
                </a:lnTo>
                <a:lnTo>
                  <a:pt x="204894" y="0"/>
                </a:lnTo>
                <a:lnTo>
                  <a:pt x="168205" y="0"/>
                </a:lnTo>
                <a:lnTo>
                  <a:pt x="141602" y="882"/>
                </a:lnTo>
                <a:lnTo>
                  <a:pt x="104578" y="7447"/>
                </a:lnTo>
                <a:lnTo>
                  <a:pt x="87922" y="7909"/>
                </a:lnTo>
                <a:lnTo>
                  <a:pt x="123767" y="7937"/>
                </a:lnTo>
                <a:lnTo>
                  <a:pt x="149972" y="8819"/>
                </a:lnTo>
                <a:lnTo>
                  <a:pt x="189255" y="15385"/>
                </a:lnTo>
                <a:lnTo>
                  <a:pt x="204332" y="15846"/>
                </a:lnTo>
                <a:lnTo>
                  <a:pt x="200778" y="20080"/>
                </a:lnTo>
                <a:lnTo>
                  <a:pt x="194160" y="22154"/>
                </a:lnTo>
                <a:lnTo>
                  <a:pt x="160599" y="26019"/>
                </a:lnTo>
                <a:lnTo>
                  <a:pt x="126478" y="30618"/>
                </a:lnTo>
                <a:lnTo>
                  <a:pt x="89368" y="31651"/>
                </a:lnTo>
                <a:lnTo>
                  <a:pt x="62396" y="31750"/>
                </a:lnTo>
                <a:lnTo>
                  <a:pt x="62395" y="35964"/>
                </a:lnTo>
                <a:lnTo>
                  <a:pt x="61512" y="37205"/>
                </a:lnTo>
                <a:lnTo>
                  <a:pt x="60043" y="38033"/>
                </a:lnTo>
                <a:lnTo>
                  <a:pt x="58181" y="38584"/>
                </a:lnTo>
                <a:lnTo>
                  <a:pt x="56939" y="39834"/>
                </a:lnTo>
                <a:lnTo>
                  <a:pt x="54784" y="46425"/>
                </a:lnTo>
                <a:lnTo>
                  <a:pt x="54459" y="81726"/>
                </a:lnTo>
                <a:lnTo>
                  <a:pt x="52106" y="87182"/>
                </a:lnTo>
                <a:lnTo>
                  <a:pt x="49002" y="92546"/>
                </a:lnTo>
                <a:lnTo>
                  <a:pt x="47009" y="103176"/>
                </a:lnTo>
                <a:lnTo>
                  <a:pt x="46520" y="134927"/>
                </a:lnTo>
                <a:lnTo>
                  <a:pt x="81987" y="134938"/>
                </a:lnTo>
                <a:lnTo>
                  <a:pt x="97107" y="135820"/>
                </a:lnTo>
                <a:lnTo>
                  <a:pt x="133850" y="151019"/>
                </a:lnTo>
                <a:lnTo>
                  <a:pt x="150789" y="161437"/>
                </a:lnTo>
                <a:lnTo>
                  <a:pt x="159827" y="169346"/>
                </a:lnTo>
                <a:lnTo>
                  <a:pt x="163024" y="176983"/>
                </a:lnTo>
                <a:lnTo>
                  <a:pt x="165077" y="187830"/>
                </a:lnTo>
                <a:lnTo>
                  <a:pt x="161218" y="198136"/>
                </a:lnTo>
                <a:lnTo>
                  <a:pt x="139079" y="231653"/>
                </a:lnTo>
                <a:lnTo>
                  <a:pt x="105363" y="248605"/>
                </a:lnTo>
                <a:lnTo>
                  <a:pt x="90024" y="252934"/>
                </a:lnTo>
                <a:lnTo>
                  <a:pt x="78269" y="2540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51"/>
          <p:cNvGrpSpPr/>
          <p:nvPr/>
        </p:nvGrpSpPr>
        <p:grpSpPr>
          <a:xfrm>
            <a:off x="7366528" y="4032250"/>
            <a:ext cx="634472" cy="277627"/>
            <a:chOff x="7366528" y="4032250"/>
            <a:chExt cx="634472" cy="277627"/>
          </a:xfrm>
        </p:grpSpPr>
        <p:sp>
          <p:nvSpPr>
            <p:cNvPr id="37" name="SMARTInkShape-185"/>
            <p:cNvSpPr/>
            <p:nvPr>
              <p:custDataLst>
                <p:tags r:id="rId47"/>
              </p:custDataLst>
            </p:nvPr>
          </p:nvSpPr>
          <p:spPr>
            <a:xfrm>
              <a:off x="7961313" y="4071937"/>
              <a:ext cx="39687" cy="222251"/>
            </a:xfrm>
            <a:custGeom>
              <a:avLst/>
              <a:gdLst/>
              <a:ahLst/>
              <a:cxnLst/>
              <a:rect l="0" t="0" r="0" b="0"/>
              <a:pathLst>
                <a:path w="39687" h="222251">
                  <a:moveTo>
                    <a:pt x="39686" y="0"/>
                  </a:moveTo>
                  <a:lnTo>
                    <a:pt x="39686" y="0"/>
                  </a:lnTo>
                  <a:lnTo>
                    <a:pt x="37334" y="34538"/>
                  </a:lnTo>
                  <a:lnTo>
                    <a:pt x="31053" y="64326"/>
                  </a:lnTo>
                  <a:lnTo>
                    <a:pt x="25242" y="97569"/>
                  </a:lnTo>
                  <a:lnTo>
                    <a:pt x="17757" y="128340"/>
                  </a:lnTo>
                  <a:lnTo>
                    <a:pt x="10138" y="162772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86"/>
            <p:cNvSpPr/>
            <p:nvPr>
              <p:custDataLst>
                <p:tags r:id="rId48"/>
              </p:custDataLst>
            </p:nvPr>
          </p:nvSpPr>
          <p:spPr>
            <a:xfrm>
              <a:off x="7842724" y="4056062"/>
              <a:ext cx="150339" cy="127002"/>
            </a:xfrm>
            <a:custGeom>
              <a:avLst/>
              <a:gdLst/>
              <a:ahLst/>
              <a:cxnLst/>
              <a:rect l="0" t="0" r="0" b="0"/>
              <a:pathLst>
                <a:path w="150339" h="127002">
                  <a:moveTo>
                    <a:pt x="55088" y="0"/>
                  </a:moveTo>
                  <a:lnTo>
                    <a:pt x="55088" y="0"/>
                  </a:lnTo>
                  <a:lnTo>
                    <a:pt x="61923" y="0"/>
                  </a:lnTo>
                  <a:lnTo>
                    <a:pt x="62700" y="8428"/>
                  </a:lnTo>
                  <a:lnTo>
                    <a:pt x="48066" y="40798"/>
                  </a:lnTo>
                  <a:lnTo>
                    <a:pt x="37134" y="61477"/>
                  </a:lnTo>
                  <a:lnTo>
                    <a:pt x="18819" y="90574"/>
                  </a:lnTo>
                  <a:lnTo>
                    <a:pt x="0" y="126299"/>
                  </a:lnTo>
                  <a:lnTo>
                    <a:pt x="21663" y="126939"/>
                  </a:lnTo>
                  <a:lnTo>
                    <a:pt x="61301" y="119795"/>
                  </a:lnTo>
                  <a:lnTo>
                    <a:pt x="98098" y="119160"/>
                  </a:lnTo>
                  <a:lnTo>
                    <a:pt x="150338" y="127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87"/>
            <p:cNvSpPr/>
            <p:nvPr>
              <p:custDataLst>
                <p:tags r:id="rId49"/>
              </p:custDataLst>
            </p:nvPr>
          </p:nvSpPr>
          <p:spPr>
            <a:xfrm>
              <a:off x="7635874" y="4056819"/>
              <a:ext cx="171778" cy="229432"/>
            </a:xfrm>
            <a:custGeom>
              <a:avLst/>
              <a:gdLst/>
              <a:ahLst/>
              <a:cxnLst/>
              <a:rect l="0" t="0" r="0" b="0"/>
              <a:pathLst>
                <a:path w="171778" h="229432">
                  <a:moveTo>
                    <a:pt x="0" y="23056"/>
                  </a:moveTo>
                  <a:lnTo>
                    <a:pt x="0" y="23056"/>
                  </a:lnTo>
                  <a:lnTo>
                    <a:pt x="14917" y="16774"/>
                  </a:lnTo>
                  <a:lnTo>
                    <a:pt x="52223" y="8381"/>
                  </a:lnTo>
                  <a:lnTo>
                    <a:pt x="87919" y="4987"/>
                  </a:lnTo>
                  <a:lnTo>
                    <a:pt x="126198" y="0"/>
                  </a:lnTo>
                  <a:lnTo>
                    <a:pt x="143619" y="350"/>
                  </a:lnTo>
                  <a:lnTo>
                    <a:pt x="165012" y="10321"/>
                  </a:lnTo>
                  <a:lnTo>
                    <a:pt x="170353" y="15337"/>
                  </a:lnTo>
                  <a:lnTo>
                    <a:pt x="171777" y="17911"/>
                  </a:lnTo>
                  <a:lnTo>
                    <a:pt x="171008" y="27825"/>
                  </a:lnTo>
                  <a:lnTo>
                    <a:pt x="158432" y="64817"/>
                  </a:lnTo>
                  <a:lnTo>
                    <a:pt x="146779" y="100337"/>
                  </a:lnTo>
                  <a:lnTo>
                    <a:pt x="133063" y="133767"/>
                  </a:lnTo>
                  <a:lnTo>
                    <a:pt x="116485" y="168101"/>
                  </a:lnTo>
                  <a:lnTo>
                    <a:pt x="87314" y="229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88"/>
            <p:cNvSpPr/>
            <p:nvPr>
              <p:custDataLst>
                <p:tags r:id="rId50"/>
              </p:custDataLst>
            </p:nvPr>
          </p:nvSpPr>
          <p:spPr>
            <a:xfrm>
              <a:off x="7453312" y="4032250"/>
              <a:ext cx="119063" cy="47626"/>
            </a:xfrm>
            <a:custGeom>
              <a:avLst/>
              <a:gdLst/>
              <a:ahLst/>
              <a:cxnLst/>
              <a:rect l="0" t="0" r="0" b="0"/>
              <a:pathLst>
                <a:path w="119063" h="47626">
                  <a:moveTo>
                    <a:pt x="119062" y="0"/>
                  </a:moveTo>
                  <a:lnTo>
                    <a:pt x="119062" y="0"/>
                  </a:lnTo>
                  <a:lnTo>
                    <a:pt x="119062" y="4213"/>
                  </a:lnTo>
                  <a:lnTo>
                    <a:pt x="118181" y="5455"/>
                  </a:lnTo>
                  <a:lnTo>
                    <a:pt x="116710" y="6282"/>
                  </a:lnTo>
                  <a:lnTo>
                    <a:pt x="85712" y="18778"/>
                  </a:lnTo>
                  <a:lnTo>
                    <a:pt x="70726" y="2598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89"/>
            <p:cNvSpPr/>
            <p:nvPr>
              <p:custDataLst>
                <p:tags r:id="rId51"/>
              </p:custDataLst>
            </p:nvPr>
          </p:nvSpPr>
          <p:spPr>
            <a:xfrm>
              <a:off x="7366528" y="4064000"/>
              <a:ext cx="211983" cy="245877"/>
            </a:xfrm>
            <a:custGeom>
              <a:avLst/>
              <a:gdLst/>
              <a:ahLst/>
              <a:cxnLst/>
              <a:rect l="0" t="0" r="0" b="0"/>
              <a:pathLst>
                <a:path w="211983" h="245877">
                  <a:moveTo>
                    <a:pt x="102659" y="0"/>
                  </a:moveTo>
                  <a:lnTo>
                    <a:pt x="102659" y="0"/>
                  </a:lnTo>
                  <a:lnTo>
                    <a:pt x="94558" y="882"/>
                  </a:lnTo>
                  <a:lnTo>
                    <a:pt x="56087" y="12656"/>
                  </a:lnTo>
                  <a:lnTo>
                    <a:pt x="23515" y="21929"/>
                  </a:lnTo>
                  <a:lnTo>
                    <a:pt x="5490" y="34496"/>
                  </a:lnTo>
                  <a:lnTo>
                    <a:pt x="2147" y="39732"/>
                  </a:lnTo>
                  <a:lnTo>
                    <a:pt x="264" y="47638"/>
                  </a:lnTo>
                  <a:lnTo>
                    <a:pt x="0" y="50279"/>
                  </a:lnTo>
                  <a:lnTo>
                    <a:pt x="4410" y="57918"/>
                  </a:lnTo>
                  <a:lnTo>
                    <a:pt x="13187" y="68767"/>
                  </a:lnTo>
                  <a:lnTo>
                    <a:pt x="48301" y="86464"/>
                  </a:lnTo>
                  <a:lnTo>
                    <a:pt x="85373" y="102906"/>
                  </a:lnTo>
                  <a:lnTo>
                    <a:pt x="124831" y="118831"/>
                  </a:lnTo>
                  <a:lnTo>
                    <a:pt x="157309" y="138490"/>
                  </a:lnTo>
                  <a:lnTo>
                    <a:pt x="168399" y="142690"/>
                  </a:lnTo>
                  <a:lnTo>
                    <a:pt x="195210" y="164714"/>
                  </a:lnTo>
                  <a:lnTo>
                    <a:pt x="201119" y="172572"/>
                  </a:lnTo>
                  <a:lnTo>
                    <a:pt x="210679" y="194802"/>
                  </a:lnTo>
                  <a:lnTo>
                    <a:pt x="211982" y="214705"/>
                  </a:lnTo>
                  <a:lnTo>
                    <a:pt x="209162" y="226540"/>
                  </a:lnTo>
                  <a:lnTo>
                    <a:pt x="204528" y="231284"/>
                  </a:lnTo>
                  <a:lnTo>
                    <a:pt x="182917" y="241291"/>
                  </a:lnTo>
                  <a:lnTo>
                    <a:pt x="151863" y="245120"/>
                  </a:lnTo>
                  <a:lnTo>
                    <a:pt x="116690" y="245876"/>
                  </a:lnTo>
                  <a:lnTo>
                    <a:pt x="70910" y="230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52"/>
          <p:cNvGrpSpPr/>
          <p:nvPr/>
        </p:nvGrpSpPr>
        <p:grpSpPr>
          <a:xfrm>
            <a:off x="7167563" y="4389438"/>
            <a:ext cx="1071562" cy="403905"/>
            <a:chOff x="7167563" y="4389438"/>
            <a:chExt cx="1071562" cy="403905"/>
          </a:xfrm>
        </p:grpSpPr>
        <p:sp>
          <p:nvSpPr>
            <p:cNvPr id="43" name="SMARTInkShape-190"/>
            <p:cNvSpPr/>
            <p:nvPr>
              <p:custDataLst>
                <p:tags r:id="rId40"/>
              </p:custDataLst>
            </p:nvPr>
          </p:nvSpPr>
          <p:spPr>
            <a:xfrm>
              <a:off x="8048624" y="4540281"/>
              <a:ext cx="158010" cy="182533"/>
            </a:xfrm>
            <a:custGeom>
              <a:avLst/>
              <a:gdLst/>
              <a:ahLst/>
              <a:cxnLst/>
              <a:rect l="0" t="0" r="0" b="0"/>
              <a:pathLst>
                <a:path w="158010" h="182533">
                  <a:moveTo>
                    <a:pt x="0" y="15844"/>
                  </a:moveTo>
                  <a:lnTo>
                    <a:pt x="0" y="15844"/>
                  </a:lnTo>
                  <a:lnTo>
                    <a:pt x="25850" y="14962"/>
                  </a:lnTo>
                  <a:lnTo>
                    <a:pt x="61264" y="9010"/>
                  </a:lnTo>
                  <a:lnTo>
                    <a:pt x="94808" y="2669"/>
                  </a:lnTo>
                  <a:lnTo>
                    <a:pt x="126913" y="502"/>
                  </a:lnTo>
                  <a:lnTo>
                    <a:pt x="156248" y="0"/>
                  </a:lnTo>
                  <a:lnTo>
                    <a:pt x="157082" y="871"/>
                  </a:lnTo>
                  <a:lnTo>
                    <a:pt x="158009" y="4192"/>
                  </a:lnTo>
                  <a:lnTo>
                    <a:pt x="151386" y="21610"/>
                  </a:lnTo>
                  <a:lnTo>
                    <a:pt x="133239" y="58795"/>
                  </a:lnTo>
                  <a:lnTo>
                    <a:pt x="109666" y="95016"/>
                  </a:lnTo>
                  <a:lnTo>
                    <a:pt x="95407" y="127988"/>
                  </a:lnTo>
                  <a:lnTo>
                    <a:pt x="86614" y="154117"/>
                  </a:lnTo>
                  <a:lnTo>
                    <a:pt x="63500" y="182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91"/>
            <p:cNvSpPr/>
            <p:nvPr>
              <p:custDataLst>
                <p:tags r:id="rId41"/>
              </p:custDataLst>
            </p:nvPr>
          </p:nvSpPr>
          <p:spPr>
            <a:xfrm>
              <a:off x="7898244" y="4548187"/>
              <a:ext cx="138925" cy="180366"/>
            </a:xfrm>
            <a:custGeom>
              <a:avLst/>
              <a:gdLst/>
              <a:ahLst/>
              <a:cxnLst/>
              <a:rect l="0" t="0" r="0" b="0"/>
              <a:pathLst>
                <a:path w="138925" h="180366">
                  <a:moveTo>
                    <a:pt x="23380" y="0"/>
                  </a:moveTo>
                  <a:lnTo>
                    <a:pt x="23380" y="0"/>
                  </a:lnTo>
                  <a:lnTo>
                    <a:pt x="22499" y="8101"/>
                  </a:lnTo>
                  <a:lnTo>
                    <a:pt x="13581" y="43472"/>
                  </a:lnTo>
                  <a:lnTo>
                    <a:pt x="2851" y="78991"/>
                  </a:lnTo>
                  <a:lnTo>
                    <a:pt x="0" y="112294"/>
                  </a:lnTo>
                  <a:lnTo>
                    <a:pt x="6440" y="150425"/>
                  </a:lnTo>
                  <a:lnTo>
                    <a:pt x="11735" y="159754"/>
                  </a:lnTo>
                  <a:lnTo>
                    <a:pt x="19970" y="168898"/>
                  </a:lnTo>
                  <a:lnTo>
                    <a:pt x="29508" y="175902"/>
                  </a:lnTo>
                  <a:lnTo>
                    <a:pt x="39627" y="179602"/>
                  </a:lnTo>
                  <a:lnTo>
                    <a:pt x="51768" y="180365"/>
                  </a:lnTo>
                  <a:lnTo>
                    <a:pt x="76673" y="174955"/>
                  </a:lnTo>
                  <a:lnTo>
                    <a:pt x="111614" y="152806"/>
                  </a:lnTo>
                  <a:lnTo>
                    <a:pt x="134524" y="133045"/>
                  </a:lnTo>
                  <a:lnTo>
                    <a:pt x="138924" y="125865"/>
                  </a:lnTo>
                  <a:lnTo>
                    <a:pt x="138527" y="115031"/>
                  </a:lnTo>
                  <a:lnTo>
                    <a:pt x="137186" y="108437"/>
                  </a:lnTo>
                  <a:lnTo>
                    <a:pt x="130993" y="98759"/>
                  </a:lnTo>
                  <a:lnTo>
                    <a:pt x="126872" y="94944"/>
                  </a:lnTo>
                  <a:lnTo>
                    <a:pt x="117590" y="90705"/>
                  </a:lnTo>
                  <a:lnTo>
                    <a:pt x="97259" y="87983"/>
                  </a:lnTo>
                  <a:lnTo>
                    <a:pt x="92917" y="90405"/>
                  </a:lnTo>
                  <a:lnTo>
                    <a:pt x="68492" y="125423"/>
                  </a:lnTo>
                  <a:lnTo>
                    <a:pt x="63069" y="150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92"/>
            <p:cNvSpPr/>
            <p:nvPr>
              <p:custDataLst>
                <p:tags r:id="rId42"/>
              </p:custDataLst>
            </p:nvPr>
          </p:nvSpPr>
          <p:spPr>
            <a:xfrm>
              <a:off x="7704551" y="4557283"/>
              <a:ext cx="143854" cy="153324"/>
            </a:xfrm>
            <a:custGeom>
              <a:avLst/>
              <a:gdLst/>
              <a:ahLst/>
              <a:cxnLst/>
              <a:rect l="0" t="0" r="0" b="0"/>
              <a:pathLst>
                <a:path w="143854" h="153324">
                  <a:moveTo>
                    <a:pt x="34511" y="6780"/>
                  </a:moveTo>
                  <a:lnTo>
                    <a:pt x="34511" y="6780"/>
                  </a:lnTo>
                  <a:lnTo>
                    <a:pt x="16079" y="43646"/>
                  </a:lnTo>
                  <a:lnTo>
                    <a:pt x="1178" y="81873"/>
                  </a:lnTo>
                  <a:lnTo>
                    <a:pt x="0" y="97774"/>
                  </a:lnTo>
                  <a:lnTo>
                    <a:pt x="2216" y="118142"/>
                  </a:lnTo>
                  <a:lnTo>
                    <a:pt x="7222" y="127123"/>
                  </a:lnTo>
                  <a:lnTo>
                    <a:pt x="14445" y="135231"/>
                  </a:lnTo>
                  <a:lnTo>
                    <a:pt x="38948" y="147484"/>
                  </a:lnTo>
                  <a:lnTo>
                    <a:pt x="57875" y="153323"/>
                  </a:lnTo>
                  <a:lnTo>
                    <a:pt x="84517" y="150312"/>
                  </a:lnTo>
                  <a:lnTo>
                    <a:pt x="96716" y="145242"/>
                  </a:lnTo>
                  <a:lnTo>
                    <a:pt x="128143" y="119189"/>
                  </a:lnTo>
                  <a:lnTo>
                    <a:pt x="133452" y="111714"/>
                  </a:lnTo>
                  <a:lnTo>
                    <a:pt x="141073" y="87087"/>
                  </a:lnTo>
                  <a:lnTo>
                    <a:pt x="143853" y="50015"/>
                  </a:lnTo>
                  <a:lnTo>
                    <a:pt x="141022" y="35991"/>
                  </a:lnTo>
                  <a:lnTo>
                    <a:pt x="130256" y="18178"/>
                  </a:lnTo>
                  <a:lnTo>
                    <a:pt x="120868" y="11845"/>
                  </a:lnTo>
                  <a:lnTo>
                    <a:pt x="82105" y="242"/>
                  </a:lnTo>
                  <a:lnTo>
                    <a:pt x="56750" y="0"/>
                  </a:lnTo>
                  <a:lnTo>
                    <a:pt x="18637" y="6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93"/>
            <p:cNvSpPr/>
            <p:nvPr>
              <p:custDataLst>
                <p:tags r:id="rId43"/>
              </p:custDataLst>
            </p:nvPr>
          </p:nvSpPr>
          <p:spPr>
            <a:xfrm>
              <a:off x="7510536" y="4556125"/>
              <a:ext cx="156680" cy="180371"/>
            </a:xfrm>
            <a:custGeom>
              <a:avLst/>
              <a:gdLst/>
              <a:ahLst/>
              <a:cxnLst/>
              <a:rect l="0" t="0" r="0" b="0"/>
              <a:pathLst>
                <a:path w="156680" h="180371">
                  <a:moveTo>
                    <a:pt x="45964" y="0"/>
                  </a:moveTo>
                  <a:lnTo>
                    <a:pt x="45964" y="0"/>
                  </a:lnTo>
                  <a:lnTo>
                    <a:pt x="39626" y="7218"/>
                  </a:lnTo>
                  <a:lnTo>
                    <a:pt x="19250" y="41134"/>
                  </a:lnTo>
                  <a:lnTo>
                    <a:pt x="3946" y="79565"/>
                  </a:lnTo>
                  <a:lnTo>
                    <a:pt x="0" y="99030"/>
                  </a:lnTo>
                  <a:lnTo>
                    <a:pt x="1430" y="110453"/>
                  </a:lnTo>
                  <a:lnTo>
                    <a:pt x="14485" y="146746"/>
                  </a:lnTo>
                  <a:lnTo>
                    <a:pt x="21390" y="155179"/>
                  </a:lnTo>
                  <a:lnTo>
                    <a:pt x="40153" y="168961"/>
                  </a:lnTo>
                  <a:lnTo>
                    <a:pt x="63351" y="178140"/>
                  </a:lnTo>
                  <a:lnTo>
                    <a:pt x="90410" y="180370"/>
                  </a:lnTo>
                  <a:lnTo>
                    <a:pt x="116250" y="173670"/>
                  </a:lnTo>
                  <a:lnTo>
                    <a:pt x="121925" y="171342"/>
                  </a:lnTo>
                  <a:lnTo>
                    <a:pt x="138341" y="155426"/>
                  </a:lnTo>
                  <a:lnTo>
                    <a:pt x="145948" y="142380"/>
                  </a:lnTo>
                  <a:lnTo>
                    <a:pt x="155704" y="110874"/>
                  </a:lnTo>
                  <a:lnTo>
                    <a:pt x="156679" y="97037"/>
                  </a:lnTo>
                  <a:lnTo>
                    <a:pt x="152754" y="77553"/>
                  </a:lnTo>
                  <a:lnTo>
                    <a:pt x="146049" y="67393"/>
                  </a:lnTo>
                  <a:lnTo>
                    <a:pt x="119480" y="44036"/>
                  </a:lnTo>
                  <a:lnTo>
                    <a:pt x="111269" y="41620"/>
                  </a:lnTo>
                  <a:lnTo>
                    <a:pt x="76907" y="35728"/>
                  </a:lnTo>
                  <a:lnTo>
                    <a:pt x="45964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94"/>
            <p:cNvSpPr/>
            <p:nvPr>
              <p:custDataLst>
                <p:tags r:id="rId44"/>
              </p:custDataLst>
            </p:nvPr>
          </p:nvSpPr>
          <p:spPr>
            <a:xfrm>
              <a:off x="7477124" y="4762500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95"/>
            <p:cNvSpPr/>
            <p:nvPr>
              <p:custDataLst>
                <p:tags r:id="rId45"/>
              </p:custDataLst>
            </p:nvPr>
          </p:nvSpPr>
          <p:spPr>
            <a:xfrm>
              <a:off x="7217135" y="4581203"/>
              <a:ext cx="191830" cy="212140"/>
            </a:xfrm>
            <a:custGeom>
              <a:avLst/>
              <a:gdLst/>
              <a:ahLst/>
              <a:cxnLst/>
              <a:rect l="0" t="0" r="0" b="0"/>
              <a:pathLst>
                <a:path w="191830" h="212140">
                  <a:moveTo>
                    <a:pt x="69490" y="14609"/>
                  </a:moveTo>
                  <a:lnTo>
                    <a:pt x="69490" y="14609"/>
                  </a:lnTo>
                  <a:lnTo>
                    <a:pt x="54574" y="8327"/>
                  </a:lnTo>
                  <a:lnTo>
                    <a:pt x="51608" y="7775"/>
                  </a:lnTo>
                  <a:lnTo>
                    <a:pt x="48749" y="8289"/>
                  </a:lnTo>
                  <a:lnTo>
                    <a:pt x="43221" y="11212"/>
                  </a:lnTo>
                  <a:lnTo>
                    <a:pt x="20339" y="32193"/>
                  </a:lnTo>
                  <a:lnTo>
                    <a:pt x="11614" y="45004"/>
                  </a:lnTo>
                  <a:lnTo>
                    <a:pt x="1646" y="76927"/>
                  </a:lnTo>
                  <a:lnTo>
                    <a:pt x="0" y="102453"/>
                  </a:lnTo>
                  <a:lnTo>
                    <a:pt x="5026" y="139970"/>
                  </a:lnTo>
                  <a:lnTo>
                    <a:pt x="12136" y="164902"/>
                  </a:lnTo>
                  <a:lnTo>
                    <a:pt x="24624" y="187391"/>
                  </a:lnTo>
                  <a:lnTo>
                    <a:pt x="40909" y="202701"/>
                  </a:lnTo>
                  <a:lnTo>
                    <a:pt x="54064" y="209982"/>
                  </a:lnTo>
                  <a:lnTo>
                    <a:pt x="71974" y="212139"/>
                  </a:lnTo>
                  <a:lnTo>
                    <a:pt x="102466" y="208564"/>
                  </a:lnTo>
                  <a:lnTo>
                    <a:pt x="126788" y="201919"/>
                  </a:lnTo>
                  <a:lnTo>
                    <a:pt x="145165" y="190151"/>
                  </a:lnTo>
                  <a:lnTo>
                    <a:pt x="172539" y="156559"/>
                  </a:lnTo>
                  <a:lnTo>
                    <a:pt x="183808" y="138101"/>
                  </a:lnTo>
                  <a:lnTo>
                    <a:pt x="191829" y="111323"/>
                  </a:lnTo>
                  <a:lnTo>
                    <a:pt x="190896" y="82266"/>
                  </a:lnTo>
                  <a:lnTo>
                    <a:pt x="185033" y="59742"/>
                  </a:lnTo>
                  <a:lnTo>
                    <a:pt x="169696" y="37211"/>
                  </a:lnTo>
                  <a:lnTo>
                    <a:pt x="152554" y="21001"/>
                  </a:lnTo>
                  <a:lnTo>
                    <a:pt x="124213" y="5288"/>
                  </a:lnTo>
                  <a:lnTo>
                    <a:pt x="109419" y="676"/>
                  </a:lnTo>
                  <a:lnTo>
                    <a:pt x="82081" y="0"/>
                  </a:lnTo>
                  <a:lnTo>
                    <a:pt x="37739" y="6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96"/>
            <p:cNvSpPr/>
            <p:nvPr>
              <p:custDataLst>
                <p:tags r:id="rId46"/>
              </p:custDataLst>
            </p:nvPr>
          </p:nvSpPr>
          <p:spPr>
            <a:xfrm>
              <a:off x="7167563" y="4389438"/>
              <a:ext cx="1071562" cy="55563"/>
            </a:xfrm>
            <a:custGeom>
              <a:avLst/>
              <a:gdLst/>
              <a:ahLst/>
              <a:cxnLst/>
              <a:rect l="0" t="0" r="0" b="0"/>
              <a:pathLst>
                <a:path w="1071562" h="55563">
                  <a:moveTo>
                    <a:pt x="1071561" y="0"/>
                  </a:moveTo>
                  <a:lnTo>
                    <a:pt x="1071561" y="0"/>
                  </a:lnTo>
                  <a:lnTo>
                    <a:pt x="1032421" y="0"/>
                  </a:lnTo>
                  <a:lnTo>
                    <a:pt x="998468" y="0"/>
                  </a:lnTo>
                  <a:lnTo>
                    <a:pt x="964551" y="0"/>
                  </a:lnTo>
                  <a:lnTo>
                    <a:pt x="925743" y="0"/>
                  </a:lnTo>
                  <a:lnTo>
                    <a:pt x="887927" y="0"/>
                  </a:lnTo>
                  <a:lnTo>
                    <a:pt x="850856" y="0"/>
                  </a:lnTo>
                  <a:lnTo>
                    <a:pt x="815188" y="5454"/>
                  </a:lnTo>
                  <a:lnTo>
                    <a:pt x="782659" y="8083"/>
                  </a:lnTo>
                  <a:lnTo>
                    <a:pt x="752833" y="13174"/>
                  </a:lnTo>
                  <a:lnTo>
                    <a:pt x="713422" y="15075"/>
                  </a:lnTo>
                  <a:lnTo>
                    <a:pt x="679501" y="15637"/>
                  </a:lnTo>
                  <a:lnTo>
                    <a:pt x="648773" y="15804"/>
                  </a:lnTo>
                  <a:lnTo>
                    <a:pt x="618778" y="15843"/>
                  </a:lnTo>
                  <a:lnTo>
                    <a:pt x="579824" y="15865"/>
                  </a:lnTo>
                  <a:lnTo>
                    <a:pt x="552269" y="15870"/>
                  </a:lnTo>
                  <a:lnTo>
                    <a:pt x="524147" y="15873"/>
                  </a:lnTo>
                  <a:lnTo>
                    <a:pt x="486718" y="15874"/>
                  </a:lnTo>
                  <a:lnTo>
                    <a:pt x="457971" y="15874"/>
                  </a:lnTo>
                  <a:lnTo>
                    <a:pt x="427556" y="18226"/>
                  </a:lnTo>
                  <a:lnTo>
                    <a:pt x="399046" y="21329"/>
                  </a:lnTo>
                  <a:lnTo>
                    <a:pt x="364591" y="23076"/>
                  </a:lnTo>
                  <a:lnTo>
                    <a:pt x="333726" y="23485"/>
                  </a:lnTo>
                  <a:lnTo>
                    <a:pt x="304132" y="23666"/>
                  </a:lnTo>
                  <a:lnTo>
                    <a:pt x="265031" y="26121"/>
                  </a:lnTo>
                  <a:lnTo>
                    <a:pt x="228752" y="30081"/>
                  </a:lnTo>
                  <a:lnTo>
                    <a:pt x="202209" y="31891"/>
                  </a:lnTo>
                  <a:lnTo>
                    <a:pt x="172773" y="35633"/>
                  </a:lnTo>
                  <a:lnTo>
                    <a:pt x="135225" y="38886"/>
                  </a:lnTo>
                  <a:lnTo>
                    <a:pt x="100892" y="41881"/>
                  </a:lnTo>
                  <a:lnTo>
                    <a:pt x="66333" y="46868"/>
                  </a:lnTo>
                  <a:lnTo>
                    <a:pt x="28031" y="47558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53"/>
          <p:cNvGrpSpPr/>
          <p:nvPr/>
        </p:nvGrpSpPr>
        <p:grpSpPr>
          <a:xfrm>
            <a:off x="3341687" y="5310216"/>
            <a:ext cx="214314" cy="142848"/>
            <a:chOff x="3341687" y="5310216"/>
            <a:chExt cx="214314" cy="142848"/>
          </a:xfrm>
        </p:grpSpPr>
        <p:sp>
          <p:nvSpPr>
            <p:cNvPr id="51" name="SMARTInkShape-197"/>
            <p:cNvSpPr/>
            <p:nvPr>
              <p:custDataLst>
                <p:tags r:id="rId38"/>
              </p:custDataLst>
            </p:nvPr>
          </p:nvSpPr>
          <p:spPr>
            <a:xfrm>
              <a:off x="3405188" y="5437188"/>
              <a:ext cx="150813" cy="15876"/>
            </a:xfrm>
            <a:custGeom>
              <a:avLst/>
              <a:gdLst/>
              <a:ahLst/>
              <a:cxnLst/>
              <a:rect l="0" t="0" r="0" b="0"/>
              <a:pathLst>
                <a:path w="150813" h="15876">
                  <a:moveTo>
                    <a:pt x="150812" y="0"/>
                  </a:moveTo>
                  <a:lnTo>
                    <a:pt x="150812" y="0"/>
                  </a:lnTo>
                  <a:lnTo>
                    <a:pt x="113945" y="2351"/>
                  </a:lnTo>
                  <a:lnTo>
                    <a:pt x="83444" y="6281"/>
                  </a:lnTo>
                  <a:lnTo>
                    <a:pt x="44127" y="9799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98"/>
            <p:cNvSpPr/>
            <p:nvPr>
              <p:custDataLst>
                <p:tags r:id="rId39"/>
              </p:custDataLst>
            </p:nvPr>
          </p:nvSpPr>
          <p:spPr>
            <a:xfrm>
              <a:off x="3341687" y="5310216"/>
              <a:ext cx="198439" cy="31723"/>
            </a:xfrm>
            <a:custGeom>
              <a:avLst/>
              <a:gdLst/>
              <a:ahLst/>
              <a:cxnLst/>
              <a:rect l="0" t="0" r="0" b="0"/>
              <a:pathLst>
                <a:path w="198439" h="31723">
                  <a:moveTo>
                    <a:pt x="198438" y="7909"/>
                  </a:moveTo>
                  <a:lnTo>
                    <a:pt x="198438" y="7909"/>
                  </a:lnTo>
                  <a:lnTo>
                    <a:pt x="190337" y="7027"/>
                  </a:lnTo>
                  <a:lnTo>
                    <a:pt x="157684" y="1075"/>
                  </a:lnTo>
                  <a:lnTo>
                    <a:pt x="122217" y="190"/>
                  </a:lnTo>
                  <a:lnTo>
                    <a:pt x="86509" y="0"/>
                  </a:lnTo>
                  <a:lnTo>
                    <a:pt x="50831" y="5432"/>
                  </a:lnTo>
                  <a:lnTo>
                    <a:pt x="29956" y="8939"/>
                  </a:lnTo>
                  <a:lnTo>
                    <a:pt x="0" y="31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54"/>
          <p:cNvGrpSpPr/>
          <p:nvPr/>
        </p:nvGrpSpPr>
        <p:grpSpPr>
          <a:xfrm>
            <a:off x="3792197" y="5095875"/>
            <a:ext cx="557554" cy="356680"/>
            <a:chOff x="3792197" y="5095875"/>
            <a:chExt cx="557554" cy="356680"/>
          </a:xfrm>
        </p:grpSpPr>
        <p:sp>
          <p:nvSpPr>
            <p:cNvPr id="54" name="SMARTInkShape-199"/>
            <p:cNvSpPr/>
            <p:nvPr>
              <p:custDataLst>
                <p:tags r:id="rId34"/>
              </p:custDataLst>
            </p:nvPr>
          </p:nvSpPr>
          <p:spPr>
            <a:xfrm>
              <a:off x="4341813" y="5334000"/>
              <a:ext cx="7938" cy="79376"/>
            </a:xfrm>
            <a:custGeom>
              <a:avLst/>
              <a:gdLst/>
              <a:ahLst/>
              <a:cxnLst/>
              <a:rect l="0" t="0" r="0" b="0"/>
              <a:pathLst>
                <a:path w="7938" h="79376">
                  <a:moveTo>
                    <a:pt x="0" y="0"/>
                  </a:moveTo>
                  <a:lnTo>
                    <a:pt x="0" y="0"/>
                  </a:lnTo>
                  <a:lnTo>
                    <a:pt x="881" y="36925"/>
                  </a:lnTo>
                  <a:lnTo>
                    <a:pt x="7937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00"/>
            <p:cNvSpPr/>
            <p:nvPr>
              <p:custDataLst>
                <p:tags r:id="rId35"/>
              </p:custDataLst>
            </p:nvPr>
          </p:nvSpPr>
          <p:spPr>
            <a:xfrm>
              <a:off x="4095750" y="5095875"/>
              <a:ext cx="119063" cy="55564"/>
            </a:xfrm>
            <a:custGeom>
              <a:avLst/>
              <a:gdLst/>
              <a:ahLst/>
              <a:cxnLst/>
              <a:rect l="0" t="0" r="0" b="0"/>
              <a:pathLst>
                <a:path w="119063" h="55564">
                  <a:moveTo>
                    <a:pt x="119062" y="0"/>
                  </a:moveTo>
                  <a:lnTo>
                    <a:pt x="119062" y="0"/>
                  </a:lnTo>
                  <a:lnTo>
                    <a:pt x="85918" y="11047"/>
                  </a:lnTo>
                  <a:lnTo>
                    <a:pt x="49793" y="30156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01"/>
            <p:cNvSpPr/>
            <p:nvPr>
              <p:custDataLst>
                <p:tags r:id="rId36"/>
              </p:custDataLst>
            </p:nvPr>
          </p:nvSpPr>
          <p:spPr>
            <a:xfrm>
              <a:off x="4049616" y="5135562"/>
              <a:ext cx="186239" cy="285751"/>
            </a:xfrm>
            <a:custGeom>
              <a:avLst/>
              <a:gdLst/>
              <a:ahLst/>
              <a:cxnLst/>
              <a:rect l="0" t="0" r="0" b="0"/>
              <a:pathLst>
                <a:path w="186239" h="285751">
                  <a:moveTo>
                    <a:pt x="46134" y="0"/>
                  </a:moveTo>
                  <a:lnTo>
                    <a:pt x="46134" y="0"/>
                  </a:lnTo>
                  <a:lnTo>
                    <a:pt x="33477" y="31651"/>
                  </a:lnTo>
                  <a:lnTo>
                    <a:pt x="31689" y="39938"/>
                  </a:lnTo>
                  <a:lnTo>
                    <a:pt x="13069" y="75558"/>
                  </a:lnTo>
                  <a:lnTo>
                    <a:pt x="745" y="114721"/>
                  </a:lnTo>
                  <a:lnTo>
                    <a:pt x="0" y="118815"/>
                  </a:lnTo>
                  <a:lnTo>
                    <a:pt x="1267" y="122425"/>
                  </a:lnTo>
                  <a:lnTo>
                    <a:pt x="7378" y="128788"/>
                  </a:lnTo>
                  <a:lnTo>
                    <a:pt x="15974" y="132204"/>
                  </a:lnTo>
                  <a:lnTo>
                    <a:pt x="54139" y="141612"/>
                  </a:lnTo>
                  <a:lnTo>
                    <a:pt x="86684" y="142626"/>
                  </a:lnTo>
                  <a:lnTo>
                    <a:pt x="120277" y="143683"/>
                  </a:lnTo>
                  <a:lnTo>
                    <a:pt x="146007" y="149190"/>
                  </a:lnTo>
                  <a:lnTo>
                    <a:pt x="160000" y="156408"/>
                  </a:lnTo>
                  <a:lnTo>
                    <a:pt x="179658" y="173587"/>
                  </a:lnTo>
                  <a:lnTo>
                    <a:pt x="184853" y="180925"/>
                  </a:lnTo>
                  <a:lnTo>
                    <a:pt x="186238" y="184117"/>
                  </a:lnTo>
                  <a:lnTo>
                    <a:pt x="185426" y="192367"/>
                  </a:lnTo>
                  <a:lnTo>
                    <a:pt x="181243" y="201913"/>
                  </a:lnTo>
                  <a:lnTo>
                    <a:pt x="168889" y="220063"/>
                  </a:lnTo>
                  <a:lnTo>
                    <a:pt x="167658" y="223438"/>
                  </a:lnTo>
                  <a:lnTo>
                    <a:pt x="146672" y="241528"/>
                  </a:lnTo>
                  <a:lnTo>
                    <a:pt x="112374" y="266251"/>
                  </a:lnTo>
                  <a:lnTo>
                    <a:pt x="69946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02"/>
            <p:cNvSpPr/>
            <p:nvPr>
              <p:custDataLst>
                <p:tags r:id="rId37"/>
              </p:custDataLst>
            </p:nvPr>
          </p:nvSpPr>
          <p:spPr>
            <a:xfrm>
              <a:off x="3792197" y="5120791"/>
              <a:ext cx="208304" cy="331764"/>
            </a:xfrm>
            <a:custGeom>
              <a:avLst/>
              <a:gdLst/>
              <a:ahLst/>
              <a:cxnLst/>
              <a:rect l="0" t="0" r="0" b="0"/>
              <a:pathLst>
                <a:path w="208304" h="331764">
                  <a:moveTo>
                    <a:pt x="200366" y="6834"/>
                  </a:moveTo>
                  <a:lnTo>
                    <a:pt x="200366" y="6834"/>
                  </a:lnTo>
                  <a:lnTo>
                    <a:pt x="200366" y="2620"/>
                  </a:lnTo>
                  <a:lnTo>
                    <a:pt x="198601" y="1379"/>
                  </a:lnTo>
                  <a:lnTo>
                    <a:pt x="191938" y="0"/>
                  </a:lnTo>
                  <a:lnTo>
                    <a:pt x="160428" y="5827"/>
                  </a:lnTo>
                  <a:lnTo>
                    <a:pt x="122892" y="24627"/>
                  </a:lnTo>
                  <a:lnTo>
                    <a:pt x="83278" y="47586"/>
                  </a:lnTo>
                  <a:lnTo>
                    <a:pt x="46187" y="70022"/>
                  </a:lnTo>
                  <a:lnTo>
                    <a:pt x="11186" y="95869"/>
                  </a:lnTo>
                  <a:lnTo>
                    <a:pt x="2221" y="103143"/>
                  </a:lnTo>
                  <a:lnTo>
                    <a:pt x="359" y="106318"/>
                  </a:lnTo>
                  <a:lnTo>
                    <a:pt x="0" y="109317"/>
                  </a:lnTo>
                  <a:lnTo>
                    <a:pt x="643" y="112198"/>
                  </a:lnTo>
                  <a:lnTo>
                    <a:pt x="14188" y="124679"/>
                  </a:lnTo>
                  <a:lnTo>
                    <a:pt x="52474" y="143614"/>
                  </a:lnTo>
                  <a:lnTo>
                    <a:pt x="84036" y="159088"/>
                  </a:lnTo>
                  <a:lnTo>
                    <a:pt x="123621" y="176093"/>
                  </a:lnTo>
                  <a:lnTo>
                    <a:pt x="155873" y="193563"/>
                  </a:lnTo>
                  <a:lnTo>
                    <a:pt x="192514" y="222413"/>
                  </a:lnTo>
                  <a:lnTo>
                    <a:pt x="200697" y="229942"/>
                  </a:lnTo>
                  <a:lnTo>
                    <a:pt x="204923" y="240930"/>
                  </a:lnTo>
                  <a:lnTo>
                    <a:pt x="205919" y="254634"/>
                  </a:lnTo>
                  <a:lnTo>
                    <a:pt x="203422" y="269542"/>
                  </a:lnTo>
                  <a:lnTo>
                    <a:pt x="192843" y="288599"/>
                  </a:lnTo>
                  <a:lnTo>
                    <a:pt x="168011" y="309958"/>
                  </a:lnTo>
                  <a:lnTo>
                    <a:pt x="135566" y="326480"/>
                  </a:lnTo>
                  <a:lnTo>
                    <a:pt x="105641" y="331509"/>
                  </a:lnTo>
                  <a:lnTo>
                    <a:pt x="100174" y="331763"/>
                  </a:lnTo>
                  <a:lnTo>
                    <a:pt x="95647" y="330168"/>
                  </a:lnTo>
                  <a:lnTo>
                    <a:pt x="88267" y="323693"/>
                  </a:lnTo>
                  <a:lnTo>
                    <a:pt x="86827" y="319497"/>
                  </a:lnTo>
                  <a:lnTo>
                    <a:pt x="87580" y="310130"/>
                  </a:lnTo>
                  <a:lnTo>
                    <a:pt x="106977" y="272435"/>
                  </a:lnTo>
                  <a:lnTo>
                    <a:pt x="129981" y="237777"/>
                  </a:lnTo>
                  <a:lnTo>
                    <a:pt x="152426" y="201664"/>
                  </a:lnTo>
                  <a:lnTo>
                    <a:pt x="178275" y="165991"/>
                  </a:lnTo>
                  <a:lnTo>
                    <a:pt x="198818" y="128454"/>
                  </a:lnTo>
                  <a:lnTo>
                    <a:pt x="206429" y="89197"/>
                  </a:lnTo>
                  <a:lnTo>
                    <a:pt x="208303" y="38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55"/>
          <p:cNvGrpSpPr/>
          <p:nvPr/>
        </p:nvGrpSpPr>
        <p:grpSpPr>
          <a:xfrm>
            <a:off x="4524514" y="5024438"/>
            <a:ext cx="618987" cy="299998"/>
            <a:chOff x="4524514" y="5024438"/>
            <a:chExt cx="618987" cy="299998"/>
          </a:xfrm>
        </p:grpSpPr>
        <p:sp>
          <p:nvSpPr>
            <p:cNvPr id="59" name="SMARTInkShape-203"/>
            <p:cNvSpPr/>
            <p:nvPr>
              <p:custDataLst>
                <p:tags r:id="rId30"/>
              </p:custDataLst>
            </p:nvPr>
          </p:nvSpPr>
          <p:spPr>
            <a:xfrm>
              <a:off x="5135562" y="52387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04"/>
            <p:cNvSpPr/>
            <p:nvPr>
              <p:custDataLst>
                <p:tags r:id="rId31"/>
              </p:custDataLst>
            </p:nvPr>
          </p:nvSpPr>
          <p:spPr>
            <a:xfrm>
              <a:off x="5008563" y="5024438"/>
              <a:ext cx="15876" cy="238126"/>
            </a:xfrm>
            <a:custGeom>
              <a:avLst/>
              <a:gdLst/>
              <a:ahLst/>
              <a:cxnLst/>
              <a:rect l="0" t="0" r="0" b="0"/>
              <a:pathLst>
                <a:path w="15876" h="238126">
                  <a:moveTo>
                    <a:pt x="15875" y="0"/>
                  </a:moveTo>
                  <a:lnTo>
                    <a:pt x="15875" y="0"/>
                  </a:lnTo>
                  <a:lnTo>
                    <a:pt x="14992" y="20757"/>
                  </a:lnTo>
                  <a:lnTo>
                    <a:pt x="9592" y="53293"/>
                  </a:lnTo>
                  <a:lnTo>
                    <a:pt x="6075" y="86640"/>
                  </a:lnTo>
                  <a:lnTo>
                    <a:pt x="1800" y="121215"/>
                  </a:lnTo>
                  <a:lnTo>
                    <a:pt x="532" y="157035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05"/>
            <p:cNvSpPr/>
            <p:nvPr>
              <p:custDataLst>
                <p:tags r:id="rId32"/>
              </p:custDataLst>
            </p:nvPr>
          </p:nvSpPr>
          <p:spPr>
            <a:xfrm>
              <a:off x="4726863" y="5064880"/>
              <a:ext cx="169923" cy="237371"/>
            </a:xfrm>
            <a:custGeom>
              <a:avLst/>
              <a:gdLst/>
              <a:ahLst/>
              <a:cxnLst/>
              <a:rect l="0" t="0" r="0" b="0"/>
              <a:pathLst>
                <a:path w="169923" h="237371">
                  <a:moveTo>
                    <a:pt x="11824" y="15120"/>
                  </a:moveTo>
                  <a:lnTo>
                    <a:pt x="11824" y="15120"/>
                  </a:lnTo>
                  <a:lnTo>
                    <a:pt x="0" y="15120"/>
                  </a:lnTo>
                  <a:lnTo>
                    <a:pt x="5577" y="15120"/>
                  </a:lnTo>
                  <a:lnTo>
                    <a:pt x="42165" y="7672"/>
                  </a:lnTo>
                  <a:lnTo>
                    <a:pt x="75047" y="3065"/>
                  </a:lnTo>
                  <a:lnTo>
                    <a:pt x="112475" y="0"/>
                  </a:lnTo>
                  <a:lnTo>
                    <a:pt x="137190" y="350"/>
                  </a:lnTo>
                  <a:lnTo>
                    <a:pt x="150151" y="3558"/>
                  </a:lnTo>
                  <a:lnTo>
                    <a:pt x="159440" y="10275"/>
                  </a:lnTo>
                  <a:lnTo>
                    <a:pt x="165626" y="19140"/>
                  </a:lnTo>
                  <a:lnTo>
                    <a:pt x="168375" y="28960"/>
                  </a:lnTo>
                  <a:lnTo>
                    <a:pt x="169922" y="57046"/>
                  </a:lnTo>
                  <a:lnTo>
                    <a:pt x="165581" y="76087"/>
                  </a:lnTo>
                  <a:lnTo>
                    <a:pt x="152635" y="114083"/>
                  </a:lnTo>
                  <a:lnTo>
                    <a:pt x="142832" y="147226"/>
                  </a:lnTo>
                  <a:lnTo>
                    <a:pt x="129032" y="185462"/>
                  </a:lnTo>
                  <a:lnTo>
                    <a:pt x="107074" y="237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06"/>
            <p:cNvSpPr/>
            <p:nvPr>
              <p:custDataLst>
                <p:tags r:id="rId33"/>
              </p:custDataLst>
            </p:nvPr>
          </p:nvSpPr>
          <p:spPr>
            <a:xfrm>
              <a:off x="4524514" y="5056188"/>
              <a:ext cx="179568" cy="268248"/>
            </a:xfrm>
            <a:custGeom>
              <a:avLst/>
              <a:gdLst/>
              <a:ahLst/>
              <a:cxnLst/>
              <a:rect l="0" t="0" r="0" b="0"/>
              <a:pathLst>
                <a:path w="179568" h="268248">
                  <a:moveTo>
                    <a:pt x="95111" y="0"/>
                  </a:moveTo>
                  <a:lnTo>
                    <a:pt x="95111" y="0"/>
                  </a:lnTo>
                  <a:lnTo>
                    <a:pt x="79073" y="0"/>
                  </a:lnTo>
                  <a:lnTo>
                    <a:pt x="70050" y="4703"/>
                  </a:lnTo>
                  <a:lnTo>
                    <a:pt x="45671" y="26309"/>
                  </a:lnTo>
                  <a:lnTo>
                    <a:pt x="31563" y="48364"/>
                  </a:lnTo>
                  <a:lnTo>
                    <a:pt x="16077" y="85057"/>
                  </a:lnTo>
                  <a:lnTo>
                    <a:pt x="5220" y="112247"/>
                  </a:lnTo>
                  <a:lnTo>
                    <a:pt x="1449" y="143697"/>
                  </a:lnTo>
                  <a:lnTo>
                    <a:pt x="331" y="180943"/>
                  </a:lnTo>
                  <a:lnTo>
                    <a:pt x="0" y="211481"/>
                  </a:lnTo>
                  <a:lnTo>
                    <a:pt x="4627" y="226577"/>
                  </a:lnTo>
                  <a:lnTo>
                    <a:pt x="12444" y="242641"/>
                  </a:lnTo>
                  <a:lnTo>
                    <a:pt x="13542" y="246427"/>
                  </a:lnTo>
                  <a:lnTo>
                    <a:pt x="19464" y="252986"/>
                  </a:lnTo>
                  <a:lnTo>
                    <a:pt x="35067" y="261636"/>
                  </a:lnTo>
                  <a:lnTo>
                    <a:pt x="55616" y="268247"/>
                  </a:lnTo>
                  <a:lnTo>
                    <a:pt x="90596" y="261025"/>
                  </a:lnTo>
                  <a:lnTo>
                    <a:pt x="125969" y="251173"/>
                  </a:lnTo>
                  <a:lnTo>
                    <a:pt x="151216" y="235280"/>
                  </a:lnTo>
                  <a:lnTo>
                    <a:pt x="167962" y="218029"/>
                  </a:lnTo>
                  <a:lnTo>
                    <a:pt x="175996" y="205380"/>
                  </a:lnTo>
                  <a:lnTo>
                    <a:pt x="179567" y="193879"/>
                  </a:lnTo>
                  <a:lnTo>
                    <a:pt x="177363" y="173274"/>
                  </a:lnTo>
                  <a:lnTo>
                    <a:pt x="171125" y="158839"/>
                  </a:lnTo>
                  <a:lnTo>
                    <a:pt x="166954" y="156163"/>
                  </a:lnTo>
                  <a:lnTo>
                    <a:pt x="148441" y="152398"/>
                  </a:lnTo>
                  <a:lnTo>
                    <a:pt x="133807" y="151517"/>
                  </a:lnTo>
                  <a:lnTo>
                    <a:pt x="120834" y="155829"/>
                  </a:lnTo>
                  <a:lnTo>
                    <a:pt x="86207" y="183933"/>
                  </a:lnTo>
                  <a:lnTo>
                    <a:pt x="77088" y="196981"/>
                  </a:lnTo>
                  <a:lnTo>
                    <a:pt x="60758" y="234479"/>
                  </a:lnTo>
                  <a:lnTo>
                    <a:pt x="55424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56"/>
          <p:cNvGrpSpPr/>
          <p:nvPr/>
        </p:nvGrpSpPr>
        <p:grpSpPr>
          <a:xfrm>
            <a:off x="5335232" y="4954103"/>
            <a:ext cx="300394" cy="300523"/>
            <a:chOff x="5335232" y="4954103"/>
            <a:chExt cx="300394" cy="300523"/>
          </a:xfrm>
        </p:grpSpPr>
        <p:sp>
          <p:nvSpPr>
            <p:cNvPr id="64" name="SMARTInkShape-207"/>
            <p:cNvSpPr/>
            <p:nvPr>
              <p:custDataLst>
                <p:tags r:id="rId27"/>
              </p:custDataLst>
            </p:nvPr>
          </p:nvSpPr>
          <p:spPr>
            <a:xfrm>
              <a:off x="5627688" y="4954103"/>
              <a:ext cx="7938" cy="197336"/>
            </a:xfrm>
            <a:custGeom>
              <a:avLst/>
              <a:gdLst/>
              <a:ahLst/>
              <a:cxnLst/>
              <a:rect l="0" t="0" r="0" b="0"/>
              <a:pathLst>
                <a:path w="7938" h="197336">
                  <a:moveTo>
                    <a:pt x="7937" y="6835"/>
                  </a:moveTo>
                  <a:lnTo>
                    <a:pt x="7937" y="6835"/>
                  </a:lnTo>
                  <a:lnTo>
                    <a:pt x="7937" y="0"/>
                  </a:lnTo>
                  <a:lnTo>
                    <a:pt x="7055" y="37831"/>
                  </a:lnTo>
                  <a:lnTo>
                    <a:pt x="1103" y="73959"/>
                  </a:lnTo>
                  <a:lnTo>
                    <a:pt x="218" y="107373"/>
                  </a:lnTo>
                  <a:lnTo>
                    <a:pt x="28" y="146856"/>
                  </a:lnTo>
                  <a:lnTo>
                    <a:pt x="0" y="1973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08"/>
            <p:cNvSpPr/>
            <p:nvPr>
              <p:custDataLst>
                <p:tags r:id="rId28"/>
              </p:custDataLst>
            </p:nvPr>
          </p:nvSpPr>
          <p:spPr>
            <a:xfrm>
              <a:off x="5484822" y="4992687"/>
              <a:ext cx="150804" cy="125205"/>
            </a:xfrm>
            <a:custGeom>
              <a:avLst/>
              <a:gdLst/>
              <a:ahLst/>
              <a:cxnLst/>
              <a:rect l="0" t="0" r="0" b="0"/>
              <a:pathLst>
                <a:path w="150804" h="125205">
                  <a:moveTo>
                    <a:pt x="15866" y="0"/>
                  </a:moveTo>
                  <a:lnTo>
                    <a:pt x="15866" y="0"/>
                  </a:lnTo>
                  <a:lnTo>
                    <a:pt x="15866" y="4214"/>
                  </a:lnTo>
                  <a:lnTo>
                    <a:pt x="6066" y="42307"/>
                  </a:lnTo>
                  <a:lnTo>
                    <a:pt x="523" y="72626"/>
                  </a:lnTo>
                  <a:lnTo>
                    <a:pt x="21" y="111169"/>
                  </a:lnTo>
                  <a:lnTo>
                    <a:pt x="0" y="120937"/>
                  </a:lnTo>
                  <a:lnTo>
                    <a:pt x="878" y="122958"/>
                  </a:lnTo>
                  <a:lnTo>
                    <a:pt x="2346" y="124305"/>
                  </a:lnTo>
                  <a:lnTo>
                    <a:pt x="4207" y="125204"/>
                  </a:lnTo>
                  <a:lnTo>
                    <a:pt x="6329" y="124920"/>
                  </a:lnTo>
                  <a:lnTo>
                    <a:pt x="41133" y="110848"/>
                  </a:lnTo>
                  <a:lnTo>
                    <a:pt x="75929" y="96273"/>
                  </a:lnTo>
                  <a:lnTo>
                    <a:pt x="109554" y="88201"/>
                  </a:lnTo>
                  <a:lnTo>
                    <a:pt x="150803" y="793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09"/>
            <p:cNvSpPr/>
            <p:nvPr>
              <p:custDataLst>
                <p:tags r:id="rId29"/>
              </p:custDataLst>
            </p:nvPr>
          </p:nvSpPr>
          <p:spPr>
            <a:xfrm>
              <a:off x="5335232" y="4968875"/>
              <a:ext cx="164042" cy="285751"/>
            </a:xfrm>
            <a:custGeom>
              <a:avLst/>
              <a:gdLst/>
              <a:ahLst/>
              <a:cxnLst/>
              <a:rect l="0" t="0" r="0" b="0"/>
              <a:pathLst>
                <a:path w="164042" h="285751">
                  <a:moveTo>
                    <a:pt x="38455" y="0"/>
                  </a:moveTo>
                  <a:lnTo>
                    <a:pt x="38455" y="0"/>
                  </a:lnTo>
                  <a:lnTo>
                    <a:pt x="37574" y="25331"/>
                  </a:lnTo>
                  <a:lnTo>
                    <a:pt x="25799" y="63564"/>
                  </a:lnTo>
                  <a:lnTo>
                    <a:pt x="18790" y="96477"/>
                  </a:lnTo>
                  <a:lnTo>
                    <a:pt x="10008" y="131815"/>
                  </a:lnTo>
                  <a:lnTo>
                    <a:pt x="2926" y="167496"/>
                  </a:lnTo>
                  <a:lnTo>
                    <a:pt x="0" y="186525"/>
                  </a:lnTo>
                  <a:lnTo>
                    <a:pt x="7564" y="225124"/>
                  </a:lnTo>
                  <a:lnTo>
                    <a:pt x="17459" y="256723"/>
                  </a:lnTo>
                  <a:lnTo>
                    <a:pt x="27360" y="266382"/>
                  </a:lnTo>
                  <a:lnTo>
                    <a:pt x="39697" y="272732"/>
                  </a:lnTo>
                  <a:lnTo>
                    <a:pt x="51061" y="275555"/>
                  </a:lnTo>
                  <a:lnTo>
                    <a:pt x="71588" y="272929"/>
                  </a:lnTo>
                  <a:lnTo>
                    <a:pt x="86000" y="266567"/>
                  </a:lnTo>
                  <a:lnTo>
                    <a:pt x="118865" y="242926"/>
                  </a:lnTo>
                  <a:lnTo>
                    <a:pt x="149553" y="213181"/>
                  </a:lnTo>
                  <a:lnTo>
                    <a:pt x="160683" y="192126"/>
                  </a:lnTo>
                  <a:lnTo>
                    <a:pt x="164041" y="176969"/>
                  </a:lnTo>
                  <a:lnTo>
                    <a:pt x="162475" y="168905"/>
                  </a:lnTo>
                  <a:lnTo>
                    <a:pt x="160823" y="165520"/>
                  </a:lnTo>
                  <a:lnTo>
                    <a:pt x="157957" y="163263"/>
                  </a:lnTo>
                  <a:lnTo>
                    <a:pt x="150070" y="160756"/>
                  </a:lnTo>
                  <a:lnTo>
                    <a:pt x="135712" y="159344"/>
                  </a:lnTo>
                  <a:lnTo>
                    <a:pt x="125484" y="163718"/>
                  </a:lnTo>
                  <a:lnTo>
                    <a:pt x="112161" y="171393"/>
                  </a:lnTo>
                  <a:lnTo>
                    <a:pt x="108758" y="172470"/>
                  </a:lnTo>
                  <a:lnTo>
                    <a:pt x="95543" y="182414"/>
                  </a:lnTo>
                  <a:lnTo>
                    <a:pt x="65894" y="219733"/>
                  </a:lnTo>
                  <a:lnTo>
                    <a:pt x="48802" y="255276"/>
                  </a:lnTo>
                  <a:lnTo>
                    <a:pt x="47999" y="260142"/>
                  </a:lnTo>
                  <a:lnTo>
                    <a:pt x="3051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SMARTInkShape-210"/>
          <p:cNvSpPr/>
          <p:nvPr>
            <p:custDataLst>
              <p:tags r:id="rId2"/>
            </p:custDataLst>
          </p:nvPr>
        </p:nvSpPr>
        <p:spPr>
          <a:xfrm>
            <a:off x="3540125" y="2436814"/>
            <a:ext cx="1111251" cy="87312"/>
          </a:xfrm>
          <a:custGeom>
            <a:avLst/>
            <a:gdLst/>
            <a:ahLst/>
            <a:cxnLst/>
            <a:rect l="0" t="0" r="0" b="0"/>
            <a:pathLst>
              <a:path w="1111251" h="87312">
                <a:moveTo>
                  <a:pt x="1111250" y="87311"/>
                </a:moveTo>
                <a:lnTo>
                  <a:pt x="1111250" y="87311"/>
                </a:lnTo>
                <a:lnTo>
                  <a:pt x="1087880" y="80109"/>
                </a:lnTo>
                <a:lnTo>
                  <a:pt x="1061418" y="75257"/>
                </a:lnTo>
                <a:lnTo>
                  <a:pt x="1036212" y="65657"/>
                </a:lnTo>
                <a:lnTo>
                  <a:pt x="1003138" y="59711"/>
                </a:lnTo>
                <a:lnTo>
                  <a:pt x="964764" y="56108"/>
                </a:lnTo>
                <a:lnTo>
                  <a:pt x="929542" y="51455"/>
                </a:lnTo>
                <a:lnTo>
                  <a:pt x="896700" y="44545"/>
                </a:lnTo>
                <a:lnTo>
                  <a:pt x="869492" y="39494"/>
                </a:lnTo>
                <a:lnTo>
                  <a:pt x="839760" y="35191"/>
                </a:lnTo>
                <a:lnTo>
                  <a:pt x="808907" y="33278"/>
                </a:lnTo>
                <a:lnTo>
                  <a:pt x="774428" y="32201"/>
                </a:lnTo>
                <a:lnTo>
                  <a:pt x="736429" y="26383"/>
                </a:lnTo>
                <a:lnTo>
                  <a:pt x="697391" y="24573"/>
                </a:lnTo>
                <a:lnTo>
                  <a:pt x="663579" y="23155"/>
                </a:lnTo>
                <a:lnTo>
                  <a:pt x="632885" y="18423"/>
                </a:lnTo>
                <a:lnTo>
                  <a:pt x="602898" y="17006"/>
                </a:lnTo>
                <a:lnTo>
                  <a:pt x="568161" y="16209"/>
                </a:lnTo>
                <a:lnTo>
                  <a:pt x="536899" y="15973"/>
                </a:lnTo>
                <a:lnTo>
                  <a:pt x="500185" y="15011"/>
                </a:lnTo>
                <a:lnTo>
                  <a:pt x="467565" y="10424"/>
                </a:lnTo>
                <a:lnTo>
                  <a:pt x="436818" y="9042"/>
                </a:lnTo>
                <a:lnTo>
                  <a:pt x="402574" y="8427"/>
                </a:lnTo>
                <a:lnTo>
                  <a:pt x="370304" y="7272"/>
                </a:lnTo>
                <a:lnTo>
                  <a:pt x="334616" y="2546"/>
                </a:lnTo>
                <a:lnTo>
                  <a:pt x="306586" y="1130"/>
                </a:lnTo>
                <a:lnTo>
                  <a:pt x="276489" y="502"/>
                </a:lnTo>
                <a:lnTo>
                  <a:pt x="246356" y="222"/>
                </a:lnTo>
                <a:lnTo>
                  <a:pt x="218265" y="98"/>
                </a:lnTo>
                <a:lnTo>
                  <a:pt x="186085" y="28"/>
                </a:lnTo>
                <a:lnTo>
                  <a:pt x="151366" y="7"/>
                </a:lnTo>
                <a:lnTo>
                  <a:pt x="117375" y="0"/>
                </a:lnTo>
                <a:lnTo>
                  <a:pt x="87793" y="881"/>
                </a:lnTo>
                <a:lnTo>
                  <a:pt x="54137" y="5453"/>
                </a:lnTo>
                <a:lnTo>
                  <a:pt x="14915" y="7718"/>
                </a:lnTo>
                <a:lnTo>
                  <a:pt x="0" y="79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58"/>
          <p:cNvGrpSpPr/>
          <p:nvPr/>
        </p:nvGrpSpPr>
        <p:grpSpPr>
          <a:xfrm>
            <a:off x="3647974" y="5405438"/>
            <a:ext cx="2177825" cy="952501"/>
            <a:chOff x="3647974" y="5405438"/>
            <a:chExt cx="2177825" cy="952501"/>
          </a:xfrm>
        </p:grpSpPr>
        <p:sp>
          <p:nvSpPr>
            <p:cNvPr id="69" name="SMARTInkShape-211"/>
            <p:cNvSpPr/>
            <p:nvPr>
              <p:custDataLst>
                <p:tags r:id="rId3"/>
              </p:custDataLst>
            </p:nvPr>
          </p:nvSpPr>
          <p:spPr>
            <a:xfrm>
              <a:off x="4349750" y="5683250"/>
              <a:ext cx="7938" cy="79376"/>
            </a:xfrm>
            <a:custGeom>
              <a:avLst/>
              <a:gdLst/>
              <a:ahLst/>
              <a:cxnLst/>
              <a:rect l="0" t="0" r="0" b="0"/>
              <a:pathLst>
                <a:path w="7938" h="79376">
                  <a:moveTo>
                    <a:pt x="0" y="0"/>
                  </a:moveTo>
                  <a:lnTo>
                    <a:pt x="0" y="0"/>
                  </a:lnTo>
                  <a:lnTo>
                    <a:pt x="0" y="36540"/>
                  </a:lnTo>
                  <a:lnTo>
                    <a:pt x="7937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12"/>
            <p:cNvSpPr/>
            <p:nvPr>
              <p:custDataLst>
                <p:tags r:id="rId4"/>
              </p:custDataLst>
            </p:nvPr>
          </p:nvSpPr>
          <p:spPr>
            <a:xfrm>
              <a:off x="4500562" y="5500688"/>
              <a:ext cx="163919" cy="133969"/>
            </a:xfrm>
            <a:custGeom>
              <a:avLst/>
              <a:gdLst/>
              <a:ahLst/>
              <a:cxnLst/>
              <a:rect l="0" t="0" r="0" b="0"/>
              <a:pathLst>
                <a:path w="163919" h="133969">
                  <a:moveTo>
                    <a:pt x="0" y="0"/>
                  </a:moveTo>
                  <a:lnTo>
                    <a:pt x="0" y="0"/>
                  </a:lnTo>
                  <a:lnTo>
                    <a:pt x="0" y="34859"/>
                  </a:lnTo>
                  <a:lnTo>
                    <a:pt x="882" y="71846"/>
                  </a:lnTo>
                  <a:lnTo>
                    <a:pt x="7219" y="94488"/>
                  </a:lnTo>
                  <a:lnTo>
                    <a:pt x="29707" y="123905"/>
                  </a:lnTo>
                  <a:lnTo>
                    <a:pt x="37604" y="130034"/>
                  </a:lnTo>
                  <a:lnTo>
                    <a:pt x="40944" y="131669"/>
                  </a:lnTo>
                  <a:lnTo>
                    <a:pt x="58287" y="133968"/>
                  </a:lnTo>
                  <a:lnTo>
                    <a:pt x="80183" y="130436"/>
                  </a:lnTo>
                  <a:lnTo>
                    <a:pt x="95000" y="123804"/>
                  </a:lnTo>
                  <a:lnTo>
                    <a:pt x="131399" y="97383"/>
                  </a:lnTo>
                  <a:lnTo>
                    <a:pt x="157129" y="68721"/>
                  </a:lnTo>
                  <a:lnTo>
                    <a:pt x="162439" y="54354"/>
                  </a:lnTo>
                  <a:lnTo>
                    <a:pt x="163918" y="40914"/>
                  </a:lnTo>
                  <a:lnTo>
                    <a:pt x="161635" y="32001"/>
                  </a:lnTo>
                  <a:lnTo>
                    <a:pt x="151178" y="17810"/>
                  </a:lnTo>
                  <a:lnTo>
                    <a:pt x="128481" y="6648"/>
                  </a:lnTo>
                  <a:lnTo>
                    <a:pt x="107840" y="1970"/>
                  </a:lnTo>
                  <a:lnTo>
                    <a:pt x="68699" y="5844"/>
                  </a:lnTo>
                  <a:lnTo>
                    <a:pt x="31751" y="15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13"/>
            <p:cNvSpPr/>
            <p:nvPr>
              <p:custDataLst>
                <p:tags r:id="rId5"/>
              </p:custDataLst>
            </p:nvPr>
          </p:nvSpPr>
          <p:spPr>
            <a:xfrm>
              <a:off x="4700422" y="5454166"/>
              <a:ext cx="148804" cy="132935"/>
            </a:xfrm>
            <a:custGeom>
              <a:avLst/>
              <a:gdLst/>
              <a:ahLst/>
              <a:cxnLst/>
              <a:rect l="0" t="0" r="0" b="0"/>
              <a:pathLst>
                <a:path w="148804" h="132935">
                  <a:moveTo>
                    <a:pt x="6516" y="6834"/>
                  </a:moveTo>
                  <a:lnTo>
                    <a:pt x="6516" y="6834"/>
                  </a:lnTo>
                  <a:lnTo>
                    <a:pt x="13349" y="0"/>
                  </a:lnTo>
                  <a:lnTo>
                    <a:pt x="14126" y="7651"/>
                  </a:lnTo>
                  <a:lnTo>
                    <a:pt x="3376" y="40456"/>
                  </a:lnTo>
                  <a:lnTo>
                    <a:pt x="0" y="62950"/>
                  </a:lnTo>
                  <a:lnTo>
                    <a:pt x="5196" y="97947"/>
                  </a:lnTo>
                  <a:lnTo>
                    <a:pt x="9751" y="108477"/>
                  </a:lnTo>
                  <a:lnTo>
                    <a:pt x="21487" y="123577"/>
                  </a:lnTo>
                  <a:lnTo>
                    <a:pt x="31102" y="129275"/>
                  </a:lnTo>
                  <a:lnTo>
                    <a:pt x="51648" y="132934"/>
                  </a:lnTo>
                  <a:lnTo>
                    <a:pt x="84483" y="127319"/>
                  </a:lnTo>
                  <a:lnTo>
                    <a:pt x="112659" y="117717"/>
                  </a:lnTo>
                  <a:lnTo>
                    <a:pt x="131454" y="103114"/>
                  </a:lnTo>
                  <a:lnTo>
                    <a:pt x="142704" y="84162"/>
                  </a:lnTo>
                  <a:lnTo>
                    <a:pt x="147409" y="70218"/>
                  </a:lnTo>
                  <a:lnTo>
                    <a:pt x="148803" y="56286"/>
                  </a:lnTo>
                  <a:lnTo>
                    <a:pt x="140789" y="36774"/>
                  </a:lnTo>
                  <a:lnTo>
                    <a:pt x="132044" y="26608"/>
                  </a:lnTo>
                  <a:lnTo>
                    <a:pt x="121396" y="19151"/>
                  </a:lnTo>
                  <a:lnTo>
                    <a:pt x="97705" y="9528"/>
                  </a:lnTo>
                  <a:lnTo>
                    <a:pt x="30328" y="14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14"/>
            <p:cNvSpPr/>
            <p:nvPr>
              <p:custDataLst>
                <p:tags r:id="rId6"/>
              </p:custDataLst>
            </p:nvPr>
          </p:nvSpPr>
          <p:spPr>
            <a:xfrm>
              <a:off x="4893827" y="5405438"/>
              <a:ext cx="167665" cy="117320"/>
            </a:xfrm>
            <a:custGeom>
              <a:avLst/>
              <a:gdLst/>
              <a:ahLst/>
              <a:cxnLst/>
              <a:rect l="0" t="0" r="0" b="0"/>
              <a:pathLst>
                <a:path w="167665" h="117320">
                  <a:moveTo>
                    <a:pt x="19486" y="0"/>
                  </a:moveTo>
                  <a:lnTo>
                    <a:pt x="19486" y="0"/>
                  </a:lnTo>
                  <a:lnTo>
                    <a:pt x="23698" y="0"/>
                  </a:lnTo>
                  <a:lnTo>
                    <a:pt x="24058" y="881"/>
                  </a:lnTo>
                  <a:lnTo>
                    <a:pt x="22105" y="4213"/>
                  </a:lnTo>
                  <a:lnTo>
                    <a:pt x="9093" y="19875"/>
                  </a:lnTo>
                  <a:lnTo>
                    <a:pt x="118" y="49370"/>
                  </a:lnTo>
                  <a:lnTo>
                    <a:pt x="0" y="64275"/>
                  </a:lnTo>
                  <a:lnTo>
                    <a:pt x="3770" y="78837"/>
                  </a:lnTo>
                  <a:lnTo>
                    <a:pt x="11325" y="91189"/>
                  </a:lnTo>
                  <a:lnTo>
                    <a:pt x="25495" y="103846"/>
                  </a:lnTo>
                  <a:lnTo>
                    <a:pt x="51541" y="115141"/>
                  </a:lnTo>
                  <a:lnTo>
                    <a:pt x="63424" y="117319"/>
                  </a:lnTo>
                  <a:lnTo>
                    <a:pt x="91763" y="112380"/>
                  </a:lnTo>
                  <a:lnTo>
                    <a:pt x="118135" y="102912"/>
                  </a:lnTo>
                  <a:lnTo>
                    <a:pt x="156998" y="78653"/>
                  </a:lnTo>
                  <a:lnTo>
                    <a:pt x="161431" y="73601"/>
                  </a:lnTo>
                  <a:lnTo>
                    <a:pt x="166357" y="60934"/>
                  </a:lnTo>
                  <a:lnTo>
                    <a:pt x="167664" y="47366"/>
                  </a:lnTo>
                  <a:lnTo>
                    <a:pt x="165306" y="35457"/>
                  </a:lnTo>
                  <a:lnTo>
                    <a:pt x="161678" y="30692"/>
                  </a:lnTo>
                  <a:lnTo>
                    <a:pt x="143931" y="19775"/>
                  </a:lnTo>
                  <a:lnTo>
                    <a:pt x="106461" y="5456"/>
                  </a:lnTo>
                  <a:lnTo>
                    <a:pt x="95477" y="4776"/>
                  </a:lnTo>
                  <a:lnTo>
                    <a:pt x="51235" y="15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15"/>
            <p:cNvSpPr/>
            <p:nvPr>
              <p:custDataLst>
                <p:tags r:id="rId7"/>
              </p:custDataLst>
            </p:nvPr>
          </p:nvSpPr>
          <p:spPr>
            <a:xfrm>
              <a:off x="3921125" y="5532438"/>
              <a:ext cx="1904674" cy="460375"/>
            </a:xfrm>
            <a:custGeom>
              <a:avLst/>
              <a:gdLst/>
              <a:ahLst/>
              <a:cxnLst/>
              <a:rect l="0" t="0" r="0" b="0"/>
              <a:pathLst>
                <a:path w="1904674" h="460375">
                  <a:moveTo>
                    <a:pt x="1897063" y="0"/>
                  </a:moveTo>
                  <a:lnTo>
                    <a:pt x="1897063" y="0"/>
                  </a:lnTo>
                  <a:lnTo>
                    <a:pt x="1904673" y="0"/>
                  </a:lnTo>
                  <a:lnTo>
                    <a:pt x="1870071" y="0"/>
                  </a:lnTo>
                  <a:lnTo>
                    <a:pt x="1835417" y="0"/>
                  </a:lnTo>
                  <a:lnTo>
                    <a:pt x="1799827" y="2351"/>
                  </a:lnTo>
                  <a:lnTo>
                    <a:pt x="1764999" y="7201"/>
                  </a:lnTo>
                  <a:lnTo>
                    <a:pt x="1728851" y="10143"/>
                  </a:lnTo>
                  <a:lnTo>
                    <a:pt x="1691954" y="14742"/>
                  </a:lnTo>
                  <a:lnTo>
                    <a:pt x="1663037" y="19752"/>
                  </a:lnTo>
                  <a:lnTo>
                    <a:pt x="1627912" y="26823"/>
                  </a:lnTo>
                  <a:lnTo>
                    <a:pt x="1598004" y="30289"/>
                  </a:lnTo>
                  <a:lnTo>
                    <a:pt x="1563958" y="39744"/>
                  </a:lnTo>
                  <a:lnTo>
                    <a:pt x="1525941" y="49503"/>
                  </a:lnTo>
                  <a:lnTo>
                    <a:pt x="1491718" y="60702"/>
                  </a:lnTo>
                  <a:lnTo>
                    <a:pt x="1455691" y="71406"/>
                  </a:lnTo>
                  <a:lnTo>
                    <a:pt x="1424091" y="79365"/>
                  </a:lnTo>
                  <a:lnTo>
                    <a:pt x="1389710" y="89956"/>
                  </a:lnTo>
                  <a:lnTo>
                    <a:pt x="1354794" y="100541"/>
                  </a:lnTo>
                  <a:lnTo>
                    <a:pt x="1315409" y="109360"/>
                  </a:lnTo>
                  <a:lnTo>
                    <a:pt x="1276301" y="121871"/>
                  </a:lnTo>
                  <a:lnTo>
                    <a:pt x="1241096" y="131555"/>
                  </a:lnTo>
                  <a:lnTo>
                    <a:pt x="1204012" y="140010"/>
                  </a:lnTo>
                  <a:lnTo>
                    <a:pt x="1171170" y="148101"/>
                  </a:lnTo>
                  <a:lnTo>
                    <a:pt x="1135923" y="158736"/>
                  </a:lnTo>
                  <a:lnTo>
                    <a:pt x="1103482" y="169330"/>
                  </a:lnTo>
                  <a:lnTo>
                    <a:pt x="1071597" y="174461"/>
                  </a:lnTo>
                  <a:lnTo>
                    <a:pt x="1039819" y="183052"/>
                  </a:lnTo>
                  <a:lnTo>
                    <a:pt x="1008063" y="193242"/>
                  </a:lnTo>
                  <a:lnTo>
                    <a:pt x="976312" y="202866"/>
                  </a:lnTo>
                  <a:lnTo>
                    <a:pt x="936625" y="210126"/>
                  </a:lnTo>
                  <a:lnTo>
                    <a:pt x="900171" y="217285"/>
                  </a:lnTo>
                  <a:lnTo>
                    <a:pt x="868497" y="224992"/>
                  </a:lnTo>
                  <a:lnTo>
                    <a:pt x="838141" y="232861"/>
                  </a:lnTo>
                  <a:lnTo>
                    <a:pt x="802617" y="243422"/>
                  </a:lnTo>
                  <a:lnTo>
                    <a:pt x="770122" y="254000"/>
                  </a:lnTo>
                  <a:lnTo>
                    <a:pt x="739124" y="261937"/>
                  </a:lnTo>
                  <a:lnTo>
                    <a:pt x="703481" y="269874"/>
                  </a:lnTo>
                  <a:lnTo>
                    <a:pt x="667734" y="280457"/>
                  </a:lnTo>
                  <a:lnTo>
                    <a:pt x="633430" y="291041"/>
                  </a:lnTo>
                  <a:lnTo>
                    <a:pt x="599453" y="298979"/>
                  </a:lnTo>
                  <a:lnTo>
                    <a:pt x="567532" y="306916"/>
                  </a:lnTo>
                  <a:lnTo>
                    <a:pt x="532596" y="317499"/>
                  </a:lnTo>
                  <a:lnTo>
                    <a:pt x="503529" y="325437"/>
                  </a:lnTo>
                  <a:lnTo>
                    <a:pt x="469339" y="333375"/>
                  </a:lnTo>
                  <a:lnTo>
                    <a:pt x="434515" y="341312"/>
                  </a:lnTo>
                  <a:lnTo>
                    <a:pt x="400971" y="349250"/>
                  </a:lnTo>
                  <a:lnTo>
                    <a:pt x="365934" y="359833"/>
                  </a:lnTo>
                  <a:lnTo>
                    <a:pt x="333535" y="370416"/>
                  </a:lnTo>
                  <a:lnTo>
                    <a:pt x="301656" y="378648"/>
                  </a:lnTo>
                  <a:lnTo>
                    <a:pt x="273118" y="385006"/>
                  </a:lnTo>
                  <a:lnTo>
                    <a:pt x="236609" y="394530"/>
                  </a:lnTo>
                  <a:lnTo>
                    <a:pt x="198238" y="405200"/>
                  </a:lnTo>
                  <a:lnTo>
                    <a:pt x="162434" y="415472"/>
                  </a:lnTo>
                  <a:lnTo>
                    <a:pt x="123478" y="426282"/>
                  </a:lnTo>
                  <a:lnTo>
                    <a:pt x="83971" y="432375"/>
                  </a:lnTo>
                  <a:lnTo>
                    <a:pt x="45822" y="447242"/>
                  </a:lnTo>
                  <a:lnTo>
                    <a:pt x="27311" y="451411"/>
                  </a:lnTo>
                  <a:lnTo>
                    <a:pt x="0" y="460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16"/>
            <p:cNvSpPr/>
            <p:nvPr>
              <p:custDataLst>
                <p:tags r:id="rId8"/>
              </p:custDataLst>
            </p:nvPr>
          </p:nvSpPr>
          <p:spPr>
            <a:xfrm>
              <a:off x="4071937" y="5580390"/>
              <a:ext cx="86041" cy="71111"/>
            </a:xfrm>
            <a:custGeom>
              <a:avLst/>
              <a:gdLst/>
              <a:ahLst/>
              <a:cxnLst/>
              <a:rect l="0" t="0" r="0" b="0"/>
              <a:pathLst>
                <a:path w="86041" h="71111">
                  <a:moveTo>
                    <a:pt x="0" y="7610"/>
                  </a:moveTo>
                  <a:lnTo>
                    <a:pt x="0" y="7610"/>
                  </a:lnTo>
                  <a:lnTo>
                    <a:pt x="4214" y="7610"/>
                  </a:lnTo>
                  <a:lnTo>
                    <a:pt x="8634" y="5258"/>
                  </a:lnTo>
                  <a:lnTo>
                    <a:pt x="11048" y="3396"/>
                  </a:lnTo>
                  <a:lnTo>
                    <a:pt x="18434" y="1327"/>
                  </a:lnTo>
                  <a:lnTo>
                    <a:pt x="37547" y="0"/>
                  </a:lnTo>
                  <a:lnTo>
                    <a:pt x="45498" y="2170"/>
                  </a:lnTo>
                  <a:lnTo>
                    <a:pt x="52853" y="5193"/>
                  </a:lnTo>
                  <a:lnTo>
                    <a:pt x="66029" y="7775"/>
                  </a:lnTo>
                  <a:lnTo>
                    <a:pt x="72856" y="11505"/>
                  </a:lnTo>
                  <a:lnTo>
                    <a:pt x="76478" y="16103"/>
                  </a:lnTo>
                  <a:lnTo>
                    <a:pt x="78969" y="21086"/>
                  </a:lnTo>
                  <a:lnTo>
                    <a:pt x="83017" y="26240"/>
                  </a:lnTo>
                  <a:lnTo>
                    <a:pt x="85403" y="33824"/>
                  </a:lnTo>
                  <a:lnTo>
                    <a:pt x="86040" y="38315"/>
                  </a:lnTo>
                  <a:lnTo>
                    <a:pt x="79375" y="71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17"/>
            <p:cNvSpPr/>
            <p:nvPr>
              <p:custDataLst>
                <p:tags r:id="rId9"/>
              </p:custDataLst>
            </p:nvPr>
          </p:nvSpPr>
          <p:spPr>
            <a:xfrm>
              <a:off x="3937879" y="6072812"/>
              <a:ext cx="205497" cy="253376"/>
            </a:xfrm>
            <a:custGeom>
              <a:avLst/>
              <a:gdLst/>
              <a:ahLst/>
              <a:cxnLst/>
              <a:rect l="0" t="0" r="0" b="0"/>
              <a:pathLst>
                <a:path w="205497" h="253376">
                  <a:moveTo>
                    <a:pt x="165808" y="15250"/>
                  </a:moveTo>
                  <a:lnTo>
                    <a:pt x="165808" y="15250"/>
                  </a:lnTo>
                  <a:lnTo>
                    <a:pt x="161595" y="11037"/>
                  </a:lnTo>
                  <a:lnTo>
                    <a:pt x="157174" y="8968"/>
                  </a:lnTo>
                  <a:lnTo>
                    <a:pt x="142936" y="7640"/>
                  </a:lnTo>
                  <a:lnTo>
                    <a:pt x="124048" y="11624"/>
                  </a:lnTo>
                  <a:lnTo>
                    <a:pt x="86605" y="27695"/>
                  </a:lnTo>
                  <a:lnTo>
                    <a:pt x="78278" y="29600"/>
                  </a:lnTo>
                  <a:lnTo>
                    <a:pt x="40241" y="51777"/>
                  </a:lnTo>
                  <a:lnTo>
                    <a:pt x="9141" y="88700"/>
                  </a:lnTo>
                  <a:lnTo>
                    <a:pt x="2089" y="102668"/>
                  </a:lnTo>
                  <a:lnTo>
                    <a:pt x="0" y="116607"/>
                  </a:lnTo>
                  <a:lnTo>
                    <a:pt x="3595" y="131908"/>
                  </a:lnTo>
                  <a:lnTo>
                    <a:pt x="10246" y="143400"/>
                  </a:lnTo>
                  <a:lnTo>
                    <a:pt x="17802" y="152390"/>
                  </a:lnTo>
                  <a:lnTo>
                    <a:pt x="34055" y="160640"/>
                  </a:lnTo>
                  <a:lnTo>
                    <a:pt x="45809" y="161301"/>
                  </a:lnTo>
                  <a:lnTo>
                    <a:pt x="63514" y="158752"/>
                  </a:lnTo>
                  <a:lnTo>
                    <a:pt x="72131" y="153701"/>
                  </a:lnTo>
                  <a:lnTo>
                    <a:pt x="105751" y="121940"/>
                  </a:lnTo>
                  <a:lnTo>
                    <a:pt x="130437" y="83816"/>
                  </a:lnTo>
                  <a:lnTo>
                    <a:pt x="141747" y="49721"/>
                  </a:lnTo>
                  <a:lnTo>
                    <a:pt x="149377" y="10055"/>
                  </a:lnTo>
                  <a:lnTo>
                    <a:pt x="149900" y="0"/>
                  </a:lnTo>
                  <a:lnTo>
                    <a:pt x="152284" y="26467"/>
                  </a:lnTo>
                  <a:lnTo>
                    <a:pt x="165195" y="59799"/>
                  </a:lnTo>
                  <a:lnTo>
                    <a:pt x="178394" y="94900"/>
                  </a:lnTo>
                  <a:lnTo>
                    <a:pt x="187142" y="130186"/>
                  </a:lnTo>
                  <a:lnTo>
                    <a:pt x="195686" y="169631"/>
                  </a:lnTo>
                  <a:lnTo>
                    <a:pt x="202766" y="204783"/>
                  </a:lnTo>
                  <a:lnTo>
                    <a:pt x="205496" y="25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18"/>
            <p:cNvSpPr/>
            <p:nvPr>
              <p:custDataLst>
                <p:tags r:id="rId10"/>
              </p:custDataLst>
            </p:nvPr>
          </p:nvSpPr>
          <p:spPr>
            <a:xfrm>
              <a:off x="4163223" y="6040437"/>
              <a:ext cx="184800" cy="238126"/>
            </a:xfrm>
            <a:custGeom>
              <a:avLst/>
              <a:gdLst/>
              <a:ahLst/>
              <a:cxnLst/>
              <a:rect l="0" t="0" r="0" b="0"/>
              <a:pathLst>
                <a:path w="184800" h="238126">
                  <a:moveTo>
                    <a:pt x="59527" y="0"/>
                  </a:moveTo>
                  <a:lnTo>
                    <a:pt x="59527" y="0"/>
                  </a:lnTo>
                  <a:lnTo>
                    <a:pt x="59527" y="4214"/>
                  </a:lnTo>
                  <a:lnTo>
                    <a:pt x="44265" y="38133"/>
                  </a:lnTo>
                  <a:lnTo>
                    <a:pt x="19571" y="76819"/>
                  </a:lnTo>
                  <a:lnTo>
                    <a:pt x="8589" y="92141"/>
                  </a:lnTo>
                  <a:lnTo>
                    <a:pt x="664" y="109433"/>
                  </a:lnTo>
                  <a:lnTo>
                    <a:pt x="0" y="113524"/>
                  </a:lnTo>
                  <a:lnTo>
                    <a:pt x="1615" y="120423"/>
                  </a:lnTo>
                  <a:lnTo>
                    <a:pt x="7624" y="126428"/>
                  </a:lnTo>
                  <a:lnTo>
                    <a:pt x="11696" y="129265"/>
                  </a:lnTo>
                  <a:lnTo>
                    <a:pt x="23275" y="130064"/>
                  </a:lnTo>
                  <a:lnTo>
                    <a:pt x="59979" y="126521"/>
                  </a:lnTo>
                  <a:lnTo>
                    <a:pt x="81709" y="120783"/>
                  </a:lnTo>
                  <a:lnTo>
                    <a:pt x="119312" y="105486"/>
                  </a:lnTo>
                  <a:lnTo>
                    <a:pt x="153493" y="103389"/>
                  </a:lnTo>
                  <a:lnTo>
                    <a:pt x="163908" y="104159"/>
                  </a:lnTo>
                  <a:lnTo>
                    <a:pt x="171476" y="107441"/>
                  </a:lnTo>
                  <a:lnTo>
                    <a:pt x="177780" y="114192"/>
                  </a:lnTo>
                  <a:lnTo>
                    <a:pt x="182639" y="123071"/>
                  </a:lnTo>
                  <a:lnTo>
                    <a:pt x="184799" y="132898"/>
                  </a:lnTo>
                  <a:lnTo>
                    <a:pt x="181801" y="152561"/>
                  </a:lnTo>
                  <a:lnTo>
                    <a:pt x="175327" y="166716"/>
                  </a:lnTo>
                  <a:lnTo>
                    <a:pt x="148967" y="202861"/>
                  </a:lnTo>
                  <a:lnTo>
                    <a:pt x="107152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19"/>
            <p:cNvSpPr/>
            <p:nvPr>
              <p:custDataLst>
                <p:tags r:id="rId11"/>
              </p:custDataLst>
            </p:nvPr>
          </p:nvSpPr>
          <p:spPr>
            <a:xfrm>
              <a:off x="4183063" y="6000750"/>
              <a:ext cx="103188" cy="79376"/>
            </a:xfrm>
            <a:custGeom>
              <a:avLst/>
              <a:gdLst/>
              <a:ahLst/>
              <a:cxnLst/>
              <a:rect l="0" t="0" r="0" b="0"/>
              <a:pathLst>
                <a:path w="103188" h="79376">
                  <a:moveTo>
                    <a:pt x="103187" y="0"/>
                  </a:moveTo>
                  <a:lnTo>
                    <a:pt x="103187" y="0"/>
                  </a:lnTo>
                  <a:lnTo>
                    <a:pt x="98973" y="0"/>
                  </a:lnTo>
                  <a:lnTo>
                    <a:pt x="64863" y="23648"/>
                  </a:lnTo>
                  <a:lnTo>
                    <a:pt x="26399" y="53780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20"/>
            <p:cNvSpPr/>
            <p:nvPr>
              <p:custDataLst>
                <p:tags r:id="rId12"/>
              </p:custDataLst>
            </p:nvPr>
          </p:nvSpPr>
          <p:spPr>
            <a:xfrm>
              <a:off x="4524511" y="5897562"/>
              <a:ext cx="188750" cy="252026"/>
            </a:xfrm>
            <a:custGeom>
              <a:avLst/>
              <a:gdLst/>
              <a:ahLst/>
              <a:cxnLst/>
              <a:rect l="0" t="0" r="0" b="0"/>
              <a:pathLst>
                <a:path w="188750" h="252026">
                  <a:moveTo>
                    <a:pt x="63364" y="0"/>
                  </a:moveTo>
                  <a:lnTo>
                    <a:pt x="63364" y="0"/>
                  </a:lnTo>
                  <a:lnTo>
                    <a:pt x="59150" y="0"/>
                  </a:lnTo>
                  <a:lnTo>
                    <a:pt x="54729" y="4704"/>
                  </a:lnTo>
                  <a:lnTo>
                    <a:pt x="29659" y="42517"/>
                  </a:lnTo>
                  <a:lnTo>
                    <a:pt x="17864" y="79554"/>
                  </a:lnTo>
                  <a:lnTo>
                    <a:pt x="5087" y="112368"/>
                  </a:lnTo>
                  <a:lnTo>
                    <a:pt x="895" y="147694"/>
                  </a:lnTo>
                  <a:lnTo>
                    <a:pt x="0" y="183371"/>
                  </a:lnTo>
                  <a:lnTo>
                    <a:pt x="6710" y="221832"/>
                  </a:lnTo>
                  <a:lnTo>
                    <a:pt x="12020" y="231177"/>
                  </a:lnTo>
                  <a:lnTo>
                    <a:pt x="15905" y="236139"/>
                  </a:lnTo>
                  <a:lnTo>
                    <a:pt x="34015" y="247336"/>
                  </a:lnTo>
                  <a:lnTo>
                    <a:pt x="51924" y="252025"/>
                  </a:lnTo>
                  <a:lnTo>
                    <a:pt x="87076" y="246993"/>
                  </a:lnTo>
                  <a:lnTo>
                    <a:pt x="124350" y="229067"/>
                  </a:lnTo>
                  <a:lnTo>
                    <a:pt x="163820" y="193019"/>
                  </a:lnTo>
                  <a:lnTo>
                    <a:pt x="173679" y="180957"/>
                  </a:lnTo>
                  <a:lnTo>
                    <a:pt x="184912" y="156865"/>
                  </a:lnTo>
                  <a:lnTo>
                    <a:pt x="188749" y="138592"/>
                  </a:lnTo>
                  <a:lnTo>
                    <a:pt x="187523" y="133847"/>
                  </a:lnTo>
                  <a:lnTo>
                    <a:pt x="181458" y="126221"/>
                  </a:lnTo>
                  <a:lnTo>
                    <a:pt x="168127" y="116970"/>
                  </a:lnTo>
                  <a:lnTo>
                    <a:pt x="163192" y="115904"/>
                  </a:lnTo>
                  <a:lnTo>
                    <a:pt x="153005" y="117071"/>
                  </a:lnTo>
                  <a:lnTo>
                    <a:pt x="126638" y="131343"/>
                  </a:lnTo>
                  <a:lnTo>
                    <a:pt x="114710" y="140984"/>
                  </a:lnTo>
                  <a:lnTo>
                    <a:pt x="102292" y="160542"/>
                  </a:lnTo>
                  <a:lnTo>
                    <a:pt x="93707" y="198674"/>
                  </a:lnTo>
                  <a:lnTo>
                    <a:pt x="87177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21"/>
            <p:cNvSpPr/>
            <p:nvPr>
              <p:custDataLst>
                <p:tags r:id="rId13"/>
              </p:custDataLst>
            </p:nvPr>
          </p:nvSpPr>
          <p:spPr>
            <a:xfrm>
              <a:off x="4430228" y="6135687"/>
              <a:ext cx="46523" cy="95251"/>
            </a:xfrm>
            <a:custGeom>
              <a:avLst/>
              <a:gdLst/>
              <a:ahLst/>
              <a:cxnLst/>
              <a:rect l="0" t="0" r="0" b="0"/>
              <a:pathLst>
                <a:path w="46523" h="95251">
                  <a:moveTo>
                    <a:pt x="6835" y="0"/>
                  </a:moveTo>
                  <a:lnTo>
                    <a:pt x="6835" y="0"/>
                  </a:lnTo>
                  <a:lnTo>
                    <a:pt x="0" y="0"/>
                  </a:lnTo>
                  <a:lnTo>
                    <a:pt x="3437" y="4214"/>
                  </a:lnTo>
                  <a:lnTo>
                    <a:pt x="13383" y="16184"/>
                  </a:lnTo>
                  <a:lnTo>
                    <a:pt x="32238" y="55429"/>
                  </a:lnTo>
                  <a:lnTo>
                    <a:pt x="46522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22"/>
            <p:cNvSpPr/>
            <p:nvPr>
              <p:custDataLst>
                <p:tags r:id="rId14"/>
              </p:custDataLst>
            </p:nvPr>
          </p:nvSpPr>
          <p:spPr>
            <a:xfrm>
              <a:off x="4754563" y="5834219"/>
              <a:ext cx="109854" cy="293532"/>
            </a:xfrm>
            <a:custGeom>
              <a:avLst/>
              <a:gdLst/>
              <a:ahLst/>
              <a:cxnLst/>
              <a:rect l="0" t="0" r="0" b="0"/>
              <a:pathLst>
                <a:path w="109854" h="293532">
                  <a:moveTo>
                    <a:pt x="0" y="31594"/>
                  </a:moveTo>
                  <a:lnTo>
                    <a:pt x="0" y="31594"/>
                  </a:lnTo>
                  <a:lnTo>
                    <a:pt x="0" y="27380"/>
                  </a:lnTo>
                  <a:lnTo>
                    <a:pt x="1763" y="26138"/>
                  </a:lnTo>
                  <a:lnTo>
                    <a:pt x="12673" y="22628"/>
                  </a:lnTo>
                  <a:lnTo>
                    <a:pt x="41530" y="5871"/>
                  </a:lnTo>
                  <a:lnTo>
                    <a:pt x="79046" y="373"/>
                  </a:lnTo>
                  <a:lnTo>
                    <a:pt x="93290" y="0"/>
                  </a:lnTo>
                  <a:lnTo>
                    <a:pt x="101140" y="2265"/>
                  </a:lnTo>
                  <a:lnTo>
                    <a:pt x="104469" y="4104"/>
                  </a:lnTo>
                  <a:lnTo>
                    <a:pt x="106687" y="7093"/>
                  </a:lnTo>
                  <a:lnTo>
                    <a:pt x="109153" y="15119"/>
                  </a:lnTo>
                  <a:lnTo>
                    <a:pt x="109853" y="51890"/>
                  </a:lnTo>
                  <a:lnTo>
                    <a:pt x="104765" y="88813"/>
                  </a:lnTo>
                  <a:lnTo>
                    <a:pt x="101302" y="114693"/>
                  </a:lnTo>
                  <a:lnTo>
                    <a:pt x="92231" y="147667"/>
                  </a:lnTo>
                  <a:lnTo>
                    <a:pt x="82829" y="186388"/>
                  </a:lnTo>
                  <a:lnTo>
                    <a:pt x="77705" y="217556"/>
                  </a:lnTo>
                  <a:lnTo>
                    <a:pt x="66807" y="254846"/>
                  </a:lnTo>
                  <a:lnTo>
                    <a:pt x="55562" y="293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23"/>
            <p:cNvSpPr/>
            <p:nvPr>
              <p:custDataLst>
                <p:tags r:id="rId15"/>
              </p:custDataLst>
            </p:nvPr>
          </p:nvSpPr>
          <p:spPr>
            <a:xfrm>
              <a:off x="4968875" y="5834063"/>
              <a:ext cx="31751" cy="230188"/>
            </a:xfrm>
            <a:custGeom>
              <a:avLst/>
              <a:gdLst/>
              <a:ahLst/>
              <a:cxnLst/>
              <a:rect l="0" t="0" r="0" b="0"/>
              <a:pathLst>
                <a:path w="31751" h="230188">
                  <a:moveTo>
                    <a:pt x="0" y="0"/>
                  </a:moveTo>
                  <a:lnTo>
                    <a:pt x="0" y="0"/>
                  </a:lnTo>
                  <a:lnTo>
                    <a:pt x="0" y="39218"/>
                  </a:lnTo>
                  <a:lnTo>
                    <a:pt x="0" y="71298"/>
                  </a:lnTo>
                  <a:lnTo>
                    <a:pt x="2351" y="103146"/>
                  </a:lnTo>
                  <a:lnTo>
                    <a:pt x="6834" y="137084"/>
                  </a:lnTo>
                  <a:lnTo>
                    <a:pt x="15957" y="173395"/>
                  </a:lnTo>
                  <a:lnTo>
                    <a:pt x="31750" y="230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24"/>
            <p:cNvSpPr/>
            <p:nvPr>
              <p:custDataLst>
                <p:tags r:id="rId16"/>
              </p:custDataLst>
            </p:nvPr>
          </p:nvSpPr>
          <p:spPr>
            <a:xfrm>
              <a:off x="5111750" y="5976938"/>
              <a:ext cx="15876" cy="7938"/>
            </a:xfrm>
            <a:custGeom>
              <a:avLst/>
              <a:gdLst/>
              <a:ahLst/>
              <a:cxnLst/>
              <a:rect l="0" t="0" r="0" b="0"/>
              <a:pathLst>
                <a:path w="15876" h="7938">
                  <a:moveTo>
                    <a:pt x="15875" y="0"/>
                  </a:moveTo>
                  <a:lnTo>
                    <a:pt x="15875" y="0"/>
                  </a:lnTo>
                  <a:lnTo>
                    <a:pt x="11661" y="0"/>
                  </a:lnTo>
                  <a:lnTo>
                    <a:pt x="10420" y="881"/>
                  </a:lnTo>
                  <a:lnTo>
                    <a:pt x="9593" y="2351"/>
                  </a:lnTo>
                  <a:lnTo>
                    <a:pt x="7946" y="7908"/>
                  </a:lnTo>
                  <a:lnTo>
                    <a:pt x="7939" y="3714"/>
                  </a:lnTo>
                  <a:lnTo>
                    <a:pt x="7057" y="2476"/>
                  </a:lnTo>
                  <a:lnTo>
                    <a:pt x="5586" y="1651"/>
                  </a:lnTo>
                  <a:lnTo>
                    <a:pt x="97" y="28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25"/>
            <p:cNvSpPr/>
            <p:nvPr>
              <p:custDataLst>
                <p:tags r:id="rId17"/>
              </p:custDataLst>
            </p:nvPr>
          </p:nvSpPr>
          <p:spPr>
            <a:xfrm>
              <a:off x="5207070" y="5770563"/>
              <a:ext cx="142310" cy="250906"/>
            </a:xfrm>
            <a:custGeom>
              <a:avLst/>
              <a:gdLst/>
              <a:ahLst/>
              <a:cxnLst/>
              <a:rect l="0" t="0" r="0" b="0"/>
              <a:pathLst>
                <a:path w="142310" h="250906">
                  <a:moveTo>
                    <a:pt x="15805" y="0"/>
                  </a:moveTo>
                  <a:lnTo>
                    <a:pt x="15805" y="0"/>
                  </a:lnTo>
                  <a:lnTo>
                    <a:pt x="11591" y="4212"/>
                  </a:lnTo>
                  <a:lnTo>
                    <a:pt x="9523" y="8633"/>
                  </a:lnTo>
                  <a:lnTo>
                    <a:pt x="2630" y="41150"/>
                  </a:lnTo>
                  <a:lnTo>
                    <a:pt x="730" y="75202"/>
                  </a:lnTo>
                  <a:lnTo>
                    <a:pt x="167" y="108908"/>
                  </a:lnTo>
                  <a:lnTo>
                    <a:pt x="0" y="145549"/>
                  </a:lnTo>
                  <a:lnTo>
                    <a:pt x="832" y="178258"/>
                  </a:lnTo>
                  <a:lnTo>
                    <a:pt x="6766" y="213255"/>
                  </a:lnTo>
                  <a:lnTo>
                    <a:pt x="11755" y="228012"/>
                  </a:lnTo>
                  <a:lnTo>
                    <a:pt x="27246" y="243555"/>
                  </a:lnTo>
                  <a:lnTo>
                    <a:pt x="38823" y="249358"/>
                  </a:lnTo>
                  <a:lnTo>
                    <a:pt x="44380" y="250905"/>
                  </a:lnTo>
                  <a:lnTo>
                    <a:pt x="79233" y="246893"/>
                  </a:lnTo>
                  <a:lnTo>
                    <a:pt x="88387" y="241727"/>
                  </a:lnTo>
                  <a:lnTo>
                    <a:pt x="117517" y="215601"/>
                  </a:lnTo>
                  <a:lnTo>
                    <a:pt x="139036" y="178089"/>
                  </a:lnTo>
                  <a:lnTo>
                    <a:pt x="142309" y="153217"/>
                  </a:lnTo>
                  <a:lnTo>
                    <a:pt x="140233" y="145119"/>
                  </a:lnTo>
                  <a:lnTo>
                    <a:pt x="138444" y="141724"/>
                  </a:lnTo>
                  <a:lnTo>
                    <a:pt x="127499" y="132734"/>
                  </a:lnTo>
                  <a:lnTo>
                    <a:pt x="122900" y="131705"/>
                  </a:lnTo>
                  <a:lnTo>
                    <a:pt x="113085" y="132912"/>
                  </a:lnTo>
                  <a:lnTo>
                    <a:pt x="97643" y="142764"/>
                  </a:lnTo>
                  <a:lnTo>
                    <a:pt x="86110" y="156854"/>
                  </a:lnTo>
                  <a:lnTo>
                    <a:pt x="81322" y="180628"/>
                  </a:lnTo>
                  <a:lnTo>
                    <a:pt x="79305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26"/>
            <p:cNvSpPr/>
            <p:nvPr>
              <p:custDataLst>
                <p:tags r:id="rId18"/>
              </p:custDataLst>
            </p:nvPr>
          </p:nvSpPr>
          <p:spPr>
            <a:xfrm>
              <a:off x="5382825" y="5746750"/>
              <a:ext cx="109926" cy="101480"/>
            </a:xfrm>
            <a:custGeom>
              <a:avLst/>
              <a:gdLst/>
              <a:ahLst/>
              <a:cxnLst/>
              <a:rect l="0" t="0" r="0" b="0"/>
              <a:pathLst>
                <a:path w="109926" h="101480">
                  <a:moveTo>
                    <a:pt x="14675" y="0"/>
                  </a:moveTo>
                  <a:lnTo>
                    <a:pt x="14675" y="0"/>
                  </a:lnTo>
                  <a:lnTo>
                    <a:pt x="13793" y="32533"/>
                  </a:lnTo>
                  <a:lnTo>
                    <a:pt x="4876" y="71328"/>
                  </a:lnTo>
                  <a:lnTo>
                    <a:pt x="0" y="88369"/>
                  </a:lnTo>
                  <a:lnTo>
                    <a:pt x="1364" y="91545"/>
                  </a:lnTo>
                  <a:lnTo>
                    <a:pt x="7582" y="97425"/>
                  </a:lnTo>
                  <a:lnTo>
                    <a:pt x="13875" y="100626"/>
                  </a:lnTo>
                  <a:lnTo>
                    <a:pt x="16788" y="101479"/>
                  </a:lnTo>
                  <a:lnTo>
                    <a:pt x="51978" y="95004"/>
                  </a:lnTo>
                  <a:lnTo>
                    <a:pt x="109925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27"/>
            <p:cNvSpPr/>
            <p:nvPr>
              <p:custDataLst>
                <p:tags r:id="rId19"/>
              </p:custDataLst>
            </p:nvPr>
          </p:nvSpPr>
          <p:spPr>
            <a:xfrm>
              <a:off x="5484813" y="5707062"/>
              <a:ext cx="47626" cy="293689"/>
            </a:xfrm>
            <a:custGeom>
              <a:avLst/>
              <a:gdLst/>
              <a:ahLst/>
              <a:cxnLst/>
              <a:rect l="0" t="0" r="0" b="0"/>
              <a:pathLst>
                <a:path w="47626" h="293689">
                  <a:moveTo>
                    <a:pt x="0" y="0"/>
                  </a:moveTo>
                  <a:lnTo>
                    <a:pt x="0" y="0"/>
                  </a:lnTo>
                  <a:lnTo>
                    <a:pt x="881" y="38006"/>
                  </a:lnTo>
                  <a:lnTo>
                    <a:pt x="8633" y="74862"/>
                  </a:lnTo>
                  <a:lnTo>
                    <a:pt x="16081" y="103320"/>
                  </a:lnTo>
                  <a:lnTo>
                    <a:pt x="21521" y="142915"/>
                  </a:lnTo>
                  <a:lnTo>
                    <a:pt x="25484" y="177871"/>
                  </a:lnTo>
                  <a:lnTo>
                    <a:pt x="32245" y="209688"/>
                  </a:lnTo>
                  <a:lnTo>
                    <a:pt x="37261" y="235188"/>
                  </a:lnTo>
                  <a:lnTo>
                    <a:pt x="44162" y="274004"/>
                  </a:lnTo>
                  <a:lnTo>
                    <a:pt x="47625" y="293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28"/>
            <p:cNvSpPr/>
            <p:nvPr>
              <p:custDataLst>
                <p:tags r:id="rId20"/>
              </p:custDataLst>
            </p:nvPr>
          </p:nvSpPr>
          <p:spPr>
            <a:xfrm>
              <a:off x="3647974" y="6096000"/>
              <a:ext cx="164082" cy="261939"/>
            </a:xfrm>
            <a:custGeom>
              <a:avLst/>
              <a:gdLst/>
              <a:ahLst/>
              <a:cxnLst/>
              <a:rect l="0" t="0" r="0" b="0"/>
              <a:pathLst>
                <a:path w="164082" h="261939">
                  <a:moveTo>
                    <a:pt x="146151" y="0"/>
                  </a:moveTo>
                  <a:lnTo>
                    <a:pt x="146151" y="0"/>
                  </a:lnTo>
                  <a:lnTo>
                    <a:pt x="117221" y="11047"/>
                  </a:lnTo>
                  <a:lnTo>
                    <a:pt x="79133" y="38097"/>
                  </a:lnTo>
                  <a:lnTo>
                    <a:pt x="41054" y="72713"/>
                  </a:lnTo>
                  <a:lnTo>
                    <a:pt x="2331" y="104282"/>
                  </a:lnTo>
                  <a:lnTo>
                    <a:pt x="0" y="106563"/>
                  </a:lnTo>
                  <a:lnTo>
                    <a:pt x="210" y="108083"/>
                  </a:lnTo>
                  <a:lnTo>
                    <a:pt x="2114" y="109097"/>
                  </a:lnTo>
                  <a:lnTo>
                    <a:pt x="17843" y="110724"/>
                  </a:lnTo>
                  <a:lnTo>
                    <a:pt x="56254" y="103017"/>
                  </a:lnTo>
                  <a:lnTo>
                    <a:pt x="88412" y="97045"/>
                  </a:lnTo>
                  <a:lnTo>
                    <a:pt x="119341" y="98134"/>
                  </a:lnTo>
                  <a:lnTo>
                    <a:pt x="149282" y="106403"/>
                  </a:lnTo>
                  <a:lnTo>
                    <a:pt x="158714" y="116082"/>
                  </a:lnTo>
                  <a:lnTo>
                    <a:pt x="162464" y="122368"/>
                  </a:lnTo>
                  <a:lnTo>
                    <a:pt x="164081" y="128321"/>
                  </a:lnTo>
                  <a:lnTo>
                    <a:pt x="163527" y="139640"/>
                  </a:lnTo>
                  <a:lnTo>
                    <a:pt x="151110" y="178761"/>
                  </a:lnTo>
                  <a:lnTo>
                    <a:pt x="127184" y="214857"/>
                  </a:lnTo>
                  <a:lnTo>
                    <a:pt x="101973" y="241398"/>
                  </a:lnTo>
                  <a:lnTo>
                    <a:pt x="66776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29"/>
            <p:cNvSpPr/>
            <p:nvPr>
              <p:custDataLst>
                <p:tags r:id="rId21"/>
              </p:custDataLst>
            </p:nvPr>
          </p:nvSpPr>
          <p:spPr>
            <a:xfrm>
              <a:off x="3698875" y="6088062"/>
              <a:ext cx="111126" cy="238126"/>
            </a:xfrm>
            <a:custGeom>
              <a:avLst/>
              <a:gdLst/>
              <a:ahLst/>
              <a:cxnLst/>
              <a:rect l="0" t="0" r="0" b="0"/>
              <a:pathLst>
                <a:path w="111126" h="238126">
                  <a:moveTo>
                    <a:pt x="0" y="0"/>
                  </a:moveTo>
                  <a:lnTo>
                    <a:pt x="0" y="0"/>
                  </a:lnTo>
                  <a:lnTo>
                    <a:pt x="2351" y="15691"/>
                  </a:lnTo>
                  <a:lnTo>
                    <a:pt x="11048" y="47588"/>
                  </a:lnTo>
                  <a:lnTo>
                    <a:pt x="30156" y="84956"/>
                  </a:lnTo>
                  <a:lnTo>
                    <a:pt x="46232" y="120656"/>
                  </a:lnTo>
                  <a:lnTo>
                    <a:pt x="61225" y="153147"/>
                  </a:lnTo>
                  <a:lnTo>
                    <a:pt x="81078" y="187487"/>
                  </a:lnTo>
                  <a:lnTo>
                    <a:pt x="111125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30"/>
            <p:cNvSpPr/>
            <p:nvPr>
              <p:custDataLst>
                <p:tags r:id="rId22"/>
              </p:custDataLst>
            </p:nvPr>
          </p:nvSpPr>
          <p:spPr>
            <a:xfrm>
              <a:off x="3722687" y="6080125"/>
              <a:ext cx="79377" cy="230189"/>
            </a:xfrm>
            <a:custGeom>
              <a:avLst/>
              <a:gdLst/>
              <a:ahLst/>
              <a:cxnLst/>
              <a:rect l="0" t="0" r="0" b="0"/>
              <a:pathLst>
                <a:path w="79377" h="230189">
                  <a:moveTo>
                    <a:pt x="0" y="0"/>
                  </a:moveTo>
                  <a:lnTo>
                    <a:pt x="0" y="0"/>
                  </a:lnTo>
                  <a:lnTo>
                    <a:pt x="8634" y="34536"/>
                  </a:lnTo>
                  <a:lnTo>
                    <a:pt x="16082" y="64326"/>
                  </a:lnTo>
                  <a:lnTo>
                    <a:pt x="26500" y="97569"/>
                  </a:lnTo>
                  <a:lnTo>
                    <a:pt x="39693" y="132891"/>
                  </a:lnTo>
                  <a:lnTo>
                    <a:pt x="54486" y="164128"/>
                  </a:lnTo>
                  <a:lnTo>
                    <a:pt x="68056" y="197931"/>
                  </a:lnTo>
                  <a:lnTo>
                    <a:pt x="79376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31"/>
            <p:cNvSpPr/>
            <p:nvPr>
              <p:custDataLst>
                <p:tags r:id="rId23"/>
              </p:custDataLst>
            </p:nvPr>
          </p:nvSpPr>
          <p:spPr>
            <a:xfrm>
              <a:off x="4044589" y="5556250"/>
              <a:ext cx="136519" cy="172829"/>
            </a:xfrm>
            <a:custGeom>
              <a:avLst/>
              <a:gdLst/>
              <a:ahLst/>
              <a:cxnLst/>
              <a:rect l="0" t="0" r="0" b="0"/>
              <a:pathLst>
                <a:path w="136519" h="172829">
                  <a:moveTo>
                    <a:pt x="35286" y="0"/>
                  </a:moveTo>
                  <a:lnTo>
                    <a:pt x="35286" y="0"/>
                  </a:lnTo>
                  <a:lnTo>
                    <a:pt x="24238" y="11047"/>
                  </a:lnTo>
                  <a:lnTo>
                    <a:pt x="8787" y="48594"/>
                  </a:lnTo>
                  <a:lnTo>
                    <a:pt x="0" y="79566"/>
                  </a:lnTo>
                  <a:lnTo>
                    <a:pt x="3991" y="115224"/>
                  </a:lnTo>
                  <a:lnTo>
                    <a:pt x="18741" y="144634"/>
                  </a:lnTo>
                  <a:lnTo>
                    <a:pt x="29012" y="158781"/>
                  </a:lnTo>
                  <a:lnTo>
                    <a:pt x="50282" y="168558"/>
                  </a:lnTo>
                  <a:lnTo>
                    <a:pt x="70499" y="172828"/>
                  </a:lnTo>
                  <a:lnTo>
                    <a:pt x="76401" y="171662"/>
                  </a:lnTo>
                  <a:lnTo>
                    <a:pt x="93132" y="161596"/>
                  </a:lnTo>
                  <a:lnTo>
                    <a:pt x="118875" y="137532"/>
                  </a:lnTo>
                  <a:lnTo>
                    <a:pt x="127571" y="121791"/>
                  </a:lnTo>
                  <a:lnTo>
                    <a:pt x="136058" y="88112"/>
                  </a:lnTo>
                  <a:lnTo>
                    <a:pt x="136518" y="72675"/>
                  </a:lnTo>
                  <a:lnTo>
                    <a:pt x="133783" y="59934"/>
                  </a:lnTo>
                  <a:lnTo>
                    <a:pt x="127275" y="50744"/>
                  </a:lnTo>
                  <a:lnTo>
                    <a:pt x="108725" y="37658"/>
                  </a:lnTo>
                  <a:lnTo>
                    <a:pt x="93303" y="33500"/>
                  </a:lnTo>
                  <a:lnTo>
                    <a:pt x="27348" y="3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32"/>
            <p:cNvSpPr/>
            <p:nvPr>
              <p:custDataLst>
                <p:tags r:id="rId24"/>
              </p:custDataLst>
            </p:nvPr>
          </p:nvSpPr>
          <p:spPr>
            <a:xfrm>
              <a:off x="3937000" y="5659437"/>
              <a:ext cx="47626" cy="127002"/>
            </a:xfrm>
            <a:custGeom>
              <a:avLst/>
              <a:gdLst/>
              <a:ahLst/>
              <a:cxnLst/>
              <a:rect l="0" t="0" r="0" b="0"/>
              <a:pathLst>
                <a:path w="47626" h="127002">
                  <a:moveTo>
                    <a:pt x="0" y="0"/>
                  </a:moveTo>
                  <a:lnTo>
                    <a:pt x="0" y="0"/>
                  </a:lnTo>
                  <a:lnTo>
                    <a:pt x="0" y="19475"/>
                  </a:lnTo>
                  <a:lnTo>
                    <a:pt x="4704" y="30998"/>
                  </a:lnTo>
                  <a:lnTo>
                    <a:pt x="17882" y="56982"/>
                  </a:lnTo>
                  <a:lnTo>
                    <a:pt x="29860" y="88475"/>
                  </a:lnTo>
                  <a:lnTo>
                    <a:pt x="47625" y="127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33"/>
            <p:cNvSpPr/>
            <p:nvPr>
              <p:custDataLst>
                <p:tags r:id="rId25"/>
              </p:custDataLst>
            </p:nvPr>
          </p:nvSpPr>
          <p:spPr>
            <a:xfrm>
              <a:off x="3651250" y="5842327"/>
              <a:ext cx="119063" cy="63174"/>
            </a:xfrm>
            <a:custGeom>
              <a:avLst/>
              <a:gdLst/>
              <a:ahLst/>
              <a:cxnLst/>
              <a:rect l="0" t="0" r="0" b="0"/>
              <a:pathLst>
                <a:path w="119063" h="63174">
                  <a:moveTo>
                    <a:pt x="119062" y="7610"/>
                  </a:moveTo>
                  <a:lnTo>
                    <a:pt x="119062" y="7610"/>
                  </a:lnTo>
                  <a:lnTo>
                    <a:pt x="119062" y="3397"/>
                  </a:lnTo>
                  <a:lnTo>
                    <a:pt x="118180" y="2155"/>
                  </a:lnTo>
                  <a:lnTo>
                    <a:pt x="116711" y="1328"/>
                  </a:lnTo>
                  <a:lnTo>
                    <a:pt x="108014" y="0"/>
                  </a:lnTo>
                  <a:lnTo>
                    <a:pt x="74681" y="17584"/>
                  </a:lnTo>
                  <a:lnTo>
                    <a:pt x="39765" y="40849"/>
                  </a:lnTo>
                  <a:lnTo>
                    <a:pt x="0" y="63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34"/>
            <p:cNvSpPr/>
            <p:nvPr>
              <p:custDataLst>
                <p:tags r:id="rId26"/>
              </p:custDataLst>
            </p:nvPr>
          </p:nvSpPr>
          <p:spPr>
            <a:xfrm>
              <a:off x="3667125" y="5746750"/>
              <a:ext cx="63501" cy="206376"/>
            </a:xfrm>
            <a:custGeom>
              <a:avLst/>
              <a:gdLst/>
              <a:ahLst/>
              <a:cxnLst/>
              <a:rect l="0" t="0" r="0" b="0"/>
              <a:pathLst>
                <a:path w="63501" h="206376">
                  <a:moveTo>
                    <a:pt x="0" y="0"/>
                  </a:moveTo>
                  <a:lnTo>
                    <a:pt x="0" y="0"/>
                  </a:lnTo>
                  <a:lnTo>
                    <a:pt x="14420" y="34297"/>
                  </a:lnTo>
                  <a:lnTo>
                    <a:pt x="32508" y="70112"/>
                  </a:lnTo>
                  <a:lnTo>
                    <a:pt x="48852" y="102926"/>
                  </a:lnTo>
                  <a:lnTo>
                    <a:pt x="59187" y="139741"/>
                  </a:lnTo>
                  <a:lnTo>
                    <a:pt x="62648" y="173092"/>
                  </a:lnTo>
                  <a:lnTo>
                    <a:pt x="6350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1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pay less for your mortgage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Mortgages are </a:t>
            </a:r>
            <a:r>
              <a:rPr lang="en-US" b="1" dirty="0" smtClean="0"/>
              <a:t>a lot</a:t>
            </a:r>
            <a:r>
              <a:rPr lang="en-US" dirty="0" smtClean="0"/>
              <a:t> of money.  Everyone wants to pay less for their mortgage.</a:t>
            </a:r>
          </a:p>
          <a:p>
            <a:r>
              <a:rPr lang="en-US" dirty="0" smtClean="0"/>
              <a:t>You must choose between two options: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Pay less per month </a:t>
            </a:r>
          </a:p>
          <a:p>
            <a:pPr marL="0" indent="0" algn="ctr">
              <a:buNone/>
            </a:pPr>
            <a:r>
              <a:rPr lang="en-US" sz="3200" b="1" dirty="0" smtClean="0"/>
              <a:t>OR</a:t>
            </a:r>
          </a:p>
          <a:p>
            <a:pPr marL="0" indent="0" algn="ctr">
              <a:buNone/>
            </a:pPr>
            <a:r>
              <a:rPr lang="en-US" sz="3200" dirty="0" smtClean="0"/>
              <a:t>Pay less overall</a:t>
            </a:r>
          </a:p>
          <a:p>
            <a:endParaRPr lang="en-US" dirty="0" smtClean="0"/>
          </a:p>
          <a:p>
            <a:r>
              <a:rPr lang="en-US" dirty="0" smtClean="0"/>
              <a:t>You can’t have both.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0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pay less for your mortgage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to pay less overall:</a:t>
            </a:r>
          </a:p>
          <a:p>
            <a:r>
              <a:rPr lang="en-US" dirty="0" smtClean="0"/>
              <a:t>Increase monthly payments</a:t>
            </a:r>
          </a:p>
          <a:p>
            <a:r>
              <a:rPr lang="en-US" dirty="0" smtClean="0"/>
              <a:t>Increase down payment</a:t>
            </a:r>
          </a:p>
          <a:p>
            <a:r>
              <a:rPr lang="en-US" dirty="0" smtClean="0"/>
              <a:t>Pay more frequently (weekly or bi-weekly)</a:t>
            </a:r>
          </a:p>
          <a:p>
            <a:r>
              <a:rPr lang="en-US" dirty="0" smtClean="0"/>
              <a:t>Make “lump sum”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798</TotalTime>
  <Words>313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Wingdings</vt:lpstr>
      <vt:lpstr>Clarity</vt:lpstr>
      <vt:lpstr>How much home can you afford?</vt:lpstr>
      <vt:lpstr>GDSR</vt:lpstr>
      <vt:lpstr>Example</vt:lpstr>
      <vt:lpstr>Example</vt:lpstr>
      <vt:lpstr>Affordability</vt:lpstr>
      <vt:lpstr>Example</vt:lpstr>
      <vt:lpstr>How to pay less for your mortgage</vt:lpstr>
      <vt:lpstr>How to pay less for your mortgage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Mortgages</dc:title>
  <dc:creator>Shaewyn</dc:creator>
  <cp:lastModifiedBy>Kim Stevenson</cp:lastModifiedBy>
  <cp:revision>54</cp:revision>
  <cp:lastPrinted>2017-10-19T15:07:32Z</cp:lastPrinted>
  <dcterms:created xsi:type="dcterms:W3CDTF">2006-08-16T00:00:00Z</dcterms:created>
  <dcterms:modified xsi:type="dcterms:W3CDTF">2018-10-09T14:37:13Z</dcterms:modified>
</cp:coreProperties>
</file>