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79" r:id="rId3"/>
    <p:sldId id="280" r:id="rId4"/>
    <p:sldId id="283" r:id="rId5"/>
    <p:sldId id="282" r:id="rId6"/>
    <p:sldId id="284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24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F5B6B-B9F0-4307-9599-81FAA3FEBC80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264C-C55F-41BE-8453-A1FE391E2F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92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2954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1752600"/>
            <a:ext cx="4041648" cy="48421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1752600"/>
            <a:ext cx="4041775" cy="48421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464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202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119936" y="22771"/>
            <a:ext cx="957264" cy="20582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91200" y="22771"/>
            <a:ext cx="1325880" cy="20582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9" Type="http://schemas.openxmlformats.org/officeDocument/2006/relationships/tags" Target="../tags/tag56.xml"/><Relationship Id="rId21" Type="http://schemas.openxmlformats.org/officeDocument/2006/relationships/tags" Target="../tags/tag38.xml"/><Relationship Id="rId34" Type="http://schemas.openxmlformats.org/officeDocument/2006/relationships/tags" Target="../tags/tag51.xml"/><Relationship Id="rId42" Type="http://schemas.openxmlformats.org/officeDocument/2006/relationships/tags" Target="../tags/tag59.xml"/><Relationship Id="rId47" Type="http://schemas.openxmlformats.org/officeDocument/2006/relationships/tags" Target="../tags/tag64.xml"/><Relationship Id="rId50" Type="http://schemas.openxmlformats.org/officeDocument/2006/relationships/tags" Target="../tags/tag67.xml"/><Relationship Id="rId55" Type="http://schemas.openxmlformats.org/officeDocument/2006/relationships/tags" Target="../tags/tag72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9" Type="http://schemas.openxmlformats.org/officeDocument/2006/relationships/tags" Target="../tags/tag46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40" Type="http://schemas.openxmlformats.org/officeDocument/2006/relationships/tags" Target="../tags/tag57.xml"/><Relationship Id="rId45" Type="http://schemas.openxmlformats.org/officeDocument/2006/relationships/tags" Target="../tags/tag62.xml"/><Relationship Id="rId53" Type="http://schemas.openxmlformats.org/officeDocument/2006/relationships/tags" Target="../tags/tag70.xml"/><Relationship Id="rId5" Type="http://schemas.openxmlformats.org/officeDocument/2006/relationships/tags" Target="../tags/tag22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43" Type="http://schemas.openxmlformats.org/officeDocument/2006/relationships/tags" Target="../tags/tag60.xml"/><Relationship Id="rId48" Type="http://schemas.openxmlformats.org/officeDocument/2006/relationships/tags" Target="../tags/tag65.xml"/><Relationship Id="rId56" Type="http://schemas.openxmlformats.org/officeDocument/2006/relationships/tags" Target="../tags/tag73.xml"/><Relationship Id="rId8" Type="http://schemas.openxmlformats.org/officeDocument/2006/relationships/tags" Target="../tags/tag25.xml"/><Relationship Id="rId51" Type="http://schemas.openxmlformats.org/officeDocument/2006/relationships/tags" Target="../tags/tag68.xml"/><Relationship Id="rId3" Type="http://schemas.openxmlformats.org/officeDocument/2006/relationships/tags" Target="../tags/tag20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46" Type="http://schemas.openxmlformats.org/officeDocument/2006/relationships/tags" Target="../tags/tag63.xml"/><Relationship Id="rId20" Type="http://schemas.openxmlformats.org/officeDocument/2006/relationships/tags" Target="../tags/tag37.xml"/><Relationship Id="rId41" Type="http://schemas.openxmlformats.org/officeDocument/2006/relationships/tags" Target="../tags/tag58.xml"/><Relationship Id="rId54" Type="http://schemas.openxmlformats.org/officeDocument/2006/relationships/tags" Target="../tags/tag71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49" Type="http://schemas.openxmlformats.org/officeDocument/2006/relationships/tags" Target="../tags/tag66.xml"/><Relationship Id="rId57" Type="http://schemas.openxmlformats.org/officeDocument/2006/relationships/slideLayout" Target="../slideLayouts/slideLayout2.xml"/><Relationship Id="rId10" Type="http://schemas.openxmlformats.org/officeDocument/2006/relationships/tags" Target="../tags/tag27.xml"/><Relationship Id="rId31" Type="http://schemas.openxmlformats.org/officeDocument/2006/relationships/tags" Target="../tags/tag48.xml"/><Relationship Id="rId44" Type="http://schemas.openxmlformats.org/officeDocument/2006/relationships/tags" Target="../tags/tag61.xml"/><Relationship Id="rId52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Odds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Probability</a:t>
            </a:r>
          </a:p>
          <a:p>
            <a:r>
              <a:rPr lang="en-CA" dirty="0" smtClean="0"/>
              <a:t>Grade 12 Essential Math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67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likelihood of an event occurring is not always expressed using probability.</a:t>
            </a:r>
            <a:endParaRPr lang="en-US" dirty="0"/>
          </a:p>
          <a:p>
            <a:r>
              <a:rPr lang="en-US" dirty="0"/>
              <a:t>It can also be expressed in terms of</a:t>
            </a:r>
            <a:r>
              <a:rPr lang="en-US" dirty="0" smtClean="0"/>
              <a:t>:  “</a:t>
            </a:r>
            <a:r>
              <a:rPr lang="en-US" dirty="0"/>
              <a:t>odds in </a:t>
            </a:r>
            <a:r>
              <a:rPr lang="en-US" dirty="0" smtClean="0"/>
              <a:t>favor” or “</a:t>
            </a:r>
            <a:r>
              <a:rPr lang="en-US" dirty="0"/>
              <a:t>odds </a:t>
            </a:r>
            <a:r>
              <a:rPr lang="en-US" dirty="0" smtClean="0"/>
              <a:t>against” the </a:t>
            </a:r>
            <a:r>
              <a:rPr lang="en-US" dirty="0"/>
              <a:t>event occurring.</a:t>
            </a:r>
          </a:p>
          <a:p>
            <a:r>
              <a:rPr lang="en-US" dirty="0"/>
              <a:t>The odds </a:t>
            </a:r>
            <a:r>
              <a:rPr lang="en-US" dirty="0" smtClean="0"/>
              <a:t>compares </a:t>
            </a:r>
            <a:r>
              <a:rPr lang="en-US" dirty="0"/>
              <a:t>the </a:t>
            </a:r>
            <a:r>
              <a:rPr lang="en-US" b="1" dirty="0" smtClean="0"/>
              <a:t>desired events </a:t>
            </a:r>
            <a:r>
              <a:rPr lang="en-US" dirty="0" smtClean="0"/>
              <a:t>to </a:t>
            </a:r>
            <a:r>
              <a:rPr lang="en-US" b="1" dirty="0" smtClean="0"/>
              <a:t>undesired events</a:t>
            </a:r>
            <a:endParaRPr lang="en-US" b="1" dirty="0"/>
          </a:p>
          <a:p>
            <a:r>
              <a:rPr lang="en-US" dirty="0"/>
              <a:t>Odds are used frequently in the world:</a:t>
            </a:r>
          </a:p>
          <a:p>
            <a:pPr lvl="1"/>
            <a:r>
              <a:rPr lang="en-US" dirty="0"/>
              <a:t>Horse race tracks</a:t>
            </a:r>
          </a:p>
          <a:p>
            <a:pPr lvl="1"/>
            <a:r>
              <a:rPr lang="en-US" dirty="0"/>
              <a:t>Sports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write odds a bit differently from probability</a:t>
            </a:r>
          </a:p>
          <a:p>
            <a:r>
              <a:rPr lang="en-US" dirty="0" smtClean="0"/>
              <a:t>Odds </a:t>
            </a:r>
            <a:r>
              <a:rPr lang="en-US" dirty="0"/>
              <a:t>in </a:t>
            </a:r>
            <a:r>
              <a:rPr lang="en-US" dirty="0" smtClean="0"/>
              <a:t>favor</a:t>
            </a:r>
            <a:endParaRPr lang="en-US" dirty="0"/>
          </a:p>
          <a:p>
            <a:pPr lvl="1"/>
            <a:r>
              <a:rPr lang="en-US" dirty="0" smtClean="0"/>
              <a:t>favorable outcomes : unfavorable outcomes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b="1" dirty="0" smtClean="0"/>
          </a:p>
          <a:p>
            <a:r>
              <a:rPr lang="en-US"/>
              <a:t>Odds </a:t>
            </a:r>
            <a:r>
              <a:rPr lang="en-US" smtClean="0"/>
              <a:t>against  </a:t>
            </a:r>
            <a:endParaRPr lang="en-US" dirty="0" smtClean="0"/>
          </a:p>
          <a:p>
            <a:pPr lvl="1"/>
            <a:r>
              <a:rPr lang="en-US" dirty="0" smtClean="0"/>
              <a:t>unfavorable </a:t>
            </a:r>
            <a:r>
              <a:rPr lang="en-US" dirty="0"/>
              <a:t>outcomes : </a:t>
            </a:r>
            <a:r>
              <a:rPr lang="en-US" dirty="0" smtClean="0"/>
              <a:t>favorable </a:t>
            </a:r>
            <a:r>
              <a:rPr lang="en-US" dirty="0"/>
              <a:t>outcomes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2971800" cy="457200"/>
          </a:xfrm>
          <a:prstGeom prst="rect">
            <a:avLst/>
          </a:prstGeom>
          <a:solidFill>
            <a:srgbClr val="00B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2362200"/>
            <a:ext cx="3352800" cy="457200"/>
          </a:xfrm>
          <a:prstGeom prst="rect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572000"/>
            <a:ext cx="3352800" cy="457200"/>
          </a:xfrm>
          <a:prstGeom prst="rect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4572000"/>
            <a:ext cx="2971800" cy="457200"/>
          </a:xfrm>
          <a:prstGeom prst="rect">
            <a:avLst/>
          </a:prstGeom>
          <a:solidFill>
            <a:srgbClr val="00B05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57300" y="3048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you want to happen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304799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you don’t want to happen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9" idx="0"/>
            <a:endCxn id="4" idx="2"/>
          </p:cNvCxnSpPr>
          <p:nvPr/>
        </p:nvCxnSpPr>
        <p:spPr>
          <a:xfrm flipV="1">
            <a:off x="2628900" y="2819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  <a:endCxn id="5" idx="2"/>
          </p:cNvCxnSpPr>
          <p:nvPr/>
        </p:nvCxnSpPr>
        <p:spPr>
          <a:xfrm flipV="1">
            <a:off x="5943600" y="2819400"/>
            <a:ext cx="0" cy="228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  <a:endCxn id="7" idx="0"/>
          </p:cNvCxnSpPr>
          <p:nvPr/>
        </p:nvCxnSpPr>
        <p:spPr>
          <a:xfrm flipH="1">
            <a:off x="2819400" y="3878996"/>
            <a:ext cx="3124200" cy="693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  <a:endCxn id="8" idx="0"/>
          </p:cNvCxnSpPr>
          <p:nvPr/>
        </p:nvCxnSpPr>
        <p:spPr>
          <a:xfrm>
            <a:off x="2628900" y="3878997"/>
            <a:ext cx="3505200" cy="6930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72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randomly select </a:t>
            </a:r>
            <a:r>
              <a:rPr lang="en-US" dirty="0" smtClean="0"/>
              <a:t>a student from the class.</a:t>
            </a:r>
          </a:p>
          <a:p>
            <a:endParaRPr lang="en-US" dirty="0"/>
          </a:p>
          <a:p>
            <a:r>
              <a:rPr lang="en-US" dirty="0" smtClean="0"/>
              <a:t>What are the odds in favour of selecting a student who brought their phone today?</a:t>
            </a:r>
          </a:p>
          <a:p>
            <a:endParaRPr lang="en-US" dirty="0"/>
          </a:p>
          <a:p>
            <a:r>
              <a:rPr lang="en-US" dirty="0" smtClean="0"/>
              <a:t>What are the odds against selecting a girl?</a:t>
            </a:r>
          </a:p>
          <a:p>
            <a:endParaRPr lang="en-US" dirty="0"/>
          </a:p>
          <a:p>
            <a:r>
              <a:rPr lang="en-US" dirty="0" smtClean="0"/>
              <a:t>What are the odds in favour of selecting someone with long hair?</a:t>
            </a:r>
            <a:endParaRPr lang="en-US" dirty="0"/>
          </a:p>
        </p:txBody>
      </p:sp>
      <p:grpSp>
        <p:nvGrpSpPr>
          <p:cNvPr id="8" name="SMARTInkShape-Group1"/>
          <p:cNvGrpSpPr/>
          <p:nvPr/>
        </p:nvGrpSpPr>
        <p:grpSpPr>
          <a:xfrm>
            <a:off x="3207768" y="3242559"/>
            <a:ext cx="411690" cy="233955"/>
            <a:chOff x="3207768" y="3242559"/>
            <a:chExt cx="411690" cy="233955"/>
          </a:xfrm>
        </p:grpSpPr>
        <p:sp>
          <p:nvSpPr>
            <p:cNvPr id="4" name="SMARTInkShape-1"/>
            <p:cNvSpPr/>
            <p:nvPr>
              <p:custDataLst>
                <p:tags r:id="rId14"/>
              </p:custDataLst>
            </p:nvPr>
          </p:nvSpPr>
          <p:spPr>
            <a:xfrm>
              <a:off x="3207768" y="3242559"/>
              <a:ext cx="172069" cy="233955"/>
            </a:xfrm>
            <a:custGeom>
              <a:avLst/>
              <a:gdLst/>
              <a:ahLst/>
              <a:cxnLst/>
              <a:rect l="0" t="0" r="0" b="0"/>
              <a:pathLst>
                <a:path w="172069" h="233955">
                  <a:moveTo>
                    <a:pt x="157732" y="19754"/>
                  </a:moveTo>
                  <a:lnTo>
                    <a:pt x="157732" y="19754"/>
                  </a:lnTo>
                  <a:lnTo>
                    <a:pt x="157732" y="12143"/>
                  </a:lnTo>
                  <a:lnTo>
                    <a:pt x="118045" y="0"/>
                  </a:lnTo>
                  <a:lnTo>
                    <a:pt x="85412" y="2198"/>
                  </a:lnTo>
                  <a:lnTo>
                    <a:pt x="48200" y="3657"/>
                  </a:lnTo>
                  <a:lnTo>
                    <a:pt x="28852" y="8026"/>
                  </a:lnTo>
                  <a:lnTo>
                    <a:pt x="10576" y="19121"/>
                  </a:lnTo>
                  <a:lnTo>
                    <a:pt x="4135" y="28586"/>
                  </a:lnTo>
                  <a:lnTo>
                    <a:pt x="0" y="40607"/>
                  </a:lnTo>
                  <a:lnTo>
                    <a:pt x="4138" y="46954"/>
                  </a:lnTo>
                  <a:lnTo>
                    <a:pt x="10975" y="53891"/>
                  </a:lnTo>
                  <a:lnTo>
                    <a:pt x="30659" y="65399"/>
                  </a:lnTo>
                  <a:lnTo>
                    <a:pt x="35992" y="67380"/>
                  </a:lnTo>
                  <a:lnTo>
                    <a:pt x="43952" y="72573"/>
                  </a:lnTo>
                  <a:lnTo>
                    <a:pt x="51895" y="75385"/>
                  </a:lnTo>
                  <a:lnTo>
                    <a:pt x="70420" y="88998"/>
                  </a:lnTo>
                  <a:lnTo>
                    <a:pt x="73065" y="89729"/>
                  </a:lnTo>
                  <a:lnTo>
                    <a:pt x="74829" y="91098"/>
                  </a:lnTo>
                  <a:lnTo>
                    <a:pt x="78193" y="96357"/>
                  </a:lnTo>
                  <a:lnTo>
                    <a:pt x="94377" y="105249"/>
                  </a:lnTo>
                  <a:lnTo>
                    <a:pt x="96975" y="105854"/>
                  </a:lnTo>
                  <a:lnTo>
                    <a:pt x="104844" y="110920"/>
                  </a:lnTo>
                  <a:lnTo>
                    <a:pt x="115404" y="119652"/>
                  </a:lnTo>
                  <a:lnTo>
                    <a:pt x="125983" y="124643"/>
                  </a:lnTo>
                  <a:lnTo>
                    <a:pt x="128628" y="126721"/>
                  </a:lnTo>
                  <a:lnTo>
                    <a:pt x="131568" y="131383"/>
                  </a:lnTo>
                  <a:lnTo>
                    <a:pt x="132352" y="133860"/>
                  </a:lnTo>
                  <a:lnTo>
                    <a:pt x="133756" y="135512"/>
                  </a:lnTo>
                  <a:lnTo>
                    <a:pt x="144830" y="142594"/>
                  </a:lnTo>
                  <a:lnTo>
                    <a:pt x="147588" y="147257"/>
                  </a:lnTo>
                  <a:lnTo>
                    <a:pt x="149696" y="152269"/>
                  </a:lnTo>
                  <a:lnTo>
                    <a:pt x="170145" y="181318"/>
                  </a:lnTo>
                  <a:lnTo>
                    <a:pt x="172068" y="187986"/>
                  </a:lnTo>
                  <a:lnTo>
                    <a:pt x="171699" y="190999"/>
                  </a:lnTo>
                  <a:lnTo>
                    <a:pt x="159978" y="212998"/>
                  </a:lnTo>
                  <a:lnTo>
                    <a:pt x="154909" y="219704"/>
                  </a:lnTo>
                  <a:lnTo>
                    <a:pt x="149716" y="223273"/>
                  </a:lnTo>
                  <a:lnTo>
                    <a:pt x="124435" y="232795"/>
                  </a:lnTo>
                  <a:lnTo>
                    <a:pt x="89675" y="233954"/>
                  </a:lnTo>
                  <a:lnTo>
                    <a:pt x="58278" y="225975"/>
                  </a:lnTo>
                  <a:lnTo>
                    <a:pt x="52382" y="222238"/>
                  </a:lnTo>
                  <a:lnTo>
                    <a:pt x="36066" y="200664"/>
                  </a:lnTo>
                  <a:lnTo>
                    <a:pt x="33102" y="192469"/>
                  </a:lnTo>
                  <a:lnTo>
                    <a:pt x="31200" y="172834"/>
                  </a:lnTo>
                  <a:lnTo>
                    <a:pt x="35085" y="157225"/>
                  </a:lnTo>
                  <a:lnTo>
                    <a:pt x="44298" y="142485"/>
                  </a:lnTo>
                  <a:lnTo>
                    <a:pt x="71975" y="106666"/>
                  </a:lnTo>
                  <a:lnTo>
                    <a:pt x="88889" y="89707"/>
                  </a:lnTo>
                  <a:lnTo>
                    <a:pt x="98724" y="83402"/>
                  </a:lnTo>
                  <a:lnTo>
                    <a:pt x="112648" y="61409"/>
                  </a:lnTo>
                  <a:lnTo>
                    <a:pt x="124117" y="22079"/>
                  </a:lnTo>
                  <a:lnTo>
                    <a:pt x="125982" y="3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15"/>
              </p:custDataLst>
            </p:nvPr>
          </p:nvSpPr>
          <p:spPr>
            <a:xfrm>
              <a:off x="3492500" y="3278188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16"/>
              </p:custDataLst>
            </p:nvPr>
          </p:nvSpPr>
          <p:spPr>
            <a:xfrm>
              <a:off x="3516313" y="339725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17"/>
              </p:custDataLst>
            </p:nvPr>
          </p:nvSpPr>
          <p:spPr>
            <a:xfrm>
              <a:off x="3611563" y="3254375"/>
              <a:ext cx="7895" cy="206376"/>
            </a:xfrm>
            <a:custGeom>
              <a:avLst/>
              <a:gdLst/>
              <a:ahLst/>
              <a:cxnLst/>
              <a:rect l="0" t="0" r="0" b="0"/>
              <a:pathLst>
                <a:path w="7895" h="206376">
                  <a:moveTo>
                    <a:pt x="0" y="0"/>
                  </a:moveTo>
                  <a:lnTo>
                    <a:pt x="0" y="0"/>
                  </a:lnTo>
                  <a:lnTo>
                    <a:pt x="881" y="13555"/>
                  </a:lnTo>
                  <a:lnTo>
                    <a:pt x="6833" y="48365"/>
                  </a:lnTo>
                  <a:lnTo>
                    <a:pt x="7719" y="84976"/>
                  </a:lnTo>
                  <a:lnTo>
                    <a:pt x="7894" y="120953"/>
                  </a:lnTo>
                  <a:lnTo>
                    <a:pt x="3714" y="157556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4"/>
          <p:cNvGrpSpPr/>
          <p:nvPr/>
        </p:nvGrpSpPr>
        <p:grpSpPr>
          <a:xfrm>
            <a:off x="3302003" y="4087813"/>
            <a:ext cx="455721" cy="253661"/>
            <a:chOff x="3302003" y="4087813"/>
            <a:chExt cx="455721" cy="253661"/>
          </a:xfrm>
        </p:grpSpPr>
        <p:sp>
          <p:nvSpPr>
            <p:cNvPr id="9" name="SMARTInkShape-5"/>
            <p:cNvSpPr/>
            <p:nvPr>
              <p:custDataLst>
                <p:tags r:id="rId10"/>
              </p:custDataLst>
            </p:nvPr>
          </p:nvSpPr>
          <p:spPr>
            <a:xfrm>
              <a:off x="3588077" y="4128632"/>
              <a:ext cx="169647" cy="197307"/>
            </a:xfrm>
            <a:custGeom>
              <a:avLst/>
              <a:gdLst/>
              <a:ahLst/>
              <a:cxnLst/>
              <a:rect l="0" t="0" r="0" b="0"/>
              <a:pathLst>
                <a:path w="169647" h="197307">
                  <a:moveTo>
                    <a:pt x="7611" y="14743"/>
                  </a:moveTo>
                  <a:lnTo>
                    <a:pt x="7611" y="14743"/>
                  </a:lnTo>
                  <a:lnTo>
                    <a:pt x="0" y="14743"/>
                  </a:lnTo>
                  <a:lnTo>
                    <a:pt x="3984" y="14743"/>
                  </a:lnTo>
                  <a:lnTo>
                    <a:pt x="8350" y="12391"/>
                  </a:lnTo>
                  <a:lnTo>
                    <a:pt x="10749" y="10529"/>
                  </a:lnTo>
                  <a:lnTo>
                    <a:pt x="18119" y="8461"/>
                  </a:lnTo>
                  <a:lnTo>
                    <a:pt x="56158" y="4599"/>
                  </a:lnTo>
                  <a:lnTo>
                    <a:pt x="82954" y="0"/>
                  </a:lnTo>
                  <a:lnTo>
                    <a:pt x="121602" y="5300"/>
                  </a:lnTo>
                  <a:lnTo>
                    <a:pt x="153018" y="7489"/>
                  </a:lnTo>
                  <a:lnTo>
                    <a:pt x="162897" y="13083"/>
                  </a:lnTo>
                  <a:lnTo>
                    <a:pt x="168643" y="17827"/>
                  </a:lnTo>
                  <a:lnTo>
                    <a:pt x="169646" y="21209"/>
                  </a:lnTo>
                  <a:lnTo>
                    <a:pt x="168408" y="29670"/>
                  </a:lnTo>
                  <a:lnTo>
                    <a:pt x="165962" y="32632"/>
                  </a:lnTo>
                  <a:lnTo>
                    <a:pt x="131925" y="46843"/>
                  </a:lnTo>
                  <a:lnTo>
                    <a:pt x="114706" y="54534"/>
                  </a:lnTo>
                  <a:lnTo>
                    <a:pt x="107244" y="58886"/>
                  </a:lnTo>
                  <a:lnTo>
                    <a:pt x="96719" y="61910"/>
                  </a:lnTo>
                  <a:lnTo>
                    <a:pt x="96121" y="62944"/>
                  </a:lnTo>
                  <a:lnTo>
                    <a:pt x="95455" y="66446"/>
                  </a:lnTo>
                  <a:lnTo>
                    <a:pt x="97512" y="70942"/>
                  </a:lnTo>
                  <a:lnTo>
                    <a:pt x="99294" y="73375"/>
                  </a:lnTo>
                  <a:lnTo>
                    <a:pt x="136049" y="96486"/>
                  </a:lnTo>
                  <a:lnTo>
                    <a:pt x="144951" y="103990"/>
                  </a:lnTo>
                  <a:lnTo>
                    <a:pt x="151847" y="107325"/>
                  </a:lnTo>
                  <a:lnTo>
                    <a:pt x="157852" y="115863"/>
                  </a:lnTo>
                  <a:lnTo>
                    <a:pt x="160688" y="121844"/>
                  </a:lnTo>
                  <a:lnTo>
                    <a:pt x="161697" y="126713"/>
                  </a:lnTo>
                  <a:lnTo>
                    <a:pt x="160466" y="134475"/>
                  </a:lnTo>
                  <a:lnTo>
                    <a:pt x="154814" y="152230"/>
                  </a:lnTo>
                  <a:lnTo>
                    <a:pt x="147705" y="161985"/>
                  </a:lnTo>
                  <a:lnTo>
                    <a:pt x="124556" y="179647"/>
                  </a:lnTo>
                  <a:lnTo>
                    <a:pt x="109857" y="185048"/>
                  </a:lnTo>
                  <a:lnTo>
                    <a:pt x="39360" y="197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>
              <p:custDataLst>
                <p:tags r:id="rId11"/>
              </p:custDataLst>
            </p:nvPr>
          </p:nvSpPr>
          <p:spPr>
            <a:xfrm>
              <a:off x="3516313" y="41671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>
              <p:custDataLst>
                <p:tags r:id="rId12"/>
              </p:custDataLst>
            </p:nvPr>
          </p:nvSpPr>
          <p:spPr>
            <a:xfrm>
              <a:off x="3516313" y="427831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/>
            <p:cNvSpPr/>
            <p:nvPr>
              <p:custDataLst>
                <p:tags r:id="rId13"/>
              </p:custDataLst>
            </p:nvPr>
          </p:nvSpPr>
          <p:spPr>
            <a:xfrm>
              <a:off x="3302003" y="4087813"/>
              <a:ext cx="150704" cy="253661"/>
            </a:xfrm>
            <a:custGeom>
              <a:avLst/>
              <a:gdLst/>
              <a:ahLst/>
              <a:cxnLst/>
              <a:rect l="0" t="0" r="0" b="0"/>
              <a:pathLst>
                <a:path w="150704" h="253661">
                  <a:moveTo>
                    <a:pt x="119060" y="15874"/>
                  </a:moveTo>
                  <a:lnTo>
                    <a:pt x="119060" y="15874"/>
                  </a:lnTo>
                  <a:lnTo>
                    <a:pt x="125894" y="9040"/>
                  </a:lnTo>
                  <a:lnTo>
                    <a:pt x="126968" y="355"/>
                  </a:lnTo>
                  <a:lnTo>
                    <a:pt x="112254" y="0"/>
                  </a:lnTo>
                  <a:lnTo>
                    <a:pt x="111877" y="882"/>
                  </a:lnTo>
                  <a:lnTo>
                    <a:pt x="111457" y="4213"/>
                  </a:lnTo>
                  <a:lnTo>
                    <a:pt x="110464" y="5454"/>
                  </a:lnTo>
                  <a:lnTo>
                    <a:pt x="96686" y="14674"/>
                  </a:lnTo>
                  <a:lnTo>
                    <a:pt x="89194" y="21092"/>
                  </a:lnTo>
                  <a:lnTo>
                    <a:pt x="81792" y="23888"/>
                  </a:lnTo>
                  <a:lnTo>
                    <a:pt x="42330" y="60859"/>
                  </a:lnTo>
                  <a:lnTo>
                    <a:pt x="29101" y="74084"/>
                  </a:lnTo>
                  <a:lnTo>
                    <a:pt x="26161" y="81726"/>
                  </a:lnTo>
                  <a:lnTo>
                    <a:pt x="23973" y="90121"/>
                  </a:lnTo>
                  <a:lnTo>
                    <a:pt x="15381" y="102697"/>
                  </a:lnTo>
                  <a:lnTo>
                    <a:pt x="12899" y="105505"/>
                  </a:lnTo>
                  <a:lnTo>
                    <a:pt x="10141" y="113331"/>
                  </a:lnTo>
                  <a:lnTo>
                    <a:pt x="7343" y="131536"/>
                  </a:lnTo>
                  <a:lnTo>
                    <a:pt x="2565" y="140887"/>
                  </a:lnTo>
                  <a:lnTo>
                    <a:pt x="26" y="177170"/>
                  </a:lnTo>
                  <a:lnTo>
                    <a:pt x="0" y="199971"/>
                  </a:lnTo>
                  <a:lnTo>
                    <a:pt x="2350" y="205880"/>
                  </a:lnTo>
                  <a:lnTo>
                    <a:pt x="26815" y="241028"/>
                  </a:lnTo>
                  <a:lnTo>
                    <a:pt x="36610" y="243824"/>
                  </a:lnTo>
                  <a:lnTo>
                    <a:pt x="59401" y="246649"/>
                  </a:lnTo>
                  <a:lnTo>
                    <a:pt x="71148" y="252286"/>
                  </a:lnTo>
                  <a:lnTo>
                    <a:pt x="86175" y="253660"/>
                  </a:lnTo>
                  <a:lnTo>
                    <a:pt x="93567" y="251497"/>
                  </a:lnTo>
                  <a:lnTo>
                    <a:pt x="99792" y="248477"/>
                  </a:lnTo>
                  <a:lnTo>
                    <a:pt x="116348" y="245392"/>
                  </a:lnTo>
                  <a:lnTo>
                    <a:pt x="126984" y="239821"/>
                  </a:lnTo>
                  <a:lnTo>
                    <a:pt x="129634" y="239255"/>
                  </a:lnTo>
                  <a:lnTo>
                    <a:pt x="131401" y="237997"/>
                  </a:lnTo>
                  <a:lnTo>
                    <a:pt x="132579" y="236275"/>
                  </a:lnTo>
                  <a:lnTo>
                    <a:pt x="133364" y="234246"/>
                  </a:lnTo>
                  <a:lnTo>
                    <a:pt x="134769" y="232893"/>
                  </a:lnTo>
                  <a:lnTo>
                    <a:pt x="138683" y="231389"/>
                  </a:lnTo>
                  <a:lnTo>
                    <a:pt x="140079" y="230106"/>
                  </a:lnTo>
                  <a:lnTo>
                    <a:pt x="148991" y="214152"/>
                  </a:lnTo>
                  <a:lnTo>
                    <a:pt x="150703" y="199995"/>
                  </a:lnTo>
                  <a:lnTo>
                    <a:pt x="137264" y="172332"/>
                  </a:lnTo>
                  <a:lnTo>
                    <a:pt x="132148" y="165374"/>
                  </a:lnTo>
                  <a:lnTo>
                    <a:pt x="115882" y="156498"/>
                  </a:lnTo>
                  <a:lnTo>
                    <a:pt x="104124" y="155691"/>
                  </a:lnTo>
                  <a:lnTo>
                    <a:pt x="92137" y="159154"/>
                  </a:lnTo>
                  <a:lnTo>
                    <a:pt x="65234" y="175750"/>
                  </a:lnTo>
                  <a:lnTo>
                    <a:pt x="50488" y="190832"/>
                  </a:lnTo>
                  <a:lnTo>
                    <a:pt x="27449" y="224762"/>
                  </a:lnTo>
                  <a:lnTo>
                    <a:pt x="23810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5"/>
          <p:cNvGrpSpPr/>
          <p:nvPr/>
        </p:nvGrpSpPr>
        <p:grpSpPr>
          <a:xfrm>
            <a:off x="2397130" y="5453063"/>
            <a:ext cx="246059" cy="222251"/>
            <a:chOff x="2397130" y="5453063"/>
            <a:chExt cx="246059" cy="222251"/>
          </a:xfrm>
        </p:grpSpPr>
        <p:sp>
          <p:nvSpPr>
            <p:cNvPr id="14" name="SMARTInkShape-9"/>
            <p:cNvSpPr/>
            <p:nvPr>
              <p:custDataLst>
                <p:tags r:id="rId6"/>
              </p:custDataLst>
            </p:nvPr>
          </p:nvSpPr>
          <p:spPr>
            <a:xfrm>
              <a:off x="2397130" y="5461000"/>
              <a:ext cx="142871" cy="103188"/>
            </a:xfrm>
            <a:custGeom>
              <a:avLst/>
              <a:gdLst/>
              <a:ahLst/>
              <a:cxnLst/>
              <a:rect l="0" t="0" r="0" b="0"/>
              <a:pathLst>
                <a:path w="142871" h="103188">
                  <a:moveTo>
                    <a:pt x="39683" y="0"/>
                  </a:moveTo>
                  <a:lnTo>
                    <a:pt x="39683" y="0"/>
                  </a:lnTo>
                  <a:lnTo>
                    <a:pt x="39683" y="6834"/>
                  </a:lnTo>
                  <a:lnTo>
                    <a:pt x="38800" y="7201"/>
                  </a:lnTo>
                  <a:lnTo>
                    <a:pt x="35469" y="7610"/>
                  </a:lnTo>
                  <a:lnTo>
                    <a:pt x="34227" y="8601"/>
                  </a:lnTo>
                  <a:lnTo>
                    <a:pt x="32848" y="12054"/>
                  </a:lnTo>
                  <a:lnTo>
                    <a:pt x="31081" y="21456"/>
                  </a:lnTo>
                  <a:lnTo>
                    <a:pt x="27628" y="26587"/>
                  </a:lnTo>
                  <a:lnTo>
                    <a:pt x="23154" y="29455"/>
                  </a:lnTo>
                  <a:lnTo>
                    <a:pt x="20726" y="30220"/>
                  </a:lnTo>
                  <a:lnTo>
                    <a:pt x="19107" y="31612"/>
                  </a:lnTo>
                  <a:lnTo>
                    <a:pt x="17309" y="35511"/>
                  </a:lnTo>
                  <a:lnTo>
                    <a:pt x="16296" y="42664"/>
                  </a:lnTo>
                  <a:lnTo>
                    <a:pt x="0" y="71422"/>
                  </a:lnTo>
                  <a:lnTo>
                    <a:pt x="34423" y="71438"/>
                  </a:lnTo>
                  <a:lnTo>
                    <a:pt x="36176" y="72319"/>
                  </a:lnTo>
                  <a:lnTo>
                    <a:pt x="37345" y="73789"/>
                  </a:lnTo>
                  <a:lnTo>
                    <a:pt x="38124" y="75650"/>
                  </a:lnTo>
                  <a:lnTo>
                    <a:pt x="40407" y="76891"/>
                  </a:lnTo>
                  <a:lnTo>
                    <a:pt x="60332" y="80039"/>
                  </a:lnTo>
                  <a:lnTo>
                    <a:pt x="69515" y="84765"/>
                  </a:lnTo>
                  <a:lnTo>
                    <a:pt x="108408" y="88174"/>
                  </a:lnTo>
                  <a:lnTo>
                    <a:pt x="119045" y="93591"/>
                  </a:lnTo>
                  <a:lnTo>
                    <a:pt x="142405" y="95241"/>
                  </a:lnTo>
                  <a:lnTo>
                    <a:pt x="142870" y="103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>
              <p:custDataLst>
                <p:tags r:id="rId7"/>
              </p:custDataLst>
            </p:nvPr>
          </p:nvSpPr>
          <p:spPr>
            <a:xfrm>
              <a:off x="2468563" y="5453063"/>
              <a:ext cx="55563" cy="222251"/>
            </a:xfrm>
            <a:custGeom>
              <a:avLst/>
              <a:gdLst/>
              <a:ahLst/>
              <a:cxnLst/>
              <a:rect l="0" t="0" r="0" b="0"/>
              <a:pathLst>
                <a:path w="55563" h="222251">
                  <a:moveTo>
                    <a:pt x="55562" y="0"/>
                  </a:moveTo>
                  <a:lnTo>
                    <a:pt x="55562" y="0"/>
                  </a:lnTo>
                  <a:lnTo>
                    <a:pt x="51348" y="0"/>
                  </a:lnTo>
                  <a:lnTo>
                    <a:pt x="50107" y="881"/>
                  </a:lnTo>
                  <a:lnTo>
                    <a:pt x="49279" y="2351"/>
                  </a:lnTo>
                  <a:lnTo>
                    <a:pt x="47842" y="8083"/>
                  </a:lnTo>
                  <a:lnTo>
                    <a:pt x="47721" y="11824"/>
                  </a:lnTo>
                  <a:lnTo>
                    <a:pt x="45316" y="16426"/>
                  </a:lnTo>
                  <a:lnTo>
                    <a:pt x="43439" y="18888"/>
                  </a:lnTo>
                  <a:lnTo>
                    <a:pt x="41355" y="26327"/>
                  </a:lnTo>
                  <a:lnTo>
                    <a:pt x="35571" y="65214"/>
                  </a:lnTo>
                  <a:lnTo>
                    <a:pt x="27871" y="104441"/>
                  </a:lnTo>
                  <a:lnTo>
                    <a:pt x="18064" y="130474"/>
                  </a:lnTo>
                  <a:lnTo>
                    <a:pt x="14171" y="149490"/>
                  </a:lnTo>
                  <a:lnTo>
                    <a:pt x="9784" y="166295"/>
                  </a:lnTo>
                  <a:lnTo>
                    <a:pt x="7876" y="176214"/>
                  </a:lnTo>
                  <a:lnTo>
                    <a:pt x="1816" y="192120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/>
            <p:cNvSpPr/>
            <p:nvPr>
              <p:custDataLst>
                <p:tags r:id="rId8"/>
              </p:custDataLst>
            </p:nvPr>
          </p:nvSpPr>
          <p:spPr>
            <a:xfrm>
              <a:off x="2627312" y="5516562"/>
              <a:ext cx="15877" cy="1"/>
            </a:xfrm>
            <a:custGeom>
              <a:avLst/>
              <a:gdLst/>
              <a:ahLst/>
              <a:cxnLst/>
              <a:rect l="0" t="0" r="0" b="0"/>
              <a:pathLst>
                <a:path w="15877" h="1">
                  <a:moveTo>
                    <a:pt x="0" y="0"/>
                  </a:moveTo>
                  <a:lnTo>
                    <a:pt x="0" y="0"/>
                  </a:lnTo>
                  <a:lnTo>
                    <a:pt x="1587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>
              <p:custDataLst>
                <p:tags r:id="rId9"/>
              </p:custDataLst>
            </p:nvPr>
          </p:nvSpPr>
          <p:spPr>
            <a:xfrm>
              <a:off x="2603500" y="560387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6"/>
          <p:cNvGrpSpPr/>
          <p:nvPr/>
        </p:nvGrpSpPr>
        <p:grpSpPr>
          <a:xfrm>
            <a:off x="2674948" y="5500688"/>
            <a:ext cx="158741" cy="198438"/>
            <a:chOff x="2674948" y="5500688"/>
            <a:chExt cx="158741" cy="198438"/>
          </a:xfrm>
        </p:grpSpPr>
        <p:sp>
          <p:nvSpPr>
            <p:cNvPr id="19" name="SMARTInkShape-13"/>
            <p:cNvSpPr/>
            <p:nvPr>
              <p:custDataLst>
                <p:tags r:id="rId4"/>
              </p:custDataLst>
            </p:nvPr>
          </p:nvSpPr>
          <p:spPr>
            <a:xfrm>
              <a:off x="2674948" y="5500696"/>
              <a:ext cx="150044" cy="198430"/>
            </a:xfrm>
            <a:custGeom>
              <a:avLst/>
              <a:gdLst/>
              <a:ahLst/>
              <a:cxnLst/>
              <a:rect l="0" t="0" r="0" b="0"/>
              <a:pathLst>
                <a:path w="150044" h="198430">
                  <a:moveTo>
                    <a:pt x="23802" y="7929"/>
                  </a:moveTo>
                  <a:lnTo>
                    <a:pt x="23802" y="7929"/>
                  </a:lnTo>
                  <a:lnTo>
                    <a:pt x="23802" y="0"/>
                  </a:lnTo>
                  <a:lnTo>
                    <a:pt x="23802" y="6826"/>
                  </a:lnTo>
                  <a:lnTo>
                    <a:pt x="11748" y="19975"/>
                  </a:lnTo>
                  <a:lnTo>
                    <a:pt x="7273" y="22102"/>
                  </a:lnTo>
                  <a:lnTo>
                    <a:pt x="0" y="23801"/>
                  </a:lnTo>
                  <a:lnTo>
                    <a:pt x="28467" y="24686"/>
                  </a:lnTo>
                  <a:lnTo>
                    <a:pt x="60926" y="32769"/>
                  </a:lnTo>
                  <a:lnTo>
                    <a:pt x="86012" y="44161"/>
                  </a:lnTo>
                  <a:lnTo>
                    <a:pt x="91734" y="45313"/>
                  </a:lnTo>
                  <a:lnTo>
                    <a:pt x="128703" y="68222"/>
                  </a:lnTo>
                  <a:lnTo>
                    <a:pt x="145039" y="81939"/>
                  </a:lnTo>
                  <a:lnTo>
                    <a:pt x="148240" y="87271"/>
                  </a:lnTo>
                  <a:lnTo>
                    <a:pt x="150043" y="97584"/>
                  </a:lnTo>
                  <a:lnTo>
                    <a:pt x="149820" y="122008"/>
                  </a:lnTo>
                  <a:lnTo>
                    <a:pt x="139741" y="148198"/>
                  </a:lnTo>
                  <a:lnTo>
                    <a:pt x="117467" y="175698"/>
                  </a:lnTo>
                  <a:lnTo>
                    <a:pt x="104569" y="184736"/>
                  </a:lnTo>
                  <a:lnTo>
                    <a:pt x="76824" y="197176"/>
                  </a:lnTo>
                  <a:lnTo>
                    <a:pt x="47614" y="1984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"/>
            <p:cNvSpPr/>
            <p:nvPr>
              <p:custDataLst>
                <p:tags r:id="rId5"/>
              </p:custDataLst>
            </p:nvPr>
          </p:nvSpPr>
          <p:spPr>
            <a:xfrm>
              <a:off x="2682875" y="5500688"/>
              <a:ext cx="150814" cy="7938"/>
            </a:xfrm>
            <a:custGeom>
              <a:avLst/>
              <a:gdLst/>
              <a:ahLst/>
              <a:cxnLst/>
              <a:rect l="0" t="0" r="0" b="0"/>
              <a:pathLst>
                <a:path w="150814" h="7938">
                  <a:moveTo>
                    <a:pt x="150813" y="7937"/>
                  </a:moveTo>
                  <a:lnTo>
                    <a:pt x="150813" y="7937"/>
                  </a:lnTo>
                  <a:lnTo>
                    <a:pt x="150813" y="1103"/>
                  </a:lnTo>
                  <a:lnTo>
                    <a:pt x="149930" y="735"/>
                  </a:lnTo>
                  <a:lnTo>
                    <a:pt x="112762" y="3"/>
                  </a:lnTo>
                  <a:lnTo>
                    <a:pt x="76483" y="0"/>
                  </a:lnTo>
                  <a:lnTo>
                    <a:pt x="3967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7"/>
          <p:cNvGrpSpPr/>
          <p:nvPr/>
        </p:nvGrpSpPr>
        <p:grpSpPr>
          <a:xfrm>
            <a:off x="2563813" y="5516562"/>
            <a:ext cx="246063" cy="182434"/>
            <a:chOff x="2563813" y="5516562"/>
            <a:chExt cx="246063" cy="182434"/>
          </a:xfrm>
        </p:grpSpPr>
        <p:sp>
          <p:nvSpPr>
            <p:cNvPr id="22" name="SMARTInkShape-15"/>
            <p:cNvSpPr/>
            <p:nvPr>
              <p:custDataLst>
                <p:tags r:id="rId1"/>
              </p:custDataLst>
            </p:nvPr>
          </p:nvSpPr>
          <p:spPr>
            <a:xfrm>
              <a:off x="2651232" y="5516562"/>
              <a:ext cx="158644" cy="182434"/>
            </a:xfrm>
            <a:custGeom>
              <a:avLst/>
              <a:gdLst/>
              <a:ahLst/>
              <a:cxnLst/>
              <a:rect l="0" t="0" r="0" b="0"/>
              <a:pathLst>
                <a:path w="158644" h="182434">
                  <a:moveTo>
                    <a:pt x="7831" y="0"/>
                  </a:moveTo>
                  <a:lnTo>
                    <a:pt x="7831" y="0"/>
                  </a:lnTo>
                  <a:lnTo>
                    <a:pt x="7831" y="11048"/>
                  </a:lnTo>
                  <a:lnTo>
                    <a:pt x="10182" y="16082"/>
                  </a:lnTo>
                  <a:lnTo>
                    <a:pt x="13285" y="21259"/>
                  </a:lnTo>
                  <a:lnTo>
                    <a:pt x="15277" y="31769"/>
                  </a:lnTo>
                  <a:lnTo>
                    <a:pt x="15767" y="55493"/>
                  </a:lnTo>
                  <a:lnTo>
                    <a:pt x="19982" y="55542"/>
                  </a:lnTo>
                  <a:lnTo>
                    <a:pt x="21223" y="54667"/>
                  </a:lnTo>
                  <a:lnTo>
                    <a:pt x="22050" y="53202"/>
                  </a:lnTo>
                  <a:lnTo>
                    <a:pt x="22602" y="51342"/>
                  </a:lnTo>
                  <a:lnTo>
                    <a:pt x="23852" y="50103"/>
                  </a:lnTo>
                  <a:lnTo>
                    <a:pt x="32194" y="45763"/>
                  </a:lnTo>
                  <a:lnTo>
                    <a:pt x="37180" y="42388"/>
                  </a:lnTo>
                  <a:lnTo>
                    <a:pt x="42335" y="40888"/>
                  </a:lnTo>
                  <a:lnTo>
                    <a:pt x="44063" y="39606"/>
                  </a:lnTo>
                  <a:lnTo>
                    <a:pt x="45215" y="37870"/>
                  </a:lnTo>
                  <a:lnTo>
                    <a:pt x="45983" y="35829"/>
                  </a:lnTo>
                  <a:lnTo>
                    <a:pt x="48258" y="34470"/>
                  </a:lnTo>
                  <a:lnTo>
                    <a:pt x="63596" y="31989"/>
                  </a:lnTo>
                  <a:lnTo>
                    <a:pt x="89601" y="31759"/>
                  </a:lnTo>
                  <a:lnTo>
                    <a:pt x="95031" y="34106"/>
                  </a:lnTo>
                  <a:lnTo>
                    <a:pt x="129538" y="66158"/>
                  </a:lnTo>
                  <a:lnTo>
                    <a:pt x="132478" y="73795"/>
                  </a:lnTo>
                  <a:lnTo>
                    <a:pt x="134667" y="82186"/>
                  </a:lnTo>
                  <a:lnTo>
                    <a:pt x="140907" y="94760"/>
                  </a:lnTo>
                  <a:lnTo>
                    <a:pt x="142746" y="132068"/>
                  </a:lnTo>
                  <a:lnTo>
                    <a:pt x="142759" y="137484"/>
                  </a:lnTo>
                  <a:lnTo>
                    <a:pt x="140412" y="142831"/>
                  </a:lnTo>
                  <a:lnTo>
                    <a:pt x="137311" y="148148"/>
                  </a:lnTo>
                  <a:lnTo>
                    <a:pt x="134683" y="156098"/>
                  </a:lnTo>
                  <a:lnTo>
                    <a:pt x="130943" y="161394"/>
                  </a:lnTo>
                  <a:lnTo>
                    <a:pt x="126341" y="164335"/>
                  </a:lnTo>
                  <a:lnTo>
                    <a:pt x="121356" y="166524"/>
                  </a:lnTo>
                  <a:lnTo>
                    <a:pt x="104823" y="179253"/>
                  </a:lnTo>
                  <a:lnTo>
                    <a:pt x="82648" y="182272"/>
                  </a:lnTo>
                  <a:lnTo>
                    <a:pt x="76948" y="182433"/>
                  </a:lnTo>
                  <a:lnTo>
                    <a:pt x="37877" y="169387"/>
                  </a:lnTo>
                  <a:lnTo>
                    <a:pt x="34414" y="167887"/>
                  </a:lnTo>
                  <a:lnTo>
                    <a:pt x="21280" y="166042"/>
                  </a:lnTo>
                  <a:lnTo>
                    <a:pt x="19443" y="164494"/>
                  </a:lnTo>
                  <a:lnTo>
                    <a:pt x="18218" y="162579"/>
                  </a:lnTo>
                  <a:lnTo>
                    <a:pt x="16519" y="161303"/>
                  </a:lnTo>
                  <a:lnTo>
                    <a:pt x="9149" y="159087"/>
                  </a:lnTo>
                  <a:lnTo>
                    <a:pt x="0" y="150912"/>
                  </a:lnTo>
                  <a:lnTo>
                    <a:pt x="6737" y="150822"/>
                  </a:lnTo>
                  <a:lnTo>
                    <a:pt x="13951" y="156270"/>
                  </a:lnTo>
                  <a:lnTo>
                    <a:pt x="22247" y="158423"/>
                  </a:lnTo>
                  <a:lnTo>
                    <a:pt x="37159" y="171388"/>
                  </a:lnTo>
                  <a:lnTo>
                    <a:pt x="64944" y="181332"/>
                  </a:lnTo>
                  <a:lnTo>
                    <a:pt x="73652" y="182199"/>
                  </a:lnTo>
                  <a:lnTo>
                    <a:pt x="79123" y="180050"/>
                  </a:lnTo>
                  <a:lnTo>
                    <a:pt x="81818" y="178242"/>
                  </a:lnTo>
                  <a:lnTo>
                    <a:pt x="120727" y="167819"/>
                  </a:lnTo>
                  <a:lnTo>
                    <a:pt x="126504" y="164839"/>
                  </a:lnTo>
                  <a:lnTo>
                    <a:pt x="153364" y="144764"/>
                  </a:lnTo>
                  <a:lnTo>
                    <a:pt x="156296" y="139893"/>
                  </a:lnTo>
                  <a:lnTo>
                    <a:pt x="158179" y="129579"/>
                  </a:lnTo>
                  <a:lnTo>
                    <a:pt x="158582" y="116408"/>
                  </a:lnTo>
                  <a:lnTo>
                    <a:pt x="156264" y="111121"/>
                  </a:lnTo>
                  <a:lnTo>
                    <a:pt x="145983" y="97896"/>
                  </a:lnTo>
                  <a:lnTo>
                    <a:pt x="141051" y="87313"/>
                  </a:lnTo>
                  <a:lnTo>
                    <a:pt x="135831" y="82021"/>
                  </a:lnTo>
                  <a:lnTo>
                    <a:pt x="124740" y="74083"/>
                  </a:lnTo>
                  <a:lnTo>
                    <a:pt x="121526" y="68792"/>
                  </a:lnTo>
                  <a:lnTo>
                    <a:pt x="118905" y="67028"/>
                  </a:lnTo>
                  <a:lnTo>
                    <a:pt x="105512" y="63964"/>
                  </a:lnTo>
                  <a:lnTo>
                    <a:pt x="76409" y="62627"/>
                  </a:lnTo>
                  <a:lnTo>
                    <a:pt x="61068" y="56668"/>
                  </a:lnTo>
                  <a:lnTo>
                    <a:pt x="23259" y="55566"/>
                  </a:lnTo>
                  <a:lnTo>
                    <a:pt x="7938" y="55563"/>
                  </a:lnTo>
                  <a:lnTo>
                    <a:pt x="7831" y="18454"/>
                  </a:lnTo>
                  <a:lnTo>
                    <a:pt x="7831" y="1241"/>
                  </a:lnTo>
                  <a:lnTo>
                    <a:pt x="8712" y="827"/>
                  </a:lnTo>
                  <a:lnTo>
                    <a:pt x="46478" y="0"/>
                  </a:lnTo>
                  <a:lnTo>
                    <a:pt x="85704" y="0"/>
                  </a:lnTo>
                  <a:lnTo>
                    <a:pt x="124321" y="0"/>
                  </a:lnTo>
                  <a:lnTo>
                    <a:pt x="1586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"/>
            <p:cNvSpPr/>
            <p:nvPr>
              <p:custDataLst>
                <p:tags r:id="rId2"/>
              </p:custDataLst>
            </p:nvPr>
          </p:nvSpPr>
          <p:spPr>
            <a:xfrm>
              <a:off x="2563909" y="5524500"/>
              <a:ext cx="15779" cy="7939"/>
            </a:xfrm>
            <a:custGeom>
              <a:avLst/>
              <a:gdLst/>
              <a:ahLst/>
              <a:cxnLst/>
              <a:rect l="0" t="0" r="0" b="0"/>
              <a:pathLst>
                <a:path w="15779" h="7939">
                  <a:moveTo>
                    <a:pt x="15778" y="0"/>
                  </a:moveTo>
                  <a:lnTo>
                    <a:pt x="15778" y="0"/>
                  </a:lnTo>
                  <a:lnTo>
                    <a:pt x="3" y="0"/>
                  </a:lnTo>
                  <a:lnTo>
                    <a:pt x="7841" y="0"/>
                  </a:lnTo>
                  <a:lnTo>
                    <a:pt x="0" y="0"/>
                  </a:lnTo>
                  <a:lnTo>
                    <a:pt x="7841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7"/>
            <p:cNvSpPr/>
            <p:nvPr>
              <p:custDataLst>
                <p:tags r:id="rId3"/>
              </p:custDataLst>
            </p:nvPr>
          </p:nvSpPr>
          <p:spPr>
            <a:xfrm>
              <a:off x="2563813" y="561181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74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write odds, the two sides add up to the total number of events.</a:t>
            </a:r>
          </a:p>
          <a:p>
            <a:r>
              <a:rPr lang="en-US" dirty="0" smtClean="0"/>
              <a:t>This is useful for converting between odds and probability!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82026" y="4331806"/>
                <a:ext cx="2133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2 : 3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026" y="4331806"/>
                <a:ext cx="2133600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9600" y="4115433"/>
                <a:ext cx="24384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15433"/>
                <a:ext cx="2438400" cy="1017523"/>
              </a:xfrm>
              <a:prstGeom prst="rect">
                <a:avLst/>
              </a:prstGeom>
              <a:blipFill rotWithShape="1">
                <a:blip r:embed="rId3"/>
                <a:stretch>
                  <a:fillRect b="-119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563026" y="335503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Odds</a:t>
            </a:r>
            <a:endParaRPr lang="en-C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33900" y="335503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Probability</a:t>
            </a:r>
            <a:endParaRPr lang="en-CA" sz="2400" dirty="0"/>
          </a:p>
        </p:txBody>
      </p:sp>
      <p:sp>
        <p:nvSpPr>
          <p:cNvPr id="10" name="Oval 9"/>
          <p:cNvSpPr/>
          <p:nvPr/>
        </p:nvSpPr>
        <p:spPr>
          <a:xfrm>
            <a:off x="2747116" y="4331806"/>
            <a:ext cx="316907" cy="544994"/>
          </a:xfrm>
          <a:prstGeom prst="ellipse">
            <a:avLst/>
          </a:prstGeom>
          <a:solidFill>
            <a:srgbClr val="53548A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5462187" y="4059309"/>
            <a:ext cx="353226" cy="544994"/>
          </a:xfrm>
          <a:prstGeom prst="ellipse">
            <a:avLst/>
          </a:prstGeom>
          <a:solidFill>
            <a:srgbClr val="53548A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462187" y="4724400"/>
            <a:ext cx="353226" cy="544994"/>
          </a:xfrm>
          <a:prstGeom prst="ellipse">
            <a:avLst/>
          </a:prstGeom>
          <a:solidFill>
            <a:srgbClr val="FFFF00">
              <a:alpha val="30196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3429000" y="4351696"/>
            <a:ext cx="353226" cy="544994"/>
          </a:xfrm>
          <a:prstGeom prst="ellipse">
            <a:avLst/>
          </a:prstGeom>
          <a:solidFill>
            <a:srgbClr val="FF0000">
              <a:alpha val="30196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2973936" y="3852497"/>
            <a:ext cx="2538101" cy="463129"/>
          </a:xfrm>
          <a:custGeom>
            <a:avLst/>
            <a:gdLst>
              <a:gd name="connsiteX0" fmla="*/ 0 w 2615013"/>
              <a:gd name="connsiteY0" fmla="*/ 451413 h 451413"/>
              <a:gd name="connsiteX1" fmla="*/ 1563881 w 2615013"/>
              <a:gd name="connsiteY1" fmla="*/ 7031 h 451413"/>
              <a:gd name="connsiteX2" fmla="*/ 2615013 w 2615013"/>
              <a:gd name="connsiteY2" fmla="*/ 220676 h 451413"/>
              <a:gd name="connsiteX0" fmla="*/ 0 w 2538101"/>
              <a:gd name="connsiteY0" fmla="*/ 433519 h 433519"/>
              <a:gd name="connsiteX1" fmla="*/ 1486969 w 2538101"/>
              <a:gd name="connsiteY1" fmla="*/ 6229 h 433519"/>
              <a:gd name="connsiteX2" fmla="*/ 2538101 w 2538101"/>
              <a:gd name="connsiteY2" fmla="*/ 219874 h 433519"/>
              <a:gd name="connsiteX0" fmla="*/ 0 w 2538101"/>
              <a:gd name="connsiteY0" fmla="*/ 433519 h 433519"/>
              <a:gd name="connsiteX1" fmla="*/ 1486969 w 2538101"/>
              <a:gd name="connsiteY1" fmla="*/ 6229 h 433519"/>
              <a:gd name="connsiteX2" fmla="*/ 2538101 w 2538101"/>
              <a:gd name="connsiteY2" fmla="*/ 219874 h 433519"/>
              <a:gd name="connsiteX0" fmla="*/ 0 w 2538101"/>
              <a:gd name="connsiteY0" fmla="*/ 466592 h 466592"/>
              <a:gd name="connsiteX1" fmla="*/ 1256233 w 2538101"/>
              <a:gd name="connsiteY1" fmla="*/ 5119 h 466592"/>
              <a:gd name="connsiteX2" fmla="*/ 2538101 w 2538101"/>
              <a:gd name="connsiteY2" fmla="*/ 252947 h 466592"/>
              <a:gd name="connsiteX0" fmla="*/ 0 w 2538101"/>
              <a:gd name="connsiteY0" fmla="*/ 466592 h 466592"/>
              <a:gd name="connsiteX1" fmla="*/ 1256233 w 2538101"/>
              <a:gd name="connsiteY1" fmla="*/ 5119 h 466592"/>
              <a:gd name="connsiteX2" fmla="*/ 2538101 w 2538101"/>
              <a:gd name="connsiteY2" fmla="*/ 252947 h 466592"/>
              <a:gd name="connsiteX0" fmla="*/ 0 w 2538101"/>
              <a:gd name="connsiteY0" fmla="*/ 466592 h 466592"/>
              <a:gd name="connsiteX1" fmla="*/ 1256233 w 2538101"/>
              <a:gd name="connsiteY1" fmla="*/ 5119 h 466592"/>
              <a:gd name="connsiteX2" fmla="*/ 2538101 w 2538101"/>
              <a:gd name="connsiteY2" fmla="*/ 252947 h 466592"/>
              <a:gd name="connsiteX0" fmla="*/ 0 w 2538101"/>
              <a:gd name="connsiteY0" fmla="*/ 463129 h 463129"/>
              <a:gd name="connsiteX1" fmla="*/ 1256233 w 2538101"/>
              <a:gd name="connsiteY1" fmla="*/ 1656 h 463129"/>
              <a:gd name="connsiteX2" fmla="*/ 2538101 w 2538101"/>
              <a:gd name="connsiteY2" fmla="*/ 249484 h 463129"/>
              <a:gd name="connsiteX0" fmla="*/ 0 w 2538101"/>
              <a:gd name="connsiteY0" fmla="*/ 463129 h 463129"/>
              <a:gd name="connsiteX1" fmla="*/ 1256233 w 2538101"/>
              <a:gd name="connsiteY1" fmla="*/ 1656 h 463129"/>
              <a:gd name="connsiteX2" fmla="*/ 2538101 w 2538101"/>
              <a:gd name="connsiteY2" fmla="*/ 249484 h 46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8101" h="463129">
                <a:moveTo>
                  <a:pt x="0" y="463129"/>
                </a:moveTo>
                <a:cubicBezTo>
                  <a:pt x="188008" y="72158"/>
                  <a:pt x="713575" y="20172"/>
                  <a:pt x="1256233" y="1656"/>
                </a:cubicBezTo>
                <a:cubicBezTo>
                  <a:pt x="1798891" y="-16860"/>
                  <a:pt x="2230452" y="123433"/>
                  <a:pt x="2538101" y="249484"/>
                </a:cubicBezTo>
              </a:path>
            </a:pathLst>
          </a:cu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2931207" y="4879649"/>
            <a:ext cx="1222049" cy="505370"/>
          </a:xfrm>
          <a:custGeom>
            <a:avLst/>
            <a:gdLst>
              <a:gd name="connsiteX0" fmla="*/ 0 w 1222049"/>
              <a:gd name="connsiteY0" fmla="*/ 0 h 505370"/>
              <a:gd name="connsiteX1" fmla="*/ 401653 w 1222049"/>
              <a:gd name="connsiteY1" fmla="*/ 470018 h 505370"/>
              <a:gd name="connsiteX2" fmla="*/ 1222049 w 1222049"/>
              <a:gd name="connsiteY2" fmla="*/ 435835 h 50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2049" h="505370">
                <a:moveTo>
                  <a:pt x="0" y="0"/>
                </a:moveTo>
                <a:cubicBezTo>
                  <a:pt x="98989" y="198689"/>
                  <a:pt x="197978" y="397379"/>
                  <a:pt x="401653" y="470018"/>
                </a:cubicBezTo>
                <a:cubicBezTo>
                  <a:pt x="605328" y="542657"/>
                  <a:pt x="913688" y="489246"/>
                  <a:pt x="1222049" y="435835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3597779" y="4905287"/>
            <a:ext cx="581114" cy="364108"/>
          </a:xfrm>
          <a:custGeom>
            <a:avLst/>
            <a:gdLst>
              <a:gd name="connsiteX0" fmla="*/ 0 w 581114"/>
              <a:gd name="connsiteY0" fmla="*/ 0 h 384561"/>
              <a:gd name="connsiteX1" fmla="*/ 256374 w 581114"/>
              <a:gd name="connsiteY1" fmla="*/ 239282 h 384561"/>
              <a:gd name="connsiteX2" fmla="*/ 581114 w 581114"/>
              <a:gd name="connsiteY2" fmla="*/ 384561 h 38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114" h="384561">
                <a:moveTo>
                  <a:pt x="0" y="0"/>
                </a:moveTo>
                <a:cubicBezTo>
                  <a:pt x="79761" y="87594"/>
                  <a:pt x="159522" y="175189"/>
                  <a:pt x="256374" y="239282"/>
                </a:cubicBezTo>
                <a:cubicBezTo>
                  <a:pt x="353226" y="303375"/>
                  <a:pt x="467170" y="343968"/>
                  <a:pt x="581114" y="38456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4768553" y="5204389"/>
            <a:ext cx="743484" cy="85458"/>
          </a:xfrm>
          <a:custGeom>
            <a:avLst/>
            <a:gdLst>
              <a:gd name="connsiteX0" fmla="*/ 0 w 743484"/>
              <a:gd name="connsiteY0" fmla="*/ 85458 h 85458"/>
              <a:gd name="connsiteX1" fmla="*/ 529840 w 743484"/>
              <a:gd name="connsiteY1" fmla="*/ 51275 h 85458"/>
              <a:gd name="connsiteX2" fmla="*/ 743484 w 743484"/>
              <a:gd name="connsiteY2" fmla="*/ 0 h 8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3484" h="85458">
                <a:moveTo>
                  <a:pt x="0" y="85458"/>
                </a:moveTo>
                <a:cubicBezTo>
                  <a:pt x="202963" y="75488"/>
                  <a:pt x="405926" y="65518"/>
                  <a:pt x="529840" y="51275"/>
                </a:cubicBezTo>
                <a:cubicBezTo>
                  <a:pt x="653754" y="37032"/>
                  <a:pt x="698619" y="18516"/>
                  <a:pt x="743484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4082753" y="492848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+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79050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Anthony rolls a 20-sided die.</a:t>
            </a:r>
          </a:p>
          <a:p>
            <a:endParaRPr lang="en-CA" dirty="0"/>
          </a:p>
          <a:p>
            <a:r>
              <a:rPr lang="en-CA" dirty="0" smtClean="0"/>
              <a:t>What is the probability of rolling an even number?</a:t>
            </a:r>
          </a:p>
          <a:p>
            <a:endParaRPr lang="en-CA" dirty="0"/>
          </a:p>
          <a:p>
            <a:r>
              <a:rPr lang="en-CA" dirty="0" smtClean="0"/>
              <a:t>What are the odds </a:t>
            </a:r>
            <a:r>
              <a:rPr lang="en-CA" b="1" dirty="0" smtClean="0"/>
              <a:t>in favour </a:t>
            </a:r>
            <a:r>
              <a:rPr lang="en-CA" dirty="0" smtClean="0"/>
              <a:t>of rolling an even number?</a:t>
            </a:r>
          </a:p>
          <a:p>
            <a:endParaRPr lang="en-CA" dirty="0"/>
          </a:p>
          <a:p>
            <a:r>
              <a:rPr lang="en-CA" dirty="0" smtClean="0"/>
              <a:t>What are the odds </a:t>
            </a:r>
            <a:r>
              <a:rPr lang="en-CA" b="1" dirty="0" smtClean="0"/>
              <a:t>against</a:t>
            </a:r>
            <a:r>
              <a:rPr lang="en-CA" dirty="0" smtClean="0"/>
              <a:t> rolling an even number?</a:t>
            </a:r>
            <a:endParaRPr lang="en-CA" dirty="0"/>
          </a:p>
        </p:txBody>
      </p:sp>
      <p:grpSp>
        <p:nvGrpSpPr>
          <p:cNvPr id="10" name="SMARTInkShape-Group8"/>
          <p:cNvGrpSpPr/>
          <p:nvPr/>
        </p:nvGrpSpPr>
        <p:grpSpPr>
          <a:xfrm>
            <a:off x="2674937" y="2817812"/>
            <a:ext cx="595314" cy="528562"/>
            <a:chOff x="2674937" y="2817812"/>
            <a:chExt cx="595314" cy="528562"/>
          </a:xfrm>
        </p:grpSpPr>
        <p:sp>
          <p:nvSpPr>
            <p:cNvPr id="4" name="SMARTInkShape-18"/>
            <p:cNvSpPr/>
            <p:nvPr>
              <p:custDataLst>
                <p:tags r:id="rId51"/>
              </p:custDataLst>
            </p:nvPr>
          </p:nvSpPr>
          <p:spPr>
            <a:xfrm>
              <a:off x="3087688" y="3143250"/>
              <a:ext cx="125049" cy="166689"/>
            </a:xfrm>
            <a:custGeom>
              <a:avLst/>
              <a:gdLst/>
              <a:ahLst/>
              <a:cxnLst/>
              <a:rect l="0" t="0" r="0" b="0"/>
              <a:pathLst>
                <a:path w="125049" h="166689">
                  <a:moveTo>
                    <a:pt x="87312" y="166688"/>
                  </a:moveTo>
                  <a:lnTo>
                    <a:pt x="87312" y="166688"/>
                  </a:lnTo>
                  <a:lnTo>
                    <a:pt x="109408" y="140378"/>
                  </a:lnTo>
                  <a:lnTo>
                    <a:pt x="120415" y="118323"/>
                  </a:lnTo>
                  <a:lnTo>
                    <a:pt x="125048" y="95031"/>
                  </a:lnTo>
                  <a:lnTo>
                    <a:pt x="123780" y="83981"/>
                  </a:lnTo>
                  <a:lnTo>
                    <a:pt x="119395" y="75248"/>
                  </a:lnTo>
                  <a:lnTo>
                    <a:pt x="93304" y="39601"/>
                  </a:lnTo>
                  <a:lnTo>
                    <a:pt x="83802" y="30830"/>
                  </a:lnTo>
                  <a:lnTo>
                    <a:pt x="63329" y="20495"/>
                  </a:lnTo>
                  <a:lnTo>
                    <a:pt x="45222" y="9306"/>
                  </a:lnTo>
                  <a:lnTo>
                    <a:pt x="30682" y="41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9"/>
            <p:cNvSpPr/>
            <p:nvPr>
              <p:custDataLst>
                <p:tags r:id="rId52"/>
              </p:custDataLst>
            </p:nvPr>
          </p:nvSpPr>
          <p:spPr>
            <a:xfrm>
              <a:off x="3008709" y="3167063"/>
              <a:ext cx="126605" cy="179311"/>
            </a:xfrm>
            <a:custGeom>
              <a:avLst/>
              <a:gdLst/>
              <a:ahLst/>
              <a:cxnLst/>
              <a:rect l="0" t="0" r="0" b="0"/>
              <a:pathLst>
                <a:path w="126605" h="179311">
                  <a:moveTo>
                    <a:pt x="63104" y="0"/>
                  </a:moveTo>
                  <a:lnTo>
                    <a:pt x="63104" y="0"/>
                  </a:lnTo>
                  <a:lnTo>
                    <a:pt x="58890" y="0"/>
                  </a:lnTo>
                  <a:lnTo>
                    <a:pt x="47842" y="4213"/>
                  </a:lnTo>
                  <a:lnTo>
                    <a:pt x="40740" y="10986"/>
                  </a:lnTo>
                  <a:lnTo>
                    <a:pt x="11586" y="45842"/>
                  </a:lnTo>
                  <a:lnTo>
                    <a:pt x="2619" y="74175"/>
                  </a:lnTo>
                  <a:lnTo>
                    <a:pt x="199" y="107484"/>
                  </a:lnTo>
                  <a:lnTo>
                    <a:pt x="0" y="113989"/>
                  </a:lnTo>
                  <a:lnTo>
                    <a:pt x="4484" y="128273"/>
                  </a:lnTo>
                  <a:lnTo>
                    <a:pt x="16924" y="148837"/>
                  </a:lnTo>
                  <a:lnTo>
                    <a:pt x="34134" y="166101"/>
                  </a:lnTo>
                  <a:lnTo>
                    <a:pt x="47582" y="175246"/>
                  </a:lnTo>
                  <a:lnTo>
                    <a:pt x="59439" y="179310"/>
                  </a:lnTo>
                  <a:lnTo>
                    <a:pt x="126604" y="174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0"/>
            <p:cNvSpPr/>
            <p:nvPr>
              <p:custDataLst>
                <p:tags r:id="rId53"/>
              </p:custDataLst>
            </p:nvPr>
          </p:nvSpPr>
          <p:spPr>
            <a:xfrm>
              <a:off x="2763227" y="3135353"/>
              <a:ext cx="221274" cy="182523"/>
            </a:xfrm>
            <a:custGeom>
              <a:avLst/>
              <a:gdLst/>
              <a:ahLst/>
              <a:cxnLst/>
              <a:rect l="0" t="0" r="0" b="0"/>
              <a:pathLst>
                <a:path w="221274" h="182523">
                  <a:moveTo>
                    <a:pt x="22836" y="39647"/>
                  </a:moveTo>
                  <a:lnTo>
                    <a:pt x="22836" y="39647"/>
                  </a:lnTo>
                  <a:lnTo>
                    <a:pt x="22836" y="32813"/>
                  </a:lnTo>
                  <a:lnTo>
                    <a:pt x="27049" y="27823"/>
                  </a:lnTo>
                  <a:lnTo>
                    <a:pt x="52542" y="13080"/>
                  </a:lnTo>
                  <a:lnTo>
                    <a:pt x="86363" y="1518"/>
                  </a:lnTo>
                  <a:lnTo>
                    <a:pt x="121486" y="165"/>
                  </a:lnTo>
                  <a:lnTo>
                    <a:pt x="152663" y="0"/>
                  </a:lnTo>
                  <a:lnTo>
                    <a:pt x="174486" y="8399"/>
                  </a:lnTo>
                  <a:lnTo>
                    <a:pt x="185191" y="17233"/>
                  </a:lnTo>
                  <a:lnTo>
                    <a:pt x="192889" y="27921"/>
                  </a:lnTo>
                  <a:lnTo>
                    <a:pt x="199251" y="41491"/>
                  </a:lnTo>
                  <a:lnTo>
                    <a:pt x="200314" y="53990"/>
                  </a:lnTo>
                  <a:lnTo>
                    <a:pt x="190618" y="92688"/>
                  </a:lnTo>
                  <a:lnTo>
                    <a:pt x="172017" y="119419"/>
                  </a:lnTo>
                  <a:lnTo>
                    <a:pt x="133120" y="148393"/>
                  </a:lnTo>
                  <a:lnTo>
                    <a:pt x="99930" y="166231"/>
                  </a:lnTo>
                  <a:lnTo>
                    <a:pt x="73508" y="172109"/>
                  </a:lnTo>
                  <a:lnTo>
                    <a:pt x="40195" y="174096"/>
                  </a:lnTo>
                  <a:lnTo>
                    <a:pt x="27317" y="174367"/>
                  </a:lnTo>
                  <a:lnTo>
                    <a:pt x="15714" y="169784"/>
                  </a:lnTo>
                  <a:lnTo>
                    <a:pt x="6441" y="162750"/>
                  </a:lnTo>
                  <a:lnTo>
                    <a:pt x="2320" y="156683"/>
                  </a:lnTo>
                  <a:lnTo>
                    <a:pt x="0" y="148310"/>
                  </a:lnTo>
                  <a:lnTo>
                    <a:pt x="3526" y="136029"/>
                  </a:lnTo>
                  <a:lnTo>
                    <a:pt x="12490" y="128638"/>
                  </a:lnTo>
                  <a:lnTo>
                    <a:pt x="27707" y="121871"/>
                  </a:lnTo>
                  <a:lnTo>
                    <a:pt x="40751" y="119585"/>
                  </a:lnTo>
                  <a:lnTo>
                    <a:pt x="76478" y="127730"/>
                  </a:lnTo>
                  <a:lnTo>
                    <a:pt x="116138" y="137695"/>
                  </a:lnTo>
                  <a:lnTo>
                    <a:pt x="154492" y="156052"/>
                  </a:lnTo>
                  <a:lnTo>
                    <a:pt x="221273" y="1825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1"/>
            <p:cNvSpPr/>
            <p:nvPr>
              <p:custDataLst>
                <p:tags r:id="rId54"/>
              </p:custDataLst>
            </p:nvPr>
          </p:nvSpPr>
          <p:spPr>
            <a:xfrm>
              <a:off x="2674937" y="3103562"/>
              <a:ext cx="595314" cy="31752"/>
            </a:xfrm>
            <a:custGeom>
              <a:avLst/>
              <a:gdLst/>
              <a:ahLst/>
              <a:cxnLst/>
              <a:rect l="0" t="0" r="0" b="0"/>
              <a:pathLst>
                <a:path w="595314" h="31752">
                  <a:moveTo>
                    <a:pt x="595313" y="0"/>
                  </a:moveTo>
                  <a:lnTo>
                    <a:pt x="595313" y="0"/>
                  </a:lnTo>
                  <a:lnTo>
                    <a:pt x="582639" y="882"/>
                  </a:lnTo>
                  <a:lnTo>
                    <a:pt x="558446" y="6283"/>
                  </a:lnTo>
                  <a:lnTo>
                    <a:pt x="524432" y="7611"/>
                  </a:lnTo>
                  <a:lnTo>
                    <a:pt x="487662" y="7873"/>
                  </a:lnTo>
                  <a:lnTo>
                    <a:pt x="456881" y="7925"/>
                  </a:lnTo>
                  <a:lnTo>
                    <a:pt x="417352" y="7935"/>
                  </a:lnTo>
                  <a:lnTo>
                    <a:pt x="385600" y="7937"/>
                  </a:lnTo>
                  <a:lnTo>
                    <a:pt x="353749" y="7938"/>
                  </a:lnTo>
                  <a:lnTo>
                    <a:pt x="325007" y="8820"/>
                  </a:lnTo>
                  <a:lnTo>
                    <a:pt x="289346" y="13393"/>
                  </a:lnTo>
                  <a:lnTo>
                    <a:pt x="253498" y="15140"/>
                  </a:lnTo>
                  <a:lnTo>
                    <a:pt x="217186" y="15730"/>
                  </a:lnTo>
                  <a:lnTo>
                    <a:pt x="181062" y="18184"/>
                  </a:lnTo>
                  <a:lnTo>
                    <a:pt x="141991" y="22701"/>
                  </a:lnTo>
                  <a:lnTo>
                    <a:pt x="104614" y="23593"/>
                  </a:lnTo>
                  <a:lnTo>
                    <a:pt x="65397" y="23784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2"/>
            <p:cNvSpPr/>
            <p:nvPr>
              <p:custDataLst>
                <p:tags r:id="rId55"/>
              </p:custDataLst>
            </p:nvPr>
          </p:nvSpPr>
          <p:spPr>
            <a:xfrm>
              <a:off x="2954683" y="2817812"/>
              <a:ext cx="202718" cy="220841"/>
            </a:xfrm>
            <a:custGeom>
              <a:avLst/>
              <a:gdLst/>
              <a:ahLst/>
              <a:cxnLst/>
              <a:rect l="0" t="0" r="0" b="0"/>
              <a:pathLst>
                <a:path w="202718" h="220841">
                  <a:moveTo>
                    <a:pt x="69505" y="15876"/>
                  </a:moveTo>
                  <a:lnTo>
                    <a:pt x="69505" y="15876"/>
                  </a:lnTo>
                  <a:lnTo>
                    <a:pt x="62670" y="9041"/>
                  </a:lnTo>
                  <a:lnTo>
                    <a:pt x="57680" y="8265"/>
                  </a:lnTo>
                  <a:lnTo>
                    <a:pt x="53078" y="10435"/>
                  </a:lnTo>
                  <a:lnTo>
                    <a:pt x="38723" y="23228"/>
                  </a:lnTo>
                  <a:lnTo>
                    <a:pt x="28242" y="37653"/>
                  </a:lnTo>
                  <a:lnTo>
                    <a:pt x="11390" y="75680"/>
                  </a:lnTo>
                  <a:lnTo>
                    <a:pt x="1613" y="104026"/>
                  </a:lnTo>
                  <a:lnTo>
                    <a:pt x="0" y="127249"/>
                  </a:lnTo>
                  <a:lnTo>
                    <a:pt x="6909" y="156448"/>
                  </a:lnTo>
                  <a:lnTo>
                    <a:pt x="20980" y="183676"/>
                  </a:lnTo>
                  <a:lnTo>
                    <a:pt x="39840" y="202491"/>
                  </a:lnTo>
                  <a:lnTo>
                    <a:pt x="52204" y="209059"/>
                  </a:lnTo>
                  <a:lnTo>
                    <a:pt x="89185" y="220134"/>
                  </a:lnTo>
                  <a:lnTo>
                    <a:pt x="93208" y="220840"/>
                  </a:lnTo>
                  <a:lnTo>
                    <a:pt x="111511" y="217618"/>
                  </a:lnTo>
                  <a:lnTo>
                    <a:pt x="145973" y="202292"/>
                  </a:lnTo>
                  <a:lnTo>
                    <a:pt x="165755" y="186547"/>
                  </a:lnTo>
                  <a:lnTo>
                    <a:pt x="181906" y="165517"/>
                  </a:lnTo>
                  <a:lnTo>
                    <a:pt x="198622" y="126846"/>
                  </a:lnTo>
                  <a:lnTo>
                    <a:pt x="202717" y="98929"/>
                  </a:lnTo>
                  <a:lnTo>
                    <a:pt x="201324" y="85714"/>
                  </a:lnTo>
                  <a:lnTo>
                    <a:pt x="189029" y="61617"/>
                  </a:lnTo>
                  <a:lnTo>
                    <a:pt x="174691" y="43344"/>
                  </a:lnTo>
                  <a:lnTo>
                    <a:pt x="136229" y="18360"/>
                  </a:lnTo>
                  <a:lnTo>
                    <a:pt x="122090" y="12570"/>
                  </a:lnTo>
                  <a:lnTo>
                    <a:pt x="695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3"/>
            <p:cNvSpPr/>
            <p:nvPr>
              <p:custDataLst>
                <p:tags r:id="rId56"/>
              </p:custDataLst>
            </p:nvPr>
          </p:nvSpPr>
          <p:spPr>
            <a:xfrm>
              <a:off x="2897188" y="2825750"/>
              <a:ext cx="31751" cy="206376"/>
            </a:xfrm>
            <a:custGeom>
              <a:avLst/>
              <a:gdLst/>
              <a:ahLst/>
              <a:cxnLst/>
              <a:rect l="0" t="0" r="0" b="0"/>
              <a:pathLst>
                <a:path w="31751" h="206376">
                  <a:moveTo>
                    <a:pt x="31750" y="0"/>
                  </a:moveTo>
                  <a:lnTo>
                    <a:pt x="31750" y="0"/>
                  </a:lnTo>
                  <a:lnTo>
                    <a:pt x="31750" y="4214"/>
                  </a:lnTo>
                  <a:lnTo>
                    <a:pt x="24915" y="33920"/>
                  </a:lnTo>
                  <a:lnTo>
                    <a:pt x="23958" y="67793"/>
                  </a:lnTo>
                  <a:lnTo>
                    <a:pt x="19627" y="102467"/>
                  </a:lnTo>
                  <a:lnTo>
                    <a:pt x="16204" y="137081"/>
                  </a:lnTo>
                  <a:lnTo>
                    <a:pt x="15903" y="174323"/>
                  </a:lnTo>
                  <a:lnTo>
                    <a:pt x="11184" y="183604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9"/>
          <p:cNvGrpSpPr/>
          <p:nvPr/>
        </p:nvGrpSpPr>
        <p:grpSpPr>
          <a:xfrm>
            <a:off x="2960687" y="4223229"/>
            <a:ext cx="321062" cy="261460"/>
            <a:chOff x="2960687" y="4223229"/>
            <a:chExt cx="321062" cy="261460"/>
          </a:xfrm>
        </p:grpSpPr>
        <p:sp>
          <p:nvSpPr>
            <p:cNvPr id="11" name="SMARTInkShape-24"/>
            <p:cNvSpPr/>
            <p:nvPr>
              <p:custDataLst>
                <p:tags r:id="rId49"/>
              </p:custDataLst>
            </p:nvPr>
          </p:nvSpPr>
          <p:spPr>
            <a:xfrm>
              <a:off x="3049604" y="4223229"/>
              <a:ext cx="232145" cy="232890"/>
            </a:xfrm>
            <a:custGeom>
              <a:avLst/>
              <a:gdLst/>
              <a:ahLst/>
              <a:cxnLst/>
              <a:rect l="0" t="0" r="0" b="0"/>
              <a:pathLst>
                <a:path w="232145" h="232890">
                  <a:moveTo>
                    <a:pt x="69834" y="47146"/>
                  </a:moveTo>
                  <a:lnTo>
                    <a:pt x="69834" y="47146"/>
                  </a:lnTo>
                  <a:lnTo>
                    <a:pt x="62999" y="47146"/>
                  </a:lnTo>
                  <a:lnTo>
                    <a:pt x="32218" y="70018"/>
                  </a:lnTo>
                  <a:lnTo>
                    <a:pt x="20961" y="84693"/>
                  </a:lnTo>
                  <a:lnTo>
                    <a:pt x="6517" y="121698"/>
                  </a:lnTo>
                  <a:lnTo>
                    <a:pt x="0" y="153104"/>
                  </a:lnTo>
                  <a:lnTo>
                    <a:pt x="3085" y="174967"/>
                  </a:lnTo>
                  <a:lnTo>
                    <a:pt x="17096" y="203961"/>
                  </a:lnTo>
                  <a:lnTo>
                    <a:pt x="26992" y="211797"/>
                  </a:lnTo>
                  <a:lnTo>
                    <a:pt x="64383" y="232235"/>
                  </a:lnTo>
                  <a:lnTo>
                    <a:pt x="81228" y="232889"/>
                  </a:lnTo>
                  <a:lnTo>
                    <a:pt x="116573" y="230337"/>
                  </a:lnTo>
                  <a:lnTo>
                    <a:pt x="152725" y="218041"/>
                  </a:lnTo>
                  <a:lnTo>
                    <a:pt x="173454" y="203852"/>
                  </a:lnTo>
                  <a:lnTo>
                    <a:pt x="202457" y="173966"/>
                  </a:lnTo>
                  <a:lnTo>
                    <a:pt x="222269" y="137636"/>
                  </a:lnTo>
                  <a:lnTo>
                    <a:pt x="231965" y="108625"/>
                  </a:lnTo>
                  <a:lnTo>
                    <a:pt x="232144" y="93873"/>
                  </a:lnTo>
                  <a:lnTo>
                    <a:pt x="226544" y="59631"/>
                  </a:lnTo>
                  <a:lnTo>
                    <a:pt x="221503" y="46522"/>
                  </a:lnTo>
                  <a:lnTo>
                    <a:pt x="203109" y="22522"/>
                  </a:lnTo>
                  <a:lnTo>
                    <a:pt x="190265" y="13293"/>
                  </a:lnTo>
                  <a:lnTo>
                    <a:pt x="160985" y="1944"/>
                  </a:lnTo>
                  <a:lnTo>
                    <a:pt x="138893" y="0"/>
                  </a:lnTo>
                  <a:lnTo>
                    <a:pt x="77771" y="74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5"/>
            <p:cNvSpPr/>
            <p:nvPr>
              <p:custDataLst>
                <p:tags r:id="rId50"/>
              </p:custDataLst>
            </p:nvPr>
          </p:nvSpPr>
          <p:spPr>
            <a:xfrm>
              <a:off x="2960687" y="4262437"/>
              <a:ext cx="23012" cy="222252"/>
            </a:xfrm>
            <a:custGeom>
              <a:avLst/>
              <a:gdLst/>
              <a:ahLst/>
              <a:cxnLst/>
              <a:rect l="0" t="0" r="0" b="0"/>
              <a:pathLst>
                <a:path w="23012" h="222252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7202" y="37427"/>
                  </a:lnTo>
                  <a:lnTo>
                    <a:pt x="12055" y="72185"/>
                  </a:lnTo>
                  <a:lnTo>
                    <a:pt x="19753" y="109674"/>
                  </a:lnTo>
                  <a:lnTo>
                    <a:pt x="23011" y="148044"/>
                  </a:lnTo>
                  <a:lnTo>
                    <a:pt x="21302" y="182015"/>
                  </a:lnTo>
                  <a:lnTo>
                    <a:pt x="15876" y="222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0"/>
          <p:cNvGrpSpPr/>
          <p:nvPr/>
        </p:nvGrpSpPr>
        <p:grpSpPr>
          <a:xfrm>
            <a:off x="3357563" y="4206875"/>
            <a:ext cx="55563" cy="166227"/>
            <a:chOff x="3357563" y="4206875"/>
            <a:chExt cx="55563" cy="166227"/>
          </a:xfrm>
        </p:grpSpPr>
        <p:sp>
          <p:nvSpPr>
            <p:cNvPr id="14" name="SMARTInkShape-26"/>
            <p:cNvSpPr/>
            <p:nvPr>
              <p:custDataLst>
                <p:tags r:id="rId45"/>
              </p:custDataLst>
            </p:nvPr>
          </p:nvSpPr>
          <p:spPr>
            <a:xfrm>
              <a:off x="3381384" y="4327041"/>
              <a:ext cx="22576" cy="46061"/>
            </a:xfrm>
            <a:custGeom>
              <a:avLst/>
              <a:gdLst/>
              <a:ahLst/>
              <a:cxnLst/>
              <a:rect l="0" t="0" r="0" b="0"/>
              <a:pathLst>
                <a:path w="22576" h="46061">
                  <a:moveTo>
                    <a:pt x="7928" y="6834"/>
                  </a:moveTo>
                  <a:lnTo>
                    <a:pt x="7928" y="6834"/>
                  </a:lnTo>
                  <a:lnTo>
                    <a:pt x="7928" y="2620"/>
                  </a:lnTo>
                  <a:lnTo>
                    <a:pt x="8810" y="1379"/>
                  </a:lnTo>
                  <a:lnTo>
                    <a:pt x="10280" y="552"/>
                  </a:lnTo>
                  <a:lnTo>
                    <a:pt x="12142" y="0"/>
                  </a:lnTo>
                  <a:lnTo>
                    <a:pt x="13384" y="514"/>
                  </a:lnTo>
                  <a:lnTo>
                    <a:pt x="14211" y="1739"/>
                  </a:lnTo>
                  <a:lnTo>
                    <a:pt x="15769" y="6536"/>
                  </a:lnTo>
                  <a:lnTo>
                    <a:pt x="9023" y="13641"/>
                  </a:lnTo>
                  <a:lnTo>
                    <a:pt x="0" y="14770"/>
                  </a:lnTo>
                  <a:lnTo>
                    <a:pt x="4207" y="14772"/>
                  </a:lnTo>
                  <a:lnTo>
                    <a:pt x="8627" y="17123"/>
                  </a:lnTo>
                  <a:lnTo>
                    <a:pt x="11040" y="18985"/>
                  </a:lnTo>
                  <a:lnTo>
                    <a:pt x="13721" y="23405"/>
                  </a:lnTo>
                  <a:lnTo>
                    <a:pt x="15795" y="28310"/>
                  </a:lnTo>
                  <a:lnTo>
                    <a:pt x="21039" y="36030"/>
                  </a:lnTo>
                  <a:lnTo>
                    <a:pt x="22575" y="41270"/>
                  </a:lnTo>
                  <a:lnTo>
                    <a:pt x="22102" y="43021"/>
                  </a:lnTo>
                  <a:lnTo>
                    <a:pt x="20906" y="44188"/>
                  </a:lnTo>
                  <a:lnTo>
                    <a:pt x="16862" y="46060"/>
                  </a:lnTo>
                  <a:lnTo>
                    <a:pt x="16530" y="45332"/>
                  </a:lnTo>
                  <a:lnTo>
                    <a:pt x="15866" y="306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7"/>
            <p:cNvSpPr/>
            <p:nvPr>
              <p:custDataLst>
                <p:tags r:id="rId46"/>
              </p:custDataLst>
            </p:nvPr>
          </p:nvSpPr>
          <p:spPr>
            <a:xfrm>
              <a:off x="3365500" y="4333875"/>
              <a:ext cx="15876" cy="15876"/>
            </a:xfrm>
            <a:custGeom>
              <a:avLst/>
              <a:gdLst/>
              <a:ahLst/>
              <a:cxnLst/>
              <a:rect l="0" t="0" r="0" b="0"/>
              <a:pathLst>
                <a:path w="15876" h="15876">
                  <a:moveTo>
                    <a:pt x="15875" y="0"/>
                  </a:moveTo>
                  <a:lnTo>
                    <a:pt x="15875" y="0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8"/>
            <p:cNvSpPr/>
            <p:nvPr>
              <p:custDataLst>
                <p:tags r:id="rId47"/>
              </p:custDataLst>
            </p:nvPr>
          </p:nvSpPr>
          <p:spPr>
            <a:xfrm>
              <a:off x="3365511" y="4206875"/>
              <a:ext cx="22602" cy="39688"/>
            </a:xfrm>
            <a:custGeom>
              <a:avLst/>
              <a:gdLst/>
              <a:ahLst/>
              <a:cxnLst/>
              <a:rect l="0" t="0" r="0" b="0"/>
              <a:pathLst>
                <a:path w="22602" h="39688">
                  <a:moveTo>
                    <a:pt x="7927" y="0"/>
                  </a:moveTo>
                  <a:lnTo>
                    <a:pt x="7927" y="0"/>
                  </a:lnTo>
                  <a:lnTo>
                    <a:pt x="12141" y="0"/>
                  </a:lnTo>
                  <a:lnTo>
                    <a:pt x="13382" y="882"/>
                  </a:lnTo>
                  <a:lnTo>
                    <a:pt x="14209" y="2351"/>
                  </a:lnTo>
                  <a:lnTo>
                    <a:pt x="14761" y="4213"/>
                  </a:lnTo>
                  <a:lnTo>
                    <a:pt x="16010" y="5454"/>
                  </a:lnTo>
                  <a:lnTo>
                    <a:pt x="19750" y="6834"/>
                  </a:lnTo>
                  <a:lnTo>
                    <a:pt x="21101" y="8084"/>
                  </a:lnTo>
                  <a:lnTo>
                    <a:pt x="22601" y="11824"/>
                  </a:lnTo>
                  <a:lnTo>
                    <a:pt x="22119" y="13174"/>
                  </a:lnTo>
                  <a:lnTo>
                    <a:pt x="20916" y="14075"/>
                  </a:lnTo>
                  <a:lnTo>
                    <a:pt x="19232" y="14674"/>
                  </a:lnTo>
                  <a:lnTo>
                    <a:pt x="18110" y="15957"/>
                  </a:lnTo>
                  <a:lnTo>
                    <a:pt x="16862" y="19733"/>
                  </a:lnTo>
                  <a:lnTo>
                    <a:pt x="15647" y="21093"/>
                  </a:lnTo>
                  <a:lnTo>
                    <a:pt x="11946" y="22604"/>
                  </a:lnTo>
                  <a:lnTo>
                    <a:pt x="0" y="23812"/>
                  </a:lnTo>
                  <a:lnTo>
                    <a:pt x="4206" y="28026"/>
                  </a:lnTo>
                  <a:lnTo>
                    <a:pt x="15864" y="39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9"/>
            <p:cNvSpPr/>
            <p:nvPr>
              <p:custDataLst>
                <p:tags r:id="rId48"/>
              </p:custDataLst>
            </p:nvPr>
          </p:nvSpPr>
          <p:spPr>
            <a:xfrm>
              <a:off x="3357563" y="4238625"/>
              <a:ext cx="55563" cy="23813"/>
            </a:xfrm>
            <a:custGeom>
              <a:avLst/>
              <a:gdLst/>
              <a:ahLst/>
              <a:cxnLst/>
              <a:rect l="0" t="0" r="0" b="0"/>
              <a:pathLst>
                <a:path w="55563" h="23813">
                  <a:moveTo>
                    <a:pt x="55562" y="0"/>
                  </a:moveTo>
                  <a:lnTo>
                    <a:pt x="55562" y="0"/>
                  </a:lnTo>
                  <a:lnTo>
                    <a:pt x="23946" y="0"/>
                  </a:lnTo>
                  <a:lnTo>
                    <a:pt x="23815" y="11824"/>
                  </a:lnTo>
                  <a:lnTo>
                    <a:pt x="21461" y="16427"/>
                  </a:lnTo>
                  <a:lnTo>
                    <a:pt x="19599" y="18888"/>
                  </a:lnTo>
                  <a:lnTo>
                    <a:pt x="15178" y="21624"/>
                  </a:lnTo>
                  <a:lnTo>
                    <a:pt x="25" y="23810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1"/>
          <p:cNvGrpSpPr/>
          <p:nvPr/>
        </p:nvGrpSpPr>
        <p:grpSpPr>
          <a:xfrm>
            <a:off x="5402971" y="4167187"/>
            <a:ext cx="864724" cy="261798"/>
            <a:chOff x="5402971" y="4167187"/>
            <a:chExt cx="864724" cy="261798"/>
          </a:xfrm>
        </p:grpSpPr>
        <p:sp>
          <p:nvSpPr>
            <p:cNvPr id="19" name="SMARTInkShape-30"/>
            <p:cNvSpPr/>
            <p:nvPr>
              <p:custDataLst>
                <p:tags r:id="rId40"/>
              </p:custDataLst>
            </p:nvPr>
          </p:nvSpPr>
          <p:spPr>
            <a:xfrm>
              <a:off x="6118740" y="4167187"/>
              <a:ext cx="148955" cy="158413"/>
            </a:xfrm>
            <a:custGeom>
              <a:avLst/>
              <a:gdLst/>
              <a:ahLst/>
              <a:cxnLst/>
              <a:rect l="0" t="0" r="0" b="0"/>
              <a:pathLst>
                <a:path w="148955" h="158413">
                  <a:moveTo>
                    <a:pt x="32823" y="15876"/>
                  </a:moveTo>
                  <a:lnTo>
                    <a:pt x="32823" y="15876"/>
                  </a:lnTo>
                  <a:lnTo>
                    <a:pt x="26485" y="23094"/>
                  </a:lnTo>
                  <a:lnTo>
                    <a:pt x="10682" y="57892"/>
                  </a:lnTo>
                  <a:lnTo>
                    <a:pt x="0" y="84377"/>
                  </a:lnTo>
                  <a:lnTo>
                    <a:pt x="8" y="98061"/>
                  </a:lnTo>
                  <a:lnTo>
                    <a:pt x="8081" y="132129"/>
                  </a:lnTo>
                  <a:lnTo>
                    <a:pt x="20004" y="150079"/>
                  </a:lnTo>
                  <a:lnTo>
                    <a:pt x="26537" y="154896"/>
                  </a:lnTo>
                  <a:lnTo>
                    <a:pt x="39387" y="157608"/>
                  </a:lnTo>
                  <a:lnTo>
                    <a:pt x="67008" y="158412"/>
                  </a:lnTo>
                  <a:lnTo>
                    <a:pt x="83587" y="153896"/>
                  </a:lnTo>
                  <a:lnTo>
                    <a:pt x="118784" y="132535"/>
                  </a:lnTo>
                  <a:lnTo>
                    <a:pt x="141994" y="112584"/>
                  </a:lnTo>
                  <a:lnTo>
                    <a:pt x="147490" y="97957"/>
                  </a:lnTo>
                  <a:lnTo>
                    <a:pt x="148954" y="89117"/>
                  </a:lnTo>
                  <a:lnTo>
                    <a:pt x="145879" y="72240"/>
                  </a:lnTo>
                  <a:lnTo>
                    <a:pt x="137751" y="56801"/>
                  </a:lnTo>
                  <a:lnTo>
                    <a:pt x="117417" y="38193"/>
                  </a:lnTo>
                  <a:lnTo>
                    <a:pt x="81799" y="14949"/>
                  </a:lnTo>
                  <a:lnTo>
                    <a:pt x="3282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1"/>
            <p:cNvSpPr/>
            <p:nvPr>
              <p:custDataLst>
                <p:tags r:id="rId41"/>
              </p:custDataLst>
            </p:nvPr>
          </p:nvSpPr>
          <p:spPr>
            <a:xfrm>
              <a:off x="6024563" y="4198937"/>
              <a:ext cx="31751" cy="166689"/>
            </a:xfrm>
            <a:custGeom>
              <a:avLst/>
              <a:gdLst/>
              <a:ahLst/>
              <a:cxnLst/>
              <a:rect l="0" t="0" r="0" b="0"/>
              <a:pathLst>
                <a:path w="31751" h="166689">
                  <a:moveTo>
                    <a:pt x="0" y="0"/>
                  </a:moveTo>
                  <a:lnTo>
                    <a:pt x="0" y="0"/>
                  </a:lnTo>
                  <a:lnTo>
                    <a:pt x="2351" y="23137"/>
                  </a:lnTo>
                  <a:lnTo>
                    <a:pt x="11047" y="55429"/>
                  </a:lnTo>
                  <a:lnTo>
                    <a:pt x="14444" y="87763"/>
                  </a:lnTo>
                  <a:lnTo>
                    <a:pt x="16473" y="120066"/>
                  </a:lnTo>
                  <a:lnTo>
                    <a:pt x="31750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2"/>
            <p:cNvSpPr/>
            <p:nvPr>
              <p:custDataLst>
                <p:tags r:id="rId42"/>
              </p:custDataLst>
            </p:nvPr>
          </p:nvSpPr>
          <p:spPr>
            <a:xfrm>
              <a:off x="5842000" y="4302125"/>
              <a:ext cx="87314" cy="7938"/>
            </a:xfrm>
            <a:custGeom>
              <a:avLst/>
              <a:gdLst/>
              <a:ahLst/>
              <a:cxnLst/>
              <a:rect l="0" t="0" r="0" b="0"/>
              <a:pathLst>
                <a:path w="87314" h="7938">
                  <a:moveTo>
                    <a:pt x="87313" y="7937"/>
                  </a:moveTo>
                  <a:lnTo>
                    <a:pt x="87313" y="7937"/>
                  </a:lnTo>
                  <a:lnTo>
                    <a:pt x="72010" y="705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3"/>
            <p:cNvSpPr/>
            <p:nvPr>
              <p:custDataLst>
                <p:tags r:id="rId43"/>
              </p:custDataLst>
            </p:nvPr>
          </p:nvSpPr>
          <p:spPr>
            <a:xfrm>
              <a:off x="5645260" y="4232128"/>
              <a:ext cx="170225" cy="155126"/>
            </a:xfrm>
            <a:custGeom>
              <a:avLst/>
              <a:gdLst/>
              <a:ahLst/>
              <a:cxnLst/>
              <a:rect l="0" t="0" r="0" b="0"/>
              <a:pathLst>
                <a:path w="170225" h="155126">
                  <a:moveTo>
                    <a:pt x="14177" y="46185"/>
                  </a:moveTo>
                  <a:lnTo>
                    <a:pt x="14177" y="46185"/>
                  </a:lnTo>
                  <a:lnTo>
                    <a:pt x="7343" y="46185"/>
                  </a:lnTo>
                  <a:lnTo>
                    <a:pt x="0" y="83051"/>
                  </a:lnTo>
                  <a:lnTo>
                    <a:pt x="1157" y="108849"/>
                  </a:lnTo>
                  <a:lnTo>
                    <a:pt x="5744" y="124306"/>
                  </a:lnTo>
                  <a:lnTo>
                    <a:pt x="13663" y="137055"/>
                  </a:lnTo>
                  <a:lnTo>
                    <a:pt x="25414" y="146250"/>
                  </a:lnTo>
                  <a:lnTo>
                    <a:pt x="39455" y="152394"/>
                  </a:lnTo>
                  <a:lnTo>
                    <a:pt x="54517" y="155125"/>
                  </a:lnTo>
                  <a:lnTo>
                    <a:pt x="77870" y="152448"/>
                  </a:lnTo>
                  <a:lnTo>
                    <a:pt x="107437" y="138594"/>
                  </a:lnTo>
                  <a:lnTo>
                    <a:pt x="142599" y="114971"/>
                  </a:lnTo>
                  <a:lnTo>
                    <a:pt x="163804" y="83839"/>
                  </a:lnTo>
                  <a:lnTo>
                    <a:pt x="170224" y="65671"/>
                  </a:lnTo>
                  <a:lnTo>
                    <a:pt x="167912" y="44902"/>
                  </a:lnTo>
                  <a:lnTo>
                    <a:pt x="159233" y="32092"/>
                  </a:lnTo>
                  <a:lnTo>
                    <a:pt x="137120" y="14963"/>
                  </a:lnTo>
                  <a:lnTo>
                    <a:pt x="119089" y="5850"/>
                  </a:lnTo>
                  <a:lnTo>
                    <a:pt x="81251" y="0"/>
                  </a:lnTo>
                  <a:lnTo>
                    <a:pt x="22115" y="64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4"/>
            <p:cNvSpPr/>
            <p:nvPr>
              <p:custDataLst>
                <p:tags r:id="rId44"/>
              </p:custDataLst>
            </p:nvPr>
          </p:nvSpPr>
          <p:spPr>
            <a:xfrm>
              <a:off x="5402971" y="4242277"/>
              <a:ext cx="200905" cy="186708"/>
            </a:xfrm>
            <a:custGeom>
              <a:avLst/>
              <a:gdLst/>
              <a:ahLst/>
              <a:cxnLst/>
              <a:rect l="0" t="0" r="0" b="0"/>
              <a:pathLst>
                <a:path w="200905" h="186708">
                  <a:moveTo>
                    <a:pt x="26279" y="28098"/>
                  </a:moveTo>
                  <a:lnTo>
                    <a:pt x="26279" y="28098"/>
                  </a:lnTo>
                  <a:lnTo>
                    <a:pt x="26279" y="23884"/>
                  </a:lnTo>
                  <a:lnTo>
                    <a:pt x="27161" y="22643"/>
                  </a:lnTo>
                  <a:lnTo>
                    <a:pt x="28631" y="21816"/>
                  </a:lnTo>
                  <a:lnTo>
                    <a:pt x="30492" y="21264"/>
                  </a:lnTo>
                  <a:lnTo>
                    <a:pt x="31733" y="20014"/>
                  </a:lnTo>
                  <a:lnTo>
                    <a:pt x="33113" y="16274"/>
                  </a:lnTo>
                  <a:lnTo>
                    <a:pt x="38429" y="11671"/>
                  </a:lnTo>
                  <a:lnTo>
                    <a:pt x="42317" y="9210"/>
                  </a:lnTo>
                  <a:lnTo>
                    <a:pt x="74971" y="2582"/>
                  </a:lnTo>
                  <a:lnTo>
                    <a:pt x="90252" y="0"/>
                  </a:lnTo>
                  <a:lnTo>
                    <a:pt x="121102" y="3547"/>
                  </a:lnTo>
                  <a:lnTo>
                    <a:pt x="130453" y="8661"/>
                  </a:lnTo>
                  <a:lnTo>
                    <a:pt x="150828" y="26316"/>
                  </a:lnTo>
                  <a:lnTo>
                    <a:pt x="156600" y="36420"/>
                  </a:lnTo>
                  <a:lnTo>
                    <a:pt x="165181" y="67999"/>
                  </a:lnTo>
                  <a:lnTo>
                    <a:pt x="157699" y="100783"/>
                  </a:lnTo>
                  <a:lnTo>
                    <a:pt x="138944" y="134683"/>
                  </a:lnTo>
                  <a:lnTo>
                    <a:pt x="131032" y="143379"/>
                  </a:lnTo>
                  <a:lnTo>
                    <a:pt x="104395" y="160981"/>
                  </a:lnTo>
                  <a:lnTo>
                    <a:pt x="70483" y="178730"/>
                  </a:lnTo>
                  <a:lnTo>
                    <a:pt x="51430" y="184443"/>
                  </a:lnTo>
                  <a:lnTo>
                    <a:pt x="13128" y="186707"/>
                  </a:lnTo>
                  <a:lnTo>
                    <a:pt x="4853" y="184433"/>
                  </a:lnTo>
                  <a:lnTo>
                    <a:pt x="1411" y="182592"/>
                  </a:lnTo>
                  <a:lnTo>
                    <a:pt x="0" y="179601"/>
                  </a:lnTo>
                  <a:lnTo>
                    <a:pt x="782" y="171573"/>
                  </a:lnTo>
                  <a:lnTo>
                    <a:pt x="4070" y="164478"/>
                  </a:lnTo>
                  <a:lnTo>
                    <a:pt x="10235" y="157503"/>
                  </a:lnTo>
                  <a:lnTo>
                    <a:pt x="21794" y="148524"/>
                  </a:lnTo>
                  <a:lnTo>
                    <a:pt x="38102" y="143356"/>
                  </a:lnTo>
                  <a:lnTo>
                    <a:pt x="73104" y="140040"/>
                  </a:lnTo>
                  <a:lnTo>
                    <a:pt x="104614" y="145721"/>
                  </a:lnTo>
                  <a:lnTo>
                    <a:pt x="138486" y="157902"/>
                  </a:lnTo>
                  <a:lnTo>
                    <a:pt x="200904" y="170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2"/>
          <p:cNvGrpSpPr/>
          <p:nvPr/>
        </p:nvGrpSpPr>
        <p:grpSpPr>
          <a:xfrm>
            <a:off x="3540125" y="4198937"/>
            <a:ext cx="238017" cy="214314"/>
            <a:chOff x="3540125" y="4198937"/>
            <a:chExt cx="238017" cy="214314"/>
          </a:xfrm>
        </p:grpSpPr>
        <p:sp>
          <p:nvSpPr>
            <p:cNvPr id="25" name="SMARTInkShape-35"/>
            <p:cNvSpPr/>
            <p:nvPr>
              <p:custDataLst>
                <p:tags r:id="rId38"/>
              </p:custDataLst>
            </p:nvPr>
          </p:nvSpPr>
          <p:spPr>
            <a:xfrm>
              <a:off x="3540125" y="4198937"/>
              <a:ext cx="31751" cy="214314"/>
            </a:xfrm>
            <a:custGeom>
              <a:avLst/>
              <a:gdLst/>
              <a:ahLst/>
              <a:cxnLst/>
              <a:rect l="0" t="0" r="0" b="0"/>
              <a:pathLst>
                <a:path w="31751" h="214314">
                  <a:moveTo>
                    <a:pt x="0" y="0"/>
                  </a:moveTo>
                  <a:lnTo>
                    <a:pt x="0" y="0"/>
                  </a:lnTo>
                  <a:lnTo>
                    <a:pt x="6282" y="25904"/>
                  </a:lnTo>
                  <a:lnTo>
                    <a:pt x="11824" y="55976"/>
                  </a:lnTo>
                  <a:lnTo>
                    <a:pt x="23976" y="91374"/>
                  </a:lnTo>
                  <a:lnTo>
                    <a:pt x="29447" y="122618"/>
                  </a:lnTo>
                  <a:lnTo>
                    <a:pt x="31067" y="155101"/>
                  </a:lnTo>
                  <a:lnTo>
                    <a:pt x="31615" y="193993"/>
                  </a:lnTo>
                  <a:lnTo>
                    <a:pt x="3175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6"/>
            <p:cNvSpPr/>
            <p:nvPr>
              <p:custDataLst>
                <p:tags r:id="rId39"/>
              </p:custDataLst>
            </p:nvPr>
          </p:nvSpPr>
          <p:spPr>
            <a:xfrm>
              <a:off x="3615234" y="4206875"/>
              <a:ext cx="162908" cy="182126"/>
            </a:xfrm>
            <a:custGeom>
              <a:avLst/>
              <a:gdLst/>
              <a:ahLst/>
              <a:cxnLst/>
              <a:rect l="0" t="0" r="0" b="0"/>
              <a:pathLst>
                <a:path w="162908" h="182126">
                  <a:moveTo>
                    <a:pt x="36016" y="15875"/>
                  </a:moveTo>
                  <a:lnTo>
                    <a:pt x="36016" y="15875"/>
                  </a:lnTo>
                  <a:lnTo>
                    <a:pt x="36016" y="9041"/>
                  </a:lnTo>
                  <a:lnTo>
                    <a:pt x="31802" y="12478"/>
                  </a:lnTo>
                  <a:lnTo>
                    <a:pt x="17358" y="48720"/>
                  </a:lnTo>
                  <a:lnTo>
                    <a:pt x="5822" y="86919"/>
                  </a:lnTo>
                  <a:lnTo>
                    <a:pt x="0" y="111733"/>
                  </a:lnTo>
                  <a:lnTo>
                    <a:pt x="4657" y="146224"/>
                  </a:lnTo>
                  <a:lnTo>
                    <a:pt x="10457" y="165034"/>
                  </a:lnTo>
                  <a:lnTo>
                    <a:pt x="15249" y="170362"/>
                  </a:lnTo>
                  <a:lnTo>
                    <a:pt x="27119" y="177576"/>
                  </a:lnTo>
                  <a:lnTo>
                    <a:pt x="53269" y="181578"/>
                  </a:lnTo>
                  <a:lnTo>
                    <a:pt x="68378" y="182125"/>
                  </a:lnTo>
                  <a:lnTo>
                    <a:pt x="81561" y="177665"/>
                  </a:lnTo>
                  <a:lnTo>
                    <a:pt x="113726" y="152069"/>
                  </a:lnTo>
                  <a:lnTo>
                    <a:pt x="141737" y="112631"/>
                  </a:lnTo>
                  <a:lnTo>
                    <a:pt x="151529" y="97834"/>
                  </a:lnTo>
                  <a:lnTo>
                    <a:pt x="156729" y="81192"/>
                  </a:lnTo>
                  <a:lnTo>
                    <a:pt x="158824" y="77940"/>
                  </a:lnTo>
                  <a:lnTo>
                    <a:pt x="161774" y="64937"/>
                  </a:lnTo>
                  <a:lnTo>
                    <a:pt x="162907" y="45337"/>
                  </a:lnTo>
                  <a:lnTo>
                    <a:pt x="160615" y="39847"/>
                  </a:lnTo>
                  <a:lnTo>
                    <a:pt x="157539" y="34467"/>
                  </a:lnTo>
                  <a:lnTo>
                    <a:pt x="156172" y="29136"/>
                  </a:lnTo>
                  <a:lnTo>
                    <a:pt x="150861" y="23826"/>
                  </a:lnTo>
                  <a:lnTo>
                    <a:pt x="124651" y="9018"/>
                  </a:lnTo>
                  <a:lnTo>
                    <a:pt x="7570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13"/>
          <p:cNvGrpSpPr/>
          <p:nvPr/>
        </p:nvGrpSpPr>
        <p:grpSpPr>
          <a:xfrm>
            <a:off x="2714738" y="5564187"/>
            <a:ext cx="714063" cy="230189"/>
            <a:chOff x="2714738" y="5564187"/>
            <a:chExt cx="714063" cy="230189"/>
          </a:xfrm>
        </p:grpSpPr>
        <p:sp>
          <p:nvSpPr>
            <p:cNvPr id="28" name="SMARTInkShape-37"/>
            <p:cNvSpPr/>
            <p:nvPr>
              <p:custDataLst>
                <p:tags r:id="rId32"/>
              </p:custDataLst>
            </p:nvPr>
          </p:nvSpPr>
          <p:spPr>
            <a:xfrm>
              <a:off x="2714738" y="5597041"/>
              <a:ext cx="39576" cy="197335"/>
            </a:xfrm>
            <a:custGeom>
              <a:avLst/>
              <a:gdLst/>
              <a:ahLst/>
              <a:cxnLst/>
              <a:rect l="0" t="0" r="0" b="0"/>
              <a:pathLst>
                <a:path w="39576" h="197335">
                  <a:moveTo>
                    <a:pt x="23700" y="6834"/>
                  </a:moveTo>
                  <a:lnTo>
                    <a:pt x="23700" y="6834"/>
                  </a:lnTo>
                  <a:lnTo>
                    <a:pt x="10031" y="0"/>
                  </a:lnTo>
                  <a:lnTo>
                    <a:pt x="8414" y="514"/>
                  </a:lnTo>
                  <a:lnTo>
                    <a:pt x="1184" y="5827"/>
                  </a:lnTo>
                  <a:lnTo>
                    <a:pt x="464" y="8739"/>
                  </a:lnTo>
                  <a:lnTo>
                    <a:pt x="0" y="17793"/>
                  </a:lnTo>
                  <a:lnTo>
                    <a:pt x="8536" y="50317"/>
                  </a:lnTo>
                  <a:lnTo>
                    <a:pt x="21147" y="89027"/>
                  </a:lnTo>
                  <a:lnTo>
                    <a:pt x="29304" y="122272"/>
                  </a:lnTo>
                  <a:lnTo>
                    <a:pt x="31329" y="158215"/>
                  </a:lnTo>
                  <a:lnTo>
                    <a:pt x="39575" y="1973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8"/>
            <p:cNvSpPr/>
            <p:nvPr>
              <p:custDataLst>
                <p:tags r:id="rId33"/>
              </p:custDataLst>
            </p:nvPr>
          </p:nvSpPr>
          <p:spPr>
            <a:xfrm>
              <a:off x="2794308" y="5604978"/>
              <a:ext cx="156651" cy="177012"/>
            </a:xfrm>
            <a:custGeom>
              <a:avLst/>
              <a:gdLst/>
              <a:ahLst/>
              <a:cxnLst/>
              <a:rect l="0" t="0" r="0" b="0"/>
              <a:pathLst>
                <a:path w="156651" h="177012">
                  <a:moveTo>
                    <a:pt x="31442" y="6834"/>
                  </a:moveTo>
                  <a:lnTo>
                    <a:pt x="31442" y="6834"/>
                  </a:lnTo>
                  <a:lnTo>
                    <a:pt x="31442" y="0"/>
                  </a:lnTo>
                  <a:lnTo>
                    <a:pt x="15361" y="33455"/>
                  </a:lnTo>
                  <a:lnTo>
                    <a:pt x="3193" y="68940"/>
                  </a:lnTo>
                  <a:lnTo>
                    <a:pt x="0" y="104470"/>
                  </a:lnTo>
                  <a:lnTo>
                    <a:pt x="2104" y="138062"/>
                  </a:lnTo>
                  <a:lnTo>
                    <a:pt x="6937" y="150706"/>
                  </a:lnTo>
                  <a:lnTo>
                    <a:pt x="18693" y="165978"/>
                  </a:lnTo>
                  <a:lnTo>
                    <a:pt x="38016" y="176742"/>
                  </a:lnTo>
                  <a:lnTo>
                    <a:pt x="50239" y="177011"/>
                  </a:lnTo>
                  <a:lnTo>
                    <a:pt x="79644" y="169998"/>
                  </a:lnTo>
                  <a:lnTo>
                    <a:pt x="103050" y="158464"/>
                  </a:lnTo>
                  <a:lnTo>
                    <a:pt x="111775" y="151249"/>
                  </a:lnTo>
                  <a:lnTo>
                    <a:pt x="143796" y="115064"/>
                  </a:lnTo>
                  <a:lnTo>
                    <a:pt x="155370" y="82660"/>
                  </a:lnTo>
                  <a:lnTo>
                    <a:pt x="156650" y="61345"/>
                  </a:lnTo>
                  <a:lnTo>
                    <a:pt x="151488" y="35212"/>
                  </a:lnTo>
                  <a:lnTo>
                    <a:pt x="142368" y="23572"/>
                  </a:lnTo>
                  <a:lnTo>
                    <a:pt x="106379" y="4497"/>
                  </a:lnTo>
                  <a:lnTo>
                    <a:pt x="81476" y="556"/>
                  </a:lnTo>
                  <a:lnTo>
                    <a:pt x="60182" y="3602"/>
                  </a:lnTo>
                  <a:lnTo>
                    <a:pt x="23504" y="14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9"/>
            <p:cNvSpPr/>
            <p:nvPr>
              <p:custDataLst>
                <p:tags r:id="rId34"/>
              </p:custDataLst>
            </p:nvPr>
          </p:nvSpPr>
          <p:spPr>
            <a:xfrm>
              <a:off x="3040063" y="560387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0"/>
            <p:cNvSpPr/>
            <p:nvPr>
              <p:custDataLst>
                <p:tags r:id="rId35"/>
              </p:custDataLst>
            </p:nvPr>
          </p:nvSpPr>
          <p:spPr>
            <a:xfrm>
              <a:off x="3079750" y="571500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1"/>
            <p:cNvSpPr/>
            <p:nvPr>
              <p:custDataLst>
                <p:tags r:id="rId36"/>
              </p:custDataLst>
            </p:nvPr>
          </p:nvSpPr>
          <p:spPr>
            <a:xfrm>
              <a:off x="3191298" y="5595938"/>
              <a:ext cx="63078" cy="142876"/>
            </a:xfrm>
            <a:custGeom>
              <a:avLst/>
              <a:gdLst/>
              <a:ahLst/>
              <a:cxnLst/>
              <a:rect l="0" t="0" r="0" b="0"/>
              <a:pathLst>
                <a:path w="63078" h="142876">
                  <a:moveTo>
                    <a:pt x="15452" y="0"/>
                  </a:moveTo>
                  <a:lnTo>
                    <a:pt x="15452" y="0"/>
                  </a:lnTo>
                  <a:lnTo>
                    <a:pt x="1007" y="0"/>
                  </a:lnTo>
                  <a:lnTo>
                    <a:pt x="530" y="881"/>
                  </a:lnTo>
                  <a:lnTo>
                    <a:pt x="0" y="4213"/>
                  </a:lnTo>
                  <a:lnTo>
                    <a:pt x="11744" y="42305"/>
                  </a:lnTo>
                  <a:lnTo>
                    <a:pt x="18214" y="55844"/>
                  </a:lnTo>
                  <a:lnTo>
                    <a:pt x="27071" y="81259"/>
                  </a:lnTo>
                  <a:lnTo>
                    <a:pt x="6307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2"/>
            <p:cNvSpPr/>
            <p:nvPr>
              <p:custDataLst>
                <p:tags r:id="rId37"/>
              </p:custDataLst>
            </p:nvPr>
          </p:nvSpPr>
          <p:spPr>
            <a:xfrm>
              <a:off x="3294264" y="5564187"/>
              <a:ext cx="134537" cy="142694"/>
            </a:xfrm>
            <a:custGeom>
              <a:avLst/>
              <a:gdLst/>
              <a:ahLst/>
              <a:cxnLst/>
              <a:rect l="0" t="0" r="0" b="0"/>
              <a:pathLst>
                <a:path w="134537" h="142694">
                  <a:moveTo>
                    <a:pt x="23611" y="0"/>
                  </a:moveTo>
                  <a:lnTo>
                    <a:pt x="23611" y="0"/>
                  </a:lnTo>
                  <a:lnTo>
                    <a:pt x="7573" y="20252"/>
                  </a:lnTo>
                  <a:lnTo>
                    <a:pt x="3254" y="31343"/>
                  </a:lnTo>
                  <a:lnTo>
                    <a:pt x="254" y="69947"/>
                  </a:lnTo>
                  <a:lnTo>
                    <a:pt x="0" y="86650"/>
                  </a:lnTo>
                  <a:lnTo>
                    <a:pt x="4592" y="100542"/>
                  </a:lnTo>
                  <a:lnTo>
                    <a:pt x="32907" y="135861"/>
                  </a:lnTo>
                  <a:lnTo>
                    <a:pt x="41265" y="139758"/>
                  </a:lnTo>
                  <a:lnTo>
                    <a:pt x="77089" y="142465"/>
                  </a:lnTo>
                  <a:lnTo>
                    <a:pt x="90300" y="142693"/>
                  </a:lnTo>
                  <a:lnTo>
                    <a:pt x="102052" y="138090"/>
                  </a:lnTo>
                  <a:lnTo>
                    <a:pt x="111390" y="131047"/>
                  </a:lnTo>
                  <a:lnTo>
                    <a:pt x="129617" y="108533"/>
                  </a:lnTo>
                  <a:lnTo>
                    <a:pt x="132461" y="100861"/>
                  </a:lnTo>
                  <a:lnTo>
                    <a:pt x="134536" y="66530"/>
                  </a:lnTo>
                  <a:lnTo>
                    <a:pt x="132883" y="48972"/>
                  </a:lnTo>
                  <a:lnTo>
                    <a:pt x="126269" y="32349"/>
                  </a:lnTo>
                  <a:lnTo>
                    <a:pt x="117449" y="20845"/>
                  </a:lnTo>
                  <a:lnTo>
                    <a:pt x="97415" y="6273"/>
                  </a:lnTo>
                  <a:lnTo>
                    <a:pt x="31549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14"/>
          <p:cNvGrpSpPr/>
          <p:nvPr/>
        </p:nvGrpSpPr>
        <p:grpSpPr>
          <a:xfrm>
            <a:off x="7270750" y="1579764"/>
            <a:ext cx="444500" cy="515737"/>
            <a:chOff x="7270750" y="1579764"/>
            <a:chExt cx="444500" cy="515737"/>
          </a:xfrm>
        </p:grpSpPr>
        <p:sp>
          <p:nvSpPr>
            <p:cNvPr id="35" name="SMARTInkShape-43"/>
            <p:cNvSpPr/>
            <p:nvPr>
              <p:custDataLst>
                <p:tags r:id="rId26"/>
              </p:custDataLst>
            </p:nvPr>
          </p:nvSpPr>
          <p:spPr>
            <a:xfrm>
              <a:off x="7373974" y="1579764"/>
              <a:ext cx="209875" cy="229965"/>
            </a:xfrm>
            <a:custGeom>
              <a:avLst/>
              <a:gdLst/>
              <a:ahLst/>
              <a:cxnLst/>
              <a:rect l="0" t="0" r="0" b="0"/>
              <a:pathLst>
                <a:path w="209875" h="229965">
                  <a:moveTo>
                    <a:pt x="15839" y="31548"/>
                  </a:moveTo>
                  <a:lnTo>
                    <a:pt x="15839" y="31548"/>
                  </a:lnTo>
                  <a:lnTo>
                    <a:pt x="11624" y="27335"/>
                  </a:lnTo>
                  <a:lnTo>
                    <a:pt x="7204" y="25266"/>
                  </a:lnTo>
                  <a:lnTo>
                    <a:pt x="0" y="23620"/>
                  </a:lnTo>
                  <a:lnTo>
                    <a:pt x="4189" y="19400"/>
                  </a:lnTo>
                  <a:lnTo>
                    <a:pt x="6251" y="14978"/>
                  </a:lnTo>
                  <a:lnTo>
                    <a:pt x="6800" y="12564"/>
                  </a:lnTo>
                  <a:lnTo>
                    <a:pt x="12115" y="7530"/>
                  </a:lnTo>
                  <a:lnTo>
                    <a:pt x="16002" y="4952"/>
                  </a:lnTo>
                  <a:lnTo>
                    <a:pt x="34114" y="1326"/>
                  </a:lnTo>
                  <a:lnTo>
                    <a:pt x="67786" y="0"/>
                  </a:lnTo>
                  <a:lnTo>
                    <a:pt x="91790" y="2210"/>
                  </a:lnTo>
                  <a:lnTo>
                    <a:pt x="130594" y="15885"/>
                  </a:lnTo>
                  <a:lnTo>
                    <a:pt x="160610" y="31567"/>
                  </a:lnTo>
                  <a:lnTo>
                    <a:pt x="162623" y="34206"/>
                  </a:lnTo>
                  <a:lnTo>
                    <a:pt x="164861" y="41843"/>
                  </a:lnTo>
                  <a:lnTo>
                    <a:pt x="165458" y="46349"/>
                  </a:lnTo>
                  <a:lnTo>
                    <a:pt x="163769" y="53707"/>
                  </a:lnTo>
                  <a:lnTo>
                    <a:pt x="162083" y="56905"/>
                  </a:lnTo>
                  <a:lnTo>
                    <a:pt x="151284" y="65618"/>
                  </a:lnTo>
                  <a:lnTo>
                    <a:pt x="131832" y="75581"/>
                  </a:lnTo>
                  <a:lnTo>
                    <a:pt x="94119" y="85868"/>
                  </a:lnTo>
                  <a:lnTo>
                    <a:pt x="87965" y="88910"/>
                  </a:lnTo>
                  <a:lnTo>
                    <a:pt x="79843" y="94689"/>
                  </a:lnTo>
                  <a:lnTo>
                    <a:pt x="90391" y="97353"/>
                  </a:lnTo>
                  <a:lnTo>
                    <a:pt x="127120" y="113704"/>
                  </a:lnTo>
                  <a:lnTo>
                    <a:pt x="164741" y="133670"/>
                  </a:lnTo>
                  <a:lnTo>
                    <a:pt x="191170" y="152474"/>
                  </a:lnTo>
                  <a:lnTo>
                    <a:pt x="199596" y="161140"/>
                  </a:lnTo>
                  <a:lnTo>
                    <a:pt x="209665" y="180928"/>
                  </a:lnTo>
                  <a:lnTo>
                    <a:pt x="209874" y="190837"/>
                  </a:lnTo>
                  <a:lnTo>
                    <a:pt x="207028" y="200239"/>
                  </a:lnTo>
                  <a:lnTo>
                    <a:pt x="202822" y="207358"/>
                  </a:lnTo>
                  <a:lnTo>
                    <a:pt x="187069" y="220538"/>
                  </a:lnTo>
                  <a:lnTo>
                    <a:pt x="173079" y="225786"/>
                  </a:lnTo>
                  <a:lnTo>
                    <a:pt x="138326" y="229156"/>
                  </a:lnTo>
                  <a:lnTo>
                    <a:pt x="103828" y="229822"/>
                  </a:lnTo>
                  <a:lnTo>
                    <a:pt x="67766" y="229964"/>
                  </a:lnTo>
                  <a:lnTo>
                    <a:pt x="23775" y="2220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4"/>
            <p:cNvSpPr/>
            <p:nvPr>
              <p:custDataLst>
                <p:tags r:id="rId27"/>
              </p:custDataLst>
            </p:nvPr>
          </p:nvSpPr>
          <p:spPr>
            <a:xfrm>
              <a:off x="7310438" y="1897063"/>
              <a:ext cx="404812" cy="23813"/>
            </a:xfrm>
            <a:custGeom>
              <a:avLst/>
              <a:gdLst/>
              <a:ahLst/>
              <a:cxnLst/>
              <a:rect l="0" t="0" r="0" b="0"/>
              <a:pathLst>
                <a:path w="404812" h="23813">
                  <a:moveTo>
                    <a:pt x="404811" y="23812"/>
                  </a:moveTo>
                  <a:lnTo>
                    <a:pt x="404811" y="23812"/>
                  </a:lnTo>
                  <a:lnTo>
                    <a:pt x="384054" y="22930"/>
                  </a:lnTo>
                  <a:lnTo>
                    <a:pt x="348606" y="12764"/>
                  </a:lnTo>
                  <a:lnTo>
                    <a:pt x="315759" y="8573"/>
                  </a:lnTo>
                  <a:lnTo>
                    <a:pt x="281192" y="8063"/>
                  </a:lnTo>
                  <a:lnTo>
                    <a:pt x="248783" y="7953"/>
                  </a:lnTo>
                  <a:lnTo>
                    <a:pt x="214849" y="3726"/>
                  </a:lnTo>
                  <a:lnTo>
                    <a:pt x="181785" y="736"/>
                  </a:lnTo>
                  <a:lnTo>
                    <a:pt x="142198" y="145"/>
                  </a:lnTo>
                  <a:lnTo>
                    <a:pt x="108835" y="28"/>
                  </a:lnTo>
                  <a:lnTo>
                    <a:pt x="72585" y="5"/>
                  </a:lnTo>
                  <a:lnTo>
                    <a:pt x="3361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5"/>
            <p:cNvSpPr/>
            <p:nvPr>
              <p:custDataLst>
                <p:tags r:id="rId28"/>
              </p:custDataLst>
            </p:nvPr>
          </p:nvSpPr>
          <p:spPr>
            <a:xfrm>
              <a:off x="7397749" y="1944687"/>
              <a:ext cx="7939" cy="150814"/>
            </a:xfrm>
            <a:custGeom>
              <a:avLst/>
              <a:gdLst/>
              <a:ahLst/>
              <a:cxnLst/>
              <a:rect l="0" t="0" r="0" b="0"/>
              <a:pathLst>
                <a:path w="7939" h="150814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6835" y="44968"/>
                  </a:lnTo>
                  <a:lnTo>
                    <a:pt x="7794" y="82259"/>
                  </a:lnTo>
                  <a:lnTo>
                    <a:pt x="7925" y="117661"/>
                  </a:lnTo>
                  <a:lnTo>
                    <a:pt x="7938" y="150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6"/>
            <p:cNvSpPr/>
            <p:nvPr>
              <p:custDataLst>
                <p:tags r:id="rId29"/>
              </p:custDataLst>
            </p:nvPr>
          </p:nvSpPr>
          <p:spPr>
            <a:xfrm>
              <a:off x="7485063" y="1945738"/>
              <a:ext cx="198098" cy="146061"/>
            </a:xfrm>
            <a:custGeom>
              <a:avLst/>
              <a:gdLst/>
              <a:ahLst/>
              <a:cxnLst/>
              <a:rect l="0" t="0" r="0" b="0"/>
              <a:pathLst>
                <a:path w="198098" h="146061">
                  <a:moveTo>
                    <a:pt x="0" y="54512"/>
                  </a:moveTo>
                  <a:lnTo>
                    <a:pt x="0" y="54512"/>
                  </a:lnTo>
                  <a:lnTo>
                    <a:pt x="0" y="50298"/>
                  </a:lnTo>
                  <a:lnTo>
                    <a:pt x="14916" y="32148"/>
                  </a:lnTo>
                  <a:lnTo>
                    <a:pt x="25879" y="23191"/>
                  </a:lnTo>
                  <a:lnTo>
                    <a:pt x="65189" y="4266"/>
                  </a:lnTo>
                  <a:lnTo>
                    <a:pt x="96465" y="0"/>
                  </a:lnTo>
                  <a:lnTo>
                    <a:pt x="124615" y="1025"/>
                  </a:lnTo>
                  <a:lnTo>
                    <a:pt x="157946" y="12659"/>
                  </a:lnTo>
                  <a:lnTo>
                    <a:pt x="165154" y="18566"/>
                  </a:lnTo>
                  <a:lnTo>
                    <a:pt x="173061" y="27071"/>
                  </a:lnTo>
                  <a:lnTo>
                    <a:pt x="192640" y="44551"/>
                  </a:lnTo>
                  <a:lnTo>
                    <a:pt x="194572" y="47871"/>
                  </a:lnTo>
                  <a:lnTo>
                    <a:pt x="197928" y="77189"/>
                  </a:lnTo>
                  <a:lnTo>
                    <a:pt x="198097" y="82859"/>
                  </a:lnTo>
                  <a:lnTo>
                    <a:pt x="193581" y="93863"/>
                  </a:lnTo>
                  <a:lnTo>
                    <a:pt x="176311" y="115300"/>
                  </a:lnTo>
                  <a:lnTo>
                    <a:pt x="161111" y="127008"/>
                  </a:lnTo>
                  <a:lnTo>
                    <a:pt x="134717" y="137983"/>
                  </a:lnTo>
                  <a:lnTo>
                    <a:pt x="101636" y="146060"/>
                  </a:lnTo>
                  <a:lnTo>
                    <a:pt x="75668" y="141889"/>
                  </a:lnTo>
                  <a:lnTo>
                    <a:pt x="74257" y="140985"/>
                  </a:lnTo>
                  <a:lnTo>
                    <a:pt x="73317" y="139501"/>
                  </a:lnTo>
                  <a:lnTo>
                    <a:pt x="71808" y="134996"/>
                  </a:lnTo>
                  <a:lnTo>
                    <a:pt x="72566" y="134626"/>
                  </a:lnTo>
                  <a:lnTo>
                    <a:pt x="87311" y="133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7"/>
            <p:cNvSpPr/>
            <p:nvPr>
              <p:custDataLst>
                <p:tags r:id="rId30"/>
              </p:custDataLst>
            </p:nvPr>
          </p:nvSpPr>
          <p:spPr>
            <a:xfrm>
              <a:off x="7270750" y="1906767"/>
              <a:ext cx="190501" cy="188734"/>
            </a:xfrm>
            <a:custGeom>
              <a:avLst/>
              <a:gdLst/>
              <a:ahLst/>
              <a:cxnLst/>
              <a:rect l="0" t="0" r="0" b="0"/>
              <a:pathLst>
                <a:path w="190501" h="188734">
                  <a:moveTo>
                    <a:pt x="0" y="37920"/>
                  </a:moveTo>
                  <a:lnTo>
                    <a:pt x="0" y="37920"/>
                  </a:lnTo>
                  <a:lnTo>
                    <a:pt x="0" y="31086"/>
                  </a:lnTo>
                  <a:lnTo>
                    <a:pt x="13538" y="11935"/>
                  </a:lnTo>
                  <a:lnTo>
                    <a:pt x="18658" y="8733"/>
                  </a:lnTo>
                  <a:lnTo>
                    <a:pt x="46684" y="225"/>
                  </a:lnTo>
                  <a:lnTo>
                    <a:pt x="57790" y="0"/>
                  </a:lnTo>
                  <a:lnTo>
                    <a:pt x="84611" y="9397"/>
                  </a:lnTo>
                  <a:lnTo>
                    <a:pt x="112198" y="31577"/>
                  </a:lnTo>
                  <a:lnTo>
                    <a:pt x="125455" y="48682"/>
                  </a:lnTo>
                  <a:lnTo>
                    <a:pt x="130724" y="62988"/>
                  </a:lnTo>
                  <a:lnTo>
                    <a:pt x="134106" y="89517"/>
                  </a:lnTo>
                  <a:lnTo>
                    <a:pt x="126804" y="124975"/>
                  </a:lnTo>
                  <a:lnTo>
                    <a:pt x="119984" y="142502"/>
                  </a:lnTo>
                  <a:lnTo>
                    <a:pt x="107183" y="158376"/>
                  </a:lnTo>
                  <a:lnTo>
                    <a:pt x="97320" y="165833"/>
                  </a:lnTo>
                  <a:lnTo>
                    <a:pt x="87056" y="169736"/>
                  </a:lnTo>
                  <a:lnTo>
                    <a:pt x="66095" y="172241"/>
                  </a:lnTo>
                  <a:lnTo>
                    <a:pt x="50256" y="168461"/>
                  </a:lnTo>
                  <a:lnTo>
                    <a:pt x="38605" y="161756"/>
                  </a:lnTo>
                  <a:lnTo>
                    <a:pt x="34797" y="156752"/>
                  </a:lnTo>
                  <a:lnTo>
                    <a:pt x="33103" y="149825"/>
                  </a:lnTo>
                  <a:lnTo>
                    <a:pt x="33033" y="132813"/>
                  </a:lnTo>
                  <a:lnTo>
                    <a:pt x="42850" y="111086"/>
                  </a:lnTo>
                  <a:lnTo>
                    <a:pt x="50424" y="100071"/>
                  </a:lnTo>
                  <a:lnTo>
                    <a:pt x="60334" y="96411"/>
                  </a:lnTo>
                  <a:lnTo>
                    <a:pt x="72676" y="95666"/>
                  </a:lnTo>
                  <a:lnTo>
                    <a:pt x="94972" y="102374"/>
                  </a:lnTo>
                  <a:lnTo>
                    <a:pt x="105710" y="108018"/>
                  </a:lnTo>
                  <a:lnTo>
                    <a:pt x="141327" y="139720"/>
                  </a:lnTo>
                  <a:lnTo>
                    <a:pt x="190500" y="188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8"/>
            <p:cNvSpPr/>
            <p:nvPr>
              <p:custDataLst>
                <p:tags r:id="rId31"/>
              </p:custDataLst>
            </p:nvPr>
          </p:nvSpPr>
          <p:spPr>
            <a:xfrm>
              <a:off x="7481517" y="1932242"/>
              <a:ext cx="193640" cy="162135"/>
            </a:xfrm>
            <a:custGeom>
              <a:avLst/>
              <a:gdLst/>
              <a:ahLst/>
              <a:cxnLst/>
              <a:rect l="0" t="0" r="0" b="0"/>
              <a:pathLst>
                <a:path w="193640" h="162135">
                  <a:moveTo>
                    <a:pt x="130545" y="12445"/>
                  </a:moveTo>
                  <a:lnTo>
                    <a:pt x="130545" y="12445"/>
                  </a:lnTo>
                  <a:lnTo>
                    <a:pt x="130545" y="8232"/>
                  </a:lnTo>
                  <a:lnTo>
                    <a:pt x="128781" y="6990"/>
                  </a:lnTo>
                  <a:lnTo>
                    <a:pt x="90657" y="0"/>
                  </a:lnTo>
                  <a:lnTo>
                    <a:pt x="57464" y="4878"/>
                  </a:lnTo>
                  <a:lnTo>
                    <a:pt x="42502" y="8494"/>
                  </a:lnTo>
                  <a:lnTo>
                    <a:pt x="31736" y="15393"/>
                  </a:lnTo>
                  <a:lnTo>
                    <a:pt x="10132" y="39292"/>
                  </a:lnTo>
                  <a:lnTo>
                    <a:pt x="199" y="69627"/>
                  </a:lnTo>
                  <a:lnTo>
                    <a:pt x="0" y="82251"/>
                  </a:lnTo>
                  <a:lnTo>
                    <a:pt x="9416" y="114699"/>
                  </a:lnTo>
                  <a:lnTo>
                    <a:pt x="17828" y="127899"/>
                  </a:lnTo>
                  <a:lnTo>
                    <a:pt x="36026" y="145364"/>
                  </a:lnTo>
                  <a:lnTo>
                    <a:pt x="60820" y="157567"/>
                  </a:lnTo>
                  <a:lnTo>
                    <a:pt x="95769" y="162134"/>
                  </a:lnTo>
                  <a:lnTo>
                    <a:pt x="116517" y="162043"/>
                  </a:lnTo>
                  <a:lnTo>
                    <a:pt x="155424" y="153439"/>
                  </a:lnTo>
                  <a:lnTo>
                    <a:pt x="165415" y="148311"/>
                  </a:lnTo>
                  <a:lnTo>
                    <a:pt x="175736" y="140152"/>
                  </a:lnTo>
                  <a:lnTo>
                    <a:pt x="181498" y="130646"/>
                  </a:lnTo>
                  <a:lnTo>
                    <a:pt x="192671" y="91796"/>
                  </a:lnTo>
                  <a:lnTo>
                    <a:pt x="193639" y="77800"/>
                  </a:lnTo>
                  <a:lnTo>
                    <a:pt x="189712" y="62482"/>
                  </a:lnTo>
                  <a:lnTo>
                    <a:pt x="178747" y="46772"/>
                  </a:lnTo>
                  <a:lnTo>
                    <a:pt x="159241" y="31998"/>
                  </a:lnTo>
                  <a:lnTo>
                    <a:pt x="128924" y="17873"/>
                  </a:lnTo>
                  <a:lnTo>
                    <a:pt x="74983" y="12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15"/>
          <p:cNvGrpSpPr/>
          <p:nvPr/>
        </p:nvGrpSpPr>
        <p:grpSpPr>
          <a:xfrm>
            <a:off x="4643437" y="984997"/>
            <a:ext cx="1201720" cy="308817"/>
            <a:chOff x="4643437" y="984997"/>
            <a:chExt cx="1201720" cy="308817"/>
          </a:xfrm>
        </p:grpSpPr>
        <p:sp>
          <p:nvSpPr>
            <p:cNvPr id="42" name="SMARTInkShape-49"/>
            <p:cNvSpPr/>
            <p:nvPr>
              <p:custDataLst>
                <p:tags r:id="rId19"/>
              </p:custDataLst>
            </p:nvPr>
          </p:nvSpPr>
          <p:spPr>
            <a:xfrm>
              <a:off x="4643437" y="984997"/>
              <a:ext cx="268221" cy="229441"/>
            </a:xfrm>
            <a:custGeom>
              <a:avLst/>
              <a:gdLst/>
              <a:ahLst/>
              <a:cxnLst/>
              <a:rect l="0" t="0" r="0" b="0"/>
              <a:pathLst>
                <a:path w="268221" h="229441">
                  <a:moveTo>
                    <a:pt x="0" y="70690"/>
                  </a:moveTo>
                  <a:lnTo>
                    <a:pt x="0" y="70690"/>
                  </a:lnTo>
                  <a:lnTo>
                    <a:pt x="4214" y="66477"/>
                  </a:lnTo>
                  <a:lnTo>
                    <a:pt x="14421" y="46242"/>
                  </a:lnTo>
                  <a:lnTo>
                    <a:pt x="43552" y="20665"/>
                  </a:lnTo>
                  <a:lnTo>
                    <a:pt x="74553" y="7762"/>
                  </a:lnTo>
                  <a:lnTo>
                    <a:pt x="106462" y="1774"/>
                  </a:lnTo>
                  <a:lnTo>
                    <a:pt x="139141" y="0"/>
                  </a:lnTo>
                  <a:lnTo>
                    <a:pt x="165581" y="1826"/>
                  </a:lnTo>
                  <a:lnTo>
                    <a:pt x="185469" y="7953"/>
                  </a:lnTo>
                  <a:lnTo>
                    <a:pt x="223988" y="32590"/>
                  </a:lnTo>
                  <a:lnTo>
                    <a:pt x="228701" y="36471"/>
                  </a:lnTo>
                  <a:lnTo>
                    <a:pt x="249090" y="71983"/>
                  </a:lnTo>
                  <a:lnTo>
                    <a:pt x="264286" y="106334"/>
                  </a:lnTo>
                  <a:lnTo>
                    <a:pt x="268220" y="127407"/>
                  </a:lnTo>
                  <a:lnTo>
                    <a:pt x="264436" y="142641"/>
                  </a:lnTo>
                  <a:lnTo>
                    <a:pt x="257092" y="163741"/>
                  </a:lnTo>
                  <a:lnTo>
                    <a:pt x="256061" y="169766"/>
                  </a:lnTo>
                  <a:lnTo>
                    <a:pt x="250213" y="181164"/>
                  </a:lnTo>
                  <a:lnTo>
                    <a:pt x="241733" y="191227"/>
                  </a:lnTo>
                  <a:lnTo>
                    <a:pt x="205182" y="216039"/>
                  </a:lnTo>
                  <a:lnTo>
                    <a:pt x="176742" y="226532"/>
                  </a:lnTo>
                  <a:lnTo>
                    <a:pt x="140344" y="229057"/>
                  </a:lnTo>
                  <a:lnTo>
                    <a:pt x="100760" y="229365"/>
                  </a:lnTo>
                  <a:lnTo>
                    <a:pt x="78657" y="227066"/>
                  </a:lnTo>
                  <a:lnTo>
                    <a:pt x="60053" y="220799"/>
                  </a:lnTo>
                  <a:lnTo>
                    <a:pt x="52267" y="215017"/>
                  </a:lnTo>
                  <a:lnTo>
                    <a:pt x="45866" y="206567"/>
                  </a:lnTo>
                  <a:lnTo>
                    <a:pt x="45571" y="202726"/>
                  </a:lnTo>
                  <a:lnTo>
                    <a:pt x="47138" y="199284"/>
                  </a:lnTo>
                  <a:lnTo>
                    <a:pt x="53582" y="193107"/>
                  </a:lnTo>
                  <a:lnTo>
                    <a:pt x="62326" y="187422"/>
                  </a:lnTo>
                  <a:lnTo>
                    <a:pt x="85593" y="183477"/>
                  </a:lnTo>
                  <a:lnTo>
                    <a:pt x="118722" y="188481"/>
                  </a:lnTo>
                  <a:lnTo>
                    <a:pt x="154491" y="200517"/>
                  </a:lnTo>
                  <a:lnTo>
                    <a:pt x="198438" y="229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0"/>
            <p:cNvSpPr/>
            <p:nvPr>
              <p:custDataLst>
                <p:tags r:id="rId20"/>
              </p:custDataLst>
            </p:nvPr>
          </p:nvSpPr>
          <p:spPr>
            <a:xfrm>
              <a:off x="4984750" y="1238250"/>
              <a:ext cx="23814" cy="55564"/>
            </a:xfrm>
            <a:custGeom>
              <a:avLst/>
              <a:gdLst/>
              <a:ahLst/>
              <a:cxnLst/>
              <a:rect l="0" t="0" r="0" b="0"/>
              <a:pathLst>
                <a:path w="23814" h="55564">
                  <a:moveTo>
                    <a:pt x="0" y="0"/>
                  </a:moveTo>
                  <a:lnTo>
                    <a:pt x="0" y="0"/>
                  </a:lnTo>
                  <a:lnTo>
                    <a:pt x="12657" y="22505"/>
                  </a:lnTo>
                  <a:lnTo>
                    <a:pt x="23813" y="55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1"/>
            <p:cNvSpPr/>
            <p:nvPr>
              <p:custDataLst>
                <p:tags r:id="rId21"/>
              </p:custDataLst>
            </p:nvPr>
          </p:nvSpPr>
          <p:spPr>
            <a:xfrm>
              <a:off x="5072063" y="1063625"/>
              <a:ext cx="47626" cy="166688"/>
            </a:xfrm>
            <a:custGeom>
              <a:avLst/>
              <a:gdLst/>
              <a:ahLst/>
              <a:cxnLst/>
              <a:rect l="0" t="0" r="0" b="0"/>
              <a:pathLst>
                <a:path w="47626" h="166688">
                  <a:moveTo>
                    <a:pt x="0" y="0"/>
                  </a:moveTo>
                  <a:lnTo>
                    <a:pt x="0" y="0"/>
                  </a:lnTo>
                  <a:lnTo>
                    <a:pt x="881" y="13556"/>
                  </a:lnTo>
                  <a:lnTo>
                    <a:pt x="8965" y="51483"/>
                  </a:lnTo>
                  <a:lnTo>
                    <a:pt x="22709" y="88597"/>
                  </a:lnTo>
                  <a:lnTo>
                    <a:pt x="31422" y="112387"/>
                  </a:lnTo>
                  <a:lnTo>
                    <a:pt x="36014" y="123151"/>
                  </a:lnTo>
                  <a:lnTo>
                    <a:pt x="47625" y="166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2"/>
            <p:cNvSpPr/>
            <p:nvPr>
              <p:custDataLst>
                <p:tags r:id="rId22"/>
              </p:custDataLst>
            </p:nvPr>
          </p:nvSpPr>
          <p:spPr>
            <a:xfrm>
              <a:off x="5143500" y="1040322"/>
              <a:ext cx="197025" cy="174116"/>
            </a:xfrm>
            <a:custGeom>
              <a:avLst/>
              <a:gdLst/>
              <a:ahLst/>
              <a:cxnLst/>
              <a:rect l="0" t="0" r="0" b="0"/>
              <a:pathLst>
                <a:path w="197025" h="174116">
                  <a:moveTo>
                    <a:pt x="0" y="39178"/>
                  </a:moveTo>
                  <a:lnTo>
                    <a:pt x="0" y="39178"/>
                  </a:lnTo>
                  <a:lnTo>
                    <a:pt x="8427" y="26537"/>
                  </a:lnTo>
                  <a:lnTo>
                    <a:pt x="19621" y="17979"/>
                  </a:lnTo>
                  <a:lnTo>
                    <a:pt x="52843" y="2072"/>
                  </a:lnTo>
                  <a:lnTo>
                    <a:pt x="82463" y="0"/>
                  </a:lnTo>
                  <a:lnTo>
                    <a:pt x="118104" y="5928"/>
                  </a:lnTo>
                  <a:lnTo>
                    <a:pt x="154410" y="13948"/>
                  </a:lnTo>
                  <a:lnTo>
                    <a:pt x="165934" y="21791"/>
                  </a:lnTo>
                  <a:lnTo>
                    <a:pt x="187705" y="48385"/>
                  </a:lnTo>
                  <a:lnTo>
                    <a:pt x="193667" y="68258"/>
                  </a:lnTo>
                  <a:lnTo>
                    <a:pt x="197024" y="99535"/>
                  </a:lnTo>
                  <a:lnTo>
                    <a:pt x="196045" y="117156"/>
                  </a:lnTo>
                  <a:lnTo>
                    <a:pt x="189730" y="133807"/>
                  </a:lnTo>
                  <a:lnTo>
                    <a:pt x="181044" y="145323"/>
                  </a:lnTo>
                  <a:lnTo>
                    <a:pt x="170423" y="153381"/>
                  </a:lnTo>
                  <a:lnTo>
                    <a:pt x="149568" y="161994"/>
                  </a:lnTo>
                  <a:lnTo>
                    <a:pt x="134384" y="164319"/>
                  </a:lnTo>
                  <a:lnTo>
                    <a:pt x="118816" y="160648"/>
                  </a:lnTo>
                  <a:lnTo>
                    <a:pt x="97529" y="153368"/>
                  </a:lnTo>
                  <a:lnTo>
                    <a:pt x="91477" y="152346"/>
                  </a:lnTo>
                  <a:lnTo>
                    <a:pt x="87443" y="149901"/>
                  </a:lnTo>
                  <a:lnTo>
                    <a:pt x="84753" y="146507"/>
                  </a:lnTo>
                  <a:lnTo>
                    <a:pt x="81766" y="138033"/>
                  </a:lnTo>
                  <a:lnTo>
                    <a:pt x="80437" y="128387"/>
                  </a:lnTo>
                  <a:lnTo>
                    <a:pt x="82198" y="120572"/>
                  </a:lnTo>
                  <a:lnTo>
                    <a:pt x="83903" y="117253"/>
                  </a:lnTo>
                  <a:lnTo>
                    <a:pt x="87686" y="115040"/>
                  </a:lnTo>
                  <a:lnTo>
                    <a:pt x="98943" y="112582"/>
                  </a:lnTo>
                  <a:lnTo>
                    <a:pt x="104767" y="113690"/>
                  </a:lnTo>
                  <a:lnTo>
                    <a:pt x="142062" y="136927"/>
                  </a:lnTo>
                  <a:lnTo>
                    <a:pt x="190500" y="1741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3"/>
            <p:cNvSpPr/>
            <p:nvPr>
              <p:custDataLst>
                <p:tags r:id="rId23"/>
              </p:custDataLst>
            </p:nvPr>
          </p:nvSpPr>
          <p:spPr>
            <a:xfrm>
              <a:off x="5429250" y="1222375"/>
              <a:ext cx="7939" cy="63501"/>
            </a:xfrm>
            <a:custGeom>
              <a:avLst/>
              <a:gdLst/>
              <a:ahLst/>
              <a:cxnLst/>
              <a:rect l="0" t="0" r="0" b="0"/>
              <a:pathLst>
                <a:path w="7939" h="63501">
                  <a:moveTo>
                    <a:pt x="0" y="0"/>
                  </a:moveTo>
                  <a:lnTo>
                    <a:pt x="0" y="0"/>
                  </a:lnTo>
                  <a:lnTo>
                    <a:pt x="7938" y="63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4"/>
            <p:cNvSpPr/>
            <p:nvPr>
              <p:custDataLst>
                <p:tags r:id="rId24"/>
              </p:custDataLst>
            </p:nvPr>
          </p:nvSpPr>
          <p:spPr>
            <a:xfrm>
              <a:off x="5524500" y="1048598"/>
              <a:ext cx="150814" cy="157903"/>
            </a:xfrm>
            <a:custGeom>
              <a:avLst/>
              <a:gdLst/>
              <a:ahLst/>
              <a:cxnLst/>
              <a:rect l="0" t="0" r="0" b="0"/>
              <a:pathLst>
                <a:path w="150814" h="157903">
                  <a:moveTo>
                    <a:pt x="0" y="30902"/>
                  </a:moveTo>
                  <a:lnTo>
                    <a:pt x="0" y="30902"/>
                  </a:lnTo>
                  <a:lnTo>
                    <a:pt x="14917" y="13633"/>
                  </a:lnTo>
                  <a:lnTo>
                    <a:pt x="17882" y="8806"/>
                  </a:lnTo>
                  <a:lnTo>
                    <a:pt x="21622" y="5588"/>
                  </a:lnTo>
                  <a:lnTo>
                    <a:pt x="30482" y="2012"/>
                  </a:lnTo>
                  <a:lnTo>
                    <a:pt x="45387" y="0"/>
                  </a:lnTo>
                  <a:lnTo>
                    <a:pt x="65189" y="3617"/>
                  </a:lnTo>
                  <a:lnTo>
                    <a:pt x="79385" y="10274"/>
                  </a:lnTo>
                  <a:lnTo>
                    <a:pt x="112598" y="40396"/>
                  </a:lnTo>
                  <a:lnTo>
                    <a:pt x="121361" y="57528"/>
                  </a:lnTo>
                  <a:lnTo>
                    <a:pt x="125329" y="83574"/>
                  </a:lnTo>
                  <a:lnTo>
                    <a:pt x="122291" y="105207"/>
                  </a:lnTo>
                  <a:lnTo>
                    <a:pt x="113442" y="117137"/>
                  </a:lnTo>
                  <a:lnTo>
                    <a:pt x="98287" y="129067"/>
                  </a:lnTo>
                  <a:lnTo>
                    <a:pt x="90427" y="131857"/>
                  </a:lnTo>
                  <a:lnTo>
                    <a:pt x="55207" y="133893"/>
                  </a:lnTo>
                  <a:lnTo>
                    <a:pt x="38602" y="133150"/>
                  </a:lnTo>
                  <a:lnTo>
                    <a:pt x="25934" y="127248"/>
                  </a:lnTo>
                  <a:lnTo>
                    <a:pt x="25227" y="126000"/>
                  </a:lnTo>
                  <a:lnTo>
                    <a:pt x="24441" y="122263"/>
                  </a:lnTo>
                  <a:lnTo>
                    <a:pt x="25995" y="120031"/>
                  </a:lnTo>
                  <a:lnTo>
                    <a:pt x="32426" y="115200"/>
                  </a:lnTo>
                  <a:lnTo>
                    <a:pt x="41750" y="111736"/>
                  </a:lnTo>
                  <a:lnTo>
                    <a:pt x="58525" y="114923"/>
                  </a:lnTo>
                  <a:lnTo>
                    <a:pt x="85566" y="128973"/>
                  </a:lnTo>
                  <a:lnTo>
                    <a:pt x="108891" y="145981"/>
                  </a:lnTo>
                  <a:lnTo>
                    <a:pt x="150813" y="1579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5"/>
            <p:cNvSpPr/>
            <p:nvPr>
              <p:custDataLst>
                <p:tags r:id="rId25"/>
              </p:custDataLst>
            </p:nvPr>
          </p:nvSpPr>
          <p:spPr>
            <a:xfrm>
              <a:off x="5699125" y="1079500"/>
              <a:ext cx="146032" cy="127001"/>
            </a:xfrm>
            <a:custGeom>
              <a:avLst/>
              <a:gdLst/>
              <a:ahLst/>
              <a:cxnLst/>
              <a:rect l="0" t="0" r="0" b="0"/>
              <a:pathLst>
                <a:path w="146032" h="127001">
                  <a:moveTo>
                    <a:pt x="0" y="127000"/>
                  </a:moveTo>
                  <a:lnTo>
                    <a:pt x="0" y="127000"/>
                  </a:lnTo>
                  <a:lnTo>
                    <a:pt x="27078" y="93585"/>
                  </a:lnTo>
                  <a:lnTo>
                    <a:pt x="40753" y="70944"/>
                  </a:lnTo>
                  <a:lnTo>
                    <a:pt x="47022" y="31870"/>
                  </a:lnTo>
                  <a:lnTo>
                    <a:pt x="47546" y="24874"/>
                  </a:lnTo>
                  <a:lnTo>
                    <a:pt x="47622" y="57760"/>
                  </a:lnTo>
                  <a:lnTo>
                    <a:pt x="53961" y="85983"/>
                  </a:lnTo>
                  <a:lnTo>
                    <a:pt x="58672" y="94953"/>
                  </a:lnTo>
                  <a:lnTo>
                    <a:pt x="62045" y="97698"/>
                  </a:lnTo>
                  <a:lnTo>
                    <a:pt x="70496" y="100748"/>
                  </a:lnTo>
                  <a:lnTo>
                    <a:pt x="85172" y="102465"/>
                  </a:lnTo>
                  <a:lnTo>
                    <a:pt x="104905" y="94546"/>
                  </a:lnTo>
                  <a:lnTo>
                    <a:pt x="123295" y="81028"/>
                  </a:lnTo>
                  <a:lnTo>
                    <a:pt x="144964" y="47563"/>
                  </a:lnTo>
                  <a:lnTo>
                    <a:pt x="146031" y="43174"/>
                  </a:lnTo>
                  <a:lnTo>
                    <a:pt x="144866" y="33594"/>
                  </a:lnTo>
                  <a:lnTo>
                    <a:pt x="135037" y="18283"/>
                  </a:lnTo>
                  <a:lnTo>
                    <a:pt x="125868" y="12536"/>
                  </a:lnTo>
                  <a:lnTo>
                    <a:pt x="793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16"/>
          <p:cNvGrpSpPr/>
          <p:nvPr/>
        </p:nvGrpSpPr>
        <p:grpSpPr>
          <a:xfrm>
            <a:off x="7588249" y="4294448"/>
            <a:ext cx="261939" cy="245203"/>
            <a:chOff x="7588249" y="4294448"/>
            <a:chExt cx="261939" cy="245203"/>
          </a:xfrm>
        </p:grpSpPr>
        <p:sp>
          <p:nvSpPr>
            <p:cNvPr id="50" name="SMARTInkShape-56"/>
            <p:cNvSpPr/>
            <p:nvPr>
              <p:custDataLst>
                <p:tags r:id="rId16"/>
              </p:custDataLst>
            </p:nvPr>
          </p:nvSpPr>
          <p:spPr>
            <a:xfrm>
              <a:off x="7588249" y="4294448"/>
              <a:ext cx="189537" cy="245203"/>
            </a:xfrm>
            <a:custGeom>
              <a:avLst/>
              <a:gdLst/>
              <a:ahLst/>
              <a:cxnLst/>
              <a:rect l="0" t="0" r="0" b="0"/>
              <a:pathLst>
                <a:path w="189537" h="245203">
                  <a:moveTo>
                    <a:pt x="0" y="47365"/>
                  </a:moveTo>
                  <a:lnTo>
                    <a:pt x="0" y="47365"/>
                  </a:lnTo>
                  <a:lnTo>
                    <a:pt x="0" y="40530"/>
                  </a:lnTo>
                  <a:lnTo>
                    <a:pt x="15263" y="24262"/>
                  </a:lnTo>
                  <a:lnTo>
                    <a:pt x="45708" y="6413"/>
                  </a:lnTo>
                  <a:lnTo>
                    <a:pt x="66559" y="1717"/>
                  </a:lnTo>
                  <a:lnTo>
                    <a:pt x="106095" y="0"/>
                  </a:lnTo>
                  <a:lnTo>
                    <a:pt x="123648" y="4030"/>
                  </a:lnTo>
                  <a:lnTo>
                    <a:pt x="132273" y="10760"/>
                  </a:lnTo>
                  <a:lnTo>
                    <a:pt x="138162" y="19631"/>
                  </a:lnTo>
                  <a:lnTo>
                    <a:pt x="140781" y="29453"/>
                  </a:lnTo>
                  <a:lnTo>
                    <a:pt x="138041" y="49112"/>
                  </a:lnTo>
                  <a:lnTo>
                    <a:pt x="131644" y="67481"/>
                  </a:lnTo>
                  <a:lnTo>
                    <a:pt x="113740" y="95974"/>
                  </a:lnTo>
                  <a:lnTo>
                    <a:pt x="111104" y="98292"/>
                  </a:lnTo>
                  <a:lnTo>
                    <a:pt x="89139" y="109580"/>
                  </a:lnTo>
                  <a:lnTo>
                    <a:pt x="89413" y="110008"/>
                  </a:lnTo>
                  <a:lnTo>
                    <a:pt x="94892" y="110611"/>
                  </a:lnTo>
                  <a:lnTo>
                    <a:pt x="128480" y="111725"/>
                  </a:lnTo>
                  <a:lnTo>
                    <a:pt x="150369" y="118077"/>
                  </a:lnTo>
                  <a:lnTo>
                    <a:pt x="179510" y="140570"/>
                  </a:lnTo>
                  <a:lnTo>
                    <a:pt x="185616" y="148468"/>
                  </a:lnTo>
                  <a:lnTo>
                    <a:pt x="187245" y="151808"/>
                  </a:lnTo>
                  <a:lnTo>
                    <a:pt x="189536" y="169151"/>
                  </a:lnTo>
                  <a:lnTo>
                    <a:pt x="186001" y="186832"/>
                  </a:lnTo>
                  <a:lnTo>
                    <a:pt x="177035" y="197839"/>
                  </a:lnTo>
                  <a:lnTo>
                    <a:pt x="164231" y="207728"/>
                  </a:lnTo>
                  <a:lnTo>
                    <a:pt x="126067" y="231531"/>
                  </a:lnTo>
                  <a:lnTo>
                    <a:pt x="100627" y="241244"/>
                  </a:lnTo>
                  <a:lnTo>
                    <a:pt x="65516" y="245202"/>
                  </a:lnTo>
                  <a:lnTo>
                    <a:pt x="54695" y="244653"/>
                  </a:lnTo>
                  <a:lnTo>
                    <a:pt x="23813" y="2299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7"/>
            <p:cNvSpPr/>
            <p:nvPr>
              <p:custDataLst>
                <p:tags r:id="rId17"/>
              </p:custDataLst>
            </p:nvPr>
          </p:nvSpPr>
          <p:spPr>
            <a:xfrm>
              <a:off x="7810499" y="4333875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0"/>
                  </a:moveTo>
                  <a:lnTo>
                    <a:pt x="0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8"/>
            <p:cNvSpPr/>
            <p:nvPr>
              <p:custDataLst>
                <p:tags r:id="rId18"/>
              </p:custDataLst>
            </p:nvPr>
          </p:nvSpPr>
          <p:spPr>
            <a:xfrm>
              <a:off x="7842250" y="443706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17"/>
          <p:cNvGrpSpPr/>
          <p:nvPr/>
        </p:nvGrpSpPr>
        <p:grpSpPr>
          <a:xfrm>
            <a:off x="7715249" y="4699129"/>
            <a:ext cx="1186072" cy="399720"/>
            <a:chOff x="7715249" y="4699129"/>
            <a:chExt cx="1186072" cy="399720"/>
          </a:xfrm>
        </p:grpSpPr>
        <p:sp>
          <p:nvSpPr>
            <p:cNvPr id="54" name="SMARTInkShape-59"/>
            <p:cNvSpPr/>
            <p:nvPr>
              <p:custDataLst>
                <p:tags r:id="rId8"/>
              </p:custDataLst>
            </p:nvPr>
          </p:nvSpPr>
          <p:spPr>
            <a:xfrm>
              <a:off x="7715249" y="4851766"/>
              <a:ext cx="222252" cy="247083"/>
            </a:xfrm>
            <a:custGeom>
              <a:avLst/>
              <a:gdLst/>
              <a:ahLst/>
              <a:cxnLst/>
              <a:rect l="0" t="0" r="0" b="0"/>
              <a:pathLst>
                <a:path w="222252" h="247083">
                  <a:moveTo>
                    <a:pt x="0" y="77422"/>
                  </a:moveTo>
                  <a:lnTo>
                    <a:pt x="0" y="77422"/>
                  </a:lnTo>
                  <a:lnTo>
                    <a:pt x="6338" y="70203"/>
                  </a:lnTo>
                  <a:lnTo>
                    <a:pt x="30714" y="32265"/>
                  </a:lnTo>
                  <a:lnTo>
                    <a:pt x="41243" y="20728"/>
                  </a:lnTo>
                  <a:lnTo>
                    <a:pt x="65375" y="8929"/>
                  </a:lnTo>
                  <a:lnTo>
                    <a:pt x="95621" y="458"/>
                  </a:lnTo>
                  <a:lnTo>
                    <a:pt x="111290" y="0"/>
                  </a:lnTo>
                  <a:lnTo>
                    <a:pt x="127074" y="2737"/>
                  </a:lnTo>
                  <a:lnTo>
                    <a:pt x="138205" y="9244"/>
                  </a:lnTo>
                  <a:lnTo>
                    <a:pt x="142407" y="13450"/>
                  </a:lnTo>
                  <a:lnTo>
                    <a:pt x="161123" y="52671"/>
                  </a:lnTo>
                  <a:lnTo>
                    <a:pt x="165589" y="84259"/>
                  </a:lnTo>
                  <a:lnTo>
                    <a:pt x="164119" y="119243"/>
                  </a:lnTo>
                  <a:lnTo>
                    <a:pt x="157989" y="149491"/>
                  </a:lnTo>
                  <a:lnTo>
                    <a:pt x="148017" y="182889"/>
                  </a:lnTo>
                  <a:lnTo>
                    <a:pt x="135972" y="205097"/>
                  </a:lnTo>
                  <a:lnTo>
                    <a:pt x="100701" y="233212"/>
                  </a:lnTo>
                  <a:lnTo>
                    <a:pt x="90617" y="240148"/>
                  </a:lnTo>
                  <a:lnTo>
                    <a:pt x="77316" y="246170"/>
                  </a:lnTo>
                  <a:lnTo>
                    <a:pt x="62585" y="247082"/>
                  </a:lnTo>
                  <a:lnTo>
                    <a:pt x="35783" y="240482"/>
                  </a:lnTo>
                  <a:lnTo>
                    <a:pt x="31794" y="237281"/>
                  </a:lnTo>
                  <a:lnTo>
                    <a:pt x="27360" y="229022"/>
                  </a:lnTo>
                  <a:lnTo>
                    <a:pt x="24864" y="210240"/>
                  </a:lnTo>
                  <a:lnTo>
                    <a:pt x="26633" y="200245"/>
                  </a:lnTo>
                  <a:lnTo>
                    <a:pt x="28338" y="196346"/>
                  </a:lnTo>
                  <a:lnTo>
                    <a:pt x="43381" y="182429"/>
                  </a:lnTo>
                  <a:lnTo>
                    <a:pt x="57204" y="177008"/>
                  </a:lnTo>
                  <a:lnTo>
                    <a:pt x="73932" y="175481"/>
                  </a:lnTo>
                  <a:lnTo>
                    <a:pt x="107259" y="178697"/>
                  </a:lnTo>
                  <a:lnTo>
                    <a:pt x="139868" y="180924"/>
                  </a:lnTo>
                  <a:lnTo>
                    <a:pt x="175436" y="186779"/>
                  </a:lnTo>
                  <a:lnTo>
                    <a:pt x="186451" y="186879"/>
                  </a:lnTo>
                  <a:lnTo>
                    <a:pt x="222251" y="180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0"/>
            <p:cNvSpPr/>
            <p:nvPr>
              <p:custDataLst>
                <p:tags r:id="rId9"/>
              </p:custDataLst>
            </p:nvPr>
          </p:nvSpPr>
          <p:spPr>
            <a:xfrm>
              <a:off x="7925073" y="4841875"/>
              <a:ext cx="153620" cy="161980"/>
            </a:xfrm>
            <a:custGeom>
              <a:avLst/>
              <a:gdLst/>
              <a:ahLst/>
              <a:cxnLst/>
              <a:rect l="0" t="0" r="0" b="0"/>
              <a:pathLst>
                <a:path w="153620" h="161980">
                  <a:moveTo>
                    <a:pt x="20364" y="79375"/>
                  </a:moveTo>
                  <a:lnTo>
                    <a:pt x="20364" y="79375"/>
                  </a:lnTo>
                  <a:lnTo>
                    <a:pt x="4914" y="63924"/>
                  </a:lnTo>
                  <a:lnTo>
                    <a:pt x="401" y="72053"/>
                  </a:lnTo>
                  <a:lnTo>
                    <a:pt x="0" y="76257"/>
                  </a:lnTo>
                  <a:lnTo>
                    <a:pt x="7937" y="109255"/>
                  </a:lnTo>
                  <a:lnTo>
                    <a:pt x="18758" y="136168"/>
                  </a:lnTo>
                  <a:lnTo>
                    <a:pt x="31157" y="151275"/>
                  </a:lnTo>
                  <a:lnTo>
                    <a:pt x="37802" y="155428"/>
                  </a:lnTo>
                  <a:lnTo>
                    <a:pt x="54929" y="161979"/>
                  </a:lnTo>
                  <a:lnTo>
                    <a:pt x="80975" y="161079"/>
                  </a:lnTo>
                  <a:lnTo>
                    <a:pt x="107824" y="152872"/>
                  </a:lnTo>
                  <a:lnTo>
                    <a:pt x="115973" y="147907"/>
                  </a:lnTo>
                  <a:lnTo>
                    <a:pt x="140769" y="118601"/>
                  </a:lnTo>
                  <a:lnTo>
                    <a:pt x="149624" y="100698"/>
                  </a:lnTo>
                  <a:lnTo>
                    <a:pt x="153619" y="74424"/>
                  </a:lnTo>
                  <a:lnTo>
                    <a:pt x="150589" y="52724"/>
                  </a:lnTo>
                  <a:lnTo>
                    <a:pt x="139892" y="30909"/>
                  </a:lnTo>
                  <a:lnTo>
                    <a:pt x="125551" y="16116"/>
                  </a:lnTo>
                  <a:lnTo>
                    <a:pt x="100330" y="4098"/>
                  </a:lnTo>
                  <a:lnTo>
                    <a:pt x="80321" y="809"/>
                  </a:lnTo>
                  <a:lnTo>
                    <a:pt x="2830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1"/>
            <p:cNvSpPr/>
            <p:nvPr>
              <p:custDataLst>
                <p:tags r:id="rId10"/>
              </p:custDataLst>
            </p:nvPr>
          </p:nvSpPr>
          <p:spPr>
            <a:xfrm>
              <a:off x="8151813" y="4897437"/>
              <a:ext cx="79375" cy="7939"/>
            </a:xfrm>
            <a:custGeom>
              <a:avLst/>
              <a:gdLst/>
              <a:ahLst/>
              <a:cxnLst/>
              <a:rect l="0" t="0" r="0" b="0"/>
              <a:pathLst>
                <a:path w="79375" h="7939">
                  <a:moveTo>
                    <a:pt x="79374" y="0"/>
                  </a:moveTo>
                  <a:lnTo>
                    <a:pt x="79374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2"/>
            <p:cNvSpPr/>
            <p:nvPr>
              <p:custDataLst>
                <p:tags r:id="rId11"/>
              </p:custDataLst>
            </p:nvPr>
          </p:nvSpPr>
          <p:spPr>
            <a:xfrm>
              <a:off x="8262937" y="4738727"/>
              <a:ext cx="209760" cy="269837"/>
            </a:xfrm>
            <a:custGeom>
              <a:avLst/>
              <a:gdLst/>
              <a:ahLst/>
              <a:cxnLst/>
              <a:rect l="0" t="0" r="0" b="0"/>
              <a:pathLst>
                <a:path w="209760" h="269837">
                  <a:moveTo>
                    <a:pt x="0" y="31711"/>
                  </a:moveTo>
                  <a:lnTo>
                    <a:pt x="0" y="31711"/>
                  </a:lnTo>
                  <a:lnTo>
                    <a:pt x="0" y="27497"/>
                  </a:lnTo>
                  <a:lnTo>
                    <a:pt x="1764" y="26255"/>
                  </a:lnTo>
                  <a:lnTo>
                    <a:pt x="34515" y="15284"/>
                  </a:lnTo>
                  <a:lnTo>
                    <a:pt x="70920" y="3416"/>
                  </a:lnTo>
                  <a:lnTo>
                    <a:pt x="108588" y="162"/>
                  </a:lnTo>
                  <a:lnTo>
                    <a:pt x="121208" y="0"/>
                  </a:lnTo>
                  <a:lnTo>
                    <a:pt x="123139" y="869"/>
                  </a:lnTo>
                  <a:lnTo>
                    <a:pt x="124425" y="2331"/>
                  </a:lnTo>
                  <a:lnTo>
                    <a:pt x="125284" y="4185"/>
                  </a:lnTo>
                  <a:lnTo>
                    <a:pt x="126739" y="5424"/>
                  </a:lnTo>
                  <a:lnTo>
                    <a:pt x="130705" y="6798"/>
                  </a:lnTo>
                  <a:lnTo>
                    <a:pt x="135407" y="12113"/>
                  </a:lnTo>
                  <a:lnTo>
                    <a:pt x="137897" y="15999"/>
                  </a:lnTo>
                  <a:lnTo>
                    <a:pt x="138311" y="27373"/>
                  </a:lnTo>
                  <a:lnTo>
                    <a:pt x="133618" y="57597"/>
                  </a:lnTo>
                  <a:lnTo>
                    <a:pt x="117114" y="80337"/>
                  </a:lnTo>
                  <a:lnTo>
                    <a:pt x="91617" y="100406"/>
                  </a:lnTo>
                  <a:lnTo>
                    <a:pt x="89227" y="105751"/>
                  </a:lnTo>
                  <a:lnTo>
                    <a:pt x="89470" y="107529"/>
                  </a:lnTo>
                  <a:lnTo>
                    <a:pt x="90515" y="108715"/>
                  </a:lnTo>
                  <a:lnTo>
                    <a:pt x="94027" y="110914"/>
                  </a:lnTo>
                  <a:lnTo>
                    <a:pt x="98529" y="114831"/>
                  </a:lnTo>
                  <a:lnTo>
                    <a:pt x="125853" y="118195"/>
                  </a:lnTo>
                  <a:lnTo>
                    <a:pt x="157118" y="121211"/>
                  </a:lnTo>
                  <a:lnTo>
                    <a:pt x="177428" y="126169"/>
                  </a:lnTo>
                  <a:lnTo>
                    <a:pt x="192334" y="134253"/>
                  </a:lnTo>
                  <a:lnTo>
                    <a:pt x="200134" y="141372"/>
                  </a:lnTo>
                  <a:lnTo>
                    <a:pt x="209356" y="157343"/>
                  </a:lnTo>
                  <a:lnTo>
                    <a:pt x="209759" y="171921"/>
                  </a:lnTo>
                  <a:lnTo>
                    <a:pt x="206114" y="188394"/>
                  </a:lnTo>
                  <a:lnTo>
                    <a:pt x="188691" y="214729"/>
                  </a:lnTo>
                  <a:lnTo>
                    <a:pt x="153536" y="242424"/>
                  </a:lnTo>
                  <a:lnTo>
                    <a:pt x="95250" y="269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3"/>
            <p:cNvSpPr/>
            <p:nvPr>
              <p:custDataLst>
                <p:tags r:id="rId12"/>
              </p:custDataLst>
            </p:nvPr>
          </p:nvSpPr>
          <p:spPr>
            <a:xfrm>
              <a:off x="8509000" y="4786312"/>
              <a:ext cx="79375" cy="23814"/>
            </a:xfrm>
            <a:custGeom>
              <a:avLst/>
              <a:gdLst/>
              <a:ahLst/>
              <a:cxnLst/>
              <a:rect l="0" t="0" r="0" b="0"/>
              <a:pathLst>
                <a:path w="79375" h="23814">
                  <a:moveTo>
                    <a:pt x="79374" y="0"/>
                  </a:moveTo>
                  <a:lnTo>
                    <a:pt x="79374" y="0"/>
                  </a:lnTo>
                  <a:lnTo>
                    <a:pt x="75161" y="0"/>
                  </a:lnTo>
                  <a:lnTo>
                    <a:pt x="70741" y="2352"/>
                  </a:lnTo>
                  <a:lnTo>
                    <a:pt x="68327" y="4214"/>
                  </a:lnTo>
                  <a:lnTo>
                    <a:pt x="60941" y="6282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64"/>
            <p:cNvSpPr/>
            <p:nvPr>
              <p:custDataLst>
                <p:tags r:id="rId13"/>
              </p:custDataLst>
            </p:nvPr>
          </p:nvSpPr>
          <p:spPr>
            <a:xfrm>
              <a:off x="8556625" y="4865688"/>
              <a:ext cx="87313" cy="23813"/>
            </a:xfrm>
            <a:custGeom>
              <a:avLst/>
              <a:gdLst/>
              <a:ahLst/>
              <a:cxnLst/>
              <a:rect l="0" t="0" r="0" b="0"/>
              <a:pathLst>
                <a:path w="87313" h="23813">
                  <a:moveTo>
                    <a:pt x="87312" y="0"/>
                  </a:moveTo>
                  <a:lnTo>
                    <a:pt x="87312" y="0"/>
                  </a:lnTo>
                  <a:lnTo>
                    <a:pt x="83098" y="0"/>
                  </a:lnTo>
                  <a:lnTo>
                    <a:pt x="78678" y="2351"/>
                  </a:lnTo>
                  <a:lnTo>
                    <a:pt x="76264" y="4213"/>
                  </a:lnTo>
                  <a:lnTo>
                    <a:pt x="39887" y="16081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65"/>
            <p:cNvSpPr/>
            <p:nvPr>
              <p:custDataLst>
                <p:tags r:id="rId14"/>
              </p:custDataLst>
            </p:nvPr>
          </p:nvSpPr>
          <p:spPr>
            <a:xfrm>
              <a:off x="8691562" y="4730750"/>
              <a:ext cx="47626" cy="230189"/>
            </a:xfrm>
            <a:custGeom>
              <a:avLst/>
              <a:gdLst/>
              <a:ahLst/>
              <a:cxnLst/>
              <a:rect l="0" t="0" r="0" b="0"/>
              <a:pathLst>
                <a:path w="47626" h="230189">
                  <a:moveTo>
                    <a:pt x="0" y="0"/>
                  </a:moveTo>
                  <a:lnTo>
                    <a:pt x="0" y="0"/>
                  </a:lnTo>
                  <a:lnTo>
                    <a:pt x="6282" y="28254"/>
                  </a:lnTo>
                  <a:lnTo>
                    <a:pt x="11825" y="67023"/>
                  </a:lnTo>
                  <a:lnTo>
                    <a:pt x="15956" y="101434"/>
                  </a:lnTo>
                  <a:lnTo>
                    <a:pt x="22605" y="135926"/>
                  </a:lnTo>
                  <a:lnTo>
                    <a:pt x="29937" y="172403"/>
                  </a:lnTo>
                  <a:lnTo>
                    <a:pt x="47625" y="230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6"/>
            <p:cNvSpPr/>
            <p:nvPr>
              <p:custDataLst>
                <p:tags r:id="rId15"/>
              </p:custDataLst>
            </p:nvPr>
          </p:nvSpPr>
          <p:spPr>
            <a:xfrm>
              <a:off x="8755063" y="4699129"/>
              <a:ext cx="146258" cy="245934"/>
            </a:xfrm>
            <a:custGeom>
              <a:avLst/>
              <a:gdLst/>
              <a:ahLst/>
              <a:cxnLst/>
              <a:rect l="0" t="0" r="0" b="0"/>
              <a:pathLst>
                <a:path w="146258" h="245934">
                  <a:moveTo>
                    <a:pt x="0" y="31621"/>
                  </a:moveTo>
                  <a:lnTo>
                    <a:pt x="0" y="31621"/>
                  </a:lnTo>
                  <a:lnTo>
                    <a:pt x="19874" y="30739"/>
                  </a:lnTo>
                  <a:lnTo>
                    <a:pt x="54963" y="18964"/>
                  </a:lnTo>
                  <a:lnTo>
                    <a:pt x="87121" y="9692"/>
                  </a:lnTo>
                  <a:lnTo>
                    <a:pt x="99798" y="3173"/>
                  </a:lnTo>
                  <a:lnTo>
                    <a:pt x="138710" y="0"/>
                  </a:lnTo>
                  <a:lnTo>
                    <a:pt x="143374" y="6984"/>
                  </a:lnTo>
                  <a:lnTo>
                    <a:pt x="145855" y="12550"/>
                  </a:lnTo>
                  <a:lnTo>
                    <a:pt x="146257" y="23439"/>
                  </a:lnTo>
                  <a:lnTo>
                    <a:pt x="143542" y="57443"/>
                  </a:lnTo>
                  <a:lnTo>
                    <a:pt x="136669" y="90259"/>
                  </a:lnTo>
                  <a:lnTo>
                    <a:pt x="129172" y="129406"/>
                  </a:lnTo>
                  <a:lnTo>
                    <a:pt x="123214" y="167550"/>
                  </a:lnTo>
                  <a:lnTo>
                    <a:pt x="120292" y="200464"/>
                  </a:lnTo>
                  <a:lnTo>
                    <a:pt x="111125" y="2459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18"/>
          <p:cNvGrpSpPr/>
          <p:nvPr/>
        </p:nvGrpSpPr>
        <p:grpSpPr>
          <a:xfrm>
            <a:off x="7937500" y="4238625"/>
            <a:ext cx="237480" cy="246064"/>
            <a:chOff x="7937500" y="4238625"/>
            <a:chExt cx="237480" cy="246064"/>
          </a:xfrm>
        </p:grpSpPr>
        <p:sp>
          <p:nvSpPr>
            <p:cNvPr id="63" name="SMARTInkShape-67"/>
            <p:cNvSpPr/>
            <p:nvPr>
              <p:custDataLst>
                <p:tags r:id="rId6"/>
              </p:custDataLst>
            </p:nvPr>
          </p:nvSpPr>
          <p:spPr>
            <a:xfrm>
              <a:off x="7937500" y="4238625"/>
              <a:ext cx="47626" cy="246064"/>
            </a:xfrm>
            <a:custGeom>
              <a:avLst/>
              <a:gdLst/>
              <a:ahLst/>
              <a:cxnLst/>
              <a:rect l="0" t="0" r="0" b="0"/>
              <a:pathLst>
                <a:path w="47626" h="246064">
                  <a:moveTo>
                    <a:pt x="0" y="0"/>
                  </a:moveTo>
                  <a:lnTo>
                    <a:pt x="0" y="0"/>
                  </a:lnTo>
                  <a:lnTo>
                    <a:pt x="2352" y="34515"/>
                  </a:lnTo>
                  <a:lnTo>
                    <a:pt x="8084" y="67228"/>
                  </a:lnTo>
                  <a:lnTo>
                    <a:pt x="16427" y="104446"/>
                  </a:lnTo>
                  <a:lnTo>
                    <a:pt x="26567" y="137342"/>
                  </a:lnTo>
                  <a:lnTo>
                    <a:pt x="36181" y="171735"/>
                  </a:lnTo>
                  <a:lnTo>
                    <a:pt x="43440" y="207214"/>
                  </a:lnTo>
                  <a:lnTo>
                    <a:pt x="47625" y="246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68"/>
            <p:cNvSpPr/>
            <p:nvPr>
              <p:custDataLst>
                <p:tags r:id="rId7"/>
              </p:custDataLst>
            </p:nvPr>
          </p:nvSpPr>
          <p:spPr>
            <a:xfrm>
              <a:off x="8024812" y="4238733"/>
              <a:ext cx="150168" cy="206268"/>
            </a:xfrm>
            <a:custGeom>
              <a:avLst/>
              <a:gdLst/>
              <a:ahLst/>
              <a:cxnLst/>
              <a:rect l="0" t="0" r="0" b="0"/>
              <a:pathLst>
                <a:path w="150168" h="206268">
                  <a:moveTo>
                    <a:pt x="0" y="23704"/>
                  </a:moveTo>
                  <a:lnTo>
                    <a:pt x="0" y="23704"/>
                  </a:lnTo>
                  <a:lnTo>
                    <a:pt x="23136" y="21353"/>
                  </a:lnTo>
                  <a:lnTo>
                    <a:pt x="59643" y="12657"/>
                  </a:lnTo>
                  <a:lnTo>
                    <a:pt x="94488" y="7901"/>
                  </a:lnTo>
                  <a:lnTo>
                    <a:pt x="130624" y="1121"/>
                  </a:lnTo>
                  <a:lnTo>
                    <a:pt x="148633" y="0"/>
                  </a:lnTo>
                  <a:lnTo>
                    <a:pt x="149360" y="1727"/>
                  </a:lnTo>
                  <a:lnTo>
                    <a:pt x="150167" y="8351"/>
                  </a:lnTo>
                  <a:lnTo>
                    <a:pt x="138118" y="46983"/>
                  </a:lnTo>
                  <a:lnTo>
                    <a:pt x="134116" y="60784"/>
                  </a:lnTo>
                  <a:lnTo>
                    <a:pt x="118853" y="93519"/>
                  </a:lnTo>
                  <a:lnTo>
                    <a:pt x="102100" y="126310"/>
                  </a:lnTo>
                  <a:lnTo>
                    <a:pt x="83964" y="164538"/>
                  </a:lnTo>
                  <a:lnTo>
                    <a:pt x="63500" y="2062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19"/>
          <p:cNvGrpSpPr/>
          <p:nvPr/>
        </p:nvGrpSpPr>
        <p:grpSpPr>
          <a:xfrm>
            <a:off x="7699375" y="5500952"/>
            <a:ext cx="608682" cy="388674"/>
            <a:chOff x="7699375" y="5500952"/>
            <a:chExt cx="608682" cy="388674"/>
          </a:xfrm>
        </p:grpSpPr>
        <p:sp>
          <p:nvSpPr>
            <p:cNvPr id="66" name="SMARTInkShape-69"/>
            <p:cNvSpPr/>
            <p:nvPr>
              <p:custDataLst>
                <p:tags r:id="rId1"/>
              </p:custDataLst>
            </p:nvPr>
          </p:nvSpPr>
          <p:spPr>
            <a:xfrm>
              <a:off x="7699375" y="5659437"/>
              <a:ext cx="39688" cy="230189"/>
            </a:xfrm>
            <a:custGeom>
              <a:avLst/>
              <a:gdLst/>
              <a:ahLst/>
              <a:cxnLst/>
              <a:rect l="0" t="0" r="0" b="0"/>
              <a:pathLst>
                <a:path w="39688" h="230189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13729" y="43886"/>
                  </a:lnTo>
                  <a:lnTo>
                    <a:pt x="21930" y="78491"/>
                  </a:lnTo>
                  <a:lnTo>
                    <a:pt x="30283" y="114732"/>
                  </a:lnTo>
                  <a:lnTo>
                    <a:pt x="36914" y="149925"/>
                  </a:lnTo>
                  <a:lnTo>
                    <a:pt x="39322" y="188674"/>
                  </a:lnTo>
                  <a:lnTo>
                    <a:pt x="39687" y="230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70"/>
            <p:cNvSpPr/>
            <p:nvPr>
              <p:custDataLst>
                <p:tags r:id="rId2"/>
              </p:custDataLst>
            </p:nvPr>
          </p:nvSpPr>
          <p:spPr>
            <a:xfrm>
              <a:off x="7786687" y="5588679"/>
              <a:ext cx="149890" cy="253322"/>
            </a:xfrm>
            <a:custGeom>
              <a:avLst/>
              <a:gdLst/>
              <a:ahLst/>
              <a:cxnLst/>
              <a:rect l="0" t="0" r="0" b="0"/>
              <a:pathLst>
                <a:path w="149890" h="253322">
                  <a:moveTo>
                    <a:pt x="0" y="23133"/>
                  </a:moveTo>
                  <a:lnTo>
                    <a:pt x="0" y="23133"/>
                  </a:lnTo>
                  <a:lnTo>
                    <a:pt x="13555" y="22252"/>
                  </a:lnTo>
                  <a:lnTo>
                    <a:pt x="52579" y="12086"/>
                  </a:lnTo>
                  <a:lnTo>
                    <a:pt x="83033" y="2756"/>
                  </a:lnTo>
                  <a:lnTo>
                    <a:pt x="119361" y="0"/>
                  </a:lnTo>
                  <a:lnTo>
                    <a:pt x="129779" y="504"/>
                  </a:lnTo>
                  <a:lnTo>
                    <a:pt x="140289" y="3668"/>
                  </a:lnTo>
                  <a:lnTo>
                    <a:pt x="143797" y="5747"/>
                  </a:lnTo>
                  <a:lnTo>
                    <a:pt x="147695" y="10408"/>
                  </a:lnTo>
                  <a:lnTo>
                    <a:pt x="149889" y="30632"/>
                  </a:lnTo>
                  <a:lnTo>
                    <a:pt x="145699" y="46750"/>
                  </a:lnTo>
                  <a:lnTo>
                    <a:pt x="138126" y="68349"/>
                  </a:lnTo>
                  <a:lnTo>
                    <a:pt x="128138" y="104118"/>
                  </a:lnTo>
                  <a:lnTo>
                    <a:pt x="112656" y="138333"/>
                  </a:lnTo>
                  <a:lnTo>
                    <a:pt x="98098" y="174482"/>
                  </a:lnTo>
                  <a:lnTo>
                    <a:pt x="84693" y="209490"/>
                  </a:lnTo>
                  <a:lnTo>
                    <a:pt x="71437" y="2533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71"/>
            <p:cNvSpPr/>
            <p:nvPr>
              <p:custDataLst>
                <p:tags r:id="rId3"/>
              </p:custDataLst>
            </p:nvPr>
          </p:nvSpPr>
          <p:spPr>
            <a:xfrm>
              <a:off x="8032750" y="5611812"/>
              <a:ext cx="7938" cy="7939"/>
            </a:xfrm>
            <a:custGeom>
              <a:avLst/>
              <a:gdLst/>
              <a:ahLst/>
              <a:cxnLst/>
              <a:rect l="0" t="0" r="0" b="0"/>
              <a:pathLst>
                <a:path w="7938" h="7939">
                  <a:moveTo>
                    <a:pt x="7937" y="0"/>
                  </a:moveTo>
                  <a:lnTo>
                    <a:pt x="7937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72"/>
            <p:cNvSpPr/>
            <p:nvPr>
              <p:custDataLst>
                <p:tags r:id="rId4"/>
              </p:custDataLst>
            </p:nvPr>
          </p:nvSpPr>
          <p:spPr>
            <a:xfrm>
              <a:off x="8032750" y="5715000"/>
              <a:ext cx="7938" cy="23814"/>
            </a:xfrm>
            <a:custGeom>
              <a:avLst/>
              <a:gdLst/>
              <a:ahLst/>
              <a:cxnLst/>
              <a:rect l="0" t="0" r="0" b="0"/>
              <a:pathLst>
                <a:path w="7938" h="23814">
                  <a:moveTo>
                    <a:pt x="7937" y="0"/>
                  </a:moveTo>
                  <a:lnTo>
                    <a:pt x="7937" y="0"/>
                  </a:lnTo>
                  <a:lnTo>
                    <a:pt x="3723" y="4213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73"/>
            <p:cNvSpPr/>
            <p:nvPr>
              <p:custDataLst>
                <p:tags r:id="rId5"/>
              </p:custDataLst>
            </p:nvPr>
          </p:nvSpPr>
          <p:spPr>
            <a:xfrm>
              <a:off x="8120062" y="5500952"/>
              <a:ext cx="187995" cy="253736"/>
            </a:xfrm>
            <a:custGeom>
              <a:avLst/>
              <a:gdLst/>
              <a:ahLst/>
              <a:cxnLst/>
              <a:rect l="0" t="0" r="0" b="0"/>
              <a:pathLst>
                <a:path w="187995" h="253736">
                  <a:moveTo>
                    <a:pt x="0" y="55298"/>
                  </a:moveTo>
                  <a:lnTo>
                    <a:pt x="0" y="55298"/>
                  </a:lnTo>
                  <a:lnTo>
                    <a:pt x="34697" y="24815"/>
                  </a:lnTo>
                  <a:lnTo>
                    <a:pt x="67122" y="4257"/>
                  </a:lnTo>
                  <a:lnTo>
                    <a:pt x="76955" y="628"/>
                  </a:lnTo>
                  <a:lnTo>
                    <a:pt x="87084" y="0"/>
                  </a:lnTo>
                  <a:lnTo>
                    <a:pt x="93973" y="2205"/>
                  </a:lnTo>
                  <a:lnTo>
                    <a:pt x="97045" y="4027"/>
                  </a:lnTo>
                  <a:lnTo>
                    <a:pt x="99092" y="7888"/>
                  </a:lnTo>
                  <a:lnTo>
                    <a:pt x="101367" y="19234"/>
                  </a:lnTo>
                  <a:lnTo>
                    <a:pt x="94314" y="58127"/>
                  </a:lnTo>
                  <a:lnTo>
                    <a:pt x="88660" y="75958"/>
                  </a:lnTo>
                  <a:lnTo>
                    <a:pt x="66844" y="112115"/>
                  </a:lnTo>
                  <a:lnTo>
                    <a:pt x="52096" y="130791"/>
                  </a:lnTo>
                  <a:lnTo>
                    <a:pt x="52370" y="132085"/>
                  </a:lnTo>
                  <a:lnTo>
                    <a:pt x="53434" y="132948"/>
                  </a:lnTo>
                  <a:lnTo>
                    <a:pt x="59320" y="131555"/>
                  </a:lnTo>
                  <a:lnTo>
                    <a:pt x="95445" y="115970"/>
                  </a:lnTo>
                  <a:lnTo>
                    <a:pt x="126124" y="111869"/>
                  </a:lnTo>
                  <a:lnTo>
                    <a:pt x="142486" y="111309"/>
                  </a:lnTo>
                  <a:lnTo>
                    <a:pt x="158577" y="115764"/>
                  </a:lnTo>
                  <a:lnTo>
                    <a:pt x="172785" y="123623"/>
                  </a:lnTo>
                  <a:lnTo>
                    <a:pt x="182038" y="132994"/>
                  </a:lnTo>
                  <a:lnTo>
                    <a:pt x="186739" y="143040"/>
                  </a:lnTo>
                  <a:lnTo>
                    <a:pt x="187994" y="148188"/>
                  </a:lnTo>
                  <a:lnTo>
                    <a:pt x="187035" y="158613"/>
                  </a:lnTo>
                  <a:lnTo>
                    <a:pt x="174321" y="194178"/>
                  </a:lnTo>
                  <a:lnTo>
                    <a:pt x="171777" y="198154"/>
                  </a:lnTo>
                  <a:lnTo>
                    <a:pt x="161894" y="204926"/>
                  </a:lnTo>
                  <a:lnTo>
                    <a:pt x="143806" y="216048"/>
                  </a:lnTo>
                  <a:lnTo>
                    <a:pt x="121892" y="231396"/>
                  </a:lnTo>
                  <a:lnTo>
                    <a:pt x="82709" y="245644"/>
                  </a:lnTo>
                  <a:lnTo>
                    <a:pt x="68510" y="250139"/>
                  </a:lnTo>
                  <a:lnTo>
                    <a:pt x="31751" y="253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17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Bob </a:t>
            </a:r>
            <a:r>
              <a:rPr lang="en-CA" dirty="0"/>
              <a:t>is drawing marbles from a bag: there are 5 green, 3 yellow and 1 red.</a:t>
            </a:r>
            <a:endParaRPr lang="en-US" dirty="0"/>
          </a:p>
          <a:p>
            <a:pPr marL="109728" indent="0">
              <a:buNone/>
            </a:pPr>
            <a:r>
              <a:rPr lang="en-CA" dirty="0"/>
              <a:t>a)	State the event.</a:t>
            </a:r>
            <a:endParaRPr lang="en-US" dirty="0"/>
          </a:p>
          <a:p>
            <a:pPr marL="109728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en-CA" dirty="0" smtClean="0"/>
              <a:t>b)	State </a:t>
            </a:r>
            <a:r>
              <a:rPr lang="en-CA" dirty="0"/>
              <a:t>all the possible outcomes; how many </a:t>
            </a:r>
            <a:r>
              <a:rPr lang="en-CA" dirty="0" smtClean="0"/>
              <a:t>	possible </a:t>
            </a:r>
            <a:r>
              <a:rPr lang="en-CA" dirty="0"/>
              <a:t>outcomes</a:t>
            </a:r>
            <a:r>
              <a:rPr lang="en-CA" dirty="0" smtClean="0"/>
              <a:t>.</a:t>
            </a:r>
          </a:p>
          <a:p>
            <a:pPr marL="624078" indent="-514350">
              <a:buAutoNum type="alphaLcParenR" startAt="2"/>
            </a:pPr>
            <a:endParaRPr lang="en-US" dirty="0"/>
          </a:p>
          <a:p>
            <a:pPr marL="109728" indent="0">
              <a:buNone/>
            </a:pPr>
            <a:r>
              <a:rPr lang="en-CA" dirty="0" smtClean="0"/>
              <a:t>c</a:t>
            </a:r>
            <a:r>
              <a:rPr lang="en-CA" dirty="0"/>
              <a:t>)	State the probability of drawing a yellow.</a:t>
            </a:r>
            <a:endParaRPr lang="en-US" dirty="0"/>
          </a:p>
          <a:p>
            <a:pPr marL="109728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en-CA" dirty="0"/>
              <a:t>d)	State the odds for drawing green. </a:t>
            </a:r>
            <a:endParaRPr lang="en-US" dirty="0"/>
          </a:p>
          <a:p>
            <a:pPr marL="109728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en-CA" dirty="0"/>
              <a:t>e)	State the odds against drawing red.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263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 Larger Fon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Larger Font</Template>
  <TotalTime>506</TotalTime>
  <Words>243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 2</vt:lpstr>
      <vt:lpstr>Urban Larger Font</vt:lpstr>
      <vt:lpstr>Odds</vt:lpstr>
      <vt:lpstr>Odds</vt:lpstr>
      <vt:lpstr>Writing Odds</vt:lpstr>
      <vt:lpstr>Example</vt:lpstr>
      <vt:lpstr>Note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Probability</dc:title>
  <dc:creator>Shaewyn</dc:creator>
  <cp:lastModifiedBy>Kim Stevenson</cp:lastModifiedBy>
  <cp:revision>38</cp:revision>
  <dcterms:created xsi:type="dcterms:W3CDTF">2006-08-16T00:00:00Z</dcterms:created>
  <dcterms:modified xsi:type="dcterms:W3CDTF">2018-11-12T15:46:53Z</dcterms:modified>
</cp:coreProperties>
</file>