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7" r:id="rId2"/>
    <p:sldId id="267" r:id="rId3"/>
    <p:sldId id="280" r:id="rId4"/>
    <p:sldId id="292" r:id="rId5"/>
    <p:sldId id="268" r:id="rId6"/>
    <p:sldId id="269" r:id="rId7"/>
    <p:sldId id="272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DD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AF4B-C7D6-439E-B03E-357A75EA8CD8}" type="datetimeFigureOut">
              <a:rPr lang="en-CA" smtClean="0"/>
              <a:t>2018-09-17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78C53-1709-4851-A6B2-0863F9BD41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2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5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36.xml"/><Relationship Id="rId21" Type="http://schemas.openxmlformats.org/officeDocument/2006/relationships/tags" Target="../tags/tag40.xml"/><Relationship Id="rId42" Type="http://schemas.openxmlformats.org/officeDocument/2006/relationships/tags" Target="../tags/tag61.xml"/><Relationship Id="rId63" Type="http://schemas.openxmlformats.org/officeDocument/2006/relationships/tags" Target="../tags/tag82.xml"/><Relationship Id="rId84" Type="http://schemas.openxmlformats.org/officeDocument/2006/relationships/tags" Target="../tags/tag103.xml"/><Relationship Id="rId138" Type="http://schemas.openxmlformats.org/officeDocument/2006/relationships/tags" Target="../tags/tag157.xml"/><Relationship Id="rId107" Type="http://schemas.openxmlformats.org/officeDocument/2006/relationships/tags" Target="../tags/tag126.xml"/><Relationship Id="rId11" Type="http://schemas.openxmlformats.org/officeDocument/2006/relationships/tags" Target="../tags/tag30.xml"/><Relationship Id="rId32" Type="http://schemas.openxmlformats.org/officeDocument/2006/relationships/tags" Target="../tags/tag51.xml"/><Relationship Id="rId53" Type="http://schemas.openxmlformats.org/officeDocument/2006/relationships/tags" Target="../tags/tag72.xml"/><Relationship Id="rId74" Type="http://schemas.openxmlformats.org/officeDocument/2006/relationships/tags" Target="../tags/tag93.xml"/><Relationship Id="rId128" Type="http://schemas.openxmlformats.org/officeDocument/2006/relationships/tags" Target="../tags/tag147.xml"/><Relationship Id="rId5" Type="http://schemas.openxmlformats.org/officeDocument/2006/relationships/tags" Target="../tags/tag24.xml"/><Relationship Id="rId90" Type="http://schemas.openxmlformats.org/officeDocument/2006/relationships/tags" Target="../tags/tag109.xml"/><Relationship Id="rId95" Type="http://schemas.openxmlformats.org/officeDocument/2006/relationships/tags" Target="../tags/tag114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64" Type="http://schemas.openxmlformats.org/officeDocument/2006/relationships/tags" Target="../tags/tag83.xml"/><Relationship Id="rId69" Type="http://schemas.openxmlformats.org/officeDocument/2006/relationships/tags" Target="../tags/tag88.xml"/><Relationship Id="rId113" Type="http://schemas.openxmlformats.org/officeDocument/2006/relationships/tags" Target="../tags/tag132.xml"/><Relationship Id="rId118" Type="http://schemas.openxmlformats.org/officeDocument/2006/relationships/tags" Target="../tags/tag137.xml"/><Relationship Id="rId134" Type="http://schemas.openxmlformats.org/officeDocument/2006/relationships/tags" Target="../tags/tag153.xml"/><Relationship Id="rId139" Type="http://schemas.openxmlformats.org/officeDocument/2006/relationships/tags" Target="../tags/tag158.xml"/><Relationship Id="rId80" Type="http://schemas.openxmlformats.org/officeDocument/2006/relationships/tags" Target="../tags/tag99.xml"/><Relationship Id="rId85" Type="http://schemas.openxmlformats.org/officeDocument/2006/relationships/tags" Target="../tags/tag104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59" Type="http://schemas.openxmlformats.org/officeDocument/2006/relationships/tags" Target="../tags/tag78.xml"/><Relationship Id="rId103" Type="http://schemas.openxmlformats.org/officeDocument/2006/relationships/tags" Target="../tags/tag122.xml"/><Relationship Id="rId108" Type="http://schemas.openxmlformats.org/officeDocument/2006/relationships/tags" Target="../tags/tag127.xml"/><Relationship Id="rId124" Type="http://schemas.openxmlformats.org/officeDocument/2006/relationships/tags" Target="../tags/tag143.xml"/><Relationship Id="rId129" Type="http://schemas.openxmlformats.org/officeDocument/2006/relationships/tags" Target="../tags/tag148.xml"/><Relationship Id="rId54" Type="http://schemas.openxmlformats.org/officeDocument/2006/relationships/tags" Target="../tags/tag73.xml"/><Relationship Id="rId70" Type="http://schemas.openxmlformats.org/officeDocument/2006/relationships/tags" Target="../tags/tag89.xml"/><Relationship Id="rId75" Type="http://schemas.openxmlformats.org/officeDocument/2006/relationships/tags" Target="../tags/tag94.xml"/><Relationship Id="rId91" Type="http://schemas.openxmlformats.org/officeDocument/2006/relationships/tags" Target="../tags/tag110.xml"/><Relationship Id="rId96" Type="http://schemas.openxmlformats.org/officeDocument/2006/relationships/tags" Target="../tags/tag115.xml"/><Relationship Id="rId140" Type="http://schemas.openxmlformats.org/officeDocument/2006/relationships/tags" Target="../tags/tag159.xml"/><Relationship Id="rId145" Type="http://schemas.openxmlformats.org/officeDocument/2006/relationships/tags" Target="../tags/tag164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49" Type="http://schemas.openxmlformats.org/officeDocument/2006/relationships/tags" Target="../tags/tag68.xml"/><Relationship Id="rId114" Type="http://schemas.openxmlformats.org/officeDocument/2006/relationships/tags" Target="../tags/tag133.xml"/><Relationship Id="rId119" Type="http://schemas.openxmlformats.org/officeDocument/2006/relationships/tags" Target="../tags/tag138.xml"/><Relationship Id="rId44" Type="http://schemas.openxmlformats.org/officeDocument/2006/relationships/tags" Target="../tags/tag63.xml"/><Relationship Id="rId60" Type="http://schemas.openxmlformats.org/officeDocument/2006/relationships/tags" Target="../tags/tag79.xml"/><Relationship Id="rId65" Type="http://schemas.openxmlformats.org/officeDocument/2006/relationships/tags" Target="../tags/tag84.xml"/><Relationship Id="rId81" Type="http://schemas.openxmlformats.org/officeDocument/2006/relationships/tags" Target="../tags/tag100.xml"/><Relationship Id="rId86" Type="http://schemas.openxmlformats.org/officeDocument/2006/relationships/tags" Target="../tags/tag105.xml"/><Relationship Id="rId130" Type="http://schemas.openxmlformats.org/officeDocument/2006/relationships/tags" Target="../tags/tag149.xml"/><Relationship Id="rId135" Type="http://schemas.openxmlformats.org/officeDocument/2006/relationships/tags" Target="../tags/tag154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9" Type="http://schemas.openxmlformats.org/officeDocument/2006/relationships/tags" Target="../tags/tag58.xml"/><Relationship Id="rId109" Type="http://schemas.openxmlformats.org/officeDocument/2006/relationships/tags" Target="../tags/tag128.xml"/><Relationship Id="rId34" Type="http://schemas.openxmlformats.org/officeDocument/2006/relationships/tags" Target="../tags/tag53.xml"/><Relationship Id="rId50" Type="http://schemas.openxmlformats.org/officeDocument/2006/relationships/tags" Target="../tags/tag69.xml"/><Relationship Id="rId55" Type="http://schemas.openxmlformats.org/officeDocument/2006/relationships/tags" Target="../tags/tag74.xml"/><Relationship Id="rId76" Type="http://schemas.openxmlformats.org/officeDocument/2006/relationships/tags" Target="../tags/tag95.xml"/><Relationship Id="rId97" Type="http://schemas.openxmlformats.org/officeDocument/2006/relationships/tags" Target="../tags/tag116.xml"/><Relationship Id="rId104" Type="http://schemas.openxmlformats.org/officeDocument/2006/relationships/tags" Target="../tags/tag123.xml"/><Relationship Id="rId120" Type="http://schemas.openxmlformats.org/officeDocument/2006/relationships/tags" Target="../tags/tag139.xml"/><Relationship Id="rId125" Type="http://schemas.openxmlformats.org/officeDocument/2006/relationships/tags" Target="../tags/tag144.xml"/><Relationship Id="rId141" Type="http://schemas.openxmlformats.org/officeDocument/2006/relationships/tags" Target="../tags/tag160.xml"/><Relationship Id="rId146" Type="http://schemas.openxmlformats.org/officeDocument/2006/relationships/tags" Target="../tags/tag165.xml"/><Relationship Id="rId7" Type="http://schemas.openxmlformats.org/officeDocument/2006/relationships/tags" Target="../tags/tag26.xml"/><Relationship Id="rId71" Type="http://schemas.openxmlformats.org/officeDocument/2006/relationships/tags" Target="../tags/tag90.xml"/><Relationship Id="rId92" Type="http://schemas.openxmlformats.org/officeDocument/2006/relationships/tags" Target="../tags/tag111.xml"/><Relationship Id="rId2" Type="http://schemas.openxmlformats.org/officeDocument/2006/relationships/tags" Target="../tags/tag21.xml"/><Relationship Id="rId29" Type="http://schemas.openxmlformats.org/officeDocument/2006/relationships/tags" Target="../tags/tag48.xml"/><Relationship Id="rId24" Type="http://schemas.openxmlformats.org/officeDocument/2006/relationships/tags" Target="../tags/tag43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66" Type="http://schemas.openxmlformats.org/officeDocument/2006/relationships/tags" Target="../tags/tag85.xml"/><Relationship Id="rId87" Type="http://schemas.openxmlformats.org/officeDocument/2006/relationships/tags" Target="../tags/tag106.xml"/><Relationship Id="rId110" Type="http://schemas.openxmlformats.org/officeDocument/2006/relationships/tags" Target="../tags/tag129.xml"/><Relationship Id="rId115" Type="http://schemas.openxmlformats.org/officeDocument/2006/relationships/tags" Target="../tags/tag134.xml"/><Relationship Id="rId131" Type="http://schemas.openxmlformats.org/officeDocument/2006/relationships/tags" Target="../tags/tag150.xml"/><Relationship Id="rId136" Type="http://schemas.openxmlformats.org/officeDocument/2006/relationships/tags" Target="../tags/tag155.xml"/><Relationship Id="rId61" Type="http://schemas.openxmlformats.org/officeDocument/2006/relationships/tags" Target="../tags/tag80.xml"/><Relationship Id="rId82" Type="http://schemas.openxmlformats.org/officeDocument/2006/relationships/tags" Target="../tags/tag101.xml"/><Relationship Id="rId19" Type="http://schemas.openxmlformats.org/officeDocument/2006/relationships/tags" Target="../tags/tag38.xml"/><Relationship Id="rId14" Type="http://schemas.openxmlformats.org/officeDocument/2006/relationships/tags" Target="../tags/tag33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56" Type="http://schemas.openxmlformats.org/officeDocument/2006/relationships/tags" Target="../tags/tag75.xml"/><Relationship Id="rId77" Type="http://schemas.openxmlformats.org/officeDocument/2006/relationships/tags" Target="../tags/tag96.xml"/><Relationship Id="rId100" Type="http://schemas.openxmlformats.org/officeDocument/2006/relationships/tags" Target="../tags/tag119.xml"/><Relationship Id="rId105" Type="http://schemas.openxmlformats.org/officeDocument/2006/relationships/tags" Target="../tags/tag124.xml"/><Relationship Id="rId126" Type="http://schemas.openxmlformats.org/officeDocument/2006/relationships/tags" Target="../tags/tag145.xml"/><Relationship Id="rId147" Type="http://schemas.openxmlformats.org/officeDocument/2006/relationships/slideLayout" Target="../slideLayouts/slideLayout2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72" Type="http://schemas.openxmlformats.org/officeDocument/2006/relationships/tags" Target="../tags/tag91.xml"/><Relationship Id="rId93" Type="http://schemas.openxmlformats.org/officeDocument/2006/relationships/tags" Target="../tags/tag112.xml"/><Relationship Id="rId98" Type="http://schemas.openxmlformats.org/officeDocument/2006/relationships/tags" Target="../tags/tag117.xml"/><Relationship Id="rId121" Type="http://schemas.openxmlformats.org/officeDocument/2006/relationships/tags" Target="../tags/tag140.xml"/><Relationship Id="rId142" Type="http://schemas.openxmlformats.org/officeDocument/2006/relationships/tags" Target="../tags/tag161.xml"/><Relationship Id="rId3" Type="http://schemas.openxmlformats.org/officeDocument/2006/relationships/tags" Target="../tags/tag22.xml"/><Relationship Id="rId25" Type="http://schemas.openxmlformats.org/officeDocument/2006/relationships/tags" Target="../tags/tag44.xml"/><Relationship Id="rId46" Type="http://schemas.openxmlformats.org/officeDocument/2006/relationships/tags" Target="../tags/tag65.xml"/><Relationship Id="rId67" Type="http://schemas.openxmlformats.org/officeDocument/2006/relationships/tags" Target="../tags/tag86.xml"/><Relationship Id="rId116" Type="http://schemas.openxmlformats.org/officeDocument/2006/relationships/tags" Target="../tags/tag135.xml"/><Relationship Id="rId137" Type="http://schemas.openxmlformats.org/officeDocument/2006/relationships/tags" Target="../tags/tag156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62" Type="http://schemas.openxmlformats.org/officeDocument/2006/relationships/tags" Target="../tags/tag81.xml"/><Relationship Id="rId83" Type="http://schemas.openxmlformats.org/officeDocument/2006/relationships/tags" Target="../tags/tag102.xml"/><Relationship Id="rId88" Type="http://schemas.openxmlformats.org/officeDocument/2006/relationships/tags" Target="../tags/tag107.xml"/><Relationship Id="rId111" Type="http://schemas.openxmlformats.org/officeDocument/2006/relationships/tags" Target="../tags/tag130.xml"/><Relationship Id="rId132" Type="http://schemas.openxmlformats.org/officeDocument/2006/relationships/tags" Target="../tags/tag151.xml"/><Relationship Id="rId15" Type="http://schemas.openxmlformats.org/officeDocument/2006/relationships/tags" Target="../tags/tag34.xml"/><Relationship Id="rId36" Type="http://schemas.openxmlformats.org/officeDocument/2006/relationships/tags" Target="../tags/tag55.xml"/><Relationship Id="rId57" Type="http://schemas.openxmlformats.org/officeDocument/2006/relationships/tags" Target="../tags/tag76.xml"/><Relationship Id="rId106" Type="http://schemas.openxmlformats.org/officeDocument/2006/relationships/tags" Target="../tags/tag125.xml"/><Relationship Id="rId127" Type="http://schemas.openxmlformats.org/officeDocument/2006/relationships/tags" Target="../tags/tag146.xml"/><Relationship Id="rId10" Type="http://schemas.openxmlformats.org/officeDocument/2006/relationships/tags" Target="../tags/tag29.xml"/><Relationship Id="rId31" Type="http://schemas.openxmlformats.org/officeDocument/2006/relationships/tags" Target="../tags/tag50.xml"/><Relationship Id="rId52" Type="http://schemas.openxmlformats.org/officeDocument/2006/relationships/tags" Target="../tags/tag71.xml"/><Relationship Id="rId73" Type="http://schemas.openxmlformats.org/officeDocument/2006/relationships/tags" Target="../tags/tag92.xml"/><Relationship Id="rId78" Type="http://schemas.openxmlformats.org/officeDocument/2006/relationships/tags" Target="../tags/tag97.xml"/><Relationship Id="rId94" Type="http://schemas.openxmlformats.org/officeDocument/2006/relationships/tags" Target="../tags/tag113.xml"/><Relationship Id="rId99" Type="http://schemas.openxmlformats.org/officeDocument/2006/relationships/tags" Target="../tags/tag118.xml"/><Relationship Id="rId101" Type="http://schemas.openxmlformats.org/officeDocument/2006/relationships/tags" Target="../tags/tag120.xml"/><Relationship Id="rId122" Type="http://schemas.openxmlformats.org/officeDocument/2006/relationships/tags" Target="../tags/tag141.xml"/><Relationship Id="rId143" Type="http://schemas.openxmlformats.org/officeDocument/2006/relationships/tags" Target="../tags/tag162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26" Type="http://schemas.openxmlformats.org/officeDocument/2006/relationships/tags" Target="../tags/tag45.xml"/><Relationship Id="rId47" Type="http://schemas.openxmlformats.org/officeDocument/2006/relationships/tags" Target="../tags/tag66.xml"/><Relationship Id="rId68" Type="http://schemas.openxmlformats.org/officeDocument/2006/relationships/tags" Target="../tags/tag87.xml"/><Relationship Id="rId89" Type="http://schemas.openxmlformats.org/officeDocument/2006/relationships/tags" Target="../tags/tag108.xml"/><Relationship Id="rId112" Type="http://schemas.openxmlformats.org/officeDocument/2006/relationships/tags" Target="../tags/tag131.xml"/><Relationship Id="rId133" Type="http://schemas.openxmlformats.org/officeDocument/2006/relationships/tags" Target="../tags/tag152.xml"/><Relationship Id="rId16" Type="http://schemas.openxmlformats.org/officeDocument/2006/relationships/tags" Target="../tags/tag35.xml"/><Relationship Id="rId37" Type="http://schemas.openxmlformats.org/officeDocument/2006/relationships/tags" Target="../tags/tag56.xml"/><Relationship Id="rId58" Type="http://schemas.openxmlformats.org/officeDocument/2006/relationships/tags" Target="../tags/tag77.xml"/><Relationship Id="rId79" Type="http://schemas.openxmlformats.org/officeDocument/2006/relationships/tags" Target="../tags/tag98.xml"/><Relationship Id="rId102" Type="http://schemas.openxmlformats.org/officeDocument/2006/relationships/tags" Target="../tags/tag121.xml"/><Relationship Id="rId123" Type="http://schemas.openxmlformats.org/officeDocument/2006/relationships/tags" Target="../tags/tag142.xml"/><Relationship Id="rId144" Type="http://schemas.openxmlformats.org/officeDocument/2006/relationships/tags" Target="../tags/tag163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tags" Target="../tags/tag191.xml"/><Relationship Id="rId39" Type="http://schemas.openxmlformats.org/officeDocument/2006/relationships/tags" Target="../tags/tag204.xml"/><Relationship Id="rId21" Type="http://schemas.openxmlformats.org/officeDocument/2006/relationships/tags" Target="../tags/tag186.xml"/><Relationship Id="rId34" Type="http://schemas.openxmlformats.org/officeDocument/2006/relationships/tags" Target="../tags/tag199.xml"/><Relationship Id="rId42" Type="http://schemas.openxmlformats.org/officeDocument/2006/relationships/tags" Target="../tags/tag207.xml"/><Relationship Id="rId47" Type="http://schemas.openxmlformats.org/officeDocument/2006/relationships/tags" Target="../tags/tag212.xml"/><Relationship Id="rId50" Type="http://schemas.openxmlformats.org/officeDocument/2006/relationships/tags" Target="../tags/tag215.xml"/><Relationship Id="rId55" Type="http://schemas.openxmlformats.org/officeDocument/2006/relationships/tags" Target="../tags/tag220.xml"/><Relationship Id="rId7" Type="http://schemas.openxmlformats.org/officeDocument/2006/relationships/tags" Target="../tags/tag17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9" Type="http://schemas.openxmlformats.org/officeDocument/2006/relationships/tags" Target="../tags/tag194.xml"/><Relationship Id="rId11" Type="http://schemas.openxmlformats.org/officeDocument/2006/relationships/tags" Target="../tags/tag176.xml"/><Relationship Id="rId24" Type="http://schemas.openxmlformats.org/officeDocument/2006/relationships/tags" Target="../tags/tag189.xml"/><Relationship Id="rId32" Type="http://schemas.openxmlformats.org/officeDocument/2006/relationships/tags" Target="../tags/tag197.xml"/><Relationship Id="rId37" Type="http://schemas.openxmlformats.org/officeDocument/2006/relationships/tags" Target="../tags/tag202.xml"/><Relationship Id="rId40" Type="http://schemas.openxmlformats.org/officeDocument/2006/relationships/tags" Target="../tags/tag205.xml"/><Relationship Id="rId45" Type="http://schemas.openxmlformats.org/officeDocument/2006/relationships/tags" Target="../tags/tag210.xml"/><Relationship Id="rId53" Type="http://schemas.openxmlformats.org/officeDocument/2006/relationships/tags" Target="../tags/tag218.xml"/><Relationship Id="rId5" Type="http://schemas.openxmlformats.org/officeDocument/2006/relationships/tags" Target="../tags/tag170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43" Type="http://schemas.openxmlformats.org/officeDocument/2006/relationships/tags" Target="../tags/tag208.xml"/><Relationship Id="rId48" Type="http://schemas.openxmlformats.org/officeDocument/2006/relationships/tags" Target="../tags/tag213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73.xml"/><Relationship Id="rId51" Type="http://schemas.openxmlformats.org/officeDocument/2006/relationships/tags" Target="../tags/tag216.xml"/><Relationship Id="rId3" Type="http://schemas.openxmlformats.org/officeDocument/2006/relationships/tags" Target="../tags/tag168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46" Type="http://schemas.openxmlformats.org/officeDocument/2006/relationships/tags" Target="../tags/tag211.xml"/><Relationship Id="rId20" Type="http://schemas.openxmlformats.org/officeDocument/2006/relationships/tags" Target="../tags/tag185.xml"/><Relationship Id="rId41" Type="http://schemas.openxmlformats.org/officeDocument/2006/relationships/tags" Target="../tags/tag206.xml"/><Relationship Id="rId54" Type="http://schemas.openxmlformats.org/officeDocument/2006/relationships/tags" Target="../tags/tag219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36" Type="http://schemas.openxmlformats.org/officeDocument/2006/relationships/tags" Target="../tags/tag201.xml"/><Relationship Id="rId49" Type="http://schemas.openxmlformats.org/officeDocument/2006/relationships/tags" Target="../tags/tag214.xml"/><Relationship Id="rId57" Type="http://schemas.openxmlformats.org/officeDocument/2006/relationships/image" Target="../media/image6.png"/><Relationship Id="rId10" Type="http://schemas.openxmlformats.org/officeDocument/2006/relationships/tags" Target="../tags/tag175.xml"/><Relationship Id="rId31" Type="http://schemas.openxmlformats.org/officeDocument/2006/relationships/tags" Target="../tags/tag196.xml"/><Relationship Id="rId44" Type="http://schemas.openxmlformats.org/officeDocument/2006/relationships/tags" Target="../tags/tag209.xml"/><Relationship Id="rId52" Type="http://schemas.openxmlformats.org/officeDocument/2006/relationships/tags" Target="../tags/tag2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0" Type="http://schemas.openxmlformats.org/officeDocument/2006/relationships/tags" Target="../tags/tag230.xml"/><Relationship Id="rId4" Type="http://schemas.openxmlformats.org/officeDocument/2006/relationships/tags" Target="../tags/tag224.xml"/><Relationship Id="rId9" Type="http://schemas.openxmlformats.org/officeDocument/2006/relationships/tags" Target="../tags/tag2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Measurement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Tolerance: acceptable variation in measurement</a:t>
            </a:r>
          </a:p>
          <a:p>
            <a:r>
              <a:rPr lang="en-US" dirty="0" smtClean="0"/>
              <a:t>Tolerance is used often in construction and manufacturing</a:t>
            </a:r>
          </a:p>
          <a:p>
            <a:r>
              <a:rPr lang="en-US" dirty="0" smtClean="0"/>
              <a:t>Tolerance gives a “range” of values that will work</a:t>
            </a:r>
          </a:p>
          <a:p>
            <a:pPr lvl="1"/>
            <a:r>
              <a:rPr lang="en-US" dirty="0" smtClean="0"/>
              <a:t>What should the measurement be?</a:t>
            </a:r>
          </a:p>
          <a:p>
            <a:pPr lvl="1"/>
            <a:r>
              <a:rPr lang="en-US" dirty="0" smtClean="0"/>
              <a:t>What are the smallest and largest values that will work?</a:t>
            </a:r>
          </a:p>
        </p:txBody>
      </p:sp>
    </p:spTree>
    <p:extLst>
      <p:ext uri="{BB962C8B-B14F-4D97-AF65-F5344CB8AC3E}">
        <p14:creationId xmlns:p14="http://schemas.microsoft.com/office/powerpoint/2010/main" val="40779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58255" y="3867150"/>
            <a:ext cx="6934200" cy="685800"/>
            <a:chOff x="1058255" y="4724400"/>
            <a:chExt cx="6934200" cy="685800"/>
          </a:xfrm>
        </p:grpSpPr>
        <p:sp>
          <p:nvSpPr>
            <p:cNvPr id="5" name="Rectangle 4"/>
            <p:cNvSpPr/>
            <p:nvPr/>
          </p:nvSpPr>
          <p:spPr>
            <a:xfrm>
              <a:off x="1134455" y="4724400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96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34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58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20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82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44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06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68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230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92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05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67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29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91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53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15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77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39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278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40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802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564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323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85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847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09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67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229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91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753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512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274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036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798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97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59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21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83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41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903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665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427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002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764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526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88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46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08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70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332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0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942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704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466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224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6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748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10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370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132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94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56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14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176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938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00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567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329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091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853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611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373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135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897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16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05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335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240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418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608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805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rapezoid 86"/>
            <p:cNvSpPr/>
            <p:nvPr/>
          </p:nvSpPr>
          <p:spPr>
            <a:xfrm rot="5400000">
              <a:off x="943955" y="4876800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172555" y="4991100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630624" y="2260311"/>
            <a:ext cx="417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Nominal (Desired) Value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013695" y="2721977"/>
            <a:ext cx="1735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Minimum Acceptable Value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5620457" y="2721976"/>
            <a:ext cx="1800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Maximum Acceptable Value</a:t>
            </a:r>
            <a:endParaRPr lang="en-US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3788148" y="4974363"/>
            <a:ext cx="2312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Tolerance</a:t>
            </a:r>
            <a:endParaRPr lang="en-US" sz="2000" dirty="0"/>
          </a:p>
        </p:txBody>
      </p:sp>
      <p:cxnSp>
        <p:nvCxnSpPr>
          <p:cNvPr id="95" name="Straight Arrow Connector 94"/>
          <p:cNvCxnSpPr>
            <a:stCxn id="89" idx="2"/>
          </p:cNvCxnSpPr>
          <p:nvPr/>
        </p:nvCxnSpPr>
        <p:spPr>
          <a:xfrm>
            <a:off x="4717883" y="2721976"/>
            <a:ext cx="211897" cy="114517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0" idx="3"/>
            <a:endCxn id="5" idx="0"/>
          </p:cNvCxnSpPr>
          <p:nvPr/>
        </p:nvCxnSpPr>
        <p:spPr>
          <a:xfrm>
            <a:off x="3749265" y="3229809"/>
            <a:ext cx="814190" cy="63734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1" idx="1"/>
          </p:cNvCxnSpPr>
          <p:nvPr/>
        </p:nvCxnSpPr>
        <p:spPr>
          <a:xfrm flipH="1">
            <a:off x="5323055" y="3229808"/>
            <a:ext cx="297402" cy="63734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Left Brace 107"/>
          <p:cNvSpPr/>
          <p:nvPr/>
        </p:nvSpPr>
        <p:spPr>
          <a:xfrm rot="16200000">
            <a:off x="4730096" y="4381401"/>
            <a:ext cx="420257" cy="765666"/>
          </a:xfrm>
          <a:prstGeom prst="leftBrace">
            <a:avLst>
              <a:gd name="adj1" fmla="val 957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4563455" y="3849834"/>
            <a:ext cx="0" cy="68580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5324038" y="3849834"/>
            <a:ext cx="0" cy="68580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02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Tolerance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3">
                <a:normAutofit lnSpcReduction="10000"/>
              </a:bodyPr>
              <a:lstStyle/>
              <a:p>
                <a:r>
                  <a:rPr lang="en-US" dirty="0" smtClean="0"/>
                  <a:t>Tolerance can be written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form: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𝑛𝑜𝑚𝑖𝑛𝑎𝑙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𝑣𝑎𝑙𝑢𝑒</m:t>
                      </m:r>
                      <m:r>
                        <a:rPr lang="en-US" i="1">
                          <a:latin typeface="Cambria Math"/>
                        </a:rPr>
                        <m:t>±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𝑡𝑜𝑙𝑒𝑟𝑎𝑛𝑐𝑒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Tolerance can also be written </a:t>
                </a:r>
                <a:br>
                  <a:rPr lang="en-US" dirty="0" smtClean="0"/>
                </a:br>
                <a:r>
                  <a:rPr lang="en-US" dirty="0" smtClean="0"/>
                  <a:t>in other forms:</a:t>
                </a:r>
              </a:p>
              <a:p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𝑢𝑛𝑖𝑡</m:t>
                        </m:r>
                      </m:e>
                    </m:sPre>
                  </m:oMath>
                </a14:m>
                <a:r>
                  <a:rPr lang="en-US" dirty="0" smtClean="0"/>
                  <a:t>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CA" i="1">
                            <a:latin typeface="Cambria Math"/>
                          </a:rPr>
                          <m:t>+</m:t>
                        </m:r>
                        <m:r>
                          <a:rPr lang="en-CA" i="1">
                            <a:latin typeface="Cambria Math"/>
                          </a:rPr>
                          <m:t>𝑡𝑜𝑙𝑒𝑟𝑎𝑛𝑐𝑒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CA" sz="2800" i="1">
                            <a:latin typeface="Cambria Math"/>
                          </a:rPr>
                          <m:t>−</m:t>
                        </m:r>
                        <m:r>
                          <a:rPr lang="en-CA" sz="2800" i="1">
                            <a:latin typeface="Cambria Math"/>
                          </a:rPr>
                          <m:t>𝑡𝑜𝑙𝑒𝑟𝑎𝑛𝑐𝑒</m:t>
                        </m:r>
                      </m:sub>
                      <m:sup>
                        <m:r>
                          <a:rPr lang="en-CA" sz="2800" i="1">
                            <a:latin typeface="Cambria Math"/>
                          </a:rPr>
                          <m:t>0</m:t>
                        </m:r>
                      </m:sup>
                    </m:sSubSup>
                  </m:oMath>
                </a14:m>
                <a:endParaRPr lang="en-US" sz="2800" dirty="0"/>
              </a:p>
              <a:p>
                <a:pPr marL="68580" indent="0">
                  <a:buNone/>
                </a:pPr>
                <a:r>
                  <a:rPr lang="en-US" dirty="0" smtClean="0"/>
                  <a:t>*These forms are used when the nominal value is the maximum or minimum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2" t="-2381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45456" y="2678154"/>
            <a:ext cx="2476500" cy="400050"/>
          </a:xfrm>
          <a:prstGeom prst="rect">
            <a:avLst/>
          </a:prstGeom>
          <a:solidFill>
            <a:srgbClr val="C00000">
              <a:alpha val="4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1" y="2678154"/>
            <a:ext cx="1733550" cy="400050"/>
          </a:xfrm>
          <a:prstGeom prst="rect">
            <a:avLst/>
          </a:prstGeom>
          <a:solidFill>
            <a:srgbClr val="00B050">
              <a:alpha val="4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0672" y="3368767"/>
            <a:ext cx="2638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Desired value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89779" y="3659331"/>
            <a:ext cx="2387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much the measurement can vary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0"/>
            <a:endCxn id="4" idx="2"/>
          </p:cNvCxnSpPr>
          <p:nvPr/>
        </p:nvCxnSpPr>
        <p:spPr>
          <a:xfrm flipV="1">
            <a:off x="2229885" y="3078204"/>
            <a:ext cx="753821" cy="290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0"/>
            <a:endCxn id="5" idx="2"/>
          </p:cNvCxnSpPr>
          <p:nvPr/>
        </p:nvCxnSpPr>
        <p:spPr>
          <a:xfrm flipH="1" flipV="1">
            <a:off x="6353176" y="3078204"/>
            <a:ext cx="1030171" cy="581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21956" y="5082775"/>
            <a:ext cx="1406105" cy="300499"/>
          </a:xfrm>
          <a:prstGeom prst="rect">
            <a:avLst/>
          </a:prstGeom>
          <a:solidFill>
            <a:srgbClr val="00B050">
              <a:alpha val="4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95946" y="5329876"/>
            <a:ext cx="1590854" cy="294725"/>
          </a:xfrm>
          <a:prstGeom prst="rect">
            <a:avLst/>
          </a:prstGeom>
          <a:solidFill>
            <a:srgbClr val="00B050">
              <a:alpha val="4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6" idx="0"/>
          </p:cNvCxnSpPr>
          <p:nvPr/>
        </p:nvCxnSpPr>
        <p:spPr>
          <a:xfrm flipH="1">
            <a:off x="4925009" y="4427169"/>
            <a:ext cx="1570333" cy="6556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664485" y="4549194"/>
            <a:ext cx="191253" cy="789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5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Tolerance is usually calculated from minimum and maximum allowed values</a:t>
                </a:r>
              </a:p>
              <a:p>
                <a:r>
                  <a:rPr lang="en-US" dirty="0" smtClean="0"/>
                  <a:t>To find tolerance: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𝑡𝑜𝑙𝑒𝑟𝑎𝑛𝑐𝑒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𝑚𝑎𝑥𝑖𝑚𝑢𝑚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  <m:r>
                        <a:rPr lang="en-US" b="0" i="1" smtClean="0"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</a:rPr>
                        <m:t>𝑚𝑖𝑛𝑖𝑚𝑢𝑚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</m:oMath>
                  </m:oMathPara>
                </a14:m>
                <a:endParaRPr lang="en-US" b="0" dirty="0" smtClean="0"/>
              </a:p>
              <a:p>
                <a:pPr marL="68580" indent="0">
                  <a:buNone/>
                </a:pPr>
                <a:endParaRPr lang="en-US" b="0" dirty="0" smtClean="0"/>
              </a:p>
              <a:p>
                <a:r>
                  <a:rPr lang="en-US" dirty="0" smtClean="0"/>
                  <a:t>nominal value is the desired measurement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1"/>
                <a:stretch>
                  <a:fillRect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MARTInkShape-Group1"/>
          <p:cNvGrpSpPr/>
          <p:nvPr/>
        </p:nvGrpSpPr>
        <p:grpSpPr>
          <a:xfrm>
            <a:off x="1881187" y="5270609"/>
            <a:ext cx="682627" cy="207956"/>
            <a:chOff x="1881187" y="5270609"/>
            <a:chExt cx="682627" cy="207956"/>
          </a:xfrm>
        </p:grpSpPr>
        <p:sp>
          <p:nvSpPr>
            <p:cNvPr id="4" name="SMARTInkShape-1"/>
            <p:cNvSpPr/>
            <p:nvPr>
              <p:custDataLst>
                <p:tags r:id="rId16"/>
              </p:custDataLst>
            </p:nvPr>
          </p:nvSpPr>
          <p:spPr>
            <a:xfrm>
              <a:off x="1881187" y="5270609"/>
              <a:ext cx="174627" cy="207956"/>
            </a:xfrm>
            <a:custGeom>
              <a:avLst/>
              <a:gdLst/>
              <a:ahLst/>
              <a:cxnLst/>
              <a:rect l="0" t="0" r="0" b="0"/>
              <a:pathLst>
                <a:path w="174627" h="207956">
                  <a:moveTo>
                    <a:pt x="0" y="31641"/>
                  </a:moveTo>
                  <a:lnTo>
                    <a:pt x="0" y="31641"/>
                  </a:lnTo>
                  <a:lnTo>
                    <a:pt x="11048" y="42689"/>
                  </a:lnTo>
                  <a:lnTo>
                    <a:pt x="26499" y="76022"/>
                  </a:lnTo>
                  <a:lnTo>
                    <a:pt x="37050" y="110342"/>
                  </a:lnTo>
                  <a:lnTo>
                    <a:pt x="44982" y="140704"/>
                  </a:lnTo>
                  <a:lnTo>
                    <a:pt x="52036" y="172043"/>
                  </a:lnTo>
                  <a:lnTo>
                    <a:pt x="55098" y="207955"/>
                  </a:lnTo>
                  <a:lnTo>
                    <a:pt x="54371" y="207392"/>
                  </a:lnTo>
                  <a:lnTo>
                    <a:pt x="49219" y="192182"/>
                  </a:lnTo>
                  <a:lnTo>
                    <a:pt x="40885" y="154093"/>
                  </a:lnTo>
                  <a:lnTo>
                    <a:pt x="39719" y="117568"/>
                  </a:lnTo>
                  <a:lnTo>
                    <a:pt x="39689" y="80704"/>
                  </a:lnTo>
                  <a:lnTo>
                    <a:pt x="40570" y="65961"/>
                  </a:lnTo>
                  <a:lnTo>
                    <a:pt x="49487" y="40116"/>
                  </a:lnTo>
                  <a:lnTo>
                    <a:pt x="52862" y="34526"/>
                  </a:lnTo>
                  <a:lnTo>
                    <a:pt x="55645" y="26420"/>
                  </a:lnTo>
                  <a:lnTo>
                    <a:pt x="78144" y="1132"/>
                  </a:lnTo>
                  <a:lnTo>
                    <a:pt x="83224" y="258"/>
                  </a:lnTo>
                  <a:lnTo>
                    <a:pt x="90315" y="0"/>
                  </a:lnTo>
                  <a:lnTo>
                    <a:pt x="95409" y="2291"/>
                  </a:lnTo>
                  <a:lnTo>
                    <a:pt x="109222" y="13067"/>
                  </a:lnTo>
                  <a:lnTo>
                    <a:pt x="116637" y="15848"/>
                  </a:lnTo>
                  <a:lnTo>
                    <a:pt x="121806" y="19624"/>
                  </a:lnTo>
                  <a:lnTo>
                    <a:pt x="124692" y="24242"/>
                  </a:lnTo>
                  <a:lnTo>
                    <a:pt x="126857" y="29235"/>
                  </a:lnTo>
                  <a:lnTo>
                    <a:pt x="139567" y="45773"/>
                  </a:lnTo>
                  <a:lnTo>
                    <a:pt x="151316" y="81826"/>
                  </a:lnTo>
                  <a:lnTo>
                    <a:pt x="158899" y="99133"/>
                  </a:lnTo>
                  <a:lnTo>
                    <a:pt x="163226" y="107499"/>
                  </a:lnTo>
                  <a:lnTo>
                    <a:pt x="168356" y="124890"/>
                  </a:lnTo>
                  <a:lnTo>
                    <a:pt x="170446" y="128202"/>
                  </a:lnTo>
                  <a:lnTo>
                    <a:pt x="173800" y="151648"/>
                  </a:lnTo>
                  <a:lnTo>
                    <a:pt x="174626" y="182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17"/>
              </p:custDataLst>
            </p:nvPr>
          </p:nvSpPr>
          <p:spPr>
            <a:xfrm>
              <a:off x="2128353" y="5286375"/>
              <a:ext cx="125898" cy="181961"/>
            </a:xfrm>
            <a:custGeom>
              <a:avLst/>
              <a:gdLst/>
              <a:ahLst/>
              <a:cxnLst/>
              <a:rect l="0" t="0" r="0" b="0"/>
              <a:pathLst>
                <a:path w="125898" h="181961">
                  <a:moveTo>
                    <a:pt x="6834" y="7938"/>
                  </a:moveTo>
                  <a:lnTo>
                    <a:pt x="6834" y="7938"/>
                  </a:lnTo>
                  <a:lnTo>
                    <a:pt x="6834" y="327"/>
                  </a:lnTo>
                  <a:lnTo>
                    <a:pt x="6834" y="4311"/>
                  </a:lnTo>
                  <a:lnTo>
                    <a:pt x="4483" y="8677"/>
                  </a:lnTo>
                  <a:lnTo>
                    <a:pt x="1379" y="13558"/>
                  </a:lnTo>
                  <a:lnTo>
                    <a:pt x="0" y="18667"/>
                  </a:lnTo>
                  <a:lnTo>
                    <a:pt x="514" y="20382"/>
                  </a:lnTo>
                  <a:lnTo>
                    <a:pt x="1739" y="21525"/>
                  </a:lnTo>
                  <a:lnTo>
                    <a:pt x="3438" y="22287"/>
                  </a:lnTo>
                  <a:lnTo>
                    <a:pt x="4570" y="23678"/>
                  </a:lnTo>
                  <a:lnTo>
                    <a:pt x="5828" y="27574"/>
                  </a:lnTo>
                  <a:lnTo>
                    <a:pt x="7518" y="37262"/>
                  </a:lnTo>
                  <a:lnTo>
                    <a:pt x="14437" y="47169"/>
                  </a:lnTo>
                  <a:lnTo>
                    <a:pt x="14743" y="58633"/>
                  </a:lnTo>
                  <a:lnTo>
                    <a:pt x="17111" y="63689"/>
                  </a:lnTo>
                  <a:lnTo>
                    <a:pt x="28309" y="83973"/>
                  </a:lnTo>
                  <a:lnTo>
                    <a:pt x="44785" y="121067"/>
                  </a:lnTo>
                  <a:lnTo>
                    <a:pt x="69846" y="158712"/>
                  </a:lnTo>
                  <a:lnTo>
                    <a:pt x="84613" y="180527"/>
                  </a:lnTo>
                  <a:lnTo>
                    <a:pt x="87852" y="181658"/>
                  </a:lnTo>
                  <a:lnTo>
                    <a:pt x="89950" y="181960"/>
                  </a:lnTo>
                  <a:lnTo>
                    <a:pt x="92231" y="180396"/>
                  </a:lnTo>
                  <a:lnTo>
                    <a:pt x="104826" y="160414"/>
                  </a:lnTo>
                  <a:lnTo>
                    <a:pt x="108483" y="145230"/>
                  </a:lnTo>
                  <a:lnTo>
                    <a:pt x="110600" y="112505"/>
                  </a:lnTo>
                  <a:lnTo>
                    <a:pt x="116245" y="79647"/>
                  </a:lnTo>
                  <a:lnTo>
                    <a:pt x="118616" y="40605"/>
                  </a:lnTo>
                  <a:lnTo>
                    <a:pt x="1258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18"/>
              </p:custDataLst>
            </p:nvPr>
          </p:nvSpPr>
          <p:spPr>
            <a:xfrm>
              <a:off x="2420938" y="5302250"/>
              <a:ext cx="87313" cy="15876"/>
            </a:xfrm>
            <a:custGeom>
              <a:avLst/>
              <a:gdLst/>
              <a:ahLst/>
              <a:cxnLst/>
              <a:rect l="0" t="0" r="0" b="0"/>
              <a:pathLst>
                <a:path w="87313" h="15876">
                  <a:moveTo>
                    <a:pt x="87312" y="0"/>
                  </a:moveTo>
                  <a:lnTo>
                    <a:pt x="87312" y="0"/>
                  </a:lnTo>
                  <a:lnTo>
                    <a:pt x="69183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19"/>
              </p:custDataLst>
            </p:nvPr>
          </p:nvSpPr>
          <p:spPr>
            <a:xfrm>
              <a:off x="2436813" y="5373687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91320" y="882"/>
                  </a:lnTo>
                  <a:lnTo>
                    <a:pt x="52022" y="979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2"/>
          <p:cNvGrpSpPr/>
          <p:nvPr/>
        </p:nvGrpSpPr>
        <p:grpSpPr>
          <a:xfrm>
            <a:off x="2809875" y="5175250"/>
            <a:ext cx="627063" cy="224627"/>
            <a:chOff x="2809875" y="5175250"/>
            <a:chExt cx="627063" cy="224627"/>
          </a:xfrm>
        </p:grpSpPr>
        <p:sp>
          <p:nvSpPr>
            <p:cNvPr id="9" name="SMARTInkShape-5"/>
            <p:cNvSpPr/>
            <p:nvPr>
              <p:custDataLst>
                <p:tags r:id="rId12"/>
              </p:custDataLst>
            </p:nvPr>
          </p:nvSpPr>
          <p:spPr>
            <a:xfrm>
              <a:off x="2809875" y="5219011"/>
              <a:ext cx="258237" cy="180866"/>
            </a:xfrm>
            <a:custGeom>
              <a:avLst/>
              <a:gdLst/>
              <a:ahLst/>
              <a:cxnLst/>
              <a:rect l="0" t="0" r="0" b="0"/>
              <a:pathLst>
                <a:path w="258237" h="180866">
                  <a:moveTo>
                    <a:pt x="0" y="27677"/>
                  </a:moveTo>
                  <a:lnTo>
                    <a:pt x="0" y="27677"/>
                  </a:lnTo>
                  <a:lnTo>
                    <a:pt x="8427" y="31889"/>
                  </a:lnTo>
                  <a:lnTo>
                    <a:pt x="10910" y="34895"/>
                  </a:lnTo>
                  <a:lnTo>
                    <a:pt x="19598" y="52392"/>
                  </a:lnTo>
                  <a:lnTo>
                    <a:pt x="26349" y="61592"/>
                  </a:lnTo>
                  <a:lnTo>
                    <a:pt x="40068" y="100324"/>
                  </a:lnTo>
                  <a:lnTo>
                    <a:pt x="46132" y="126889"/>
                  </a:lnTo>
                  <a:lnTo>
                    <a:pt x="47428" y="160783"/>
                  </a:lnTo>
                  <a:lnTo>
                    <a:pt x="46655" y="171502"/>
                  </a:lnTo>
                  <a:lnTo>
                    <a:pt x="43372" y="179205"/>
                  </a:lnTo>
                  <a:lnTo>
                    <a:pt x="42144" y="180730"/>
                  </a:lnTo>
                  <a:lnTo>
                    <a:pt x="41325" y="180865"/>
                  </a:lnTo>
                  <a:lnTo>
                    <a:pt x="35797" y="170530"/>
                  </a:lnTo>
                  <a:lnTo>
                    <a:pt x="32949" y="156532"/>
                  </a:lnTo>
                  <a:lnTo>
                    <a:pt x="31987" y="124207"/>
                  </a:lnTo>
                  <a:lnTo>
                    <a:pt x="33584" y="99493"/>
                  </a:lnTo>
                  <a:lnTo>
                    <a:pt x="47924" y="62432"/>
                  </a:lnTo>
                  <a:lnTo>
                    <a:pt x="60747" y="42972"/>
                  </a:lnTo>
                  <a:lnTo>
                    <a:pt x="91718" y="18933"/>
                  </a:lnTo>
                  <a:lnTo>
                    <a:pt x="108217" y="13914"/>
                  </a:lnTo>
                  <a:lnTo>
                    <a:pt x="112714" y="14975"/>
                  </a:lnTo>
                  <a:lnTo>
                    <a:pt x="129158" y="29869"/>
                  </a:lnTo>
                  <a:lnTo>
                    <a:pt x="145478" y="68253"/>
                  </a:lnTo>
                  <a:lnTo>
                    <a:pt x="158744" y="102464"/>
                  </a:lnTo>
                  <a:lnTo>
                    <a:pt x="163157" y="110304"/>
                  </a:lnTo>
                  <a:lnTo>
                    <a:pt x="166222" y="121091"/>
                  </a:lnTo>
                  <a:lnTo>
                    <a:pt x="166378" y="120820"/>
                  </a:lnTo>
                  <a:lnTo>
                    <a:pt x="166675" y="82124"/>
                  </a:lnTo>
                  <a:lnTo>
                    <a:pt x="170898" y="59095"/>
                  </a:lnTo>
                  <a:lnTo>
                    <a:pt x="186563" y="28493"/>
                  </a:lnTo>
                  <a:lnTo>
                    <a:pt x="196393" y="15986"/>
                  </a:lnTo>
                  <a:lnTo>
                    <a:pt x="206642" y="9251"/>
                  </a:lnTo>
                  <a:lnTo>
                    <a:pt x="231986" y="0"/>
                  </a:lnTo>
                  <a:lnTo>
                    <a:pt x="239218" y="1559"/>
                  </a:lnTo>
                  <a:lnTo>
                    <a:pt x="245372" y="7543"/>
                  </a:lnTo>
                  <a:lnTo>
                    <a:pt x="248248" y="11609"/>
                  </a:lnTo>
                  <a:lnTo>
                    <a:pt x="255594" y="44571"/>
                  </a:lnTo>
                  <a:lnTo>
                    <a:pt x="258236" y="60761"/>
                  </a:lnTo>
                  <a:lnTo>
                    <a:pt x="254000" y="138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13"/>
              </p:custDataLst>
            </p:nvPr>
          </p:nvSpPr>
          <p:spPr>
            <a:xfrm>
              <a:off x="3182938" y="5254625"/>
              <a:ext cx="7938" cy="103189"/>
            </a:xfrm>
            <a:custGeom>
              <a:avLst/>
              <a:gdLst/>
              <a:ahLst/>
              <a:cxnLst/>
              <a:rect l="0" t="0" r="0" b="0"/>
              <a:pathLst>
                <a:path w="7938" h="10318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1" y="8634"/>
                  </a:lnTo>
                  <a:lnTo>
                    <a:pt x="4213" y="11048"/>
                  </a:lnTo>
                  <a:lnTo>
                    <a:pt x="7202" y="33049"/>
                  </a:lnTo>
                  <a:lnTo>
                    <a:pt x="7937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14"/>
              </p:custDataLst>
            </p:nvPr>
          </p:nvSpPr>
          <p:spPr>
            <a:xfrm>
              <a:off x="3262313" y="5239695"/>
              <a:ext cx="174625" cy="149869"/>
            </a:xfrm>
            <a:custGeom>
              <a:avLst/>
              <a:gdLst/>
              <a:ahLst/>
              <a:cxnLst/>
              <a:rect l="0" t="0" r="0" b="0"/>
              <a:pathLst>
                <a:path w="174625" h="149869">
                  <a:moveTo>
                    <a:pt x="0" y="14930"/>
                  </a:moveTo>
                  <a:lnTo>
                    <a:pt x="0" y="14930"/>
                  </a:lnTo>
                  <a:lnTo>
                    <a:pt x="14916" y="32198"/>
                  </a:lnTo>
                  <a:lnTo>
                    <a:pt x="28095" y="57447"/>
                  </a:lnTo>
                  <a:lnTo>
                    <a:pt x="31268" y="83746"/>
                  </a:lnTo>
                  <a:lnTo>
                    <a:pt x="24126" y="109252"/>
                  </a:lnTo>
                  <a:lnTo>
                    <a:pt x="24712" y="81284"/>
                  </a:lnTo>
                  <a:lnTo>
                    <a:pt x="34862" y="43506"/>
                  </a:lnTo>
                  <a:lnTo>
                    <a:pt x="57145" y="9824"/>
                  </a:lnTo>
                  <a:lnTo>
                    <a:pt x="61909" y="6235"/>
                  </a:lnTo>
                  <a:lnTo>
                    <a:pt x="80373" y="1183"/>
                  </a:lnTo>
                  <a:lnTo>
                    <a:pt x="91871" y="0"/>
                  </a:lnTo>
                  <a:lnTo>
                    <a:pt x="102861" y="4179"/>
                  </a:lnTo>
                  <a:lnTo>
                    <a:pt x="113626" y="12798"/>
                  </a:lnTo>
                  <a:lnTo>
                    <a:pt x="140210" y="47444"/>
                  </a:lnTo>
                  <a:lnTo>
                    <a:pt x="154173" y="77698"/>
                  </a:lnTo>
                  <a:lnTo>
                    <a:pt x="164684" y="114293"/>
                  </a:lnTo>
                  <a:lnTo>
                    <a:pt x="174624" y="149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15"/>
              </p:custDataLst>
            </p:nvPr>
          </p:nvSpPr>
          <p:spPr>
            <a:xfrm>
              <a:off x="3206750" y="517525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"/>
          <p:cNvGrpSpPr/>
          <p:nvPr/>
        </p:nvGrpSpPr>
        <p:grpSpPr>
          <a:xfrm>
            <a:off x="3675062" y="5159375"/>
            <a:ext cx="158751" cy="174626"/>
            <a:chOff x="3675062" y="5159375"/>
            <a:chExt cx="158751" cy="174626"/>
          </a:xfrm>
        </p:grpSpPr>
        <p:sp>
          <p:nvSpPr>
            <p:cNvPr id="14" name="SMARTInkShape-9"/>
            <p:cNvSpPr/>
            <p:nvPr>
              <p:custDataLst>
                <p:tags r:id="rId10"/>
              </p:custDataLst>
            </p:nvPr>
          </p:nvSpPr>
          <p:spPr>
            <a:xfrm>
              <a:off x="3738562" y="5159375"/>
              <a:ext cx="15877" cy="174626"/>
            </a:xfrm>
            <a:custGeom>
              <a:avLst/>
              <a:gdLst/>
              <a:ahLst/>
              <a:cxnLst/>
              <a:rect l="0" t="0" r="0" b="0"/>
              <a:pathLst>
                <a:path w="15877" h="174626">
                  <a:moveTo>
                    <a:pt x="0" y="0"/>
                  </a:moveTo>
                  <a:lnTo>
                    <a:pt x="0" y="0"/>
                  </a:lnTo>
                  <a:lnTo>
                    <a:pt x="882" y="38869"/>
                  </a:lnTo>
                  <a:lnTo>
                    <a:pt x="8634" y="71276"/>
                  </a:lnTo>
                  <a:lnTo>
                    <a:pt x="14922" y="105648"/>
                  </a:lnTo>
                  <a:lnTo>
                    <a:pt x="15876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>
              <p:custDataLst>
                <p:tags r:id="rId11"/>
              </p:custDataLst>
            </p:nvPr>
          </p:nvSpPr>
          <p:spPr>
            <a:xfrm>
              <a:off x="3675062" y="5231916"/>
              <a:ext cx="158751" cy="30648"/>
            </a:xfrm>
            <a:custGeom>
              <a:avLst/>
              <a:gdLst/>
              <a:ahLst/>
              <a:cxnLst/>
              <a:rect l="0" t="0" r="0" b="0"/>
              <a:pathLst>
                <a:path w="158751" h="30648">
                  <a:moveTo>
                    <a:pt x="158750" y="6834"/>
                  </a:moveTo>
                  <a:lnTo>
                    <a:pt x="158750" y="6834"/>
                  </a:lnTo>
                  <a:lnTo>
                    <a:pt x="154537" y="2620"/>
                  </a:lnTo>
                  <a:lnTo>
                    <a:pt x="139275" y="0"/>
                  </a:lnTo>
                  <a:lnTo>
                    <a:pt x="106644" y="5324"/>
                  </a:lnTo>
                  <a:lnTo>
                    <a:pt x="72121" y="10750"/>
                  </a:lnTo>
                  <a:lnTo>
                    <a:pt x="36544" y="20525"/>
                  </a:lnTo>
                  <a:lnTo>
                    <a:pt x="0" y="30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4"/>
          <p:cNvGrpSpPr/>
          <p:nvPr/>
        </p:nvGrpSpPr>
        <p:grpSpPr>
          <a:xfrm>
            <a:off x="4079875" y="5016500"/>
            <a:ext cx="230188" cy="365126"/>
            <a:chOff x="4079875" y="5016500"/>
            <a:chExt cx="230188" cy="365126"/>
          </a:xfrm>
        </p:grpSpPr>
        <p:sp>
          <p:nvSpPr>
            <p:cNvPr id="17" name="SMARTInkShape-11"/>
            <p:cNvSpPr/>
            <p:nvPr>
              <p:custDataLst>
                <p:tags r:id="rId7"/>
              </p:custDataLst>
            </p:nvPr>
          </p:nvSpPr>
          <p:spPr>
            <a:xfrm>
              <a:off x="4127500" y="5016500"/>
              <a:ext cx="23512" cy="166688"/>
            </a:xfrm>
            <a:custGeom>
              <a:avLst/>
              <a:gdLst/>
              <a:ahLst/>
              <a:cxnLst/>
              <a:rect l="0" t="0" r="0" b="0"/>
              <a:pathLst>
                <a:path w="23512" h="16668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6081" y="42306"/>
                  </a:lnTo>
                  <a:lnTo>
                    <a:pt x="22285" y="67740"/>
                  </a:lnTo>
                  <a:lnTo>
                    <a:pt x="23511" y="101542"/>
                  </a:lnTo>
                  <a:lnTo>
                    <a:pt x="15875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>
              <p:custDataLst>
                <p:tags r:id="rId8"/>
              </p:custDataLst>
            </p:nvPr>
          </p:nvSpPr>
          <p:spPr>
            <a:xfrm>
              <a:off x="4079875" y="5159702"/>
              <a:ext cx="214313" cy="63174"/>
            </a:xfrm>
            <a:custGeom>
              <a:avLst/>
              <a:gdLst/>
              <a:ahLst/>
              <a:cxnLst/>
              <a:rect l="0" t="0" r="0" b="0"/>
              <a:pathLst>
                <a:path w="214313" h="63174">
                  <a:moveTo>
                    <a:pt x="214312" y="7611"/>
                  </a:moveTo>
                  <a:lnTo>
                    <a:pt x="214312" y="7611"/>
                  </a:lnTo>
                  <a:lnTo>
                    <a:pt x="210099" y="3397"/>
                  </a:lnTo>
                  <a:lnTo>
                    <a:pt x="205678" y="1328"/>
                  </a:lnTo>
                  <a:lnTo>
                    <a:pt x="187226" y="0"/>
                  </a:lnTo>
                  <a:lnTo>
                    <a:pt x="150381" y="8350"/>
                  </a:lnTo>
                  <a:lnTo>
                    <a:pt x="113362" y="17267"/>
                  </a:lnTo>
                  <a:lnTo>
                    <a:pt x="79817" y="26471"/>
                  </a:lnTo>
                  <a:lnTo>
                    <a:pt x="46028" y="39405"/>
                  </a:lnTo>
                  <a:lnTo>
                    <a:pt x="0" y="63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>
              <p:custDataLst>
                <p:tags r:id="rId9"/>
              </p:custDataLst>
            </p:nvPr>
          </p:nvSpPr>
          <p:spPr>
            <a:xfrm>
              <a:off x="4145462" y="5246931"/>
              <a:ext cx="164601" cy="134695"/>
            </a:xfrm>
            <a:custGeom>
              <a:avLst/>
              <a:gdLst/>
              <a:ahLst/>
              <a:cxnLst/>
              <a:rect l="0" t="0" r="0" b="0"/>
              <a:pathLst>
                <a:path w="164601" h="134695">
                  <a:moveTo>
                    <a:pt x="5850" y="31506"/>
                  </a:moveTo>
                  <a:lnTo>
                    <a:pt x="5850" y="31506"/>
                  </a:lnTo>
                  <a:lnTo>
                    <a:pt x="5850" y="27293"/>
                  </a:lnTo>
                  <a:lnTo>
                    <a:pt x="10064" y="16245"/>
                  </a:lnTo>
                  <a:lnTo>
                    <a:pt x="16898" y="6013"/>
                  </a:lnTo>
                  <a:lnTo>
                    <a:pt x="24284" y="2537"/>
                  </a:lnTo>
                  <a:lnTo>
                    <a:pt x="59982" y="0"/>
                  </a:lnTo>
                  <a:lnTo>
                    <a:pt x="92256" y="670"/>
                  </a:lnTo>
                  <a:lnTo>
                    <a:pt x="100991" y="3985"/>
                  </a:lnTo>
                  <a:lnTo>
                    <a:pt x="126213" y="25250"/>
                  </a:lnTo>
                  <a:lnTo>
                    <a:pt x="129900" y="35781"/>
                  </a:lnTo>
                  <a:lnTo>
                    <a:pt x="130884" y="42294"/>
                  </a:lnTo>
                  <a:lnTo>
                    <a:pt x="127273" y="56586"/>
                  </a:lnTo>
                  <a:lnTo>
                    <a:pt x="106893" y="94421"/>
                  </a:lnTo>
                  <a:lnTo>
                    <a:pt x="98383" y="103565"/>
                  </a:lnTo>
                  <a:lnTo>
                    <a:pt x="72059" y="121149"/>
                  </a:lnTo>
                  <a:lnTo>
                    <a:pt x="34407" y="130231"/>
                  </a:lnTo>
                  <a:lnTo>
                    <a:pt x="22658" y="130359"/>
                  </a:lnTo>
                  <a:lnTo>
                    <a:pt x="17056" y="129158"/>
                  </a:lnTo>
                  <a:lnTo>
                    <a:pt x="8479" y="123120"/>
                  </a:lnTo>
                  <a:lnTo>
                    <a:pt x="2608" y="115439"/>
                  </a:lnTo>
                  <a:lnTo>
                    <a:pt x="0" y="109085"/>
                  </a:lnTo>
                  <a:lnTo>
                    <a:pt x="1192" y="100969"/>
                  </a:lnTo>
                  <a:lnTo>
                    <a:pt x="4662" y="92365"/>
                  </a:lnTo>
                  <a:lnTo>
                    <a:pt x="9144" y="85601"/>
                  </a:lnTo>
                  <a:lnTo>
                    <a:pt x="25544" y="74073"/>
                  </a:lnTo>
                  <a:lnTo>
                    <a:pt x="35476" y="68652"/>
                  </a:lnTo>
                  <a:lnTo>
                    <a:pt x="48121" y="68006"/>
                  </a:lnTo>
                  <a:lnTo>
                    <a:pt x="80110" y="72538"/>
                  </a:lnTo>
                  <a:lnTo>
                    <a:pt x="118824" y="92780"/>
                  </a:lnTo>
                  <a:lnTo>
                    <a:pt x="164600" y="1346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5"/>
          <p:cNvGrpSpPr/>
          <p:nvPr/>
        </p:nvGrpSpPr>
        <p:grpSpPr>
          <a:xfrm>
            <a:off x="4524375" y="5016500"/>
            <a:ext cx="1158399" cy="267756"/>
            <a:chOff x="4524375" y="5016500"/>
            <a:chExt cx="1158399" cy="267756"/>
          </a:xfrm>
        </p:grpSpPr>
        <p:sp>
          <p:nvSpPr>
            <p:cNvPr id="21" name="SMARTInkShape-14"/>
            <p:cNvSpPr/>
            <p:nvPr>
              <p:custDataLst>
                <p:tags r:id="rId1"/>
              </p:custDataLst>
            </p:nvPr>
          </p:nvSpPr>
          <p:spPr>
            <a:xfrm>
              <a:off x="4595812" y="5032375"/>
              <a:ext cx="31752" cy="246063"/>
            </a:xfrm>
            <a:custGeom>
              <a:avLst/>
              <a:gdLst/>
              <a:ahLst/>
              <a:cxnLst/>
              <a:rect l="0" t="0" r="0" b="0"/>
              <a:pathLst>
                <a:path w="31752" h="246063">
                  <a:moveTo>
                    <a:pt x="0" y="0"/>
                  </a:moveTo>
                  <a:lnTo>
                    <a:pt x="0" y="0"/>
                  </a:lnTo>
                  <a:lnTo>
                    <a:pt x="0" y="37444"/>
                  </a:lnTo>
                  <a:lnTo>
                    <a:pt x="0" y="68518"/>
                  </a:lnTo>
                  <a:lnTo>
                    <a:pt x="882" y="97815"/>
                  </a:lnTo>
                  <a:lnTo>
                    <a:pt x="6834" y="132945"/>
                  </a:lnTo>
                  <a:lnTo>
                    <a:pt x="13175" y="169985"/>
                  </a:lnTo>
                  <a:lnTo>
                    <a:pt x="21976" y="208476"/>
                  </a:lnTo>
                  <a:lnTo>
                    <a:pt x="31751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2"/>
              </p:custDataLst>
            </p:nvPr>
          </p:nvSpPr>
          <p:spPr>
            <a:xfrm>
              <a:off x="4524375" y="5127625"/>
              <a:ext cx="158751" cy="55563"/>
            </a:xfrm>
            <a:custGeom>
              <a:avLst/>
              <a:gdLst/>
              <a:ahLst/>
              <a:cxnLst/>
              <a:rect l="0" t="0" r="0" b="0"/>
              <a:pathLst>
                <a:path w="158751" h="55563">
                  <a:moveTo>
                    <a:pt x="158750" y="0"/>
                  </a:moveTo>
                  <a:lnTo>
                    <a:pt x="158750" y="0"/>
                  </a:lnTo>
                  <a:lnTo>
                    <a:pt x="121491" y="13729"/>
                  </a:lnTo>
                  <a:lnTo>
                    <a:pt x="83779" y="24321"/>
                  </a:lnTo>
                  <a:lnTo>
                    <a:pt x="61571" y="31900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3"/>
              </p:custDataLst>
            </p:nvPr>
          </p:nvSpPr>
          <p:spPr>
            <a:xfrm>
              <a:off x="4692324" y="5130989"/>
              <a:ext cx="123994" cy="113444"/>
            </a:xfrm>
            <a:custGeom>
              <a:avLst/>
              <a:gdLst/>
              <a:ahLst/>
              <a:cxnLst/>
              <a:rect l="0" t="0" r="0" b="0"/>
              <a:pathLst>
                <a:path w="123994" h="113444">
                  <a:moveTo>
                    <a:pt x="62239" y="4573"/>
                  </a:moveTo>
                  <a:lnTo>
                    <a:pt x="62239" y="4573"/>
                  </a:lnTo>
                  <a:lnTo>
                    <a:pt x="58025" y="360"/>
                  </a:lnTo>
                  <a:lnTo>
                    <a:pt x="55901" y="0"/>
                  </a:lnTo>
                  <a:lnTo>
                    <a:pt x="53604" y="642"/>
                  </a:lnTo>
                  <a:lnTo>
                    <a:pt x="28905" y="15391"/>
                  </a:lnTo>
                  <a:lnTo>
                    <a:pt x="8471" y="37051"/>
                  </a:lnTo>
                  <a:lnTo>
                    <a:pt x="5227" y="42100"/>
                  </a:lnTo>
                  <a:lnTo>
                    <a:pt x="661" y="61847"/>
                  </a:lnTo>
                  <a:lnTo>
                    <a:pt x="0" y="85887"/>
                  </a:lnTo>
                  <a:lnTo>
                    <a:pt x="3121" y="96863"/>
                  </a:lnTo>
                  <a:lnTo>
                    <a:pt x="9799" y="105269"/>
                  </a:lnTo>
                  <a:lnTo>
                    <a:pt x="14050" y="108746"/>
                  </a:lnTo>
                  <a:lnTo>
                    <a:pt x="25828" y="112608"/>
                  </a:lnTo>
                  <a:lnTo>
                    <a:pt x="39882" y="113443"/>
                  </a:lnTo>
                  <a:lnTo>
                    <a:pt x="78305" y="104470"/>
                  </a:lnTo>
                  <a:lnTo>
                    <a:pt x="91722" y="94833"/>
                  </a:lnTo>
                  <a:lnTo>
                    <a:pt x="113811" y="70388"/>
                  </a:lnTo>
                  <a:lnTo>
                    <a:pt x="121812" y="51414"/>
                  </a:lnTo>
                  <a:lnTo>
                    <a:pt x="123993" y="39797"/>
                  </a:lnTo>
                  <a:lnTo>
                    <a:pt x="122610" y="31105"/>
                  </a:lnTo>
                  <a:lnTo>
                    <a:pt x="116874" y="21254"/>
                  </a:lnTo>
                  <a:lnTo>
                    <a:pt x="111215" y="15515"/>
                  </a:lnTo>
                  <a:lnTo>
                    <a:pt x="93988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/>
            <p:cNvSpPr/>
            <p:nvPr>
              <p:custDataLst>
                <p:tags r:id="rId4"/>
              </p:custDataLst>
            </p:nvPr>
          </p:nvSpPr>
          <p:spPr>
            <a:xfrm>
              <a:off x="4865688" y="50165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0" y="0"/>
                  </a:lnTo>
                  <a:lnTo>
                    <a:pt x="5454" y="12674"/>
                  </a:lnTo>
                  <a:lnTo>
                    <a:pt x="7610" y="45743"/>
                  </a:lnTo>
                  <a:lnTo>
                    <a:pt x="8754" y="80767"/>
                  </a:lnTo>
                  <a:lnTo>
                    <a:pt x="13373" y="113987"/>
                  </a:lnTo>
                  <a:lnTo>
                    <a:pt x="16015" y="143135"/>
                  </a:lnTo>
                  <a:lnTo>
                    <a:pt x="21992" y="177152"/>
                  </a:lnTo>
                  <a:lnTo>
                    <a:pt x="34264" y="213244"/>
                  </a:lnTo>
                  <a:lnTo>
                    <a:pt x="43450" y="227948"/>
                  </a:lnTo>
                  <a:lnTo>
                    <a:pt x="53413" y="237424"/>
                  </a:lnTo>
                  <a:lnTo>
                    <a:pt x="63720" y="242223"/>
                  </a:lnTo>
                  <a:lnTo>
                    <a:pt x="68938" y="243503"/>
                  </a:lnTo>
                  <a:lnTo>
                    <a:pt x="88923" y="241090"/>
                  </a:lnTo>
                  <a:lnTo>
                    <a:pt x="107387" y="234790"/>
                  </a:lnTo>
                  <a:lnTo>
                    <a:pt x="135919" y="212709"/>
                  </a:lnTo>
                  <a:lnTo>
                    <a:pt x="145027" y="199824"/>
                  </a:lnTo>
                  <a:lnTo>
                    <a:pt x="155125" y="173331"/>
                  </a:lnTo>
                  <a:lnTo>
                    <a:pt x="156793" y="152193"/>
                  </a:lnTo>
                  <a:lnTo>
                    <a:pt x="154058" y="143194"/>
                  </a:lnTo>
                  <a:lnTo>
                    <a:pt x="147559" y="133170"/>
                  </a:lnTo>
                  <a:lnTo>
                    <a:pt x="142605" y="129742"/>
                  </a:lnTo>
                  <a:lnTo>
                    <a:pt x="140049" y="128828"/>
                  </a:lnTo>
                  <a:lnTo>
                    <a:pt x="136581" y="129982"/>
                  </a:lnTo>
                  <a:lnTo>
                    <a:pt x="120693" y="139805"/>
                  </a:lnTo>
                  <a:lnTo>
                    <a:pt x="117504" y="140828"/>
                  </a:lnTo>
                  <a:lnTo>
                    <a:pt x="111607" y="149021"/>
                  </a:lnTo>
                  <a:lnTo>
                    <a:pt x="106929" y="161481"/>
                  </a:lnTo>
                  <a:lnTo>
                    <a:pt x="103925" y="193391"/>
                  </a:lnTo>
                  <a:lnTo>
                    <a:pt x="104397" y="210306"/>
                  </a:lnTo>
                  <a:lnTo>
                    <a:pt x="107546" y="220762"/>
                  </a:lnTo>
                  <a:lnTo>
                    <a:pt x="118491" y="235822"/>
                  </a:lnTo>
                  <a:lnTo>
                    <a:pt x="125570" y="241511"/>
                  </a:lnTo>
                  <a:lnTo>
                    <a:pt x="147259" y="250918"/>
                  </a:lnTo>
                  <a:lnTo>
                    <a:pt x="19050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"/>
            <p:cNvSpPr/>
            <p:nvPr>
              <p:custDataLst>
                <p:tags r:id="rId5"/>
              </p:custDataLst>
            </p:nvPr>
          </p:nvSpPr>
          <p:spPr>
            <a:xfrm>
              <a:off x="5143500" y="5159375"/>
              <a:ext cx="396876" cy="124881"/>
            </a:xfrm>
            <a:custGeom>
              <a:avLst/>
              <a:gdLst/>
              <a:ahLst/>
              <a:cxnLst/>
              <a:rect l="0" t="0" r="0" b="0"/>
              <a:pathLst>
                <a:path w="396876" h="124881">
                  <a:moveTo>
                    <a:pt x="0" y="0"/>
                  </a:moveTo>
                  <a:lnTo>
                    <a:pt x="0" y="0"/>
                  </a:lnTo>
                  <a:lnTo>
                    <a:pt x="882" y="25331"/>
                  </a:lnTo>
                  <a:lnTo>
                    <a:pt x="6282" y="54458"/>
                  </a:lnTo>
                  <a:lnTo>
                    <a:pt x="7610" y="89250"/>
                  </a:lnTo>
                  <a:lnTo>
                    <a:pt x="7929" y="124880"/>
                  </a:lnTo>
                  <a:lnTo>
                    <a:pt x="8818" y="113907"/>
                  </a:lnTo>
                  <a:lnTo>
                    <a:pt x="21476" y="78110"/>
                  </a:lnTo>
                  <a:lnTo>
                    <a:pt x="30078" y="56069"/>
                  </a:lnTo>
                  <a:lnTo>
                    <a:pt x="53392" y="26873"/>
                  </a:lnTo>
                  <a:lnTo>
                    <a:pt x="63711" y="20763"/>
                  </a:lnTo>
                  <a:lnTo>
                    <a:pt x="84708" y="16840"/>
                  </a:lnTo>
                  <a:lnTo>
                    <a:pt x="116751" y="22402"/>
                  </a:lnTo>
                  <a:lnTo>
                    <a:pt x="149825" y="31125"/>
                  </a:lnTo>
                  <a:lnTo>
                    <a:pt x="156987" y="31626"/>
                  </a:lnTo>
                  <a:lnTo>
                    <a:pt x="157575" y="32550"/>
                  </a:lnTo>
                  <a:lnTo>
                    <a:pt x="158227" y="35926"/>
                  </a:lnTo>
                  <a:lnTo>
                    <a:pt x="157519" y="37180"/>
                  </a:lnTo>
                  <a:lnTo>
                    <a:pt x="156166" y="38016"/>
                  </a:lnTo>
                  <a:lnTo>
                    <a:pt x="154381" y="38573"/>
                  </a:lnTo>
                  <a:lnTo>
                    <a:pt x="133243" y="32755"/>
                  </a:lnTo>
                  <a:lnTo>
                    <a:pt x="120422" y="36261"/>
                  </a:lnTo>
                  <a:lnTo>
                    <a:pt x="109666" y="42886"/>
                  </a:lnTo>
                  <a:lnTo>
                    <a:pt x="106067" y="47871"/>
                  </a:lnTo>
                  <a:lnTo>
                    <a:pt x="104468" y="53908"/>
                  </a:lnTo>
                  <a:lnTo>
                    <a:pt x="103756" y="62471"/>
                  </a:lnTo>
                  <a:lnTo>
                    <a:pt x="107569" y="77208"/>
                  </a:lnTo>
                  <a:lnTo>
                    <a:pt x="114248" y="85173"/>
                  </a:lnTo>
                  <a:lnTo>
                    <a:pt x="132908" y="97473"/>
                  </a:lnTo>
                  <a:lnTo>
                    <a:pt x="148349" y="101495"/>
                  </a:lnTo>
                  <a:lnTo>
                    <a:pt x="153580" y="100295"/>
                  </a:lnTo>
                  <a:lnTo>
                    <a:pt x="172297" y="88047"/>
                  </a:lnTo>
                  <a:lnTo>
                    <a:pt x="175719" y="85156"/>
                  </a:lnTo>
                  <a:lnTo>
                    <a:pt x="179520" y="77241"/>
                  </a:lnTo>
                  <a:lnTo>
                    <a:pt x="182384" y="46422"/>
                  </a:lnTo>
                  <a:lnTo>
                    <a:pt x="181561" y="44177"/>
                  </a:lnTo>
                  <a:lnTo>
                    <a:pt x="180132" y="42680"/>
                  </a:lnTo>
                  <a:lnTo>
                    <a:pt x="174947" y="39862"/>
                  </a:lnTo>
                  <a:lnTo>
                    <a:pt x="180143" y="52396"/>
                  </a:lnTo>
                  <a:lnTo>
                    <a:pt x="181487" y="61798"/>
                  </a:lnTo>
                  <a:lnTo>
                    <a:pt x="186788" y="71857"/>
                  </a:lnTo>
                  <a:lnTo>
                    <a:pt x="208804" y="104290"/>
                  </a:lnTo>
                  <a:lnTo>
                    <a:pt x="211522" y="105686"/>
                  </a:lnTo>
                  <a:lnTo>
                    <a:pt x="214216" y="105735"/>
                  </a:lnTo>
                  <a:lnTo>
                    <a:pt x="216894" y="104885"/>
                  </a:lnTo>
                  <a:lnTo>
                    <a:pt x="218679" y="103437"/>
                  </a:lnTo>
                  <a:lnTo>
                    <a:pt x="233158" y="73525"/>
                  </a:lnTo>
                  <a:lnTo>
                    <a:pt x="241902" y="39664"/>
                  </a:lnTo>
                  <a:lnTo>
                    <a:pt x="244171" y="37026"/>
                  </a:lnTo>
                  <a:lnTo>
                    <a:pt x="249043" y="34094"/>
                  </a:lnTo>
                  <a:lnTo>
                    <a:pt x="256501" y="35144"/>
                  </a:lnTo>
                  <a:lnTo>
                    <a:pt x="260959" y="36658"/>
                  </a:lnTo>
                  <a:lnTo>
                    <a:pt x="263931" y="38550"/>
                  </a:lnTo>
                  <a:lnTo>
                    <a:pt x="265911" y="40693"/>
                  </a:lnTo>
                  <a:lnTo>
                    <a:pt x="282092" y="70567"/>
                  </a:lnTo>
                  <a:lnTo>
                    <a:pt x="285536" y="93166"/>
                  </a:lnTo>
                  <a:lnTo>
                    <a:pt x="286489" y="93861"/>
                  </a:lnTo>
                  <a:lnTo>
                    <a:pt x="289900" y="94633"/>
                  </a:lnTo>
                  <a:lnTo>
                    <a:pt x="291162" y="93075"/>
                  </a:lnTo>
                  <a:lnTo>
                    <a:pt x="292939" y="82454"/>
                  </a:lnTo>
                  <a:lnTo>
                    <a:pt x="297802" y="53703"/>
                  </a:lnTo>
                  <a:lnTo>
                    <a:pt x="304706" y="39627"/>
                  </a:lnTo>
                  <a:lnTo>
                    <a:pt x="312336" y="29870"/>
                  </a:lnTo>
                  <a:lnTo>
                    <a:pt x="317557" y="26504"/>
                  </a:lnTo>
                  <a:lnTo>
                    <a:pt x="320184" y="25607"/>
                  </a:lnTo>
                  <a:lnTo>
                    <a:pt x="336522" y="28558"/>
                  </a:lnTo>
                  <a:lnTo>
                    <a:pt x="353906" y="39232"/>
                  </a:lnTo>
                  <a:lnTo>
                    <a:pt x="396875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"/>
            <p:cNvSpPr/>
            <p:nvPr>
              <p:custDataLst>
                <p:tags r:id="rId6"/>
              </p:custDataLst>
            </p:nvPr>
          </p:nvSpPr>
          <p:spPr>
            <a:xfrm>
              <a:off x="5565270" y="5135562"/>
              <a:ext cx="117504" cy="145219"/>
            </a:xfrm>
            <a:custGeom>
              <a:avLst/>
              <a:gdLst/>
              <a:ahLst/>
              <a:cxnLst/>
              <a:rect l="0" t="0" r="0" b="0"/>
              <a:pathLst>
                <a:path w="117504" h="145219">
                  <a:moveTo>
                    <a:pt x="30668" y="0"/>
                  </a:moveTo>
                  <a:lnTo>
                    <a:pt x="30668" y="0"/>
                  </a:lnTo>
                  <a:lnTo>
                    <a:pt x="30668" y="8428"/>
                  </a:lnTo>
                  <a:lnTo>
                    <a:pt x="25964" y="17269"/>
                  </a:lnTo>
                  <a:lnTo>
                    <a:pt x="18874" y="28842"/>
                  </a:lnTo>
                  <a:lnTo>
                    <a:pt x="4399" y="66666"/>
                  </a:lnTo>
                  <a:lnTo>
                    <a:pt x="0" y="100449"/>
                  </a:lnTo>
                  <a:lnTo>
                    <a:pt x="120" y="120113"/>
                  </a:lnTo>
                  <a:lnTo>
                    <a:pt x="3274" y="131583"/>
                  </a:lnTo>
                  <a:lnTo>
                    <a:pt x="9967" y="140208"/>
                  </a:lnTo>
                  <a:lnTo>
                    <a:pt x="14222" y="143743"/>
                  </a:lnTo>
                  <a:lnTo>
                    <a:pt x="18822" y="145218"/>
                  </a:lnTo>
                  <a:lnTo>
                    <a:pt x="28636" y="144505"/>
                  </a:lnTo>
                  <a:lnTo>
                    <a:pt x="48292" y="134931"/>
                  </a:lnTo>
                  <a:lnTo>
                    <a:pt x="83272" y="105601"/>
                  </a:lnTo>
                  <a:lnTo>
                    <a:pt x="104259" y="74063"/>
                  </a:lnTo>
                  <a:lnTo>
                    <a:pt x="114355" y="47458"/>
                  </a:lnTo>
                  <a:lnTo>
                    <a:pt x="117503" y="23061"/>
                  </a:lnTo>
                  <a:lnTo>
                    <a:pt x="116779" y="20666"/>
                  </a:lnTo>
                  <a:lnTo>
                    <a:pt x="115416" y="19069"/>
                  </a:lnTo>
                  <a:lnTo>
                    <a:pt x="113625" y="18004"/>
                  </a:lnTo>
                  <a:lnTo>
                    <a:pt x="102677" y="16505"/>
                  </a:lnTo>
                  <a:lnTo>
                    <a:pt x="93245" y="20859"/>
                  </a:lnTo>
                  <a:lnTo>
                    <a:pt x="84056" y="28673"/>
                  </a:lnTo>
                  <a:lnTo>
                    <a:pt x="73925" y="43872"/>
                  </a:lnTo>
                  <a:lnTo>
                    <a:pt x="64952" y="69912"/>
                  </a:lnTo>
                  <a:lnTo>
                    <a:pt x="64426" y="82225"/>
                  </a:lnTo>
                  <a:lnTo>
                    <a:pt x="69088" y="102268"/>
                  </a:lnTo>
                  <a:lnTo>
                    <a:pt x="78250" y="122927"/>
                  </a:lnTo>
                  <a:lnTo>
                    <a:pt x="80028" y="124286"/>
                  </a:lnTo>
                  <a:lnTo>
                    <a:pt x="102105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5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bolt may be between 22.85mm and 23.15mm when constructed.  Write the nominal value </a:t>
            </a:r>
            <a:r>
              <a:rPr lang="en-US" dirty="0"/>
              <a:t>if it is the midpoint </a:t>
            </a:r>
            <a:r>
              <a:rPr lang="en-US" dirty="0" smtClean="0"/>
              <a:t>of the tolerance range and the tolerance in all four forms.</a:t>
            </a:r>
            <a:endParaRPr lang="en-US" dirty="0"/>
          </a:p>
        </p:txBody>
      </p:sp>
      <p:grpSp>
        <p:nvGrpSpPr>
          <p:cNvPr id="6" name="SMARTInkShape-Group6"/>
          <p:cNvGrpSpPr/>
          <p:nvPr/>
        </p:nvGrpSpPr>
        <p:grpSpPr>
          <a:xfrm>
            <a:off x="3151196" y="3794464"/>
            <a:ext cx="341305" cy="174287"/>
            <a:chOff x="3151196" y="3794464"/>
            <a:chExt cx="341305" cy="174287"/>
          </a:xfrm>
        </p:grpSpPr>
        <p:sp>
          <p:nvSpPr>
            <p:cNvPr id="4" name="SMARTInkShape-20"/>
            <p:cNvSpPr/>
            <p:nvPr>
              <p:custDataLst>
                <p:tags r:id="rId145"/>
              </p:custDataLst>
            </p:nvPr>
          </p:nvSpPr>
          <p:spPr>
            <a:xfrm>
              <a:off x="3373861" y="3811430"/>
              <a:ext cx="118640" cy="155918"/>
            </a:xfrm>
            <a:custGeom>
              <a:avLst/>
              <a:gdLst/>
              <a:ahLst/>
              <a:cxnLst/>
              <a:rect l="0" t="0" r="0" b="0"/>
              <a:pathLst>
                <a:path w="118640" h="155918">
                  <a:moveTo>
                    <a:pt x="15451" y="14445"/>
                  </a:moveTo>
                  <a:lnTo>
                    <a:pt x="15451" y="14445"/>
                  </a:lnTo>
                  <a:lnTo>
                    <a:pt x="1007" y="0"/>
                  </a:lnTo>
                  <a:lnTo>
                    <a:pt x="530" y="405"/>
                  </a:lnTo>
                  <a:lnTo>
                    <a:pt x="0" y="3207"/>
                  </a:lnTo>
                  <a:lnTo>
                    <a:pt x="14875" y="36741"/>
                  </a:lnTo>
                  <a:lnTo>
                    <a:pt x="28926" y="69708"/>
                  </a:lnTo>
                  <a:lnTo>
                    <a:pt x="52583" y="106696"/>
                  </a:lnTo>
                  <a:lnTo>
                    <a:pt x="76666" y="137881"/>
                  </a:lnTo>
                  <a:lnTo>
                    <a:pt x="84697" y="144271"/>
                  </a:lnTo>
                  <a:lnTo>
                    <a:pt x="101068" y="155917"/>
                  </a:lnTo>
                  <a:lnTo>
                    <a:pt x="102515" y="154621"/>
                  </a:lnTo>
                  <a:lnTo>
                    <a:pt x="106475" y="148477"/>
                  </a:lnTo>
                  <a:lnTo>
                    <a:pt x="109866" y="122941"/>
                  </a:lnTo>
                  <a:lnTo>
                    <a:pt x="110536" y="87192"/>
                  </a:lnTo>
                  <a:lnTo>
                    <a:pt x="110669" y="54391"/>
                  </a:lnTo>
                  <a:lnTo>
                    <a:pt x="118639" y="6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"/>
            <p:cNvSpPr/>
            <p:nvPr>
              <p:custDataLst>
                <p:tags r:id="rId146"/>
              </p:custDataLst>
            </p:nvPr>
          </p:nvSpPr>
          <p:spPr>
            <a:xfrm>
              <a:off x="3151196" y="3794464"/>
              <a:ext cx="119055" cy="174287"/>
            </a:xfrm>
            <a:custGeom>
              <a:avLst/>
              <a:gdLst/>
              <a:ahLst/>
              <a:cxnLst/>
              <a:rect l="0" t="0" r="0" b="0"/>
              <a:pathLst>
                <a:path w="119055" h="174287">
                  <a:moveTo>
                    <a:pt x="7929" y="23473"/>
                  </a:moveTo>
                  <a:lnTo>
                    <a:pt x="7929" y="23473"/>
                  </a:lnTo>
                  <a:lnTo>
                    <a:pt x="7929" y="61524"/>
                  </a:lnTo>
                  <a:lnTo>
                    <a:pt x="7929" y="100330"/>
                  </a:lnTo>
                  <a:lnTo>
                    <a:pt x="7929" y="136792"/>
                  </a:lnTo>
                  <a:lnTo>
                    <a:pt x="7929" y="166347"/>
                  </a:lnTo>
                  <a:lnTo>
                    <a:pt x="1095" y="159514"/>
                  </a:lnTo>
                  <a:lnTo>
                    <a:pt x="318" y="154524"/>
                  </a:lnTo>
                  <a:lnTo>
                    <a:pt x="0" y="124310"/>
                  </a:lnTo>
                  <a:lnTo>
                    <a:pt x="2347" y="118854"/>
                  </a:lnTo>
                  <a:lnTo>
                    <a:pt x="4208" y="116165"/>
                  </a:lnTo>
                  <a:lnTo>
                    <a:pt x="6826" y="103952"/>
                  </a:lnTo>
                  <a:lnTo>
                    <a:pt x="8593" y="89478"/>
                  </a:lnTo>
                  <a:lnTo>
                    <a:pt x="21979" y="52651"/>
                  </a:lnTo>
                  <a:lnTo>
                    <a:pt x="45279" y="23521"/>
                  </a:lnTo>
                  <a:lnTo>
                    <a:pt x="47459" y="18203"/>
                  </a:lnTo>
                  <a:lnTo>
                    <a:pt x="51368" y="12899"/>
                  </a:lnTo>
                  <a:lnTo>
                    <a:pt x="56045" y="9955"/>
                  </a:lnTo>
                  <a:lnTo>
                    <a:pt x="68848" y="7026"/>
                  </a:lnTo>
                  <a:lnTo>
                    <a:pt x="77807" y="805"/>
                  </a:lnTo>
                  <a:lnTo>
                    <a:pt x="83118" y="0"/>
                  </a:lnTo>
                  <a:lnTo>
                    <a:pt x="84513" y="769"/>
                  </a:lnTo>
                  <a:lnTo>
                    <a:pt x="85444" y="2163"/>
                  </a:lnTo>
                  <a:lnTo>
                    <a:pt x="86064" y="3975"/>
                  </a:lnTo>
                  <a:lnTo>
                    <a:pt x="87359" y="5183"/>
                  </a:lnTo>
                  <a:lnTo>
                    <a:pt x="95775" y="9473"/>
                  </a:lnTo>
                  <a:lnTo>
                    <a:pt x="98243" y="11494"/>
                  </a:lnTo>
                  <a:lnTo>
                    <a:pt x="100985" y="16091"/>
                  </a:lnTo>
                  <a:lnTo>
                    <a:pt x="103772" y="28838"/>
                  </a:lnTo>
                  <a:lnTo>
                    <a:pt x="108548" y="36724"/>
                  </a:lnTo>
                  <a:lnTo>
                    <a:pt x="110355" y="45528"/>
                  </a:lnTo>
                  <a:lnTo>
                    <a:pt x="111773" y="58035"/>
                  </a:lnTo>
                  <a:lnTo>
                    <a:pt x="116505" y="68599"/>
                  </a:lnTo>
                  <a:lnTo>
                    <a:pt x="119010" y="105042"/>
                  </a:lnTo>
                  <a:lnTo>
                    <a:pt x="119053" y="139152"/>
                  </a:lnTo>
                  <a:lnTo>
                    <a:pt x="119054" y="174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7"/>
          <p:cNvGrpSpPr/>
          <p:nvPr/>
        </p:nvGrpSpPr>
        <p:grpSpPr>
          <a:xfrm>
            <a:off x="3722687" y="3857625"/>
            <a:ext cx="87314" cy="71438"/>
            <a:chOff x="3722687" y="3857625"/>
            <a:chExt cx="87314" cy="71438"/>
          </a:xfrm>
        </p:grpSpPr>
        <p:sp>
          <p:nvSpPr>
            <p:cNvPr id="7" name="SMARTInkShape-22"/>
            <p:cNvSpPr/>
            <p:nvPr>
              <p:custDataLst>
                <p:tags r:id="rId143"/>
              </p:custDataLst>
            </p:nvPr>
          </p:nvSpPr>
          <p:spPr>
            <a:xfrm>
              <a:off x="3722687" y="3929062"/>
              <a:ext cx="79377" cy="1"/>
            </a:xfrm>
            <a:custGeom>
              <a:avLst/>
              <a:gdLst/>
              <a:ahLst/>
              <a:cxnLst/>
              <a:rect l="0" t="0" r="0" b="0"/>
              <a:pathLst>
                <a:path w="79377" h="1">
                  <a:moveTo>
                    <a:pt x="79376" y="0"/>
                  </a:moveTo>
                  <a:lnTo>
                    <a:pt x="7937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"/>
            <p:cNvSpPr/>
            <p:nvPr>
              <p:custDataLst>
                <p:tags r:id="rId144"/>
              </p:custDataLst>
            </p:nvPr>
          </p:nvSpPr>
          <p:spPr>
            <a:xfrm>
              <a:off x="3738562" y="3857625"/>
              <a:ext cx="71439" cy="7938"/>
            </a:xfrm>
            <a:custGeom>
              <a:avLst/>
              <a:gdLst/>
              <a:ahLst/>
              <a:cxnLst/>
              <a:rect l="0" t="0" r="0" b="0"/>
              <a:pathLst>
                <a:path w="71439" h="7938">
                  <a:moveTo>
                    <a:pt x="71438" y="0"/>
                  </a:moveTo>
                  <a:lnTo>
                    <a:pt x="71438" y="0"/>
                  </a:lnTo>
                  <a:lnTo>
                    <a:pt x="35241" y="88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8"/>
          <p:cNvGrpSpPr/>
          <p:nvPr/>
        </p:nvGrpSpPr>
        <p:grpSpPr>
          <a:xfrm>
            <a:off x="4032250" y="3762375"/>
            <a:ext cx="484189" cy="174626"/>
            <a:chOff x="4032250" y="3762375"/>
            <a:chExt cx="484189" cy="174626"/>
          </a:xfrm>
        </p:grpSpPr>
        <p:sp>
          <p:nvSpPr>
            <p:cNvPr id="10" name="SMARTInkShape-24"/>
            <p:cNvSpPr/>
            <p:nvPr>
              <p:custDataLst>
                <p:tags r:id="rId139"/>
              </p:custDataLst>
            </p:nvPr>
          </p:nvSpPr>
          <p:spPr>
            <a:xfrm>
              <a:off x="4246562" y="3762375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2381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5"/>
            <p:cNvSpPr/>
            <p:nvPr>
              <p:custDataLst>
                <p:tags r:id="rId140"/>
              </p:custDataLst>
            </p:nvPr>
          </p:nvSpPr>
          <p:spPr>
            <a:xfrm>
              <a:off x="4405312" y="3818803"/>
              <a:ext cx="111127" cy="118198"/>
            </a:xfrm>
            <a:custGeom>
              <a:avLst/>
              <a:gdLst/>
              <a:ahLst/>
              <a:cxnLst/>
              <a:rect l="0" t="0" r="0" b="0"/>
              <a:pathLst>
                <a:path w="111127" h="118198">
                  <a:moveTo>
                    <a:pt x="0" y="70572"/>
                  </a:moveTo>
                  <a:lnTo>
                    <a:pt x="0" y="70572"/>
                  </a:lnTo>
                  <a:lnTo>
                    <a:pt x="882" y="78673"/>
                  </a:lnTo>
                  <a:lnTo>
                    <a:pt x="7611" y="108078"/>
                  </a:lnTo>
                  <a:lnTo>
                    <a:pt x="8800" y="72144"/>
                  </a:lnTo>
                  <a:lnTo>
                    <a:pt x="18983" y="37809"/>
                  </a:lnTo>
                  <a:lnTo>
                    <a:pt x="27603" y="8990"/>
                  </a:lnTo>
                  <a:lnTo>
                    <a:pt x="30749" y="5705"/>
                  </a:lnTo>
                  <a:lnTo>
                    <a:pt x="38949" y="2054"/>
                  </a:lnTo>
                  <a:lnTo>
                    <a:pt x="49268" y="0"/>
                  </a:lnTo>
                  <a:lnTo>
                    <a:pt x="52248" y="1475"/>
                  </a:lnTo>
                  <a:lnTo>
                    <a:pt x="70272" y="25520"/>
                  </a:lnTo>
                  <a:lnTo>
                    <a:pt x="87003" y="63963"/>
                  </a:lnTo>
                  <a:lnTo>
                    <a:pt x="111126" y="118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6"/>
            <p:cNvSpPr/>
            <p:nvPr>
              <p:custDataLst>
                <p:tags r:id="rId141"/>
              </p:custDataLst>
            </p:nvPr>
          </p:nvSpPr>
          <p:spPr>
            <a:xfrm>
              <a:off x="4302125" y="3841750"/>
              <a:ext cx="7938" cy="79376"/>
            </a:xfrm>
            <a:custGeom>
              <a:avLst/>
              <a:gdLst/>
              <a:ahLst/>
              <a:cxnLst/>
              <a:rect l="0" t="0" r="0" b="0"/>
              <a:pathLst>
                <a:path w="7938" h="79376">
                  <a:moveTo>
                    <a:pt x="0" y="0"/>
                  </a:moveTo>
                  <a:lnTo>
                    <a:pt x="0" y="0"/>
                  </a:lnTo>
                  <a:lnTo>
                    <a:pt x="4213" y="8427"/>
                  </a:lnTo>
                  <a:lnTo>
                    <a:pt x="7937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7"/>
            <p:cNvSpPr/>
            <p:nvPr>
              <p:custDataLst>
                <p:tags r:id="rId142"/>
              </p:custDataLst>
            </p:nvPr>
          </p:nvSpPr>
          <p:spPr>
            <a:xfrm>
              <a:off x="4032250" y="3812451"/>
              <a:ext cx="198439" cy="124103"/>
            </a:xfrm>
            <a:custGeom>
              <a:avLst/>
              <a:gdLst/>
              <a:ahLst/>
              <a:cxnLst/>
              <a:rect l="0" t="0" r="0" b="0"/>
              <a:pathLst>
                <a:path w="198439" h="124103">
                  <a:moveTo>
                    <a:pt x="0" y="29299"/>
                  </a:moveTo>
                  <a:lnTo>
                    <a:pt x="0" y="29299"/>
                  </a:lnTo>
                  <a:lnTo>
                    <a:pt x="0" y="33512"/>
                  </a:lnTo>
                  <a:lnTo>
                    <a:pt x="2351" y="37933"/>
                  </a:lnTo>
                  <a:lnTo>
                    <a:pt x="6336" y="44602"/>
                  </a:lnTo>
                  <a:lnTo>
                    <a:pt x="18658" y="77894"/>
                  </a:lnTo>
                  <a:lnTo>
                    <a:pt x="31058" y="116911"/>
                  </a:lnTo>
                  <a:lnTo>
                    <a:pt x="31709" y="124102"/>
                  </a:lnTo>
                  <a:lnTo>
                    <a:pt x="31749" y="87997"/>
                  </a:lnTo>
                  <a:lnTo>
                    <a:pt x="39834" y="49629"/>
                  </a:lnTo>
                  <a:lnTo>
                    <a:pt x="43574" y="43332"/>
                  </a:lnTo>
                  <a:lnTo>
                    <a:pt x="54852" y="34829"/>
                  </a:lnTo>
                  <a:lnTo>
                    <a:pt x="65151" y="30937"/>
                  </a:lnTo>
                  <a:lnTo>
                    <a:pt x="68128" y="32155"/>
                  </a:lnTo>
                  <a:lnTo>
                    <a:pt x="86147" y="51538"/>
                  </a:lnTo>
                  <a:lnTo>
                    <a:pt x="91204" y="61526"/>
                  </a:lnTo>
                  <a:lnTo>
                    <a:pt x="95013" y="87071"/>
                  </a:lnTo>
                  <a:lnTo>
                    <a:pt x="95974" y="88099"/>
                  </a:lnTo>
                  <a:lnTo>
                    <a:pt x="97496" y="87901"/>
                  </a:lnTo>
                  <a:lnTo>
                    <a:pt x="99394" y="86888"/>
                  </a:lnTo>
                  <a:lnTo>
                    <a:pt x="100658" y="84449"/>
                  </a:lnTo>
                  <a:lnTo>
                    <a:pt x="111673" y="50426"/>
                  </a:lnTo>
                  <a:lnTo>
                    <a:pt x="126031" y="20831"/>
                  </a:lnTo>
                  <a:lnTo>
                    <a:pt x="136512" y="5819"/>
                  </a:lnTo>
                  <a:lnTo>
                    <a:pt x="144750" y="1225"/>
                  </a:lnTo>
                  <a:lnTo>
                    <a:pt x="149417" y="0"/>
                  </a:lnTo>
                  <a:lnTo>
                    <a:pt x="153410" y="65"/>
                  </a:lnTo>
                  <a:lnTo>
                    <a:pt x="160198" y="2489"/>
                  </a:lnTo>
                  <a:lnTo>
                    <a:pt x="166155" y="8858"/>
                  </a:lnTo>
                  <a:lnTo>
                    <a:pt x="171742" y="19332"/>
                  </a:lnTo>
                  <a:lnTo>
                    <a:pt x="182516" y="52449"/>
                  </a:lnTo>
                  <a:lnTo>
                    <a:pt x="188923" y="84731"/>
                  </a:lnTo>
                  <a:lnTo>
                    <a:pt x="198438" y="116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9"/>
          <p:cNvGrpSpPr/>
          <p:nvPr/>
        </p:nvGrpSpPr>
        <p:grpSpPr>
          <a:xfrm>
            <a:off x="4770438" y="3690937"/>
            <a:ext cx="1674813" cy="282030"/>
            <a:chOff x="4770438" y="3690937"/>
            <a:chExt cx="1674813" cy="282030"/>
          </a:xfrm>
        </p:grpSpPr>
        <p:sp>
          <p:nvSpPr>
            <p:cNvPr id="15" name="SMARTInkShape-28"/>
            <p:cNvSpPr/>
            <p:nvPr>
              <p:custDataLst>
                <p:tags r:id="rId130"/>
              </p:custDataLst>
            </p:nvPr>
          </p:nvSpPr>
          <p:spPr>
            <a:xfrm>
              <a:off x="6288063" y="3763478"/>
              <a:ext cx="157188" cy="157648"/>
            </a:xfrm>
            <a:custGeom>
              <a:avLst/>
              <a:gdLst/>
              <a:ahLst/>
              <a:cxnLst/>
              <a:rect l="0" t="0" r="0" b="0"/>
              <a:pathLst>
                <a:path w="157188" h="157648">
                  <a:moveTo>
                    <a:pt x="30187" y="6834"/>
                  </a:moveTo>
                  <a:lnTo>
                    <a:pt x="30187" y="6834"/>
                  </a:lnTo>
                  <a:lnTo>
                    <a:pt x="37021" y="0"/>
                  </a:lnTo>
                  <a:lnTo>
                    <a:pt x="14238" y="25135"/>
                  </a:lnTo>
                  <a:lnTo>
                    <a:pt x="6352" y="44006"/>
                  </a:lnTo>
                  <a:lnTo>
                    <a:pt x="0" y="69348"/>
                  </a:lnTo>
                  <a:lnTo>
                    <a:pt x="1484" y="79010"/>
                  </a:lnTo>
                  <a:lnTo>
                    <a:pt x="7277" y="92013"/>
                  </a:lnTo>
                  <a:lnTo>
                    <a:pt x="9622" y="95371"/>
                  </a:lnTo>
                  <a:lnTo>
                    <a:pt x="25563" y="104309"/>
                  </a:lnTo>
                  <a:lnTo>
                    <a:pt x="42830" y="108329"/>
                  </a:lnTo>
                  <a:lnTo>
                    <a:pt x="76259" y="108805"/>
                  </a:lnTo>
                  <a:lnTo>
                    <a:pt x="101164" y="102704"/>
                  </a:lnTo>
                  <a:lnTo>
                    <a:pt x="123537" y="90117"/>
                  </a:lnTo>
                  <a:lnTo>
                    <a:pt x="135652" y="76097"/>
                  </a:lnTo>
                  <a:lnTo>
                    <a:pt x="138797" y="69074"/>
                  </a:lnTo>
                  <a:lnTo>
                    <a:pt x="138754" y="65967"/>
                  </a:lnTo>
                  <a:lnTo>
                    <a:pt x="136353" y="60161"/>
                  </a:lnTo>
                  <a:lnTo>
                    <a:pt x="130043" y="51935"/>
                  </a:lnTo>
                  <a:lnTo>
                    <a:pt x="126744" y="51013"/>
                  </a:lnTo>
                  <a:lnTo>
                    <a:pt x="118374" y="52340"/>
                  </a:lnTo>
                  <a:lnTo>
                    <a:pt x="115436" y="53928"/>
                  </a:lnTo>
                  <a:lnTo>
                    <a:pt x="113478" y="55869"/>
                  </a:lnTo>
                  <a:lnTo>
                    <a:pt x="112173" y="58045"/>
                  </a:lnTo>
                  <a:lnTo>
                    <a:pt x="109906" y="91657"/>
                  </a:lnTo>
                  <a:lnTo>
                    <a:pt x="109791" y="97779"/>
                  </a:lnTo>
                  <a:lnTo>
                    <a:pt x="114368" y="109284"/>
                  </a:lnTo>
                  <a:lnTo>
                    <a:pt x="147085" y="147481"/>
                  </a:lnTo>
                  <a:lnTo>
                    <a:pt x="157187" y="157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9"/>
            <p:cNvSpPr/>
            <p:nvPr>
              <p:custDataLst>
                <p:tags r:id="rId131"/>
              </p:custDataLst>
            </p:nvPr>
          </p:nvSpPr>
          <p:spPr>
            <a:xfrm>
              <a:off x="5778500" y="3690937"/>
              <a:ext cx="460376" cy="206377"/>
            </a:xfrm>
            <a:custGeom>
              <a:avLst/>
              <a:gdLst/>
              <a:ahLst/>
              <a:cxnLst/>
              <a:rect l="0" t="0" r="0" b="0"/>
              <a:pathLst>
                <a:path w="460376" h="206377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2" y="10986"/>
                  </a:lnTo>
                  <a:lnTo>
                    <a:pt x="7840" y="47779"/>
                  </a:lnTo>
                  <a:lnTo>
                    <a:pt x="10277" y="86723"/>
                  </a:lnTo>
                  <a:lnTo>
                    <a:pt x="16901" y="126041"/>
                  </a:lnTo>
                  <a:lnTo>
                    <a:pt x="28330" y="144453"/>
                  </a:lnTo>
                  <a:lnTo>
                    <a:pt x="43290" y="164125"/>
                  </a:lnTo>
                  <a:lnTo>
                    <a:pt x="44735" y="167625"/>
                  </a:lnTo>
                  <a:lnTo>
                    <a:pt x="51045" y="173866"/>
                  </a:lnTo>
                  <a:lnTo>
                    <a:pt x="66865" y="182338"/>
                  </a:lnTo>
                  <a:lnTo>
                    <a:pt x="73681" y="185059"/>
                  </a:lnTo>
                  <a:lnTo>
                    <a:pt x="85958" y="185730"/>
                  </a:lnTo>
                  <a:lnTo>
                    <a:pt x="91701" y="184674"/>
                  </a:lnTo>
                  <a:lnTo>
                    <a:pt x="102786" y="178797"/>
                  </a:lnTo>
                  <a:lnTo>
                    <a:pt x="129158" y="156349"/>
                  </a:lnTo>
                  <a:lnTo>
                    <a:pt x="132369" y="150921"/>
                  </a:lnTo>
                  <a:lnTo>
                    <a:pt x="134430" y="140251"/>
                  </a:lnTo>
                  <a:lnTo>
                    <a:pt x="134924" y="120632"/>
                  </a:lnTo>
                  <a:lnTo>
                    <a:pt x="130720" y="111100"/>
                  </a:lnTo>
                  <a:lnTo>
                    <a:pt x="128598" y="108463"/>
                  </a:lnTo>
                  <a:lnTo>
                    <a:pt x="123887" y="105532"/>
                  </a:lnTo>
                  <a:lnTo>
                    <a:pt x="107851" y="103883"/>
                  </a:lnTo>
                  <a:lnTo>
                    <a:pt x="102769" y="105415"/>
                  </a:lnTo>
                  <a:lnTo>
                    <a:pt x="85308" y="121131"/>
                  </a:lnTo>
                  <a:lnTo>
                    <a:pt x="82012" y="129095"/>
                  </a:lnTo>
                  <a:lnTo>
                    <a:pt x="81133" y="133688"/>
                  </a:lnTo>
                  <a:lnTo>
                    <a:pt x="82509" y="141144"/>
                  </a:lnTo>
                  <a:lnTo>
                    <a:pt x="90577" y="157330"/>
                  </a:lnTo>
                  <a:lnTo>
                    <a:pt x="97877" y="164881"/>
                  </a:lnTo>
                  <a:lnTo>
                    <a:pt x="108764" y="171176"/>
                  </a:lnTo>
                  <a:lnTo>
                    <a:pt x="125363" y="176914"/>
                  </a:lnTo>
                  <a:lnTo>
                    <a:pt x="139796" y="177701"/>
                  </a:lnTo>
                  <a:lnTo>
                    <a:pt x="171861" y="175233"/>
                  </a:lnTo>
                  <a:lnTo>
                    <a:pt x="199492" y="168408"/>
                  </a:lnTo>
                  <a:lnTo>
                    <a:pt x="228093" y="159179"/>
                  </a:lnTo>
                  <a:lnTo>
                    <a:pt x="228791" y="159918"/>
                  </a:lnTo>
                  <a:lnTo>
                    <a:pt x="229566" y="163091"/>
                  </a:lnTo>
                  <a:lnTo>
                    <a:pt x="228891" y="164290"/>
                  </a:lnTo>
                  <a:lnTo>
                    <a:pt x="227560" y="165089"/>
                  </a:lnTo>
                  <a:lnTo>
                    <a:pt x="223299" y="166372"/>
                  </a:lnTo>
                  <a:lnTo>
                    <a:pt x="218347" y="162381"/>
                  </a:lnTo>
                  <a:lnTo>
                    <a:pt x="211294" y="151399"/>
                  </a:lnTo>
                  <a:lnTo>
                    <a:pt x="207832" y="141187"/>
                  </a:lnTo>
                  <a:lnTo>
                    <a:pt x="211726" y="133011"/>
                  </a:lnTo>
                  <a:lnTo>
                    <a:pt x="219337" y="124381"/>
                  </a:lnTo>
                  <a:lnTo>
                    <a:pt x="228598" y="117605"/>
                  </a:lnTo>
                  <a:lnTo>
                    <a:pt x="238594" y="114005"/>
                  </a:lnTo>
                  <a:lnTo>
                    <a:pt x="274673" y="111505"/>
                  </a:lnTo>
                  <a:lnTo>
                    <a:pt x="303942" y="111140"/>
                  </a:lnTo>
                  <a:lnTo>
                    <a:pt x="305815" y="110253"/>
                  </a:lnTo>
                  <a:lnTo>
                    <a:pt x="307065" y="108780"/>
                  </a:lnTo>
                  <a:lnTo>
                    <a:pt x="308452" y="104791"/>
                  </a:lnTo>
                  <a:lnTo>
                    <a:pt x="309416" y="96681"/>
                  </a:lnTo>
                  <a:lnTo>
                    <a:pt x="307146" y="98238"/>
                  </a:lnTo>
                  <a:lnTo>
                    <a:pt x="303196" y="102752"/>
                  </a:lnTo>
                  <a:lnTo>
                    <a:pt x="283728" y="135527"/>
                  </a:lnTo>
                  <a:lnTo>
                    <a:pt x="278981" y="158344"/>
                  </a:lnTo>
                  <a:lnTo>
                    <a:pt x="278043" y="175623"/>
                  </a:lnTo>
                  <a:lnTo>
                    <a:pt x="278848" y="177937"/>
                  </a:lnTo>
                  <a:lnTo>
                    <a:pt x="280267" y="179479"/>
                  </a:lnTo>
                  <a:lnTo>
                    <a:pt x="284195" y="181192"/>
                  </a:lnTo>
                  <a:lnTo>
                    <a:pt x="288880" y="181954"/>
                  </a:lnTo>
                  <a:lnTo>
                    <a:pt x="291365" y="180393"/>
                  </a:lnTo>
                  <a:lnTo>
                    <a:pt x="304313" y="164627"/>
                  </a:lnTo>
                  <a:lnTo>
                    <a:pt x="307230" y="156659"/>
                  </a:lnTo>
                  <a:lnTo>
                    <a:pt x="309407" y="148119"/>
                  </a:lnTo>
                  <a:lnTo>
                    <a:pt x="316259" y="136848"/>
                  </a:lnTo>
                  <a:lnTo>
                    <a:pt x="317555" y="137093"/>
                  </a:lnTo>
                  <a:lnTo>
                    <a:pt x="321346" y="139718"/>
                  </a:lnTo>
                  <a:lnTo>
                    <a:pt x="343989" y="175896"/>
                  </a:lnTo>
                  <a:lnTo>
                    <a:pt x="345742" y="177237"/>
                  </a:lnTo>
                  <a:lnTo>
                    <a:pt x="346912" y="177248"/>
                  </a:lnTo>
                  <a:lnTo>
                    <a:pt x="348788" y="175144"/>
                  </a:lnTo>
                  <a:lnTo>
                    <a:pt x="351600" y="148299"/>
                  </a:lnTo>
                  <a:lnTo>
                    <a:pt x="357884" y="136545"/>
                  </a:lnTo>
                  <a:lnTo>
                    <a:pt x="363694" y="128886"/>
                  </a:lnTo>
                  <a:lnTo>
                    <a:pt x="365052" y="130021"/>
                  </a:lnTo>
                  <a:lnTo>
                    <a:pt x="368914" y="135986"/>
                  </a:lnTo>
                  <a:lnTo>
                    <a:pt x="372516" y="163168"/>
                  </a:lnTo>
                  <a:lnTo>
                    <a:pt x="373053" y="174427"/>
                  </a:lnTo>
                  <a:lnTo>
                    <a:pt x="373944" y="154738"/>
                  </a:lnTo>
                  <a:lnTo>
                    <a:pt x="384048" y="132316"/>
                  </a:lnTo>
                  <a:lnTo>
                    <a:pt x="398555" y="111098"/>
                  </a:lnTo>
                  <a:lnTo>
                    <a:pt x="402405" y="109343"/>
                  </a:lnTo>
                  <a:lnTo>
                    <a:pt x="411386" y="109745"/>
                  </a:lnTo>
                  <a:lnTo>
                    <a:pt x="415368" y="111969"/>
                  </a:lnTo>
                  <a:lnTo>
                    <a:pt x="435132" y="137314"/>
                  </a:lnTo>
                  <a:lnTo>
                    <a:pt x="448986" y="168039"/>
                  </a:lnTo>
                  <a:lnTo>
                    <a:pt x="460375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0"/>
            <p:cNvSpPr/>
            <p:nvPr>
              <p:custDataLst>
                <p:tags r:id="rId132"/>
              </p:custDataLst>
            </p:nvPr>
          </p:nvSpPr>
          <p:spPr>
            <a:xfrm>
              <a:off x="5638369" y="3802063"/>
              <a:ext cx="106107" cy="109840"/>
            </a:xfrm>
            <a:custGeom>
              <a:avLst/>
              <a:gdLst/>
              <a:ahLst/>
              <a:cxnLst/>
              <a:rect l="0" t="0" r="0" b="0"/>
              <a:pathLst>
                <a:path w="106107" h="109840">
                  <a:moveTo>
                    <a:pt x="60756" y="23812"/>
                  </a:moveTo>
                  <a:lnTo>
                    <a:pt x="60756" y="23812"/>
                  </a:lnTo>
                  <a:lnTo>
                    <a:pt x="56542" y="23812"/>
                  </a:lnTo>
                  <a:lnTo>
                    <a:pt x="31049" y="34859"/>
                  </a:lnTo>
                  <a:lnTo>
                    <a:pt x="11397" y="50038"/>
                  </a:lnTo>
                  <a:lnTo>
                    <a:pt x="6682" y="54525"/>
                  </a:lnTo>
                  <a:lnTo>
                    <a:pt x="1445" y="66566"/>
                  </a:lnTo>
                  <a:lnTo>
                    <a:pt x="0" y="78973"/>
                  </a:lnTo>
                  <a:lnTo>
                    <a:pt x="2297" y="87428"/>
                  </a:lnTo>
                  <a:lnTo>
                    <a:pt x="12763" y="101359"/>
                  </a:lnTo>
                  <a:lnTo>
                    <a:pt x="22081" y="106784"/>
                  </a:lnTo>
                  <a:lnTo>
                    <a:pt x="41947" y="109839"/>
                  </a:lnTo>
                  <a:lnTo>
                    <a:pt x="58570" y="109671"/>
                  </a:lnTo>
                  <a:lnTo>
                    <a:pt x="89224" y="100001"/>
                  </a:lnTo>
                  <a:lnTo>
                    <a:pt x="97809" y="92658"/>
                  </a:lnTo>
                  <a:lnTo>
                    <a:pt x="101333" y="88230"/>
                  </a:lnTo>
                  <a:lnTo>
                    <a:pt x="105248" y="76255"/>
                  </a:lnTo>
                  <a:lnTo>
                    <a:pt x="106106" y="62113"/>
                  </a:lnTo>
                  <a:lnTo>
                    <a:pt x="99471" y="33827"/>
                  </a:lnTo>
                  <a:lnTo>
                    <a:pt x="766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1"/>
            <p:cNvSpPr/>
            <p:nvPr>
              <p:custDataLst>
                <p:tags r:id="rId133"/>
              </p:custDataLst>
            </p:nvPr>
          </p:nvSpPr>
          <p:spPr>
            <a:xfrm>
              <a:off x="5500688" y="3786187"/>
              <a:ext cx="111125" cy="31751"/>
            </a:xfrm>
            <a:custGeom>
              <a:avLst/>
              <a:gdLst/>
              <a:ahLst/>
              <a:cxnLst/>
              <a:rect l="0" t="0" r="0" b="0"/>
              <a:pathLst>
                <a:path w="111125" h="31751">
                  <a:moveTo>
                    <a:pt x="111124" y="0"/>
                  </a:moveTo>
                  <a:lnTo>
                    <a:pt x="111124" y="0"/>
                  </a:lnTo>
                  <a:lnTo>
                    <a:pt x="106911" y="4214"/>
                  </a:lnTo>
                  <a:lnTo>
                    <a:pt x="102491" y="6282"/>
                  </a:lnTo>
                  <a:lnTo>
                    <a:pt x="67631" y="16427"/>
                  </a:lnTo>
                  <a:lnTo>
                    <a:pt x="29811" y="23722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"/>
            <p:cNvSpPr/>
            <p:nvPr>
              <p:custDataLst>
                <p:tags r:id="rId134"/>
              </p:custDataLst>
            </p:nvPr>
          </p:nvSpPr>
          <p:spPr>
            <a:xfrm>
              <a:off x="5572125" y="3698875"/>
              <a:ext cx="1" cy="246064"/>
            </a:xfrm>
            <a:custGeom>
              <a:avLst/>
              <a:gdLst/>
              <a:ahLst/>
              <a:cxnLst/>
              <a:rect l="0" t="0" r="0" b="0"/>
              <a:pathLst>
                <a:path w="1" h="246064">
                  <a:moveTo>
                    <a:pt x="0" y="0"/>
                  </a:moveTo>
                  <a:lnTo>
                    <a:pt x="0" y="0"/>
                  </a:lnTo>
                  <a:lnTo>
                    <a:pt x="0" y="38053"/>
                  </a:lnTo>
                  <a:lnTo>
                    <a:pt x="0" y="70953"/>
                  </a:lnTo>
                  <a:lnTo>
                    <a:pt x="0" y="105396"/>
                  </a:lnTo>
                  <a:lnTo>
                    <a:pt x="0" y="143899"/>
                  </a:lnTo>
                  <a:lnTo>
                    <a:pt x="0" y="181165"/>
                  </a:lnTo>
                  <a:lnTo>
                    <a:pt x="0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3"/>
            <p:cNvSpPr/>
            <p:nvPr>
              <p:custDataLst>
                <p:tags r:id="rId135"/>
              </p:custDataLst>
            </p:nvPr>
          </p:nvSpPr>
          <p:spPr>
            <a:xfrm>
              <a:off x="5215985" y="3846435"/>
              <a:ext cx="229141" cy="126532"/>
            </a:xfrm>
            <a:custGeom>
              <a:avLst/>
              <a:gdLst/>
              <a:ahLst/>
              <a:cxnLst/>
              <a:rect l="0" t="0" r="0" b="0"/>
              <a:pathLst>
                <a:path w="229141" h="126532">
                  <a:moveTo>
                    <a:pt x="14827" y="27065"/>
                  </a:moveTo>
                  <a:lnTo>
                    <a:pt x="14827" y="27065"/>
                  </a:lnTo>
                  <a:lnTo>
                    <a:pt x="41053" y="3191"/>
                  </a:lnTo>
                  <a:lnTo>
                    <a:pt x="45540" y="565"/>
                  </a:lnTo>
                  <a:lnTo>
                    <a:pt x="57582" y="0"/>
                  </a:lnTo>
                  <a:lnTo>
                    <a:pt x="82657" y="6824"/>
                  </a:lnTo>
                  <a:lnTo>
                    <a:pt x="115149" y="27984"/>
                  </a:lnTo>
                  <a:lnTo>
                    <a:pt x="124385" y="38939"/>
                  </a:lnTo>
                  <a:lnTo>
                    <a:pt x="129665" y="50275"/>
                  </a:lnTo>
                  <a:lnTo>
                    <a:pt x="131074" y="55767"/>
                  </a:lnTo>
                  <a:lnTo>
                    <a:pt x="130287" y="66573"/>
                  </a:lnTo>
                  <a:lnTo>
                    <a:pt x="122532" y="84926"/>
                  </a:lnTo>
                  <a:lnTo>
                    <a:pt x="113849" y="97760"/>
                  </a:lnTo>
                  <a:lnTo>
                    <a:pt x="104110" y="106404"/>
                  </a:lnTo>
                  <a:lnTo>
                    <a:pt x="78912" y="118257"/>
                  </a:lnTo>
                  <a:lnTo>
                    <a:pt x="45002" y="126531"/>
                  </a:lnTo>
                  <a:lnTo>
                    <a:pt x="6914" y="121919"/>
                  </a:lnTo>
                  <a:lnTo>
                    <a:pt x="4260" y="120287"/>
                  </a:lnTo>
                  <a:lnTo>
                    <a:pt x="2491" y="118317"/>
                  </a:lnTo>
                  <a:lnTo>
                    <a:pt x="0" y="102903"/>
                  </a:lnTo>
                  <a:lnTo>
                    <a:pt x="3477" y="85793"/>
                  </a:lnTo>
                  <a:lnTo>
                    <a:pt x="14306" y="69552"/>
                  </a:lnTo>
                  <a:lnTo>
                    <a:pt x="21357" y="63587"/>
                  </a:lnTo>
                  <a:lnTo>
                    <a:pt x="60926" y="46344"/>
                  </a:lnTo>
                  <a:lnTo>
                    <a:pt x="85420" y="44831"/>
                  </a:lnTo>
                  <a:lnTo>
                    <a:pt x="117413" y="49907"/>
                  </a:lnTo>
                  <a:lnTo>
                    <a:pt x="150731" y="68018"/>
                  </a:lnTo>
                  <a:lnTo>
                    <a:pt x="184910" y="89979"/>
                  </a:lnTo>
                  <a:lnTo>
                    <a:pt x="198899" y="97360"/>
                  </a:lnTo>
                  <a:lnTo>
                    <a:pt x="229140" y="1223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4"/>
            <p:cNvSpPr/>
            <p:nvPr>
              <p:custDataLst>
                <p:tags r:id="rId136"/>
              </p:custDataLst>
            </p:nvPr>
          </p:nvSpPr>
          <p:spPr>
            <a:xfrm>
              <a:off x="5127625" y="3802063"/>
              <a:ext cx="206376" cy="15875"/>
            </a:xfrm>
            <a:custGeom>
              <a:avLst/>
              <a:gdLst/>
              <a:ahLst/>
              <a:cxnLst/>
              <a:rect l="0" t="0" r="0" b="0"/>
              <a:pathLst>
                <a:path w="206376" h="15875">
                  <a:moveTo>
                    <a:pt x="206375" y="0"/>
                  </a:moveTo>
                  <a:lnTo>
                    <a:pt x="206375" y="0"/>
                  </a:lnTo>
                  <a:lnTo>
                    <a:pt x="172455" y="0"/>
                  </a:lnTo>
                  <a:lnTo>
                    <a:pt x="141565" y="0"/>
                  </a:lnTo>
                  <a:lnTo>
                    <a:pt x="102406" y="0"/>
                  </a:lnTo>
                  <a:lnTo>
                    <a:pt x="64913" y="421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5"/>
            <p:cNvSpPr/>
            <p:nvPr>
              <p:custDataLst>
                <p:tags r:id="rId137"/>
              </p:custDataLst>
            </p:nvPr>
          </p:nvSpPr>
          <p:spPr>
            <a:xfrm>
              <a:off x="4770438" y="3770312"/>
              <a:ext cx="174625" cy="31752"/>
            </a:xfrm>
            <a:custGeom>
              <a:avLst/>
              <a:gdLst/>
              <a:ahLst/>
              <a:cxnLst/>
              <a:rect l="0" t="0" r="0" b="0"/>
              <a:pathLst>
                <a:path w="174625" h="31752">
                  <a:moveTo>
                    <a:pt x="174624" y="0"/>
                  </a:moveTo>
                  <a:lnTo>
                    <a:pt x="174624" y="0"/>
                  </a:lnTo>
                  <a:lnTo>
                    <a:pt x="136119" y="882"/>
                  </a:lnTo>
                  <a:lnTo>
                    <a:pt x="97910" y="11048"/>
                  </a:lnTo>
                  <a:lnTo>
                    <a:pt x="63797" y="14445"/>
                  </a:lnTo>
                  <a:lnTo>
                    <a:pt x="26320" y="21929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6"/>
            <p:cNvSpPr/>
            <p:nvPr>
              <p:custDataLst>
                <p:tags r:id="rId138"/>
              </p:custDataLst>
            </p:nvPr>
          </p:nvSpPr>
          <p:spPr>
            <a:xfrm>
              <a:off x="4833937" y="3722687"/>
              <a:ext cx="7939" cy="127002"/>
            </a:xfrm>
            <a:custGeom>
              <a:avLst/>
              <a:gdLst/>
              <a:ahLst/>
              <a:cxnLst/>
              <a:rect l="0" t="0" r="0" b="0"/>
              <a:pathLst>
                <a:path w="7939" h="127002">
                  <a:moveTo>
                    <a:pt x="0" y="0"/>
                  </a:moveTo>
                  <a:lnTo>
                    <a:pt x="0" y="0"/>
                  </a:lnTo>
                  <a:lnTo>
                    <a:pt x="882" y="18129"/>
                  </a:lnTo>
                  <a:lnTo>
                    <a:pt x="7202" y="55691"/>
                  </a:lnTo>
                  <a:lnTo>
                    <a:pt x="7873" y="95193"/>
                  </a:lnTo>
                  <a:lnTo>
                    <a:pt x="7938" y="127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37"/>
          <p:cNvSpPr/>
          <p:nvPr>
            <p:custDataLst>
              <p:tags r:id="rId1"/>
            </p:custDataLst>
          </p:nvPr>
        </p:nvSpPr>
        <p:spPr>
          <a:xfrm>
            <a:off x="5199063" y="3678427"/>
            <a:ext cx="23813" cy="131574"/>
          </a:xfrm>
          <a:custGeom>
            <a:avLst/>
            <a:gdLst/>
            <a:ahLst/>
            <a:cxnLst/>
            <a:rect l="0" t="0" r="0" b="0"/>
            <a:pathLst>
              <a:path w="23813" h="131574">
                <a:moveTo>
                  <a:pt x="0" y="4573"/>
                </a:moveTo>
                <a:lnTo>
                  <a:pt x="0" y="4573"/>
                </a:lnTo>
                <a:lnTo>
                  <a:pt x="4212" y="359"/>
                </a:lnTo>
                <a:lnTo>
                  <a:pt x="5453" y="0"/>
                </a:lnTo>
                <a:lnTo>
                  <a:pt x="6281" y="642"/>
                </a:lnTo>
                <a:lnTo>
                  <a:pt x="7610" y="3796"/>
                </a:lnTo>
                <a:lnTo>
                  <a:pt x="14206" y="40636"/>
                </a:lnTo>
                <a:lnTo>
                  <a:pt x="16536" y="75141"/>
                </a:lnTo>
                <a:lnTo>
                  <a:pt x="23812" y="13157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38"/>
          <p:cNvSpPr/>
          <p:nvPr>
            <p:custDataLst>
              <p:tags r:id="rId2"/>
            </p:custDataLst>
          </p:nvPr>
        </p:nvSpPr>
        <p:spPr>
          <a:xfrm>
            <a:off x="5365750" y="2317750"/>
            <a:ext cx="1230314" cy="31751"/>
          </a:xfrm>
          <a:custGeom>
            <a:avLst/>
            <a:gdLst/>
            <a:ahLst/>
            <a:cxnLst/>
            <a:rect l="0" t="0" r="0" b="0"/>
            <a:pathLst>
              <a:path w="1230314" h="31751">
                <a:moveTo>
                  <a:pt x="1230313" y="31750"/>
                </a:moveTo>
                <a:lnTo>
                  <a:pt x="1230313" y="31750"/>
                </a:lnTo>
                <a:lnTo>
                  <a:pt x="1221884" y="27536"/>
                </a:lnTo>
                <a:lnTo>
                  <a:pt x="1189515" y="24303"/>
                </a:lnTo>
                <a:lnTo>
                  <a:pt x="1154442" y="23910"/>
                </a:lnTo>
                <a:lnTo>
                  <a:pt x="1119736" y="19627"/>
                </a:lnTo>
                <a:lnTo>
                  <a:pt x="1084867" y="16616"/>
                </a:lnTo>
                <a:lnTo>
                  <a:pt x="1052476" y="16095"/>
                </a:lnTo>
                <a:lnTo>
                  <a:pt x="1014581" y="15918"/>
                </a:lnTo>
                <a:lnTo>
                  <a:pt x="977599" y="15884"/>
                </a:lnTo>
                <a:lnTo>
                  <a:pt x="939362" y="14995"/>
                </a:lnTo>
                <a:lnTo>
                  <a:pt x="903063" y="9592"/>
                </a:lnTo>
                <a:lnTo>
                  <a:pt x="872587" y="8428"/>
                </a:lnTo>
                <a:lnTo>
                  <a:pt x="841215" y="8083"/>
                </a:lnTo>
                <a:lnTo>
                  <a:pt x="809577" y="7981"/>
                </a:lnTo>
                <a:lnTo>
                  <a:pt x="777861" y="7950"/>
                </a:lnTo>
                <a:lnTo>
                  <a:pt x="746121" y="5589"/>
                </a:lnTo>
                <a:lnTo>
                  <a:pt x="714373" y="1656"/>
                </a:lnTo>
                <a:lnTo>
                  <a:pt x="680273" y="491"/>
                </a:lnTo>
                <a:lnTo>
                  <a:pt x="644592" y="146"/>
                </a:lnTo>
                <a:lnTo>
                  <a:pt x="611677" y="43"/>
                </a:lnTo>
                <a:lnTo>
                  <a:pt x="579582" y="12"/>
                </a:lnTo>
                <a:lnTo>
                  <a:pt x="547731" y="4"/>
                </a:lnTo>
                <a:lnTo>
                  <a:pt x="515950" y="1"/>
                </a:lnTo>
                <a:lnTo>
                  <a:pt x="484191" y="0"/>
                </a:lnTo>
                <a:lnTo>
                  <a:pt x="452439" y="0"/>
                </a:lnTo>
                <a:lnTo>
                  <a:pt x="420688" y="0"/>
                </a:lnTo>
                <a:lnTo>
                  <a:pt x="388937" y="0"/>
                </a:lnTo>
                <a:lnTo>
                  <a:pt x="357188" y="0"/>
                </a:lnTo>
                <a:lnTo>
                  <a:pt x="325438" y="0"/>
                </a:lnTo>
                <a:lnTo>
                  <a:pt x="286632" y="0"/>
                </a:lnTo>
                <a:lnTo>
                  <a:pt x="257037" y="882"/>
                </a:lnTo>
                <a:lnTo>
                  <a:pt x="224620" y="5455"/>
                </a:lnTo>
                <a:lnTo>
                  <a:pt x="193946" y="7202"/>
                </a:lnTo>
                <a:lnTo>
                  <a:pt x="154727" y="7792"/>
                </a:lnTo>
                <a:lnTo>
                  <a:pt x="122574" y="10246"/>
                </a:lnTo>
                <a:lnTo>
                  <a:pt x="83792" y="14763"/>
                </a:lnTo>
                <a:lnTo>
                  <a:pt x="47615" y="16537"/>
                </a:lnTo>
                <a:lnTo>
                  <a:pt x="0" y="238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39"/>
          <p:cNvSpPr/>
          <p:nvPr>
            <p:custDataLst>
              <p:tags r:id="rId3"/>
            </p:custDataLst>
          </p:nvPr>
        </p:nvSpPr>
        <p:spPr>
          <a:xfrm>
            <a:off x="881063" y="2786063"/>
            <a:ext cx="1555751" cy="79375"/>
          </a:xfrm>
          <a:custGeom>
            <a:avLst/>
            <a:gdLst/>
            <a:ahLst/>
            <a:cxnLst/>
            <a:rect l="0" t="0" r="0" b="0"/>
            <a:pathLst>
              <a:path w="1555751" h="79375">
                <a:moveTo>
                  <a:pt x="1555750" y="0"/>
                </a:moveTo>
                <a:lnTo>
                  <a:pt x="1555750" y="0"/>
                </a:lnTo>
                <a:lnTo>
                  <a:pt x="1517745" y="0"/>
                </a:lnTo>
                <a:lnTo>
                  <a:pt x="1484909" y="0"/>
                </a:lnTo>
                <a:lnTo>
                  <a:pt x="1457237" y="0"/>
                </a:lnTo>
                <a:lnTo>
                  <a:pt x="1424549" y="0"/>
                </a:lnTo>
                <a:lnTo>
                  <a:pt x="1393893" y="0"/>
                </a:lnTo>
                <a:lnTo>
                  <a:pt x="1357384" y="0"/>
                </a:lnTo>
                <a:lnTo>
                  <a:pt x="1327445" y="0"/>
                </a:lnTo>
                <a:lnTo>
                  <a:pt x="1296232" y="0"/>
                </a:lnTo>
                <a:lnTo>
                  <a:pt x="1264641" y="881"/>
                </a:lnTo>
                <a:lnTo>
                  <a:pt x="1232938" y="5454"/>
                </a:lnTo>
                <a:lnTo>
                  <a:pt x="1200320" y="7201"/>
                </a:lnTo>
                <a:lnTo>
                  <a:pt x="1163119" y="7719"/>
                </a:lnTo>
                <a:lnTo>
                  <a:pt x="1124168" y="7872"/>
                </a:lnTo>
                <a:lnTo>
                  <a:pt x="1084699" y="7918"/>
                </a:lnTo>
                <a:lnTo>
                  <a:pt x="1045076" y="7931"/>
                </a:lnTo>
                <a:lnTo>
                  <a:pt x="1005408" y="7935"/>
                </a:lnTo>
                <a:lnTo>
                  <a:pt x="978954" y="7936"/>
                </a:lnTo>
                <a:lnTo>
                  <a:pt x="950146" y="7936"/>
                </a:lnTo>
                <a:lnTo>
                  <a:pt x="920585" y="8819"/>
                </a:lnTo>
                <a:lnTo>
                  <a:pt x="892748" y="12151"/>
                </a:lnTo>
                <a:lnTo>
                  <a:pt x="863325" y="14220"/>
                </a:lnTo>
                <a:lnTo>
                  <a:pt x="833491" y="15139"/>
                </a:lnTo>
                <a:lnTo>
                  <a:pt x="805533" y="15547"/>
                </a:lnTo>
                <a:lnTo>
                  <a:pt x="776056" y="18081"/>
                </a:lnTo>
                <a:lnTo>
                  <a:pt x="745316" y="21265"/>
                </a:lnTo>
                <a:lnTo>
                  <a:pt x="714015" y="22680"/>
                </a:lnTo>
                <a:lnTo>
                  <a:pt x="684817" y="23309"/>
                </a:lnTo>
                <a:lnTo>
                  <a:pt x="656259" y="24470"/>
                </a:lnTo>
                <a:lnTo>
                  <a:pt x="625927" y="27926"/>
                </a:lnTo>
                <a:lnTo>
                  <a:pt x="597159" y="30050"/>
                </a:lnTo>
                <a:lnTo>
                  <a:pt x="569675" y="30994"/>
                </a:lnTo>
                <a:lnTo>
                  <a:pt x="542760" y="31414"/>
                </a:lnTo>
                <a:lnTo>
                  <a:pt x="513747" y="31600"/>
                </a:lnTo>
                <a:lnTo>
                  <a:pt x="484096" y="32565"/>
                </a:lnTo>
                <a:lnTo>
                  <a:pt x="456218" y="35934"/>
                </a:lnTo>
                <a:lnTo>
                  <a:pt x="429129" y="38019"/>
                </a:lnTo>
                <a:lnTo>
                  <a:pt x="402390" y="38946"/>
                </a:lnTo>
                <a:lnTo>
                  <a:pt x="363427" y="40349"/>
                </a:lnTo>
                <a:lnTo>
                  <a:pt x="328266" y="45077"/>
                </a:lnTo>
                <a:lnTo>
                  <a:pt x="291193" y="47752"/>
                </a:lnTo>
                <a:lnTo>
                  <a:pt x="257474" y="52856"/>
                </a:lnTo>
                <a:lnTo>
                  <a:pt x="225141" y="55642"/>
                </a:lnTo>
                <a:lnTo>
                  <a:pt x="193218" y="60779"/>
                </a:lnTo>
                <a:lnTo>
                  <a:pt x="162299" y="63575"/>
                </a:lnTo>
                <a:lnTo>
                  <a:pt x="122997" y="69623"/>
                </a:lnTo>
                <a:lnTo>
                  <a:pt x="86126" y="73251"/>
                </a:lnTo>
                <a:lnTo>
                  <a:pt x="49625" y="77560"/>
                </a:lnTo>
                <a:lnTo>
                  <a:pt x="0" y="793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13"/>
          <p:cNvGrpSpPr/>
          <p:nvPr/>
        </p:nvGrpSpPr>
        <p:grpSpPr>
          <a:xfrm>
            <a:off x="1000125" y="4151312"/>
            <a:ext cx="2055813" cy="341314"/>
            <a:chOff x="1000125" y="4151312"/>
            <a:chExt cx="2055813" cy="341314"/>
          </a:xfrm>
        </p:grpSpPr>
        <p:sp>
          <p:nvSpPr>
            <p:cNvPr id="28" name="SMARTInkShape-40"/>
            <p:cNvSpPr/>
            <p:nvPr>
              <p:custDataLst>
                <p:tags r:id="rId114"/>
              </p:custDataLst>
            </p:nvPr>
          </p:nvSpPr>
          <p:spPr>
            <a:xfrm>
              <a:off x="1047750" y="4254500"/>
              <a:ext cx="31661" cy="238126"/>
            </a:xfrm>
            <a:custGeom>
              <a:avLst/>
              <a:gdLst/>
              <a:ahLst/>
              <a:cxnLst/>
              <a:rect l="0" t="0" r="0" b="0"/>
              <a:pathLst>
                <a:path w="31661" h="238126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8084" y="42881"/>
                  </a:lnTo>
                  <a:lnTo>
                    <a:pt x="21412" y="82138"/>
                  </a:lnTo>
                  <a:lnTo>
                    <a:pt x="28295" y="104888"/>
                  </a:lnTo>
                  <a:lnTo>
                    <a:pt x="31067" y="139029"/>
                  </a:lnTo>
                  <a:lnTo>
                    <a:pt x="31660" y="176046"/>
                  </a:lnTo>
                  <a:lnTo>
                    <a:pt x="23812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1"/>
            <p:cNvSpPr/>
            <p:nvPr>
              <p:custDataLst>
                <p:tags r:id="rId115"/>
              </p:custDataLst>
            </p:nvPr>
          </p:nvSpPr>
          <p:spPr>
            <a:xfrm>
              <a:off x="1000125" y="4325938"/>
              <a:ext cx="174626" cy="55563"/>
            </a:xfrm>
            <a:custGeom>
              <a:avLst/>
              <a:gdLst/>
              <a:ahLst/>
              <a:cxnLst/>
              <a:rect l="0" t="0" r="0" b="0"/>
              <a:pathLst>
                <a:path w="174626" h="55563">
                  <a:moveTo>
                    <a:pt x="174625" y="0"/>
                  </a:moveTo>
                  <a:lnTo>
                    <a:pt x="174625" y="0"/>
                  </a:lnTo>
                  <a:lnTo>
                    <a:pt x="137758" y="2351"/>
                  </a:lnTo>
                  <a:lnTo>
                    <a:pt x="101076" y="13538"/>
                  </a:lnTo>
                  <a:lnTo>
                    <a:pt x="61714" y="23676"/>
                  </a:lnTo>
                  <a:lnTo>
                    <a:pt x="24607" y="37262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2"/>
            <p:cNvSpPr/>
            <p:nvPr>
              <p:custDataLst>
                <p:tags r:id="rId116"/>
              </p:custDataLst>
            </p:nvPr>
          </p:nvSpPr>
          <p:spPr>
            <a:xfrm>
              <a:off x="1163717" y="4357687"/>
              <a:ext cx="108536" cy="117024"/>
            </a:xfrm>
            <a:custGeom>
              <a:avLst/>
              <a:gdLst/>
              <a:ahLst/>
              <a:cxnLst/>
              <a:rect l="0" t="0" r="0" b="0"/>
              <a:pathLst>
                <a:path w="108536" h="117024">
                  <a:moveTo>
                    <a:pt x="34846" y="0"/>
                  </a:moveTo>
                  <a:lnTo>
                    <a:pt x="34846" y="0"/>
                  </a:lnTo>
                  <a:lnTo>
                    <a:pt x="41680" y="0"/>
                  </a:lnTo>
                  <a:lnTo>
                    <a:pt x="19882" y="33921"/>
                  </a:lnTo>
                  <a:lnTo>
                    <a:pt x="762" y="72732"/>
                  </a:lnTo>
                  <a:lnTo>
                    <a:pt x="0" y="85536"/>
                  </a:lnTo>
                  <a:lnTo>
                    <a:pt x="1032" y="91420"/>
                  </a:lnTo>
                  <a:lnTo>
                    <a:pt x="6882" y="100309"/>
                  </a:lnTo>
                  <a:lnTo>
                    <a:pt x="20796" y="113203"/>
                  </a:lnTo>
                  <a:lnTo>
                    <a:pt x="31247" y="116458"/>
                  </a:lnTo>
                  <a:lnTo>
                    <a:pt x="43830" y="117023"/>
                  </a:lnTo>
                  <a:lnTo>
                    <a:pt x="55301" y="114335"/>
                  </a:lnTo>
                  <a:lnTo>
                    <a:pt x="94534" y="93525"/>
                  </a:lnTo>
                  <a:lnTo>
                    <a:pt x="103413" y="85370"/>
                  </a:lnTo>
                  <a:lnTo>
                    <a:pt x="107016" y="80726"/>
                  </a:lnTo>
                  <a:lnTo>
                    <a:pt x="108535" y="75866"/>
                  </a:lnTo>
                  <a:lnTo>
                    <a:pt x="106754" y="54371"/>
                  </a:lnTo>
                  <a:lnTo>
                    <a:pt x="104833" y="51240"/>
                  </a:lnTo>
                  <a:lnTo>
                    <a:pt x="93702" y="42621"/>
                  </a:lnTo>
                  <a:lnTo>
                    <a:pt x="5072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3"/>
            <p:cNvSpPr/>
            <p:nvPr>
              <p:custDataLst>
                <p:tags r:id="rId117"/>
              </p:custDataLst>
            </p:nvPr>
          </p:nvSpPr>
          <p:spPr>
            <a:xfrm>
              <a:off x="1325571" y="4222750"/>
              <a:ext cx="7930" cy="206376"/>
            </a:xfrm>
            <a:custGeom>
              <a:avLst/>
              <a:gdLst/>
              <a:ahLst/>
              <a:cxnLst/>
              <a:rect l="0" t="0" r="0" b="0"/>
              <a:pathLst>
                <a:path w="7930" h="206376">
                  <a:moveTo>
                    <a:pt x="7929" y="0"/>
                  </a:moveTo>
                  <a:lnTo>
                    <a:pt x="7929" y="0"/>
                  </a:lnTo>
                  <a:lnTo>
                    <a:pt x="3715" y="4213"/>
                  </a:lnTo>
                  <a:lnTo>
                    <a:pt x="1647" y="10985"/>
                  </a:lnTo>
                  <a:lnTo>
                    <a:pt x="318" y="42347"/>
                  </a:lnTo>
                  <a:lnTo>
                    <a:pt x="56" y="82023"/>
                  </a:lnTo>
                  <a:lnTo>
                    <a:pt x="0" y="117081"/>
                  </a:lnTo>
                  <a:lnTo>
                    <a:pt x="5448" y="150421"/>
                  </a:lnTo>
                  <a:lnTo>
                    <a:pt x="7929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4"/>
            <p:cNvSpPr/>
            <p:nvPr>
              <p:custDataLst>
                <p:tags r:id="rId118"/>
              </p:custDataLst>
            </p:nvPr>
          </p:nvSpPr>
          <p:spPr>
            <a:xfrm>
              <a:off x="1524000" y="4294187"/>
              <a:ext cx="87313" cy="15876"/>
            </a:xfrm>
            <a:custGeom>
              <a:avLst/>
              <a:gdLst/>
              <a:ahLst/>
              <a:cxnLst/>
              <a:rect l="0" t="0" r="0" b="0"/>
              <a:pathLst>
                <a:path w="87313" h="15876">
                  <a:moveTo>
                    <a:pt x="87312" y="0"/>
                  </a:moveTo>
                  <a:lnTo>
                    <a:pt x="87312" y="0"/>
                  </a:lnTo>
                  <a:lnTo>
                    <a:pt x="54262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5"/>
            <p:cNvSpPr/>
            <p:nvPr>
              <p:custDataLst>
                <p:tags r:id="rId119"/>
              </p:custDataLst>
            </p:nvPr>
          </p:nvSpPr>
          <p:spPr>
            <a:xfrm>
              <a:off x="1531938" y="4349750"/>
              <a:ext cx="111126" cy="15876"/>
            </a:xfrm>
            <a:custGeom>
              <a:avLst/>
              <a:gdLst/>
              <a:ahLst/>
              <a:cxnLst/>
              <a:rect l="0" t="0" r="0" b="0"/>
              <a:pathLst>
                <a:path w="111126" h="15876">
                  <a:moveTo>
                    <a:pt x="111125" y="0"/>
                  </a:moveTo>
                  <a:lnTo>
                    <a:pt x="111125" y="0"/>
                  </a:lnTo>
                  <a:lnTo>
                    <a:pt x="77774" y="2351"/>
                  </a:lnTo>
                  <a:lnTo>
                    <a:pt x="43095" y="11047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6"/>
            <p:cNvSpPr/>
            <p:nvPr>
              <p:custDataLst>
                <p:tags r:id="rId120"/>
              </p:custDataLst>
            </p:nvPr>
          </p:nvSpPr>
          <p:spPr>
            <a:xfrm>
              <a:off x="1793875" y="4280864"/>
              <a:ext cx="166689" cy="106583"/>
            </a:xfrm>
            <a:custGeom>
              <a:avLst/>
              <a:gdLst/>
              <a:ahLst/>
              <a:cxnLst/>
              <a:rect l="0" t="0" r="0" b="0"/>
              <a:pathLst>
                <a:path w="166689" h="106583">
                  <a:moveTo>
                    <a:pt x="0" y="13323"/>
                  </a:moveTo>
                  <a:lnTo>
                    <a:pt x="0" y="13323"/>
                  </a:lnTo>
                  <a:lnTo>
                    <a:pt x="882" y="25998"/>
                  </a:lnTo>
                  <a:lnTo>
                    <a:pt x="6282" y="50190"/>
                  </a:lnTo>
                  <a:lnTo>
                    <a:pt x="8084" y="65868"/>
                  </a:lnTo>
                  <a:lnTo>
                    <a:pt x="15075" y="94778"/>
                  </a:lnTo>
                  <a:lnTo>
                    <a:pt x="15770" y="106582"/>
                  </a:lnTo>
                  <a:lnTo>
                    <a:pt x="16755" y="72859"/>
                  </a:lnTo>
                  <a:lnTo>
                    <a:pt x="23093" y="52718"/>
                  </a:lnTo>
                  <a:lnTo>
                    <a:pt x="44335" y="20585"/>
                  </a:lnTo>
                  <a:lnTo>
                    <a:pt x="49985" y="16551"/>
                  </a:lnTo>
                  <a:lnTo>
                    <a:pt x="58124" y="14280"/>
                  </a:lnTo>
                  <a:lnTo>
                    <a:pt x="60798" y="15725"/>
                  </a:lnTo>
                  <a:lnTo>
                    <a:pt x="66121" y="22034"/>
                  </a:lnTo>
                  <a:lnTo>
                    <a:pt x="69074" y="28366"/>
                  </a:lnTo>
                  <a:lnTo>
                    <a:pt x="77463" y="53228"/>
                  </a:lnTo>
                  <a:lnTo>
                    <a:pt x="87183" y="68690"/>
                  </a:lnTo>
                  <a:lnTo>
                    <a:pt x="88187" y="39168"/>
                  </a:lnTo>
                  <a:lnTo>
                    <a:pt x="93647" y="22157"/>
                  </a:lnTo>
                  <a:lnTo>
                    <a:pt x="95946" y="19213"/>
                  </a:lnTo>
                  <a:lnTo>
                    <a:pt x="100851" y="14177"/>
                  </a:lnTo>
                  <a:lnTo>
                    <a:pt x="105971" y="6059"/>
                  </a:lnTo>
                  <a:lnTo>
                    <a:pt x="109453" y="3189"/>
                  </a:lnTo>
                  <a:lnTo>
                    <a:pt x="118025" y="0"/>
                  </a:lnTo>
                  <a:lnTo>
                    <a:pt x="121899" y="31"/>
                  </a:lnTo>
                  <a:lnTo>
                    <a:pt x="128555" y="2418"/>
                  </a:lnTo>
                  <a:lnTo>
                    <a:pt x="134452" y="11122"/>
                  </a:lnTo>
                  <a:lnTo>
                    <a:pt x="152676" y="44947"/>
                  </a:lnTo>
                  <a:lnTo>
                    <a:pt x="166688" y="847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7"/>
            <p:cNvSpPr/>
            <p:nvPr>
              <p:custDataLst>
                <p:tags r:id="rId121"/>
              </p:custDataLst>
            </p:nvPr>
          </p:nvSpPr>
          <p:spPr>
            <a:xfrm>
              <a:off x="2000407" y="4279416"/>
              <a:ext cx="150657" cy="92559"/>
            </a:xfrm>
            <a:custGeom>
              <a:avLst/>
              <a:gdLst/>
              <a:ahLst/>
              <a:cxnLst/>
              <a:rect l="0" t="0" r="0" b="0"/>
              <a:pathLst>
                <a:path w="150657" h="92559">
                  <a:moveTo>
                    <a:pt x="71280" y="6834"/>
                  </a:moveTo>
                  <a:lnTo>
                    <a:pt x="71280" y="6834"/>
                  </a:lnTo>
                  <a:lnTo>
                    <a:pt x="71280" y="0"/>
                  </a:lnTo>
                  <a:lnTo>
                    <a:pt x="36766" y="11090"/>
                  </a:lnTo>
                  <a:lnTo>
                    <a:pt x="24191" y="19309"/>
                  </a:lnTo>
                  <a:lnTo>
                    <a:pt x="15662" y="28841"/>
                  </a:lnTo>
                  <a:lnTo>
                    <a:pt x="3882" y="53906"/>
                  </a:lnTo>
                  <a:lnTo>
                    <a:pt x="375" y="72210"/>
                  </a:lnTo>
                  <a:lnTo>
                    <a:pt x="0" y="80690"/>
                  </a:lnTo>
                  <a:lnTo>
                    <a:pt x="1712" y="83411"/>
                  </a:lnTo>
                  <a:lnTo>
                    <a:pt x="8317" y="88787"/>
                  </a:lnTo>
                  <a:lnTo>
                    <a:pt x="17132" y="91765"/>
                  </a:lnTo>
                  <a:lnTo>
                    <a:pt x="21953" y="92558"/>
                  </a:lnTo>
                  <a:lnTo>
                    <a:pt x="32012" y="91089"/>
                  </a:lnTo>
                  <a:lnTo>
                    <a:pt x="52842" y="82959"/>
                  </a:lnTo>
                  <a:lnTo>
                    <a:pt x="61028" y="75650"/>
                  </a:lnTo>
                  <a:lnTo>
                    <a:pt x="66724" y="66523"/>
                  </a:lnTo>
                  <a:lnTo>
                    <a:pt x="70881" y="47627"/>
                  </a:lnTo>
                  <a:lnTo>
                    <a:pt x="71265" y="38988"/>
                  </a:lnTo>
                  <a:lnTo>
                    <a:pt x="75490" y="42917"/>
                  </a:lnTo>
                  <a:lnTo>
                    <a:pt x="98876" y="72506"/>
                  </a:lnTo>
                  <a:lnTo>
                    <a:pt x="108827" y="79531"/>
                  </a:lnTo>
                  <a:lnTo>
                    <a:pt x="150656" y="86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8"/>
            <p:cNvSpPr/>
            <p:nvPr>
              <p:custDataLst>
                <p:tags r:id="rId122"/>
              </p:custDataLst>
            </p:nvPr>
          </p:nvSpPr>
          <p:spPr>
            <a:xfrm>
              <a:off x="2159000" y="4306225"/>
              <a:ext cx="87314" cy="59401"/>
            </a:xfrm>
            <a:custGeom>
              <a:avLst/>
              <a:gdLst/>
              <a:ahLst/>
              <a:cxnLst/>
              <a:rect l="0" t="0" r="0" b="0"/>
              <a:pathLst>
                <a:path w="87314" h="59401">
                  <a:moveTo>
                    <a:pt x="0" y="11775"/>
                  </a:moveTo>
                  <a:lnTo>
                    <a:pt x="0" y="11775"/>
                  </a:lnTo>
                  <a:lnTo>
                    <a:pt x="0" y="727"/>
                  </a:lnTo>
                  <a:lnTo>
                    <a:pt x="882" y="0"/>
                  </a:lnTo>
                  <a:lnTo>
                    <a:pt x="2352" y="398"/>
                  </a:lnTo>
                  <a:lnTo>
                    <a:pt x="40944" y="25057"/>
                  </a:lnTo>
                  <a:lnTo>
                    <a:pt x="87313" y="5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9"/>
            <p:cNvSpPr/>
            <p:nvPr>
              <p:custDataLst>
                <p:tags r:id="rId123"/>
              </p:custDataLst>
            </p:nvPr>
          </p:nvSpPr>
          <p:spPr>
            <a:xfrm>
              <a:off x="2182813" y="4270375"/>
              <a:ext cx="39688" cy="103189"/>
            </a:xfrm>
            <a:custGeom>
              <a:avLst/>
              <a:gdLst/>
              <a:ahLst/>
              <a:cxnLst/>
              <a:rect l="0" t="0" r="0" b="0"/>
              <a:pathLst>
                <a:path w="39688" h="103189">
                  <a:moveTo>
                    <a:pt x="39687" y="0"/>
                  </a:moveTo>
                  <a:lnTo>
                    <a:pt x="39687" y="0"/>
                  </a:lnTo>
                  <a:lnTo>
                    <a:pt x="35473" y="4213"/>
                  </a:lnTo>
                  <a:lnTo>
                    <a:pt x="33404" y="8634"/>
                  </a:lnTo>
                  <a:lnTo>
                    <a:pt x="20798" y="44381"/>
                  </a:lnTo>
                  <a:lnTo>
                    <a:pt x="0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0"/>
            <p:cNvSpPr/>
            <p:nvPr>
              <p:custDataLst>
                <p:tags r:id="rId124"/>
              </p:custDataLst>
            </p:nvPr>
          </p:nvSpPr>
          <p:spPr>
            <a:xfrm>
              <a:off x="2381250" y="4318000"/>
              <a:ext cx="63501" cy="7939"/>
            </a:xfrm>
            <a:custGeom>
              <a:avLst/>
              <a:gdLst/>
              <a:ahLst/>
              <a:cxnLst/>
              <a:rect l="0" t="0" r="0" b="0"/>
              <a:pathLst>
                <a:path w="63501" h="7939">
                  <a:moveTo>
                    <a:pt x="63500" y="0"/>
                  </a:moveTo>
                  <a:lnTo>
                    <a:pt x="63500" y="0"/>
                  </a:lnTo>
                  <a:lnTo>
                    <a:pt x="27821" y="881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1"/>
            <p:cNvSpPr/>
            <p:nvPr>
              <p:custDataLst>
                <p:tags r:id="rId125"/>
              </p:custDataLst>
            </p:nvPr>
          </p:nvSpPr>
          <p:spPr>
            <a:xfrm>
              <a:off x="2559239" y="4198937"/>
              <a:ext cx="20449" cy="214314"/>
            </a:xfrm>
            <a:custGeom>
              <a:avLst/>
              <a:gdLst/>
              <a:ahLst/>
              <a:cxnLst/>
              <a:rect l="0" t="0" r="0" b="0"/>
              <a:pathLst>
                <a:path w="20449" h="214314">
                  <a:moveTo>
                    <a:pt x="4574" y="0"/>
                  </a:moveTo>
                  <a:lnTo>
                    <a:pt x="4574" y="0"/>
                  </a:lnTo>
                  <a:lnTo>
                    <a:pt x="4574" y="4214"/>
                  </a:lnTo>
                  <a:lnTo>
                    <a:pt x="0" y="20759"/>
                  </a:lnTo>
                  <a:lnTo>
                    <a:pt x="4056" y="59356"/>
                  </a:lnTo>
                  <a:lnTo>
                    <a:pt x="4505" y="98254"/>
                  </a:lnTo>
                  <a:lnTo>
                    <a:pt x="10015" y="136740"/>
                  </a:lnTo>
                  <a:lnTo>
                    <a:pt x="2044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2"/>
            <p:cNvSpPr/>
            <p:nvPr>
              <p:custDataLst>
                <p:tags r:id="rId126"/>
              </p:custDataLst>
            </p:nvPr>
          </p:nvSpPr>
          <p:spPr>
            <a:xfrm>
              <a:off x="2572485" y="4225461"/>
              <a:ext cx="213579" cy="156040"/>
            </a:xfrm>
            <a:custGeom>
              <a:avLst/>
              <a:gdLst/>
              <a:ahLst/>
              <a:cxnLst/>
              <a:rect l="0" t="0" r="0" b="0"/>
              <a:pathLst>
                <a:path w="213579" h="156040">
                  <a:moveTo>
                    <a:pt x="7202" y="148102"/>
                  </a:moveTo>
                  <a:lnTo>
                    <a:pt x="7202" y="148102"/>
                  </a:lnTo>
                  <a:lnTo>
                    <a:pt x="7202" y="143888"/>
                  </a:lnTo>
                  <a:lnTo>
                    <a:pt x="4851" y="139467"/>
                  </a:lnTo>
                  <a:lnTo>
                    <a:pt x="2989" y="137054"/>
                  </a:lnTo>
                  <a:lnTo>
                    <a:pt x="0" y="115051"/>
                  </a:lnTo>
                  <a:lnTo>
                    <a:pt x="211" y="76619"/>
                  </a:lnTo>
                  <a:lnTo>
                    <a:pt x="12809" y="37923"/>
                  </a:lnTo>
                  <a:lnTo>
                    <a:pt x="36315" y="3462"/>
                  </a:lnTo>
                  <a:lnTo>
                    <a:pt x="41602" y="32"/>
                  </a:lnTo>
                  <a:lnTo>
                    <a:pt x="44246" y="0"/>
                  </a:lnTo>
                  <a:lnTo>
                    <a:pt x="49537" y="2315"/>
                  </a:lnTo>
                  <a:lnTo>
                    <a:pt x="68031" y="18638"/>
                  </a:lnTo>
                  <a:lnTo>
                    <a:pt x="81516" y="54029"/>
                  </a:lnTo>
                  <a:lnTo>
                    <a:pt x="92193" y="77777"/>
                  </a:lnTo>
                  <a:lnTo>
                    <a:pt x="94424" y="103738"/>
                  </a:lnTo>
                  <a:lnTo>
                    <a:pt x="96277" y="72636"/>
                  </a:lnTo>
                  <a:lnTo>
                    <a:pt x="112397" y="36446"/>
                  </a:lnTo>
                  <a:lnTo>
                    <a:pt x="132463" y="8205"/>
                  </a:lnTo>
                  <a:lnTo>
                    <a:pt x="135689" y="4566"/>
                  </a:lnTo>
                  <a:lnTo>
                    <a:pt x="139603" y="3022"/>
                  </a:lnTo>
                  <a:lnTo>
                    <a:pt x="148656" y="3658"/>
                  </a:lnTo>
                  <a:lnTo>
                    <a:pt x="152658" y="5945"/>
                  </a:lnTo>
                  <a:lnTo>
                    <a:pt x="172455" y="27184"/>
                  </a:lnTo>
                  <a:lnTo>
                    <a:pt x="177662" y="37328"/>
                  </a:lnTo>
                  <a:lnTo>
                    <a:pt x="190096" y="75040"/>
                  </a:lnTo>
                  <a:lnTo>
                    <a:pt x="203038" y="110127"/>
                  </a:lnTo>
                  <a:lnTo>
                    <a:pt x="213578" y="156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3"/>
            <p:cNvSpPr/>
            <p:nvPr>
              <p:custDataLst>
                <p:tags r:id="rId127"/>
              </p:custDataLst>
            </p:nvPr>
          </p:nvSpPr>
          <p:spPr>
            <a:xfrm>
              <a:off x="2881313" y="4270375"/>
              <a:ext cx="1" cy="103189"/>
            </a:xfrm>
            <a:custGeom>
              <a:avLst/>
              <a:gdLst/>
              <a:ahLst/>
              <a:cxnLst/>
              <a:rect l="0" t="0" r="0" b="0"/>
              <a:pathLst>
                <a:path w="1" h="103189">
                  <a:moveTo>
                    <a:pt x="0" y="0"/>
                  </a:moveTo>
                  <a:lnTo>
                    <a:pt x="0" y="0"/>
                  </a:lnTo>
                  <a:lnTo>
                    <a:pt x="0" y="35178"/>
                  </a:lnTo>
                  <a:lnTo>
                    <a:pt x="0" y="66966"/>
                  </a:lnTo>
                  <a:lnTo>
                    <a:pt x="0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4"/>
            <p:cNvSpPr/>
            <p:nvPr>
              <p:custDataLst>
                <p:tags r:id="rId128"/>
              </p:custDataLst>
            </p:nvPr>
          </p:nvSpPr>
          <p:spPr>
            <a:xfrm>
              <a:off x="2944813" y="4272780"/>
              <a:ext cx="111125" cy="124596"/>
            </a:xfrm>
            <a:custGeom>
              <a:avLst/>
              <a:gdLst/>
              <a:ahLst/>
              <a:cxnLst/>
              <a:rect l="0" t="0" r="0" b="0"/>
              <a:pathLst>
                <a:path w="111125" h="124596">
                  <a:moveTo>
                    <a:pt x="0" y="53158"/>
                  </a:moveTo>
                  <a:lnTo>
                    <a:pt x="0" y="53158"/>
                  </a:lnTo>
                  <a:lnTo>
                    <a:pt x="0" y="91580"/>
                  </a:lnTo>
                  <a:lnTo>
                    <a:pt x="0" y="94929"/>
                  </a:lnTo>
                  <a:lnTo>
                    <a:pt x="4213" y="61712"/>
                  </a:lnTo>
                  <a:lnTo>
                    <a:pt x="14420" y="34922"/>
                  </a:lnTo>
                  <a:lnTo>
                    <a:pt x="27595" y="14534"/>
                  </a:lnTo>
                  <a:lnTo>
                    <a:pt x="41788" y="3006"/>
                  </a:lnTo>
                  <a:lnTo>
                    <a:pt x="48852" y="0"/>
                  </a:lnTo>
                  <a:lnTo>
                    <a:pt x="52853" y="962"/>
                  </a:lnTo>
                  <a:lnTo>
                    <a:pt x="62001" y="6735"/>
                  </a:lnTo>
                  <a:lnTo>
                    <a:pt x="69595" y="17532"/>
                  </a:lnTo>
                  <a:lnTo>
                    <a:pt x="87150" y="56748"/>
                  </a:lnTo>
                  <a:lnTo>
                    <a:pt x="97863" y="79247"/>
                  </a:lnTo>
                  <a:lnTo>
                    <a:pt x="111124" y="124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5"/>
            <p:cNvSpPr/>
            <p:nvPr>
              <p:custDataLst>
                <p:tags r:id="rId129"/>
              </p:custDataLst>
            </p:nvPr>
          </p:nvSpPr>
          <p:spPr>
            <a:xfrm>
              <a:off x="2857500" y="415131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14"/>
          <p:cNvGrpSpPr/>
          <p:nvPr/>
        </p:nvGrpSpPr>
        <p:grpSpPr>
          <a:xfrm>
            <a:off x="1742922" y="4476750"/>
            <a:ext cx="1940079" cy="357188"/>
            <a:chOff x="1742922" y="4476750"/>
            <a:chExt cx="1940079" cy="357188"/>
          </a:xfrm>
        </p:grpSpPr>
        <p:sp>
          <p:nvSpPr>
            <p:cNvPr id="45" name="SMARTInkShape-56"/>
            <p:cNvSpPr/>
            <p:nvPr>
              <p:custDataLst>
                <p:tags r:id="rId101"/>
              </p:custDataLst>
            </p:nvPr>
          </p:nvSpPr>
          <p:spPr>
            <a:xfrm>
              <a:off x="1742922" y="4613030"/>
              <a:ext cx="177954" cy="212515"/>
            </a:xfrm>
            <a:custGeom>
              <a:avLst/>
              <a:gdLst/>
              <a:ahLst/>
              <a:cxnLst/>
              <a:rect l="0" t="0" r="0" b="0"/>
              <a:pathLst>
                <a:path w="177954" h="212515">
                  <a:moveTo>
                    <a:pt x="50953" y="54220"/>
                  </a:moveTo>
                  <a:lnTo>
                    <a:pt x="50953" y="54220"/>
                  </a:lnTo>
                  <a:lnTo>
                    <a:pt x="44119" y="47386"/>
                  </a:lnTo>
                  <a:lnTo>
                    <a:pt x="43112" y="28497"/>
                  </a:lnTo>
                  <a:lnTo>
                    <a:pt x="47762" y="20445"/>
                  </a:lnTo>
                  <a:lnTo>
                    <a:pt x="54827" y="12750"/>
                  </a:lnTo>
                  <a:lnTo>
                    <a:pt x="65526" y="7536"/>
                  </a:lnTo>
                  <a:lnTo>
                    <a:pt x="91024" y="0"/>
                  </a:lnTo>
                  <a:lnTo>
                    <a:pt x="99925" y="3958"/>
                  </a:lnTo>
                  <a:lnTo>
                    <a:pt x="124332" y="21240"/>
                  </a:lnTo>
                  <a:lnTo>
                    <a:pt x="140470" y="55103"/>
                  </a:lnTo>
                  <a:lnTo>
                    <a:pt x="141303" y="72839"/>
                  </a:lnTo>
                  <a:lnTo>
                    <a:pt x="137784" y="107008"/>
                  </a:lnTo>
                  <a:lnTo>
                    <a:pt x="131165" y="132381"/>
                  </a:lnTo>
                  <a:lnTo>
                    <a:pt x="112788" y="164695"/>
                  </a:lnTo>
                  <a:lnTo>
                    <a:pt x="89626" y="187951"/>
                  </a:lnTo>
                  <a:lnTo>
                    <a:pt x="55506" y="202629"/>
                  </a:lnTo>
                  <a:lnTo>
                    <a:pt x="28215" y="211946"/>
                  </a:lnTo>
                  <a:lnTo>
                    <a:pt x="19975" y="212514"/>
                  </a:lnTo>
                  <a:lnTo>
                    <a:pt x="12784" y="210416"/>
                  </a:lnTo>
                  <a:lnTo>
                    <a:pt x="982" y="201882"/>
                  </a:lnTo>
                  <a:lnTo>
                    <a:pt x="0" y="197640"/>
                  </a:lnTo>
                  <a:lnTo>
                    <a:pt x="1261" y="185871"/>
                  </a:lnTo>
                  <a:lnTo>
                    <a:pt x="4761" y="176526"/>
                  </a:lnTo>
                  <a:lnTo>
                    <a:pt x="18408" y="159126"/>
                  </a:lnTo>
                  <a:lnTo>
                    <a:pt x="32980" y="148117"/>
                  </a:lnTo>
                  <a:lnTo>
                    <a:pt x="52683" y="143483"/>
                  </a:lnTo>
                  <a:lnTo>
                    <a:pt x="87618" y="148255"/>
                  </a:lnTo>
                  <a:lnTo>
                    <a:pt x="115685" y="160042"/>
                  </a:lnTo>
                  <a:lnTo>
                    <a:pt x="142511" y="176994"/>
                  </a:lnTo>
                  <a:lnTo>
                    <a:pt x="177953" y="18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7"/>
            <p:cNvSpPr/>
            <p:nvPr>
              <p:custDataLst>
                <p:tags r:id="rId102"/>
              </p:custDataLst>
            </p:nvPr>
          </p:nvSpPr>
          <p:spPr>
            <a:xfrm>
              <a:off x="1960563" y="4611716"/>
              <a:ext cx="116174" cy="222222"/>
            </a:xfrm>
            <a:custGeom>
              <a:avLst/>
              <a:gdLst/>
              <a:ahLst/>
              <a:cxnLst/>
              <a:rect l="0" t="0" r="0" b="0"/>
              <a:pathLst>
                <a:path w="116174" h="222222">
                  <a:moveTo>
                    <a:pt x="0" y="7909"/>
                  </a:moveTo>
                  <a:lnTo>
                    <a:pt x="0" y="7909"/>
                  </a:lnTo>
                  <a:lnTo>
                    <a:pt x="4213" y="7909"/>
                  </a:lnTo>
                  <a:lnTo>
                    <a:pt x="8634" y="5557"/>
                  </a:lnTo>
                  <a:lnTo>
                    <a:pt x="13538" y="2454"/>
                  </a:lnTo>
                  <a:lnTo>
                    <a:pt x="18658" y="1075"/>
                  </a:lnTo>
                  <a:lnTo>
                    <a:pt x="56503" y="68"/>
                  </a:lnTo>
                  <a:lnTo>
                    <a:pt x="71226" y="0"/>
                  </a:lnTo>
                  <a:lnTo>
                    <a:pt x="80456" y="4687"/>
                  </a:lnTo>
                  <a:lnTo>
                    <a:pt x="88675" y="11769"/>
                  </a:lnTo>
                  <a:lnTo>
                    <a:pt x="92327" y="17856"/>
                  </a:lnTo>
                  <a:lnTo>
                    <a:pt x="91599" y="28204"/>
                  </a:lnTo>
                  <a:lnTo>
                    <a:pt x="88335" y="39860"/>
                  </a:lnTo>
                  <a:lnTo>
                    <a:pt x="80658" y="52262"/>
                  </a:lnTo>
                  <a:lnTo>
                    <a:pt x="51278" y="85948"/>
                  </a:lnTo>
                  <a:lnTo>
                    <a:pt x="50060" y="89039"/>
                  </a:lnTo>
                  <a:lnTo>
                    <a:pt x="51059" y="97177"/>
                  </a:lnTo>
                  <a:lnTo>
                    <a:pt x="52560" y="101817"/>
                  </a:lnTo>
                  <a:lnTo>
                    <a:pt x="58931" y="109324"/>
                  </a:lnTo>
                  <a:lnTo>
                    <a:pt x="68525" y="115600"/>
                  </a:lnTo>
                  <a:lnTo>
                    <a:pt x="104439" y="130932"/>
                  </a:lnTo>
                  <a:lnTo>
                    <a:pt x="112563" y="138433"/>
                  </a:lnTo>
                  <a:lnTo>
                    <a:pt x="116173" y="144706"/>
                  </a:lnTo>
                  <a:lnTo>
                    <a:pt x="115426" y="152787"/>
                  </a:lnTo>
                  <a:lnTo>
                    <a:pt x="107695" y="169605"/>
                  </a:lnTo>
                  <a:lnTo>
                    <a:pt x="99017" y="182079"/>
                  </a:lnTo>
                  <a:lnTo>
                    <a:pt x="68657" y="207769"/>
                  </a:lnTo>
                  <a:lnTo>
                    <a:pt x="39687" y="222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8"/>
            <p:cNvSpPr/>
            <p:nvPr>
              <p:custDataLst>
                <p:tags r:id="rId103"/>
              </p:custDataLst>
            </p:nvPr>
          </p:nvSpPr>
          <p:spPr>
            <a:xfrm>
              <a:off x="2119312" y="4786312"/>
              <a:ext cx="15876" cy="1"/>
            </a:xfrm>
            <a:custGeom>
              <a:avLst/>
              <a:gdLst/>
              <a:ahLst/>
              <a:cxnLst/>
              <a:rect l="0" t="0" r="0" b="0"/>
              <a:pathLst>
                <a:path w="15876" h="1">
                  <a:moveTo>
                    <a:pt x="15875" y="0"/>
                  </a:moveTo>
                  <a:lnTo>
                    <a:pt x="1587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9"/>
            <p:cNvSpPr/>
            <p:nvPr>
              <p:custDataLst>
                <p:tags r:id="rId104"/>
              </p:custDataLst>
            </p:nvPr>
          </p:nvSpPr>
          <p:spPr>
            <a:xfrm>
              <a:off x="2222500" y="4619625"/>
              <a:ext cx="7939" cy="174626"/>
            </a:xfrm>
            <a:custGeom>
              <a:avLst/>
              <a:gdLst/>
              <a:ahLst/>
              <a:cxnLst/>
              <a:rect l="0" t="0" r="0" b="0"/>
              <a:pathLst>
                <a:path w="7939" h="174626">
                  <a:moveTo>
                    <a:pt x="0" y="0"/>
                  </a:moveTo>
                  <a:lnTo>
                    <a:pt x="0" y="0"/>
                  </a:lnTo>
                  <a:lnTo>
                    <a:pt x="0" y="39387"/>
                  </a:lnTo>
                  <a:lnTo>
                    <a:pt x="0" y="73730"/>
                  </a:lnTo>
                  <a:lnTo>
                    <a:pt x="882" y="112864"/>
                  </a:lnTo>
                  <a:lnTo>
                    <a:pt x="7938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0"/>
            <p:cNvSpPr/>
            <p:nvPr>
              <p:custDataLst>
                <p:tags r:id="rId105"/>
              </p:custDataLst>
            </p:nvPr>
          </p:nvSpPr>
          <p:spPr>
            <a:xfrm>
              <a:off x="2287585" y="4643437"/>
              <a:ext cx="115212" cy="158752"/>
            </a:xfrm>
            <a:custGeom>
              <a:avLst/>
              <a:gdLst/>
              <a:ahLst/>
              <a:cxnLst/>
              <a:rect l="0" t="0" r="0" b="0"/>
              <a:pathLst>
                <a:path w="115212" h="158752">
                  <a:moveTo>
                    <a:pt x="38103" y="0"/>
                  </a:moveTo>
                  <a:lnTo>
                    <a:pt x="38103" y="0"/>
                  </a:lnTo>
                  <a:lnTo>
                    <a:pt x="0" y="22584"/>
                  </a:lnTo>
                  <a:lnTo>
                    <a:pt x="353" y="23876"/>
                  </a:lnTo>
                  <a:lnTo>
                    <a:pt x="3098" y="27662"/>
                  </a:lnTo>
                  <a:lnTo>
                    <a:pt x="9610" y="29934"/>
                  </a:lnTo>
                  <a:lnTo>
                    <a:pt x="45032" y="37848"/>
                  </a:lnTo>
                  <a:lnTo>
                    <a:pt x="81381" y="50378"/>
                  </a:lnTo>
                  <a:lnTo>
                    <a:pt x="110468" y="72989"/>
                  </a:lnTo>
                  <a:lnTo>
                    <a:pt x="114362" y="83592"/>
                  </a:lnTo>
                  <a:lnTo>
                    <a:pt x="115211" y="96243"/>
                  </a:lnTo>
                  <a:lnTo>
                    <a:pt x="112648" y="107745"/>
                  </a:lnTo>
                  <a:lnTo>
                    <a:pt x="96144" y="135951"/>
                  </a:lnTo>
                  <a:lnTo>
                    <a:pt x="87711" y="142150"/>
                  </a:lnTo>
                  <a:lnTo>
                    <a:pt x="46040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1"/>
            <p:cNvSpPr/>
            <p:nvPr>
              <p:custDataLst>
                <p:tags r:id="rId106"/>
              </p:custDataLst>
            </p:nvPr>
          </p:nvSpPr>
          <p:spPr>
            <a:xfrm>
              <a:off x="2333625" y="4579938"/>
              <a:ext cx="87314" cy="23813"/>
            </a:xfrm>
            <a:custGeom>
              <a:avLst/>
              <a:gdLst/>
              <a:ahLst/>
              <a:cxnLst/>
              <a:rect l="0" t="0" r="0" b="0"/>
              <a:pathLst>
                <a:path w="87314" h="23813">
                  <a:moveTo>
                    <a:pt x="87313" y="0"/>
                  </a:moveTo>
                  <a:lnTo>
                    <a:pt x="87313" y="0"/>
                  </a:lnTo>
                  <a:lnTo>
                    <a:pt x="72010" y="881"/>
                  </a:lnTo>
                  <a:lnTo>
                    <a:pt x="55144" y="633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2"/>
            <p:cNvSpPr/>
            <p:nvPr>
              <p:custDataLst>
                <p:tags r:id="rId107"/>
              </p:custDataLst>
            </p:nvPr>
          </p:nvSpPr>
          <p:spPr>
            <a:xfrm>
              <a:off x="2587625" y="4667250"/>
              <a:ext cx="95251" cy="23813"/>
            </a:xfrm>
            <a:custGeom>
              <a:avLst/>
              <a:gdLst/>
              <a:ahLst/>
              <a:cxnLst/>
              <a:rect l="0" t="0" r="0" b="0"/>
              <a:pathLst>
                <a:path w="95251" h="23813">
                  <a:moveTo>
                    <a:pt x="95250" y="0"/>
                  </a:moveTo>
                  <a:lnTo>
                    <a:pt x="95250" y="0"/>
                  </a:lnTo>
                  <a:lnTo>
                    <a:pt x="91036" y="0"/>
                  </a:lnTo>
                  <a:lnTo>
                    <a:pt x="86616" y="2351"/>
                  </a:lnTo>
                  <a:lnTo>
                    <a:pt x="79947" y="6336"/>
                  </a:lnTo>
                  <a:lnTo>
                    <a:pt x="46655" y="18658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3"/>
            <p:cNvSpPr/>
            <p:nvPr>
              <p:custDataLst>
                <p:tags r:id="rId108"/>
              </p:custDataLst>
            </p:nvPr>
          </p:nvSpPr>
          <p:spPr>
            <a:xfrm>
              <a:off x="2774383" y="4544070"/>
              <a:ext cx="202181" cy="218417"/>
            </a:xfrm>
            <a:custGeom>
              <a:avLst/>
              <a:gdLst/>
              <a:ahLst/>
              <a:cxnLst/>
              <a:rect l="0" t="0" r="0" b="0"/>
              <a:pathLst>
                <a:path w="202181" h="218417">
                  <a:moveTo>
                    <a:pt x="27555" y="27930"/>
                  </a:moveTo>
                  <a:lnTo>
                    <a:pt x="27555" y="27930"/>
                  </a:lnTo>
                  <a:lnTo>
                    <a:pt x="27555" y="21096"/>
                  </a:lnTo>
                  <a:lnTo>
                    <a:pt x="35982" y="11892"/>
                  </a:lnTo>
                  <a:lnTo>
                    <a:pt x="44823" y="7573"/>
                  </a:lnTo>
                  <a:lnTo>
                    <a:pt x="74644" y="0"/>
                  </a:lnTo>
                  <a:lnTo>
                    <a:pt x="83173" y="1699"/>
                  </a:lnTo>
                  <a:lnTo>
                    <a:pt x="117671" y="18397"/>
                  </a:lnTo>
                  <a:lnTo>
                    <a:pt x="128166" y="26927"/>
                  </a:lnTo>
                  <a:lnTo>
                    <a:pt x="134007" y="36598"/>
                  </a:lnTo>
                  <a:lnTo>
                    <a:pt x="142637" y="64186"/>
                  </a:lnTo>
                  <a:lnTo>
                    <a:pt x="139375" y="102465"/>
                  </a:lnTo>
                  <a:lnTo>
                    <a:pt x="121502" y="141815"/>
                  </a:lnTo>
                  <a:lnTo>
                    <a:pt x="111642" y="158802"/>
                  </a:lnTo>
                  <a:lnTo>
                    <a:pt x="80420" y="194123"/>
                  </a:lnTo>
                  <a:lnTo>
                    <a:pt x="63699" y="206132"/>
                  </a:lnTo>
                  <a:lnTo>
                    <a:pt x="35515" y="216636"/>
                  </a:lnTo>
                  <a:lnTo>
                    <a:pt x="7950" y="218416"/>
                  </a:lnTo>
                  <a:lnTo>
                    <a:pt x="3261" y="216072"/>
                  </a:lnTo>
                  <a:lnTo>
                    <a:pt x="775" y="214212"/>
                  </a:lnTo>
                  <a:lnTo>
                    <a:pt x="0" y="211208"/>
                  </a:lnTo>
                  <a:lnTo>
                    <a:pt x="7289" y="184510"/>
                  </a:lnTo>
                  <a:lnTo>
                    <a:pt x="18806" y="162225"/>
                  </a:lnTo>
                  <a:lnTo>
                    <a:pt x="51503" y="130448"/>
                  </a:lnTo>
                  <a:lnTo>
                    <a:pt x="69634" y="121120"/>
                  </a:lnTo>
                  <a:lnTo>
                    <a:pt x="86532" y="120206"/>
                  </a:lnTo>
                  <a:lnTo>
                    <a:pt x="118231" y="124651"/>
                  </a:lnTo>
                  <a:lnTo>
                    <a:pt x="155807" y="134054"/>
                  </a:lnTo>
                  <a:lnTo>
                    <a:pt x="202180" y="154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4"/>
            <p:cNvSpPr/>
            <p:nvPr>
              <p:custDataLst>
                <p:tags r:id="rId109"/>
              </p:custDataLst>
            </p:nvPr>
          </p:nvSpPr>
          <p:spPr>
            <a:xfrm>
              <a:off x="3024188" y="4525011"/>
              <a:ext cx="171544" cy="237490"/>
            </a:xfrm>
            <a:custGeom>
              <a:avLst/>
              <a:gdLst/>
              <a:ahLst/>
              <a:cxnLst/>
              <a:rect l="0" t="0" r="0" b="0"/>
              <a:pathLst>
                <a:path w="171544" h="237490">
                  <a:moveTo>
                    <a:pt x="0" y="15239"/>
                  </a:moveTo>
                  <a:lnTo>
                    <a:pt x="0" y="15239"/>
                  </a:lnTo>
                  <a:lnTo>
                    <a:pt x="27959" y="2582"/>
                  </a:lnTo>
                  <a:lnTo>
                    <a:pt x="58733" y="0"/>
                  </a:lnTo>
                  <a:lnTo>
                    <a:pt x="85900" y="1905"/>
                  </a:lnTo>
                  <a:lnTo>
                    <a:pt x="125049" y="12928"/>
                  </a:lnTo>
                  <a:lnTo>
                    <a:pt x="138965" y="21512"/>
                  </a:lnTo>
                  <a:lnTo>
                    <a:pt x="153867" y="36599"/>
                  </a:lnTo>
                  <a:lnTo>
                    <a:pt x="167690" y="61745"/>
                  </a:lnTo>
                  <a:lnTo>
                    <a:pt x="171543" y="78242"/>
                  </a:lnTo>
                  <a:lnTo>
                    <a:pt x="169498" y="110831"/>
                  </a:lnTo>
                  <a:lnTo>
                    <a:pt x="163306" y="139988"/>
                  </a:lnTo>
                  <a:lnTo>
                    <a:pt x="151672" y="161171"/>
                  </a:lnTo>
                  <a:lnTo>
                    <a:pt x="120481" y="195852"/>
                  </a:lnTo>
                  <a:lnTo>
                    <a:pt x="109109" y="205755"/>
                  </a:lnTo>
                  <a:lnTo>
                    <a:pt x="70447" y="219318"/>
                  </a:lnTo>
                  <a:lnTo>
                    <a:pt x="33085" y="228875"/>
                  </a:lnTo>
                  <a:lnTo>
                    <a:pt x="29994" y="229101"/>
                  </a:lnTo>
                  <a:lnTo>
                    <a:pt x="24208" y="226999"/>
                  </a:lnTo>
                  <a:lnTo>
                    <a:pt x="21430" y="225204"/>
                  </a:lnTo>
                  <a:lnTo>
                    <a:pt x="19578" y="223126"/>
                  </a:lnTo>
                  <a:lnTo>
                    <a:pt x="17520" y="218464"/>
                  </a:lnTo>
                  <a:lnTo>
                    <a:pt x="17854" y="215986"/>
                  </a:lnTo>
                  <a:lnTo>
                    <a:pt x="20576" y="210881"/>
                  </a:lnTo>
                  <a:lnTo>
                    <a:pt x="31281" y="203049"/>
                  </a:lnTo>
                  <a:lnTo>
                    <a:pt x="45359" y="202485"/>
                  </a:lnTo>
                  <a:lnTo>
                    <a:pt x="78927" y="209310"/>
                  </a:lnTo>
                  <a:lnTo>
                    <a:pt x="100126" y="214578"/>
                  </a:lnTo>
                  <a:lnTo>
                    <a:pt x="142875" y="237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5"/>
            <p:cNvSpPr/>
            <p:nvPr>
              <p:custDataLst>
                <p:tags r:id="rId110"/>
              </p:custDataLst>
            </p:nvPr>
          </p:nvSpPr>
          <p:spPr>
            <a:xfrm>
              <a:off x="3222625" y="4714875"/>
              <a:ext cx="7939" cy="15876"/>
            </a:xfrm>
            <a:custGeom>
              <a:avLst/>
              <a:gdLst/>
              <a:ahLst/>
              <a:cxnLst/>
              <a:rect l="0" t="0" r="0" b="0"/>
              <a:pathLst>
                <a:path w="7939" h="15876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5455" y="1764"/>
                  </a:lnTo>
                  <a:lnTo>
                    <a:pt x="793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6"/>
            <p:cNvSpPr/>
            <p:nvPr>
              <p:custDataLst>
                <p:tags r:id="rId111"/>
              </p:custDataLst>
            </p:nvPr>
          </p:nvSpPr>
          <p:spPr>
            <a:xfrm>
              <a:off x="3347756" y="4500562"/>
              <a:ext cx="128870" cy="181840"/>
            </a:xfrm>
            <a:custGeom>
              <a:avLst/>
              <a:gdLst/>
              <a:ahLst/>
              <a:cxnLst/>
              <a:rect l="0" t="0" r="0" b="0"/>
              <a:pathLst>
                <a:path w="128870" h="181840">
                  <a:moveTo>
                    <a:pt x="89181" y="0"/>
                  </a:moveTo>
                  <a:lnTo>
                    <a:pt x="89181" y="0"/>
                  </a:lnTo>
                  <a:lnTo>
                    <a:pt x="55767" y="18994"/>
                  </a:lnTo>
                  <a:lnTo>
                    <a:pt x="17525" y="38324"/>
                  </a:lnTo>
                  <a:lnTo>
                    <a:pt x="2294" y="49083"/>
                  </a:lnTo>
                  <a:lnTo>
                    <a:pt x="388" y="52124"/>
                  </a:lnTo>
                  <a:lnTo>
                    <a:pt x="0" y="55034"/>
                  </a:lnTo>
                  <a:lnTo>
                    <a:pt x="1921" y="60620"/>
                  </a:lnTo>
                  <a:lnTo>
                    <a:pt x="5714" y="66042"/>
                  </a:lnTo>
                  <a:lnTo>
                    <a:pt x="45326" y="87309"/>
                  </a:lnTo>
                  <a:lnTo>
                    <a:pt x="84809" y="103188"/>
                  </a:lnTo>
                  <a:lnTo>
                    <a:pt x="107328" y="117985"/>
                  </a:lnTo>
                  <a:lnTo>
                    <a:pt x="117238" y="130049"/>
                  </a:lnTo>
                  <a:lnTo>
                    <a:pt x="123699" y="144230"/>
                  </a:lnTo>
                  <a:lnTo>
                    <a:pt x="126571" y="159352"/>
                  </a:lnTo>
                  <a:lnTo>
                    <a:pt x="125496" y="170189"/>
                  </a:lnTo>
                  <a:lnTo>
                    <a:pt x="123974" y="174314"/>
                  </a:lnTo>
                  <a:lnTo>
                    <a:pt x="119432" y="177063"/>
                  </a:lnTo>
                  <a:lnTo>
                    <a:pt x="85434" y="181839"/>
                  </a:lnTo>
                  <a:lnTo>
                    <a:pt x="68472" y="178135"/>
                  </a:lnTo>
                  <a:lnTo>
                    <a:pt x="59987" y="171481"/>
                  </a:lnTo>
                  <a:lnTo>
                    <a:pt x="56489" y="167238"/>
                  </a:lnTo>
                  <a:lnTo>
                    <a:pt x="55039" y="161763"/>
                  </a:lnTo>
                  <a:lnTo>
                    <a:pt x="55780" y="148624"/>
                  </a:lnTo>
                  <a:lnTo>
                    <a:pt x="68334" y="109830"/>
                  </a:lnTo>
                  <a:lnTo>
                    <a:pt x="83638" y="75197"/>
                  </a:lnTo>
                  <a:lnTo>
                    <a:pt x="102562" y="38582"/>
                  </a:lnTo>
                  <a:lnTo>
                    <a:pt x="116781" y="18532"/>
                  </a:lnTo>
                  <a:lnTo>
                    <a:pt x="118164" y="15001"/>
                  </a:lnTo>
                  <a:lnTo>
                    <a:pt x="119968" y="12646"/>
                  </a:lnTo>
                  <a:lnTo>
                    <a:pt x="128869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7"/>
            <p:cNvSpPr/>
            <p:nvPr>
              <p:custDataLst>
                <p:tags r:id="rId112"/>
              </p:custDataLst>
            </p:nvPr>
          </p:nvSpPr>
          <p:spPr>
            <a:xfrm>
              <a:off x="3509277" y="4492625"/>
              <a:ext cx="147530" cy="182564"/>
            </a:xfrm>
            <a:custGeom>
              <a:avLst/>
              <a:gdLst/>
              <a:ahLst/>
              <a:cxnLst/>
              <a:rect l="0" t="0" r="0" b="0"/>
              <a:pathLst>
                <a:path w="147530" h="182564">
                  <a:moveTo>
                    <a:pt x="38786" y="0"/>
                  </a:moveTo>
                  <a:lnTo>
                    <a:pt x="38786" y="0"/>
                  </a:lnTo>
                  <a:lnTo>
                    <a:pt x="45068" y="14917"/>
                  </a:lnTo>
                  <a:lnTo>
                    <a:pt x="45620" y="17882"/>
                  </a:lnTo>
                  <a:lnTo>
                    <a:pt x="37968" y="34697"/>
                  </a:lnTo>
                  <a:lnTo>
                    <a:pt x="29309" y="44231"/>
                  </a:lnTo>
                  <a:lnTo>
                    <a:pt x="2143" y="68568"/>
                  </a:lnTo>
                  <a:lnTo>
                    <a:pt x="451" y="72514"/>
                  </a:lnTo>
                  <a:lnTo>
                    <a:pt x="0" y="74800"/>
                  </a:lnTo>
                  <a:lnTo>
                    <a:pt x="1464" y="76326"/>
                  </a:lnTo>
                  <a:lnTo>
                    <a:pt x="7793" y="78019"/>
                  </a:lnTo>
                  <a:lnTo>
                    <a:pt x="32565" y="78225"/>
                  </a:lnTo>
                  <a:lnTo>
                    <a:pt x="62334" y="72505"/>
                  </a:lnTo>
                  <a:lnTo>
                    <a:pt x="97710" y="77861"/>
                  </a:lnTo>
                  <a:lnTo>
                    <a:pt x="115245" y="80466"/>
                  </a:lnTo>
                  <a:lnTo>
                    <a:pt x="128918" y="87503"/>
                  </a:lnTo>
                  <a:lnTo>
                    <a:pt x="142318" y="101382"/>
                  </a:lnTo>
                  <a:lnTo>
                    <a:pt x="146536" y="116202"/>
                  </a:lnTo>
                  <a:lnTo>
                    <a:pt x="147529" y="131902"/>
                  </a:lnTo>
                  <a:lnTo>
                    <a:pt x="145030" y="141820"/>
                  </a:lnTo>
                  <a:lnTo>
                    <a:pt x="134451" y="156575"/>
                  </a:lnTo>
                  <a:lnTo>
                    <a:pt x="115932" y="167906"/>
                  </a:lnTo>
                  <a:lnTo>
                    <a:pt x="78473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8"/>
            <p:cNvSpPr/>
            <p:nvPr>
              <p:custDataLst>
                <p:tags r:id="rId113"/>
              </p:custDataLst>
            </p:nvPr>
          </p:nvSpPr>
          <p:spPr>
            <a:xfrm>
              <a:off x="3548063" y="4476750"/>
              <a:ext cx="134938" cy="31751"/>
            </a:xfrm>
            <a:custGeom>
              <a:avLst/>
              <a:gdLst/>
              <a:ahLst/>
              <a:cxnLst/>
              <a:rect l="0" t="0" r="0" b="0"/>
              <a:pathLst>
                <a:path w="134938" h="31751">
                  <a:moveTo>
                    <a:pt x="134937" y="0"/>
                  </a:moveTo>
                  <a:lnTo>
                    <a:pt x="134937" y="0"/>
                  </a:lnTo>
                  <a:lnTo>
                    <a:pt x="98071" y="2351"/>
                  </a:lnTo>
                  <a:lnTo>
                    <a:pt x="60507" y="1353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15"/>
          <p:cNvGrpSpPr/>
          <p:nvPr/>
        </p:nvGrpSpPr>
        <p:grpSpPr>
          <a:xfrm>
            <a:off x="1484313" y="4710661"/>
            <a:ext cx="936055" cy="519008"/>
            <a:chOff x="1484313" y="4710661"/>
            <a:chExt cx="936055" cy="519008"/>
          </a:xfrm>
        </p:grpSpPr>
        <p:sp>
          <p:nvSpPr>
            <p:cNvPr id="59" name="SMARTInkShape-69"/>
            <p:cNvSpPr/>
            <p:nvPr>
              <p:custDataLst>
                <p:tags r:id="rId94"/>
              </p:custDataLst>
            </p:nvPr>
          </p:nvSpPr>
          <p:spPr>
            <a:xfrm>
              <a:off x="1508125" y="4710661"/>
              <a:ext cx="79376" cy="20090"/>
            </a:xfrm>
            <a:custGeom>
              <a:avLst/>
              <a:gdLst/>
              <a:ahLst/>
              <a:cxnLst/>
              <a:rect l="0" t="0" r="0" b="0"/>
              <a:pathLst>
                <a:path w="79376" h="20090">
                  <a:moveTo>
                    <a:pt x="79375" y="4214"/>
                  </a:moveTo>
                  <a:lnTo>
                    <a:pt x="79375" y="4214"/>
                  </a:lnTo>
                  <a:lnTo>
                    <a:pt x="79375" y="0"/>
                  </a:lnTo>
                  <a:lnTo>
                    <a:pt x="69968" y="284"/>
                  </a:lnTo>
                  <a:lnTo>
                    <a:pt x="31557" y="10033"/>
                  </a:lnTo>
                  <a:lnTo>
                    <a:pt x="0" y="20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0"/>
            <p:cNvSpPr/>
            <p:nvPr>
              <p:custDataLst>
                <p:tags r:id="rId95"/>
              </p:custDataLst>
            </p:nvPr>
          </p:nvSpPr>
          <p:spPr>
            <a:xfrm>
              <a:off x="1516062" y="4794250"/>
              <a:ext cx="79377" cy="23814"/>
            </a:xfrm>
            <a:custGeom>
              <a:avLst/>
              <a:gdLst/>
              <a:ahLst/>
              <a:cxnLst/>
              <a:rect l="0" t="0" r="0" b="0"/>
              <a:pathLst>
                <a:path w="79377" h="23814">
                  <a:moveTo>
                    <a:pt x="79376" y="0"/>
                  </a:moveTo>
                  <a:lnTo>
                    <a:pt x="79376" y="0"/>
                  </a:lnTo>
                  <a:lnTo>
                    <a:pt x="71275" y="882"/>
                  </a:lnTo>
                  <a:lnTo>
                    <a:pt x="32803" y="1265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1"/>
            <p:cNvSpPr/>
            <p:nvPr>
              <p:custDataLst>
                <p:tags r:id="rId96"/>
              </p:custDataLst>
            </p:nvPr>
          </p:nvSpPr>
          <p:spPr>
            <a:xfrm>
              <a:off x="1492250" y="5095875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58383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2"/>
            <p:cNvSpPr/>
            <p:nvPr>
              <p:custDataLst>
                <p:tags r:id="rId97"/>
              </p:custDataLst>
            </p:nvPr>
          </p:nvSpPr>
          <p:spPr>
            <a:xfrm>
              <a:off x="1484313" y="5151438"/>
              <a:ext cx="87313" cy="47626"/>
            </a:xfrm>
            <a:custGeom>
              <a:avLst/>
              <a:gdLst/>
              <a:ahLst/>
              <a:cxnLst/>
              <a:rect l="0" t="0" r="0" b="0"/>
              <a:pathLst>
                <a:path w="87313" h="47626">
                  <a:moveTo>
                    <a:pt x="87312" y="0"/>
                  </a:moveTo>
                  <a:lnTo>
                    <a:pt x="87312" y="0"/>
                  </a:lnTo>
                  <a:lnTo>
                    <a:pt x="87312" y="4212"/>
                  </a:lnTo>
                  <a:lnTo>
                    <a:pt x="86430" y="5453"/>
                  </a:lnTo>
                  <a:lnTo>
                    <a:pt x="84960" y="6281"/>
                  </a:lnTo>
                  <a:lnTo>
                    <a:pt x="62863" y="14056"/>
                  </a:lnTo>
                  <a:lnTo>
                    <a:pt x="30068" y="3005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3"/>
            <p:cNvSpPr/>
            <p:nvPr>
              <p:custDataLst>
                <p:tags r:id="rId98"/>
              </p:custDataLst>
            </p:nvPr>
          </p:nvSpPr>
          <p:spPr>
            <a:xfrm>
              <a:off x="1774234" y="5017990"/>
              <a:ext cx="215021" cy="211679"/>
            </a:xfrm>
            <a:custGeom>
              <a:avLst/>
              <a:gdLst/>
              <a:ahLst/>
              <a:cxnLst/>
              <a:rect l="0" t="0" r="0" b="0"/>
              <a:pathLst>
                <a:path w="215021" h="211679">
                  <a:moveTo>
                    <a:pt x="83141" y="22322"/>
                  </a:moveTo>
                  <a:lnTo>
                    <a:pt x="83141" y="22322"/>
                  </a:lnTo>
                  <a:lnTo>
                    <a:pt x="76307" y="15488"/>
                  </a:lnTo>
                  <a:lnTo>
                    <a:pt x="75057" y="16002"/>
                  </a:lnTo>
                  <a:lnTo>
                    <a:pt x="40425" y="36545"/>
                  </a:lnTo>
                  <a:lnTo>
                    <a:pt x="30054" y="45106"/>
                  </a:lnTo>
                  <a:lnTo>
                    <a:pt x="24269" y="54791"/>
                  </a:lnTo>
                  <a:lnTo>
                    <a:pt x="11413" y="88237"/>
                  </a:lnTo>
                  <a:lnTo>
                    <a:pt x="0" y="127858"/>
                  </a:lnTo>
                  <a:lnTo>
                    <a:pt x="34" y="142429"/>
                  </a:lnTo>
                  <a:lnTo>
                    <a:pt x="7243" y="169126"/>
                  </a:lnTo>
                  <a:lnTo>
                    <a:pt x="29194" y="197905"/>
                  </a:lnTo>
                  <a:lnTo>
                    <a:pt x="46284" y="207031"/>
                  </a:lnTo>
                  <a:lnTo>
                    <a:pt x="70307" y="211678"/>
                  </a:lnTo>
                  <a:lnTo>
                    <a:pt x="91980" y="211601"/>
                  </a:lnTo>
                  <a:lnTo>
                    <a:pt x="126671" y="205943"/>
                  </a:lnTo>
                  <a:lnTo>
                    <a:pt x="155338" y="192419"/>
                  </a:lnTo>
                  <a:lnTo>
                    <a:pt x="177734" y="176987"/>
                  </a:lnTo>
                  <a:lnTo>
                    <a:pt x="201551" y="146163"/>
                  </a:lnTo>
                  <a:lnTo>
                    <a:pt x="210733" y="126751"/>
                  </a:lnTo>
                  <a:lnTo>
                    <a:pt x="215020" y="96871"/>
                  </a:lnTo>
                  <a:lnTo>
                    <a:pt x="212897" y="79267"/>
                  </a:lnTo>
                  <a:lnTo>
                    <a:pt x="197939" y="43083"/>
                  </a:lnTo>
                  <a:lnTo>
                    <a:pt x="196714" y="38809"/>
                  </a:lnTo>
                  <a:lnTo>
                    <a:pt x="188299" y="29356"/>
                  </a:lnTo>
                  <a:lnTo>
                    <a:pt x="154674" y="5446"/>
                  </a:lnTo>
                  <a:lnTo>
                    <a:pt x="135988" y="565"/>
                  </a:lnTo>
                  <a:lnTo>
                    <a:pt x="114968" y="0"/>
                  </a:lnTo>
                  <a:lnTo>
                    <a:pt x="81932" y="9638"/>
                  </a:lnTo>
                  <a:lnTo>
                    <a:pt x="51391" y="223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4"/>
            <p:cNvSpPr/>
            <p:nvPr>
              <p:custDataLst>
                <p:tags r:id="rId99"/>
              </p:custDataLst>
            </p:nvPr>
          </p:nvSpPr>
          <p:spPr>
            <a:xfrm>
              <a:off x="2079625" y="5167313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15875" y="7937"/>
                  </a:moveTo>
                  <a:lnTo>
                    <a:pt x="15875" y="7937"/>
                  </a:lnTo>
                  <a:lnTo>
                    <a:pt x="11661" y="3723"/>
                  </a:lnTo>
                  <a:lnTo>
                    <a:pt x="7240" y="16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5"/>
            <p:cNvSpPr/>
            <p:nvPr>
              <p:custDataLst>
                <p:tags r:id="rId100"/>
              </p:custDataLst>
            </p:nvPr>
          </p:nvSpPr>
          <p:spPr>
            <a:xfrm>
              <a:off x="2222500" y="4913620"/>
              <a:ext cx="197868" cy="245756"/>
            </a:xfrm>
            <a:custGeom>
              <a:avLst/>
              <a:gdLst/>
              <a:ahLst/>
              <a:cxnLst/>
              <a:rect l="0" t="0" r="0" b="0"/>
              <a:pathLst>
                <a:path w="197868" h="245756">
                  <a:moveTo>
                    <a:pt x="7938" y="39380"/>
                  </a:moveTo>
                  <a:lnTo>
                    <a:pt x="7938" y="39380"/>
                  </a:lnTo>
                  <a:lnTo>
                    <a:pt x="0" y="39380"/>
                  </a:lnTo>
                  <a:lnTo>
                    <a:pt x="0" y="35166"/>
                  </a:lnTo>
                  <a:lnTo>
                    <a:pt x="882" y="33925"/>
                  </a:lnTo>
                  <a:lnTo>
                    <a:pt x="2352" y="33098"/>
                  </a:lnTo>
                  <a:lnTo>
                    <a:pt x="4214" y="32546"/>
                  </a:lnTo>
                  <a:lnTo>
                    <a:pt x="16081" y="22953"/>
                  </a:lnTo>
                  <a:lnTo>
                    <a:pt x="26226" y="15404"/>
                  </a:lnTo>
                  <a:lnTo>
                    <a:pt x="50588" y="3199"/>
                  </a:lnTo>
                  <a:lnTo>
                    <a:pt x="86622" y="0"/>
                  </a:lnTo>
                  <a:lnTo>
                    <a:pt x="118864" y="601"/>
                  </a:lnTo>
                  <a:lnTo>
                    <a:pt x="136860" y="6530"/>
                  </a:lnTo>
                  <a:lnTo>
                    <a:pt x="142554" y="11845"/>
                  </a:lnTo>
                  <a:lnTo>
                    <a:pt x="149181" y="21201"/>
                  </a:lnTo>
                  <a:lnTo>
                    <a:pt x="147736" y="27185"/>
                  </a:lnTo>
                  <a:lnTo>
                    <a:pt x="138946" y="53928"/>
                  </a:lnTo>
                  <a:lnTo>
                    <a:pt x="132015" y="61426"/>
                  </a:lnTo>
                  <a:lnTo>
                    <a:pt x="124819" y="67699"/>
                  </a:lnTo>
                  <a:lnTo>
                    <a:pt x="119886" y="75307"/>
                  </a:lnTo>
                  <a:lnTo>
                    <a:pt x="114113" y="78835"/>
                  </a:lnTo>
                  <a:lnTo>
                    <a:pt x="111128" y="86996"/>
                  </a:lnTo>
                  <a:lnTo>
                    <a:pt x="126387" y="87005"/>
                  </a:lnTo>
                  <a:lnTo>
                    <a:pt x="133489" y="89357"/>
                  </a:lnTo>
                  <a:lnTo>
                    <a:pt x="168205" y="113504"/>
                  </a:lnTo>
                  <a:lnTo>
                    <a:pt x="191943" y="143010"/>
                  </a:lnTo>
                  <a:lnTo>
                    <a:pt x="195551" y="154229"/>
                  </a:lnTo>
                  <a:lnTo>
                    <a:pt x="197867" y="178776"/>
                  </a:lnTo>
                  <a:lnTo>
                    <a:pt x="194055" y="195237"/>
                  </a:lnTo>
                  <a:lnTo>
                    <a:pt x="187376" y="203606"/>
                  </a:lnTo>
                  <a:lnTo>
                    <a:pt x="160827" y="225657"/>
                  </a:lnTo>
                  <a:lnTo>
                    <a:pt x="125788" y="238143"/>
                  </a:lnTo>
                  <a:lnTo>
                    <a:pt x="99224" y="244251"/>
                  </a:lnTo>
                  <a:lnTo>
                    <a:pt x="61814" y="245667"/>
                  </a:lnTo>
                  <a:lnTo>
                    <a:pt x="47625" y="245755"/>
                  </a:lnTo>
                  <a:lnTo>
                    <a:pt x="47625" y="2378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6"/>
          <p:cNvGrpSpPr/>
          <p:nvPr/>
        </p:nvGrpSpPr>
        <p:grpSpPr>
          <a:xfrm>
            <a:off x="2627312" y="5003551"/>
            <a:ext cx="436564" cy="134500"/>
            <a:chOff x="2627312" y="5003551"/>
            <a:chExt cx="436564" cy="134500"/>
          </a:xfrm>
        </p:grpSpPr>
        <p:sp>
          <p:nvSpPr>
            <p:cNvPr id="67" name="SMARTInkShape-76"/>
            <p:cNvSpPr/>
            <p:nvPr>
              <p:custDataLst>
                <p:tags r:id="rId92"/>
              </p:custDataLst>
            </p:nvPr>
          </p:nvSpPr>
          <p:spPr>
            <a:xfrm>
              <a:off x="2627312" y="5048250"/>
              <a:ext cx="182564" cy="89801"/>
            </a:xfrm>
            <a:custGeom>
              <a:avLst/>
              <a:gdLst/>
              <a:ahLst/>
              <a:cxnLst/>
              <a:rect l="0" t="0" r="0" b="0"/>
              <a:pathLst>
                <a:path w="182564" h="8980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2565" y="33350"/>
                  </a:lnTo>
                  <a:lnTo>
                    <a:pt x="21867" y="70881"/>
                  </a:lnTo>
                  <a:lnTo>
                    <a:pt x="23557" y="89721"/>
                  </a:lnTo>
                  <a:lnTo>
                    <a:pt x="23642" y="89800"/>
                  </a:lnTo>
                  <a:lnTo>
                    <a:pt x="25575" y="53927"/>
                  </a:lnTo>
                  <a:lnTo>
                    <a:pt x="36486" y="32147"/>
                  </a:lnTo>
                  <a:lnTo>
                    <a:pt x="56916" y="7260"/>
                  </a:lnTo>
                  <a:lnTo>
                    <a:pt x="60875" y="6604"/>
                  </a:lnTo>
                  <a:lnTo>
                    <a:pt x="85018" y="18519"/>
                  </a:lnTo>
                  <a:lnTo>
                    <a:pt x="100646" y="30671"/>
                  </a:lnTo>
                  <a:lnTo>
                    <a:pt x="106468" y="38032"/>
                  </a:lnTo>
                  <a:lnTo>
                    <a:pt x="110853" y="47063"/>
                  </a:lnTo>
                  <a:lnTo>
                    <a:pt x="115258" y="47458"/>
                  </a:lnTo>
                  <a:lnTo>
                    <a:pt x="116526" y="45750"/>
                  </a:lnTo>
                  <a:lnTo>
                    <a:pt x="125177" y="21419"/>
                  </a:lnTo>
                  <a:lnTo>
                    <a:pt x="132748" y="8510"/>
                  </a:lnTo>
                  <a:lnTo>
                    <a:pt x="133478" y="5674"/>
                  </a:lnTo>
                  <a:lnTo>
                    <a:pt x="135729" y="4664"/>
                  </a:lnTo>
                  <a:lnTo>
                    <a:pt x="142933" y="5894"/>
                  </a:lnTo>
                  <a:lnTo>
                    <a:pt x="152691" y="11545"/>
                  </a:lnTo>
                  <a:lnTo>
                    <a:pt x="182563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7"/>
            <p:cNvSpPr/>
            <p:nvPr>
              <p:custDataLst>
                <p:tags r:id="rId93"/>
              </p:custDataLst>
            </p:nvPr>
          </p:nvSpPr>
          <p:spPr>
            <a:xfrm>
              <a:off x="2905125" y="5003551"/>
              <a:ext cx="158751" cy="116138"/>
            </a:xfrm>
            <a:custGeom>
              <a:avLst/>
              <a:gdLst/>
              <a:ahLst/>
              <a:cxnLst/>
              <a:rect l="0" t="0" r="0" b="0"/>
              <a:pathLst>
                <a:path w="158751" h="116138">
                  <a:moveTo>
                    <a:pt x="0" y="12949"/>
                  </a:moveTo>
                  <a:lnTo>
                    <a:pt x="0" y="12949"/>
                  </a:lnTo>
                  <a:lnTo>
                    <a:pt x="6283" y="38852"/>
                  </a:lnTo>
                  <a:lnTo>
                    <a:pt x="7610" y="73138"/>
                  </a:lnTo>
                  <a:lnTo>
                    <a:pt x="7929" y="106269"/>
                  </a:lnTo>
                  <a:lnTo>
                    <a:pt x="8819" y="71846"/>
                  </a:lnTo>
                  <a:lnTo>
                    <a:pt x="18985" y="35980"/>
                  </a:lnTo>
                  <a:lnTo>
                    <a:pt x="27602" y="6949"/>
                  </a:lnTo>
                  <a:lnTo>
                    <a:pt x="29867" y="3658"/>
                  </a:lnTo>
                  <a:lnTo>
                    <a:pt x="34735" y="0"/>
                  </a:lnTo>
                  <a:lnTo>
                    <a:pt x="37267" y="789"/>
                  </a:lnTo>
                  <a:lnTo>
                    <a:pt x="45928" y="11208"/>
                  </a:lnTo>
                  <a:lnTo>
                    <a:pt x="65051" y="45514"/>
                  </a:lnTo>
                  <a:lnTo>
                    <a:pt x="77711" y="77134"/>
                  </a:lnTo>
                  <a:lnTo>
                    <a:pt x="79046" y="87526"/>
                  </a:lnTo>
                  <a:lnTo>
                    <a:pt x="79156" y="87362"/>
                  </a:lnTo>
                  <a:lnTo>
                    <a:pt x="79229" y="86370"/>
                  </a:lnTo>
                  <a:lnTo>
                    <a:pt x="92023" y="51969"/>
                  </a:lnTo>
                  <a:lnTo>
                    <a:pt x="95176" y="35584"/>
                  </a:lnTo>
                  <a:lnTo>
                    <a:pt x="99039" y="28006"/>
                  </a:lnTo>
                  <a:lnTo>
                    <a:pt x="101303" y="25633"/>
                  </a:lnTo>
                  <a:lnTo>
                    <a:pt x="106172" y="22996"/>
                  </a:lnTo>
                  <a:lnTo>
                    <a:pt x="109587" y="24057"/>
                  </a:lnTo>
                  <a:lnTo>
                    <a:pt x="118085" y="29939"/>
                  </a:lnTo>
                  <a:lnTo>
                    <a:pt x="128572" y="43167"/>
                  </a:lnTo>
                  <a:lnTo>
                    <a:pt x="158750" y="1161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17"/>
          <p:cNvGrpSpPr/>
          <p:nvPr/>
        </p:nvGrpSpPr>
        <p:grpSpPr>
          <a:xfrm>
            <a:off x="4151312" y="4271478"/>
            <a:ext cx="158751" cy="94148"/>
            <a:chOff x="4151312" y="4271478"/>
            <a:chExt cx="158751" cy="94148"/>
          </a:xfrm>
        </p:grpSpPr>
        <p:sp>
          <p:nvSpPr>
            <p:cNvPr id="70" name="SMARTInkShape-78"/>
            <p:cNvSpPr/>
            <p:nvPr>
              <p:custDataLst>
                <p:tags r:id="rId90"/>
              </p:custDataLst>
            </p:nvPr>
          </p:nvSpPr>
          <p:spPr>
            <a:xfrm>
              <a:off x="4151312" y="4271478"/>
              <a:ext cx="134939" cy="30648"/>
            </a:xfrm>
            <a:custGeom>
              <a:avLst/>
              <a:gdLst/>
              <a:ahLst/>
              <a:cxnLst/>
              <a:rect l="0" t="0" r="0" b="0"/>
              <a:pathLst>
                <a:path w="134939" h="30648">
                  <a:moveTo>
                    <a:pt x="134938" y="6835"/>
                  </a:moveTo>
                  <a:lnTo>
                    <a:pt x="134938" y="6835"/>
                  </a:lnTo>
                  <a:lnTo>
                    <a:pt x="130724" y="6835"/>
                  </a:lnTo>
                  <a:lnTo>
                    <a:pt x="126304" y="4483"/>
                  </a:lnTo>
                  <a:lnTo>
                    <a:pt x="123890" y="2621"/>
                  </a:lnTo>
                  <a:lnTo>
                    <a:pt x="116504" y="552"/>
                  </a:lnTo>
                  <a:lnTo>
                    <a:pt x="112065" y="0"/>
                  </a:lnTo>
                  <a:lnTo>
                    <a:pt x="72600" y="7517"/>
                  </a:lnTo>
                  <a:lnTo>
                    <a:pt x="32919" y="14900"/>
                  </a:lnTo>
                  <a:lnTo>
                    <a:pt x="0" y="30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9"/>
            <p:cNvSpPr/>
            <p:nvPr>
              <p:custDataLst>
                <p:tags r:id="rId91"/>
              </p:custDataLst>
            </p:nvPr>
          </p:nvSpPr>
          <p:spPr>
            <a:xfrm>
              <a:off x="4198937" y="4357687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0"/>
                  </a:moveTo>
                  <a:lnTo>
                    <a:pt x="111125" y="0"/>
                  </a:lnTo>
                  <a:lnTo>
                    <a:pt x="72818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18"/>
          <p:cNvGrpSpPr/>
          <p:nvPr/>
        </p:nvGrpSpPr>
        <p:grpSpPr>
          <a:xfrm>
            <a:off x="4542700" y="4152598"/>
            <a:ext cx="1251676" cy="275378"/>
            <a:chOff x="4542700" y="4152598"/>
            <a:chExt cx="1251676" cy="275378"/>
          </a:xfrm>
        </p:grpSpPr>
        <p:sp>
          <p:nvSpPr>
            <p:cNvPr id="73" name="SMARTInkShape-80"/>
            <p:cNvSpPr/>
            <p:nvPr>
              <p:custDataLst>
                <p:tags r:id="rId83"/>
              </p:custDataLst>
            </p:nvPr>
          </p:nvSpPr>
          <p:spPr>
            <a:xfrm>
              <a:off x="4542700" y="4152598"/>
              <a:ext cx="227739" cy="275378"/>
            </a:xfrm>
            <a:custGeom>
              <a:avLst/>
              <a:gdLst/>
              <a:ahLst/>
              <a:cxnLst/>
              <a:rect l="0" t="0" r="0" b="0"/>
              <a:pathLst>
                <a:path w="227739" h="275378">
                  <a:moveTo>
                    <a:pt x="53112" y="62214"/>
                  </a:moveTo>
                  <a:lnTo>
                    <a:pt x="53112" y="62214"/>
                  </a:lnTo>
                  <a:lnTo>
                    <a:pt x="53994" y="36019"/>
                  </a:lnTo>
                  <a:lnTo>
                    <a:pt x="57326" y="29111"/>
                  </a:lnTo>
                  <a:lnTo>
                    <a:pt x="68374" y="16050"/>
                  </a:lnTo>
                  <a:lnTo>
                    <a:pt x="87033" y="5223"/>
                  </a:lnTo>
                  <a:lnTo>
                    <a:pt x="122496" y="0"/>
                  </a:lnTo>
                  <a:lnTo>
                    <a:pt x="155894" y="1320"/>
                  </a:lnTo>
                  <a:lnTo>
                    <a:pt x="183756" y="9813"/>
                  </a:lnTo>
                  <a:lnTo>
                    <a:pt x="200791" y="21601"/>
                  </a:lnTo>
                  <a:lnTo>
                    <a:pt x="221938" y="58616"/>
                  </a:lnTo>
                  <a:lnTo>
                    <a:pt x="226592" y="91457"/>
                  </a:lnTo>
                  <a:lnTo>
                    <a:pt x="225159" y="121462"/>
                  </a:lnTo>
                  <a:lnTo>
                    <a:pt x="212431" y="160838"/>
                  </a:lnTo>
                  <a:lnTo>
                    <a:pt x="192049" y="191678"/>
                  </a:lnTo>
                  <a:lnTo>
                    <a:pt x="163460" y="225207"/>
                  </a:lnTo>
                  <a:lnTo>
                    <a:pt x="129021" y="253992"/>
                  </a:lnTo>
                  <a:lnTo>
                    <a:pt x="91592" y="267796"/>
                  </a:lnTo>
                  <a:lnTo>
                    <a:pt x="56971" y="275377"/>
                  </a:lnTo>
                  <a:lnTo>
                    <a:pt x="36029" y="275304"/>
                  </a:lnTo>
                  <a:lnTo>
                    <a:pt x="14830" y="270089"/>
                  </a:lnTo>
                  <a:lnTo>
                    <a:pt x="5818" y="265434"/>
                  </a:lnTo>
                  <a:lnTo>
                    <a:pt x="3062" y="261195"/>
                  </a:lnTo>
                  <a:lnTo>
                    <a:pt x="0" y="249427"/>
                  </a:lnTo>
                  <a:lnTo>
                    <a:pt x="2489" y="227928"/>
                  </a:lnTo>
                  <a:lnTo>
                    <a:pt x="11210" y="214946"/>
                  </a:lnTo>
                  <a:lnTo>
                    <a:pt x="39591" y="188585"/>
                  </a:lnTo>
                  <a:lnTo>
                    <a:pt x="50337" y="184525"/>
                  </a:lnTo>
                  <a:lnTo>
                    <a:pt x="70516" y="182239"/>
                  </a:lnTo>
                  <a:lnTo>
                    <a:pt x="101680" y="185776"/>
                  </a:lnTo>
                  <a:lnTo>
                    <a:pt x="138806" y="195044"/>
                  </a:lnTo>
                  <a:lnTo>
                    <a:pt x="149407" y="197097"/>
                  </a:lnTo>
                  <a:lnTo>
                    <a:pt x="182912" y="215530"/>
                  </a:lnTo>
                  <a:lnTo>
                    <a:pt x="227738" y="252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1"/>
            <p:cNvSpPr/>
            <p:nvPr>
              <p:custDataLst>
                <p:tags r:id="rId84"/>
              </p:custDataLst>
            </p:nvPr>
          </p:nvSpPr>
          <p:spPr>
            <a:xfrm>
              <a:off x="4796542" y="4191461"/>
              <a:ext cx="179363" cy="205155"/>
            </a:xfrm>
            <a:custGeom>
              <a:avLst/>
              <a:gdLst/>
              <a:ahLst/>
              <a:cxnLst/>
              <a:rect l="0" t="0" r="0" b="0"/>
              <a:pathLst>
                <a:path w="179363" h="205155">
                  <a:moveTo>
                    <a:pt x="21521" y="31289"/>
                  </a:moveTo>
                  <a:lnTo>
                    <a:pt x="21521" y="31289"/>
                  </a:lnTo>
                  <a:lnTo>
                    <a:pt x="42720" y="22655"/>
                  </a:lnTo>
                  <a:lnTo>
                    <a:pt x="71965" y="7415"/>
                  </a:lnTo>
                  <a:lnTo>
                    <a:pt x="93024" y="1094"/>
                  </a:lnTo>
                  <a:lnTo>
                    <a:pt x="106991" y="0"/>
                  </a:lnTo>
                  <a:lnTo>
                    <a:pt x="126514" y="3890"/>
                  </a:lnTo>
                  <a:lnTo>
                    <a:pt x="154609" y="18209"/>
                  </a:lnTo>
                  <a:lnTo>
                    <a:pt x="169923" y="34469"/>
                  </a:lnTo>
                  <a:lnTo>
                    <a:pt x="177204" y="47616"/>
                  </a:lnTo>
                  <a:lnTo>
                    <a:pt x="179362" y="61311"/>
                  </a:lnTo>
                  <a:lnTo>
                    <a:pt x="173868" y="99538"/>
                  </a:lnTo>
                  <a:lnTo>
                    <a:pt x="171251" y="112774"/>
                  </a:lnTo>
                  <a:lnTo>
                    <a:pt x="154540" y="146415"/>
                  </a:lnTo>
                  <a:lnTo>
                    <a:pt x="120119" y="179342"/>
                  </a:lnTo>
                  <a:lnTo>
                    <a:pt x="99536" y="191083"/>
                  </a:lnTo>
                  <a:lnTo>
                    <a:pt x="62540" y="202070"/>
                  </a:lnTo>
                  <a:lnTo>
                    <a:pt x="25965" y="205154"/>
                  </a:lnTo>
                  <a:lnTo>
                    <a:pt x="13794" y="204694"/>
                  </a:lnTo>
                  <a:lnTo>
                    <a:pt x="5445" y="201550"/>
                  </a:lnTo>
                  <a:lnTo>
                    <a:pt x="2866" y="198595"/>
                  </a:lnTo>
                  <a:lnTo>
                    <a:pt x="0" y="190608"/>
                  </a:lnTo>
                  <a:lnTo>
                    <a:pt x="1078" y="181179"/>
                  </a:lnTo>
                  <a:lnTo>
                    <a:pt x="5380" y="171108"/>
                  </a:lnTo>
                  <a:lnTo>
                    <a:pt x="16836" y="157285"/>
                  </a:lnTo>
                  <a:lnTo>
                    <a:pt x="27972" y="151524"/>
                  </a:lnTo>
                  <a:lnTo>
                    <a:pt x="40262" y="147051"/>
                  </a:lnTo>
                  <a:lnTo>
                    <a:pt x="66271" y="148002"/>
                  </a:lnTo>
                  <a:lnTo>
                    <a:pt x="100327" y="156224"/>
                  </a:lnTo>
                  <a:lnTo>
                    <a:pt x="127829" y="166341"/>
                  </a:lnTo>
                  <a:lnTo>
                    <a:pt x="135797" y="172451"/>
                  </a:lnTo>
                  <a:lnTo>
                    <a:pt x="164396" y="197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2"/>
            <p:cNvSpPr/>
            <p:nvPr>
              <p:custDataLst>
                <p:tags r:id="rId85"/>
              </p:custDataLst>
            </p:nvPr>
          </p:nvSpPr>
          <p:spPr>
            <a:xfrm>
              <a:off x="5040312" y="4381500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83"/>
            <p:cNvSpPr/>
            <p:nvPr>
              <p:custDataLst>
                <p:tags r:id="rId86"/>
              </p:custDataLst>
            </p:nvPr>
          </p:nvSpPr>
          <p:spPr>
            <a:xfrm>
              <a:off x="5129835" y="4198937"/>
              <a:ext cx="138970" cy="196137"/>
            </a:xfrm>
            <a:custGeom>
              <a:avLst/>
              <a:gdLst/>
              <a:ahLst/>
              <a:cxnLst/>
              <a:rect l="0" t="0" r="0" b="0"/>
              <a:pathLst>
                <a:path w="138970" h="196137">
                  <a:moveTo>
                    <a:pt x="108915" y="15875"/>
                  </a:moveTo>
                  <a:lnTo>
                    <a:pt x="108915" y="15875"/>
                  </a:lnTo>
                  <a:lnTo>
                    <a:pt x="77144" y="15875"/>
                  </a:lnTo>
                  <a:lnTo>
                    <a:pt x="39041" y="20089"/>
                  </a:lnTo>
                  <a:lnTo>
                    <a:pt x="13255" y="29414"/>
                  </a:lnTo>
                  <a:lnTo>
                    <a:pt x="5251" y="34534"/>
                  </a:lnTo>
                  <a:lnTo>
                    <a:pt x="1106" y="39749"/>
                  </a:lnTo>
                  <a:lnTo>
                    <a:pt x="0" y="42374"/>
                  </a:lnTo>
                  <a:lnTo>
                    <a:pt x="1027" y="45888"/>
                  </a:lnTo>
                  <a:lnTo>
                    <a:pt x="6872" y="54497"/>
                  </a:lnTo>
                  <a:lnTo>
                    <a:pt x="39378" y="77971"/>
                  </a:lnTo>
                  <a:lnTo>
                    <a:pt x="77865" y="99440"/>
                  </a:lnTo>
                  <a:lnTo>
                    <a:pt x="116738" y="135028"/>
                  </a:lnTo>
                  <a:lnTo>
                    <a:pt x="122068" y="140290"/>
                  </a:lnTo>
                  <a:lnTo>
                    <a:pt x="127989" y="153191"/>
                  </a:lnTo>
                  <a:lnTo>
                    <a:pt x="129740" y="166863"/>
                  </a:lnTo>
                  <a:lnTo>
                    <a:pt x="127578" y="178819"/>
                  </a:lnTo>
                  <a:lnTo>
                    <a:pt x="121325" y="187661"/>
                  </a:lnTo>
                  <a:lnTo>
                    <a:pt x="117189" y="191253"/>
                  </a:lnTo>
                  <a:lnTo>
                    <a:pt x="105537" y="195245"/>
                  </a:lnTo>
                  <a:lnTo>
                    <a:pt x="92421" y="196136"/>
                  </a:lnTo>
                  <a:lnTo>
                    <a:pt x="65159" y="190229"/>
                  </a:lnTo>
                  <a:lnTo>
                    <a:pt x="53594" y="184338"/>
                  </a:lnTo>
                  <a:lnTo>
                    <a:pt x="50868" y="183746"/>
                  </a:lnTo>
                  <a:lnTo>
                    <a:pt x="49050" y="182470"/>
                  </a:lnTo>
                  <a:lnTo>
                    <a:pt x="47838" y="180737"/>
                  </a:lnTo>
                  <a:lnTo>
                    <a:pt x="46491" y="175578"/>
                  </a:lnTo>
                  <a:lnTo>
                    <a:pt x="46616" y="160110"/>
                  </a:lnTo>
                  <a:lnTo>
                    <a:pt x="52728" y="130539"/>
                  </a:lnTo>
                  <a:lnTo>
                    <a:pt x="70149" y="95950"/>
                  </a:lnTo>
                  <a:lnTo>
                    <a:pt x="94776" y="60251"/>
                  </a:lnTo>
                  <a:lnTo>
                    <a:pt x="125969" y="23009"/>
                  </a:lnTo>
                  <a:lnTo>
                    <a:pt x="138969" y="9667"/>
                  </a:lnTo>
                  <a:lnTo>
                    <a:pt x="138652" y="8209"/>
                  </a:lnTo>
                  <a:lnTo>
                    <a:pt x="1327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84"/>
            <p:cNvSpPr/>
            <p:nvPr>
              <p:custDataLst>
                <p:tags r:id="rId87"/>
              </p:custDataLst>
            </p:nvPr>
          </p:nvSpPr>
          <p:spPr>
            <a:xfrm>
              <a:off x="5294313" y="4238625"/>
              <a:ext cx="110970" cy="182564"/>
            </a:xfrm>
            <a:custGeom>
              <a:avLst/>
              <a:gdLst/>
              <a:ahLst/>
              <a:cxnLst/>
              <a:rect l="0" t="0" r="0" b="0"/>
              <a:pathLst>
                <a:path w="110970" h="182564">
                  <a:moveTo>
                    <a:pt x="47625" y="0"/>
                  </a:moveTo>
                  <a:lnTo>
                    <a:pt x="47625" y="0"/>
                  </a:lnTo>
                  <a:lnTo>
                    <a:pt x="47625" y="11048"/>
                  </a:lnTo>
                  <a:lnTo>
                    <a:pt x="45860" y="13539"/>
                  </a:lnTo>
                  <a:lnTo>
                    <a:pt x="6871" y="41623"/>
                  </a:lnTo>
                  <a:lnTo>
                    <a:pt x="3053" y="44957"/>
                  </a:lnTo>
                  <a:lnTo>
                    <a:pt x="1358" y="48791"/>
                  </a:lnTo>
                  <a:lnTo>
                    <a:pt x="904" y="51048"/>
                  </a:lnTo>
                  <a:lnTo>
                    <a:pt x="1485" y="53434"/>
                  </a:lnTo>
                  <a:lnTo>
                    <a:pt x="4481" y="58439"/>
                  </a:lnTo>
                  <a:lnTo>
                    <a:pt x="36563" y="74103"/>
                  </a:lnTo>
                  <a:lnTo>
                    <a:pt x="76001" y="87315"/>
                  </a:lnTo>
                  <a:lnTo>
                    <a:pt x="95661" y="97896"/>
                  </a:lnTo>
                  <a:lnTo>
                    <a:pt x="105171" y="105833"/>
                  </a:lnTo>
                  <a:lnTo>
                    <a:pt x="108479" y="111125"/>
                  </a:lnTo>
                  <a:lnTo>
                    <a:pt x="109948" y="118180"/>
                  </a:lnTo>
                  <a:lnTo>
                    <a:pt x="110969" y="143314"/>
                  </a:lnTo>
                  <a:lnTo>
                    <a:pt x="104000" y="152183"/>
                  </a:lnTo>
                  <a:lnTo>
                    <a:pt x="75953" y="175687"/>
                  </a:lnTo>
                  <a:lnTo>
                    <a:pt x="53666" y="180525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85"/>
            <p:cNvSpPr/>
            <p:nvPr>
              <p:custDataLst>
                <p:tags r:id="rId88"/>
              </p:custDataLst>
            </p:nvPr>
          </p:nvSpPr>
          <p:spPr>
            <a:xfrm>
              <a:off x="5341938" y="4191000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0"/>
                  </a:moveTo>
                  <a:lnTo>
                    <a:pt x="95250" y="0"/>
                  </a:lnTo>
                  <a:lnTo>
                    <a:pt x="61834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86"/>
            <p:cNvSpPr/>
            <p:nvPr>
              <p:custDataLst>
                <p:tags r:id="rId89"/>
              </p:custDataLst>
            </p:nvPr>
          </p:nvSpPr>
          <p:spPr>
            <a:xfrm>
              <a:off x="5611812" y="4286250"/>
              <a:ext cx="182564" cy="39689"/>
            </a:xfrm>
            <a:custGeom>
              <a:avLst/>
              <a:gdLst/>
              <a:ahLst/>
              <a:cxnLst/>
              <a:rect l="0" t="0" r="0" b="0"/>
              <a:pathLst>
                <a:path w="182564" h="39689">
                  <a:moveTo>
                    <a:pt x="182563" y="0"/>
                  </a:moveTo>
                  <a:lnTo>
                    <a:pt x="182563" y="0"/>
                  </a:lnTo>
                  <a:lnTo>
                    <a:pt x="174134" y="0"/>
                  </a:lnTo>
                  <a:lnTo>
                    <a:pt x="167646" y="2351"/>
                  </a:lnTo>
                  <a:lnTo>
                    <a:pt x="164681" y="4213"/>
                  </a:lnTo>
                  <a:lnTo>
                    <a:pt x="129119" y="8084"/>
                  </a:lnTo>
                  <a:lnTo>
                    <a:pt x="89561" y="16426"/>
                  </a:lnTo>
                  <a:lnTo>
                    <a:pt x="51793" y="26567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MARTInkShape-87"/>
          <p:cNvSpPr/>
          <p:nvPr>
            <p:custDataLst>
              <p:tags r:id="rId4"/>
            </p:custDataLst>
          </p:nvPr>
        </p:nvSpPr>
        <p:spPr>
          <a:xfrm>
            <a:off x="5691188" y="4222750"/>
            <a:ext cx="15875" cy="198439"/>
          </a:xfrm>
          <a:custGeom>
            <a:avLst/>
            <a:gdLst/>
            <a:ahLst/>
            <a:cxnLst/>
            <a:rect l="0" t="0" r="0" b="0"/>
            <a:pathLst>
              <a:path w="15875" h="198439">
                <a:moveTo>
                  <a:pt x="0" y="0"/>
                </a:moveTo>
                <a:lnTo>
                  <a:pt x="0" y="0"/>
                </a:lnTo>
                <a:lnTo>
                  <a:pt x="6281" y="25903"/>
                </a:lnTo>
                <a:lnTo>
                  <a:pt x="7610" y="64403"/>
                </a:lnTo>
                <a:lnTo>
                  <a:pt x="12054" y="97379"/>
                </a:lnTo>
                <a:lnTo>
                  <a:pt x="14742" y="133706"/>
                </a:lnTo>
                <a:lnTo>
                  <a:pt x="15874" y="198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MARTInkShape-Group20"/>
          <p:cNvGrpSpPr/>
          <p:nvPr/>
        </p:nvGrpSpPr>
        <p:grpSpPr>
          <a:xfrm>
            <a:off x="6033774" y="4111625"/>
            <a:ext cx="649601" cy="268079"/>
            <a:chOff x="6033774" y="4111625"/>
            <a:chExt cx="649601" cy="268079"/>
          </a:xfrm>
        </p:grpSpPr>
        <p:sp>
          <p:nvSpPr>
            <p:cNvPr id="82" name="SMARTInkShape-88"/>
            <p:cNvSpPr/>
            <p:nvPr>
              <p:custDataLst>
                <p:tags r:id="rId78"/>
              </p:custDataLst>
            </p:nvPr>
          </p:nvSpPr>
          <p:spPr>
            <a:xfrm>
              <a:off x="6033774" y="4184705"/>
              <a:ext cx="188485" cy="194999"/>
            </a:xfrm>
            <a:custGeom>
              <a:avLst/>
              <a:gdLst/>
              <a:ahLst/>
              <a:cxnLst/>
              <a:rect l="0" t="0" r="0" b="0"/>
              <a:pathLst>
                <a:path w="188485" h="194999">
                  <a:moveTo>
                    <a:pt x="86039" y="14232"/>
                  </a:moveTo>
                  <a:lnTo>
                    <a:pt x="86039" y="14232"/>
                  </a:lnTo>
                  <a:lnTo>
                    <a:pt x="79205" y="7398"/>
                  </a:lnTo>
                  <a:lnTo>
                    <a:pt x="74214" y="6622"/>
                  </a:lnTo>
                  <a:lnTo>
                    <a:pt x="69612" y="8792"/>
                  </a:lnTo>
                  <a:lnTo>
                    <a:pt x="41675" y="31023"/>
                  </a:lnTo>
                  <a:lnTo>
                    <a:pt x="16542" y="70572"/>
                  </a:lnTo>
                  <a:lnTo>
                    <a:pt x="9590" y="91486"/>
                  </a:lnTo>
                  <a:lnTo>
                    <a:pt x="638" y="129102"/>
                  </a:lnTo>
                  <a:lnTo>
                    <a:pt x="0" y="133145"/>
                  </a:lnTo>
                  <a:lnTo>
                    <a:pt x="1644" y="142342"/>
                  </a:lnTo>
                  <a:lnTo>
                    <a:pt x="13221" y="172409"/>
                  </a:lnTo>
                  <a:lnTo>
                    <a:pt x="21631" y="180959"/>
                  </a:lnTo>
                  <a:lnTo>
                    <a:pt x="40497" y="190731"/>
                  </a:lnTo>
                  <a:lnTo>
                    <a:pt x="67057" y="194998"/>
                  </a:lnTo>
                  <a:lnTo>
                    <a:pt x="93056" y="192049"/>
                  </a:lnTo>
                  <a:lnTo>
                    <a:pt x="107090" y="185572"/>
                  </a:lnTo>
                  <a:lnTo>
                    <a:pt x="144111" y="158457"/>
                  </a:lnTo>
                  <a:lnTo>
                    <a:pt x="161943" y="139281"/>
                  </a:lnTo>
                  <a:lnTo>
                    <a:pt x="168280" y="126842"/>
                  </a:lnTo>
                  <a:lnTo>
                    <a:pt x="172861" y="115434"/>
                  </a:lnTo>
                  <a:lnTo>
                    <a:pt x="183593" y="97331"/>
                  </a:lnTo>
                  <a:lnTo>
                    <a:pt x="188484" y="58798"/>
                  </a:lnTo>
                  <a:lnTo>
                    <a:pt x="184192" y="44623"/>
                  </a:lnTo>
                  <a:lnTo>
                    <a:pt x="176405" y="31267"/>
                  </a:lnTo>
                  <a:lnTo>
                    <a:pt x="167065" y="22391"/>
                  </a:lnTo>
                  <a:lnTo>
                    <a:pt x="132836" y="6672"/>
                  </a:lnTo>
                  <a:lnTo>
                    <a:pt x="110177" y="0"/>
                  </a:lnTo>
                  <a:lnTo>
                    <a:pt x="100883" y="1439"/>
                  </a:lnTo>
                  <a:lnTo>
                    <a:pt x="62226" y="14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89"/>
            <p:cNvSpPr/>
            <p:nvPr>
              <p:custDataLst>
                <p:tags r:id="rId79"/>
              </p:custDataLst>
            </p:nvPr>
          </p:nvSpPr>
          <p:spPr>
            <a:xfrm>
              <a:off x="6294438" y="432593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90"/>
            <p:cNvSpPr/>
            <p:nvPr>
              <p:custDataLst>
                <p:tags r:id="rId80"/>
              </p:custDataLst>
            </p:nvPr>
          </p:nvSpPr>
          <p:spPr>
            <a:xfrm>
              <a:off x="6429375" y="4151312"/>
              <a:ext cx="23814" cy="190502"/>
            </a:xfrm>
            <a:custGeom>
              <a:avLst/>
              <a:gdLst/>
              <a:ahLst/>
              <a:cxnLst/>
              <a:rect l="0" t="0" r="0" b="0"/>
              <a:pathLst>
                <a:path w="23814" h="190502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8965" y="49889"/>
                  </a:lnTo>
                  <a:lnTo>
                    <a:pt x="20357" y="83579"/>
                  </a:lnTo>
                  <a:lnTo>
                    <a:pt x="23130" y="116169"/>
                  </a:lnTo>
                  <a:lnTo>
                    <a:pt x="23723" y="152086"/>
                  </a:lnTo>
                  <a:lnTo>
                    <a:pt x="23813" y="190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91"/>
            <p:cNvSpPr/>
            <p:nvPr>
              <p:custDataLst>
                <p:tags r:id="rId81"/>
              </p:custDataLst>
            </p:nvPr>
          </p:nvSpPr>
          <p:spPr>
            <a:xfrm>
              <a:off x="6509222" y="4143375"/>
              <a:ext cx="153503" cy="206376"/>
            </a:xfrm>
            <a:custGeom>
              <a:avLst/>
              <a:gdLst/>
              <a:ahLst/>
              <a:cxnLst/>
              <a:rect l="0" t="0" r="0" b="0"/>
              <a:pathLst>
                <a:path w="153503" h="206376">
                  <a:moveTo>
                    <a:pt x="47153" y="0"/>
                  </a:moveTo>
                  <a:lnTo>
                    <a:pt x="47153" y="0"/>
                  </a:lnTo>
                  <a:lnTo>
                    <a:pt x="15832" y="33673"/>
                  </a:lnTo>
                  <a:lnTo>
                    <a:pt x="590" y="55164"/>
                  </a:lnTo>
                  <a:lnTo>
                    <a:pt x="0" y="59208"/>
                  </a:lnTo>
                  <a:lnTo>
                    <a:pt x="1606" y="60638"/>
                  </a:lnTo>
                  <a:lnTo>
                    <a:pt x="8096" y="62228"/>
                  </a:lnTo>
                  <a:lnTo>
                    <a:pt x="40343" y="65684"/>
                  </a:lnTo>
                  <a:lnTo>
                    <a:pt x="77288" y="76135"/>
                  </a:lnTo>
                  <a:lnTo>
                    <a:pt x="104942" y="83162"/>
                  </a:lnTo>
                  <a:lnTo>
                    <a:pt x="127686" y="98284"/>
                  </a:lnTo>
                  <a:lnTo>
                    <a:pt x="138532" y="108692"/>
                  </a:lnTo>
                  <a:lnTo>
                    <a:pt x="150098" y="129916"/>
                  </a:lnTo>
                  <a:lnTo>
                    <a:pt x="152825" y="136882"/>
                  </a:lnTo>
                  <a:lnTo>
                    <a:pt x="153502" y="149325"/>
                  </a:lnTo>
                  <a:lnTo>
                    <a:pt x="146752" y="171685"/>
                  </a:lnTo>
                  <a:lnTo>
                    <a:pt x="131050" y="187767"/>
                  </a:lnTo>
                  <a:lnTo>
                    <a:pt x="109641" y="199490"/>
                  </a:lnTo>
                  <a:lnTo>
                    <a:pt x="78703" y="205015"/>
                  </a:lnTo>
                  <a:lnTo>
                    <a:pt x="39216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92"/>
            <p:cNvSpPr/>
            <p:nvPr>
              <p:custDataLst>
                <p:tags r:id="rId82"/>
              </p:custDataLst>
            </p:nvPr>
          </p:nvSpPr>
          <p:spPr>
            <a:xfrm>
              <a:off x="6548438" y="4111625"/>
              <a:ext cx="134937" cy="47626"/>
            </a:xfrm>
            <a:custGeom>
              <a:avLst/>
              <a:gdLst/>
              <a:ahLst/>
              <a:cxnLst/>
              <a:rect l="0" t="0" r="0" b="0"/>
              <a:pathLst>
                <a:path w="134937" h="47626">
                  <a:moveTo>
                    <a:pt x="134936" y="0"/>
                  </a:moveTo>
                  <a:lnTo>
                    <a:pt x="134936" y="0"/>
                  </a:lnTo>
                  <a:lnTo>
                    <a:pt x="116808" y="882"/>
                  </a:lnTo>
                  <a:lnTo>
                    <a:pt x="79246" y="13539"/>
                  </a:lnTo>
                  <a:lnTo>
                    <a:pt x="46387" y="2649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1"/>
          <p:cNvGrpSpPr/>
          <p:nvPr/>
        </p:nvGrpSpPr>
        <p:grpSpPr>
          <a:xfrm>
            <a:off x="4183063" y="4738687"/>
            <a:ext cx="150813" cy="134939"/>
            <a:chOff x="4183063" y="4738687"/>
            <a:chExt cx="150813" cy="134939"/>
          </a:xfrm>
        </p:grpSpPr>
        <p:sp>
          <p:nvSpPr>
            <p:cNvPr id="88" name="SMARTInkShape-93"/>
            <p:cNvSpPr/>
            <p:nvPr>
              <p:custDataLst>
                <p:tags r:id="rId76"/>
              </p:custDataLst>
            </p:nvPr>
          </p:nvSpPr>
          <p:spPr>
            <a:xfrm>
              <a:off x="4206875" y="4738687"/>
              <a:ext cx="103188" cy="23814"/>
            </a:xfrm>
            <a:custGeom>
              <a:avLst/>
              <a:gdLst/>
              <a:ahLst/>
              <a:cxnLst/>
              <a:rect l="0" t="0" r="0" b="0"/>
              <a:pathLst>
                <a:path w="103188" h="23814">
                  <a:moveTo>
                    <a:pt x="103187" y="0"/>
                  </a:moveTo>
                  <a:lnTo>
                    <a:pt x="103187" y="0"/>
                  </a:lnTo>
                  <a:lnTo>
                    <a:pt x="90513" y="5455"/>
                  </a:lnTo>
                  <a:lnTo>
                    <a:pt x="55216" y="13175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94"/>
            <p:cNvSpPr/>
            <p:nvPr>
              <p:custDataLst>
                <p:tags r:id="rId77"/>
              </p:custDataLst>
            </p:nvPr>
          </p:nvSpPr>
          <p:spPr>
            <a:xfrm>
              <a:off x="4183063" y="4826000"/>
              <a:ext cx="150813" cy="47626"/>
            </a:xfrm>
            <a:custGeom>
              <a:avLst/>
              <a:gdLst/>
              <a:ahLst/>
              <a:cxnLst/>
              <a:rect l="0" t="0" r="0" b="0"/>
              <a:pathLst>
                <a:path w="150813" h="47626">
                  <a:moveTo>
                    <a:pt x="150812" y="0"/>
                  </a:moveTo>
                  <a:lnTo>
                    <a:pt x="150812" y="0"/>
                  </a:lnTo>
                  <a:lnTo>
                    <a:pt x="146598" y="0"/>
                  </a:lnTo>
                  <a:lnTo>
                    <a:pt x="128448" y="14917"/>
                  </a:lnTo>
                  <a:lnTo>
                    <a:pt x="120587" y="20741"/>
                  </a:lnTo>
                  <a:lnTo>
                    <a:pt x="82254" y="3433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2"/>
          <p:cNvGrpSpPr/>
          <p:nvPr/>
        </p:nvGrpSpPr>
        <p:grpSpPr>
          <a:xfrm>
            <a:off x="4564063" y="4572734"/>
            <a:ext cx="489614" cy="267638"/>
            <a:chOff x="4564063" y="4572734"/>
            <a:chExt cx="489614" cy="267638"/>
          </a:xfrm>
        </p:grpSpPr>
        <p:sp>
          <p:nvSpPr>
            <p:cNvPr id="91" name="SMARTInkShape-95"/>
            <p:cNvSpPr/>
            <p:nvPr>
              <p:custDataLst>
                <p:tags r:id="rId73"/>
              </p:custDataLst>
            </p:nvPr>
          </p:nvSpPr>
          <p:spPr>
            <a:xfrm>
              <a:off x="4564063" y="4573999"/>
              <a:ext cx="238126" cy="266373"/>
            </a:xfrm>
            <a:custGeom>
              <a:avLst/>
              <a:gdLst/>
              <a:ahLst/>
              <a:cxnLst/>
              <a:rect l="0" t="0" r="0" b="0"/>
              <a:pathLst>
                <a:path w="238126" h="266373">
                  <a:moveTo>
                    <a:pt x="0" y="77376"/>
                  </a:moveTo>
                  <a:lnTo>
                    <a:pt x="0" y="77376"/>
                  </a:lnTo>
                  <a:lnTo>
                    <a:pt x="0" y="73162"/>
                  </a:lnTo>
                  <a:lnTo>
                    <a:pt x="11047" y="47669"/>
                  </a:lnTo>
                  <a:lnTo>
                    <a:pt x="18432" y="39772"/>
                  </a:lnTo>
                  <a:lnTo>
                    <a:pt x="57279" y="12456"/>
                  </a:lnTo>
                  <a:lnTo>
                    <a:pt x="86841" y="514"/>
                  </a:lnTo>
                  <a:lnTo>
                    <a:pt x="97686" y="0"/>
                  </a:lnTo>
                  <a:lnTo>
                    <a:pt x="108386" y="2711"/>
                  </a:lnTo>
                  <a:lnTo>
                    <a:pt x="135082" y="17975"/>
                  </a:lnTo>
                  <a:lnTo>
                    <a:pt x="159498" y="38958"/>
                  </a:lnTo>
                  <a:lnTo>
                    <a:pt x="171603" y="63319"/>
                  </a:lnTo>
                  <a:lnTo>
                    <a:pt x="178923" y="87616"/>
                  </a:lnTo>
                  <a:lnTo>
                    <a:pt x="180602" y="120195"/>
                  </a:lnTo>
                  <a:lnTo>
                    <a:pt x="173715" y="153450"/>
                  </a:lnTo>
                  <a:lnTo>
                    <a:pt x="160394" y="188230"/>
                  </a:lnTo>
                  <a:lnTo>
                    <a:pt x="135420" y="225666"/>
                  </a:lnTo>
                  <a:lnTo>
                    <a:pt x="116316" y="245658"/>
                  </a:lnTo>
                  <a:lnTo>
                    <a:pt x="77441" y="262802"/>
                  </a:lnTo>
                  <a:lnTo>
                    <a:pt x="59203" y="266372"/>
                  </a:lnTo>
                  <a:lnTo>
                    <a:pt x="48067" y="264856"/>
                  </a:lnTo>
                  <a:lnTo>
                    <a:pt x="34232" y="259044"/>
                  </a:lnTo>
                  <a:lnTo>
                    <a:pt x="28443" y="254249"/>
                  </a:lnTo>
                  <a:lnTo>
                    <a:pt x="25870" y="249178"/>
                  </a:lnTo>
                  <a:lnTo>
                    <a:pt x="23992" y="222417"/>
                  </a:lnTo>
                  <a:lnTo>
                    <a:pt x="28596" y="212100"/>
                  </a:lnTo>
                  <a:lnTo>
                    <a:pt x="41710" y="195318"/>
                  </a:lnTo>
                  <a:lnTo>
                    <a:pt x="76036" y="178052"/>
                  </a:lnTo>
                  <a:lnTo>
                    <a:pt x="100826" y="174234"/>
                  </a:lnTo>
                  <a:lnTo>
                    <a:pt x="140211" y="179120"/>
                  </a:lnTo>
                  <a:lnTo>
                    <a:pt x="146391" y="179601"/>
                  </a:lnTo>
                  <a:lnTo>
                    <a:pt x="157961" y="184839"/>
                  </a:lnTo>
                  <a:lnTo>
                    <a:pt x="195745" y="206807"/>
                  </a:lnTo>
                  <a:lnTo>
                    <a:pt x="211653" y="219110"/>
                  </a:lnTo>
                  <a:lnTo>
                    <a:pt x="217539" y="226505"/>
                  </a:lnTo>
                  <a:lnTo>
                    <a:pt x="238125" y="252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96"/>
            <p:cNvSpPr/>
            <p:nvPr>
              <p:custDataLst>
                <p:tags r:id="rId74"/>
              </p:custDataLst>
            </p:nvPr>
          </p:nvSpPr>
          <p:spPr>
            <a:xfrm>
              <a:off x="4865688" y="4572734"/>
              <a:ext cx="187989" cy="113426"/>
            </a:xfrm>
            <a:custGeom>
              <a:avLst/>
              <a:gdLst/>
              <a:ahLst/>
              <a:cxnLst/>
              <a:rect l="0" t="0" r="0" b="0"/>
              <a:pathLst>
                <a:path w="187989" h="113426">
                  <a:moveTo>
                    <a:pt x="0" y="38954"/>
                  </a:moveTo>
                  <a:lnTo>
                    <a:pt x="0" y="38954"/>
                  </a:lnTo>
                  <a:lnTo>
                    <a:pt x="24715" y="16589"/>
                  </a:lnTo>
                  <a:lnTo>
                    <a:pt x="49370" y="4844"/>
                  </a:lnTo>
                  <a:lnTo>
                    <a:pt x="85190" y="0"/>
                  </a:lnTo>
                  <a:lnTo>
                    <a:pt x="96070" y="474"/>
                  </a:lnTo>
                  <a:lnTo>
                    <a:pt x="103846" y="3624"/>
                  </a:lnTo>
                  <a:lnTo>
                    <a:pt x="110241" y="10317"/>
                  </a:lnTo>
                  <a:lnTo>
                    <a:pt x="113182" y="14570"/>
                  </a:lnTo>
                  <a:lnTo>
                    <a:pt x="114260" y="19171"/>
                  </a:lnTo>
                  <a:lnTo>
                    <a:pt x="113106" y="28986"/>
                  </a:lnTo>
                  <a:lnTo>
                    <a:pt x="100250" y="60174"/>
                  </a:lnTo>
                  <a:lnTo>
                    <a:pt x="79606" y="86303"/>
                  </a:lnTo>
                  <a:lnTo>
                    <a:pt x="87870" y="86497"/>
                  </a:lnTo>
                  <a:lnTo>
                    <a:pt x="127350" y="79372"/>
                  </a:lnTo>
                  <a:lnTo>
                    <a:pt x="139208" y="78965"/>
                  </a:lnTo>
                  <a:lnTo>
                    <a:pt x="174510" y="92337"/>
                  </a:lnTo>
                  <a:lnTo>
                    <a:pt x="181335" y="98251"/>
                  </a:lnTo>
                  <a:lnTo>
                    <a:pt x="186426" y="106759"/>
                  </a:lnTo>
                  <a:lnTo>
                    <a:pt x="187988" y="113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97"/>
            <p:cNvSpPr/>
            <p:nvPr>
              <p:custDataLst>
                <p:tags r:id="rId75"/>
              </p:custDataLst>
            </p:nvPr>
          </p:nvSpPr>
          <p:spPr>
            <a:xfrm>
              <a:off x="4921250" y="4785432"/>
              <a:ext cx="61927" cy="10955"/>
            </a:xfrm>
            <a:custGeom>
              <a:avLst/>
              <a:gdLst/>
              <a:ahLst/>
              <a:cxnLst/>
              <a:rect l="0" t="0" r="0" b="0"/>
              <a:pathLst>
                <a:path w="61927" h="10955">
                  <a:moveTo>
                    <a:pt x="61926" y="0"/>
                  </a:moveTo>
                  <a:lnTo>
                    <a:pt x="61926" y="0"/>
                  </a:lnTo>
                  <a:lnTo>
                    <a:pt x="38526" y="10954"/>
                  </a:lnTo>
                  <a:lnTo>
                    <a:pt x="0" y="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23"/>
          <p:cNvGrpSpPr/>
          <p:nvPr/>
        </p:nvGrpSpPr>
        <p:grpSpPr>
          <a:xfrm>
            <a:off x="4992687" y="4614903"/>
            <a:ext cx="682627" cy="171410"/>
            <a:chOff x="4992687" y="4614903"/>
            <a:chExt cx="682627" cy="171410"/>
          </a:xfrm>
        </p:grpSpPr>
        <p:sp>
          <p:nvSpPr>
            <p:cNvPr id="95" name="SMARTInkShape-98"/>
            <p:cNvSpPr/>
            <p:nvPr>
              <p:custDataLst>
                <p:tags r:id="rId70"/>
              </p:custDataLst>
            </p:nvPr>
          </p:nvSpPr>
          <p:spPr>
            <a:xfrm>
              <a:off x="4992687" y="4659313"/>
              <a:ext cx="87314" cy="127000"/>
            </a:xfrm>
            <a:custGeom>
              <a:avLst/>
              <a:gdLst/>
              <a:ahLst/>
              <a:cxnLst/>
              <a:rect l="0" t="0" r="0" b="0"/>
              <a:pathLst>
                <a:path w="87314" h="127000">
                  <a:moveTo>
                    <a:pt x="71438" y="0"/>
                  </a:moveTo>
                  <a:lnTo>
                    <a:pt x="71438" y="0"/>
                  </a:lnTo>
                  <a:lnTo>
                    <a:pt x="63501" y="0"/>
                  </a:lnTo>
                  <a:lnTo>
                    <a:pt x="63501" y="7840"/>
                  </a:lnTo>
                  <a:lnTo>
                    <a:pt x="71409" y="7937"/>
                  </a:lnTo>
                  <a:lnTo>
                    <a:pt x="71429" y="12150"/>
                  </a:lnTo>
                  <a:lnTo>
                    <a:pt x="72314" y="13391"/>
                  </a:lnTo>
                  <a:lnTo>
                    <a:pt x="73786" y="14219"/>
                  </a:lnTo>
                  <a:lnTo>
                    <a:pt x="79278" y="15845"/>
                  </a:lnTo>
                  <a:lnTo>
                    <a:pt x="79367" y="22706"/>
                  </a:lnTo>
                  <a:lnTo>
                    <a:pt x="80251" y="23074"/>
                  </a:lnTo>
                  <a:lnTo>
                    <a:pt x="86209" y="23715"/>
                  </a:lnTo>
                  <a:lnTo>
                    <a:pt x="86822" y="26121"/>
                  </a:lnTo>
                  <a:lnTo>
                    <a:pt x="87313" y="54359"/>
                  </a:lnTo>
                  <a:lnTo>
                    <a:pt x="86431" y="54760"/>
                  </a:lnTo>
                  <a:lnTo>
                    <a:pt x="83099" y="55205"/>
                  </a:lnTo>
                  <a:lnTo>
                    <a:pt x="81858" y="56206"/>
                  </a:lnTo>
                  <a:lnTo>
                    <a:pt x="78712" y="63625"/>
                  </a:lnTo>
                  <a:lnTo>
                    <a:pt x="72570" y="70234"/>
                  </a:lnTo>
                  <a:lnTo>
                    <a:pt x="71773" y="75294"/>
                  </a:lnTo>
                  <a:lnTo>
                    <a:pt x="70780" y="76654"/>
                  </a:lnTo>
                  <a:lnTo>
                    <a:pt x="69235" y="77561"/>
                  </a:lnTo>
                  <a:lnTo>
                    <a:pt x="67324" y="78166"/>
                  </a:lnTo>
                  <a:lnTo>
                    <a:pt x="66049" y="79450"/>
                  </a:lnTo>
                  <a:lnTo>
                    <a:pt x="63836" y="86102"/>
                  </a:lnTo>
                  <a:lnTo>
                    <a:pt x="61298" y="86774"/>
                  </a:lnTo>
                  <a:lnTo>
                    <a:pt x="59386" y="86953"/>
                  </a:lnTo>
                  <a:lnTo>
                    <a:pt x="58112" y="87955"/>
                  </a:lnTo>
                  <a:lnTo>
                    <a:pt x="56695" y="91420"/>
                  </a:lnTo>
                  <a:lnTo>
                    <a:pt x="55436" y="92696"/>
                  </a:lnTo>
                  <a:lnTo>
                    <a:pt x="47982" y="95149"/>
                  </a:lnTo>
                  <a:lnTo>
                    <a:pt x="40823" y="102075"/>
                  </a:lnTo>
                  <a:lnTo>
                    <a:pt x="35810" y="102857"/>
                  </a:lnTo>
                  <a:lnTo>
                    <a:pt x="34457" y="103849"/>
                  </a:lnTo>
                  <a:lnTo>
                    <a:pt x="33555" y="105392"/>
                  </a:lnTo>
                  <a:lnTo>
                    <a:pt x="32954" y="107303"/>
                  </a:lnTo>
                  <a:lnTo>
                    <a:pt x="30788" y="108576"/>
                  </a:lnTo>
                  <a:lnTo>
                    <a:pt x="18188" y="110788"/>
                  </a:lnTo>
                  <a:lnTo>
                    <a:pt x="9245" y="117929"/>
                  </a:lnTo>
                  <a:lnTo>
                    <a:pt x="4111" y="118726"/>
                  </a:lnTo>
                  <a:lnTo>
                    <a:pt x="2740" y="119720"/>
                  </a:lnTo>
                  <a:lnTo>
                    <a:pt x="1828" y="121265"/>
                  </a:lnTo>
                  <a:lnTo>
                    <a:pt x="0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99"/>
            <p:cNvSpPr/>
            <p:nvPr>
              <p:custDataLst>
                <p:tags r:id="rId71"/>
              </p:custDataLst>
            </p:nvPr>
          </p:nvSpPr>
          <p:spPr>
            <a:xfrm>
              <a:off x="5256307" y="4636413"/>
              <a:ext cx="157069" cy="121413"/>
            </a:xfrm>
            <a:custGeom>
              <a:avLst/>
              <a:gdLst/>
              <a:ahLst/>
              <a:cxnLst/>
              <a:rect l="0" t="0" r="0" b="0"/>
              <a:pathLst>
                <a:path w="157069" h="121413">
                  <a:moveTo>
                    <a:pt x="6256" y="22900"/>
                  </a:moveTo>
                  <a:lnTo>
                    <a:pt x="6256" y="22900"/>
                  </a:lnTo>
                  <a:lnTo>
                    <a:pt x="7137" y="58061"/>
                  </a:lnTo>
                  <a:lnTo>
                    <a:pt x="13703" y="95494"/>
                  </a:lnTo>
                  <a:lnTo>
                    <a:pt x="14164" y="120398"/>
                  </a:lnTo>
                  <a:lnTo>
                    <a:pt x="13292" y="121412"/>
                  </a:lnTo>
                  <a:lnTo>
                    <a:pt x="11828" y="121206"/>
                  </a:lnTo>
                  <a:lnTo>
                    <a:pt x="9970" y="120188"/>
                  </a:lnTo>
                  <a:lnTo>
                    <a:pt x="8732" y="117744"/>
                  </a:lnTo>
                  <a:lnTo>
                    <a:pt x="118" y="83714"/>
                  </a:lnTo>
                  <a:lnTo>
                    <a:pt x="0" y="70213"/>
                  </a:lnTo>
                  <a:lnTo>
                    <a:pt x="2887" y="58333"/>
                  </a:lnTo>
                  <a:lnTo>
                    <a:pt x="13686" y="41728"/>
                  </a:lnTo>
                  <a:lnTo>
                    <a:pt x="28056" y="29850"/>
                  </a:lnTo>
                  <a:lnTo>
                    <a:pt x="38286" y="25989"/>
                  </a:lnTo>
                  <a:lnTo>
                    <a:pt x="43485" y="24959"/>
                  </a:lnTo>
                  <a:lnTo>
                    <a:pt x="51612" y="26167"/>
                  </a:lnTo>
                  <a:lnTo>
                    <a:pt x="81278" y="38738"/>
                  </a:lnTo>
                  <a:lnTo>
                    <a:pt x="82730" y="40514"/>
                  </a:lnTo>
                  <a:lnTo>
                    <a:pt x="83696" y="42580"/>
                  </a:lnTo>
                  <a:lnTo>
                    <a:pt x="85223" y="43957"/>
                  </a:lnTo>
                  <a:lnTo>
                    <a:pt x="89271" y="45488"/>
                  </a:lnTo>
                  <a:lnTo>
                    <a:pt x="90703" y="46777"/>
                  </a:lnTo>
                  <a:lnTo>
                    <a:pt x="93558" y="54618"/>
                  </a:lnTo>
                  <a:lnTo>
                    <a:pt x="93565" y="50427"/>
                  </a:lnTo>
                  <a:lnTo>
                    <a:pt x="103366" y="14694"/>
                  </a:lnTo>
                  <a:lnTo>
                    <a:pt x="108243" y="2169"/>
                  </a:lnTo>
                  <a:lnTo>
                    <a:pt x="109525" y="1142"/>
                  </a:lnTo>
                  <a:lnTo>
                    <a:pt x="113301" y="0"/>
                  </a:lnTo>
                  <a:lnTo>
                    <a:pt x="115542" y="577"/>
                  </a:lnTo>
                  <a:lnTo>
                    <a:pt x="120385" y="3571"/>
                  </a:lnTo>
                  <a:lnTo>
                    <a:pt x="136136" y="25353"/>
                  </a:lnTo>
                  <a:lnTo>
                    <a:pt x="147244" y="54482"/>
                  </a:lnTo>
                  <a:lnTo>
                    <a:pt x="157068" y="110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0"/>
            <p:cNvSpPr/>
            <p:nvPr>
              <p:custDataLst>
                <p:tags r:id="rId72"/>
              </p:custDataLst>
            </p:nvPr>
          </p:nvSpPr>
          <p:spPr>
            <a:xfrm>
              <a:off x="5468937" y="4614903"/>
              <a:ext cx="206377" cy="106181"/>
            </a:xfrm>
            <a:custGeom>
              <a:avLst/>
              <a:gdLst/>
              <a:ahLst/>
              <a:cxnLst/>
              <a:rect l="0" t="0" r="0" b="0"/>
              <a:pathLst>
                <a:path w="206377" h="106181">
                  <a:moveTo>
                    <a:pt x="0" y="28534"/>
                  </a:moveTo>
                  <a:lnTo>
                    <a:pt x="0" y="28534"/>
                  </a:lnTo>
                  <a:lnTo>
                    <a:pt x="6337" y="35753"/>
                  </a:lnTo>
                  <a:lnTo>
                    <a:pt x="11048" y="43796"/>
                  </a:lnTo>
                  <a:lnTo>
                    <a:pt x="14922" y="68787"/>
                  </a:lnTo>
                  <a:lnTo>
                    <a:pt x="15864" y="106180"/>
                  </a:lnTo>
                  <a:lnTo>
                    <a:pt x="18226" y="73327"/>
                  </a:lnTo>
                  <a:lnTo>
                    <a:pt x="26923" y="48064"/>
                  </a:lnTo>
                  <a:lnTo>
                    <a:pt x="38747" y="31479"/>
                  </a:lnTo>
                  <a:lnTo>
                    <a:pt x="46032" y="25434"/>
                  </a:lnTo>
                  <a:lnTo>
                    <a:pt x="49209" y="23820"/>
                  </a:lnTo>
                  <a:lnTo>
                    <a:pt x="59794" y="26734"/>
                  </a:lnTo>
                  <a:lnTo>
                    <a:pt x="71554" y="33908"/>
                  </a:lnTo>
                  <a:lnTo>
                    <a:pt x="96723" y="62288"/>
                  </a:lnTo>
                  <a:lnTo>
                    <a:pt x="102337" y="74158"/>
                  </a:lnTo>
                  <a:lnTo>
                    <a:pt x="102621" y="73944"/>
                  </a:lnTo>
                  <a:lnTo>
                    <a:pt x="109510" y="35872"/>
                  </a:lnTo>
                  <a:lnTo>
                    <a:pt x="117605" y="18557"/>
                  </a:lnTo>
                  <a:lnTo>
                    <a:pt x="129900" y="4020"/>
                  </a:lnTo>
                  <a:lnTo>
                    <a:pt x="136520" y="0"/>
                  </a:lnTo>
                  <a:lnTo>
                    <a:pt x="144754" y="565"/>
                  </a:lnTo>
                  <a:lnTo>
                    <a:pt x="154293" y="4639"/>
                  </a:lnTo>
                  <a:lnTo>
                    <a:pt x="164413" y="12329"/>
                  </a:lnTo>
                  <a:lnTo>
                    <a:pt x="170086" y="21626"/>
                  </a:lnTo>
                  <a:lnTo>
                    <a:pt x="177984" y="39129"/>
                  </a:lnTo>
                  <a:lnTo>
                    <a:pt x="195189" y="75627"/>
                  </a:lnTo>
                  <a:lnTo>
                    <a:pt x="206376" y="99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101"/>
          <p:cNvSpPr/>
          <p:nvPr>
            <p:custDataLst>
              <p:tags r:id="rId5"/>
            </p:custDataLst>
          </p:nvPr>
        </p:nvSpPr>
        <p:spPr>
          <a:xfrm>
            <a:off x="976312" y="3135803"/>
            <a:ext cx="2412674" cy="134448"/>
          </a:xfrm>
          <a:custGeom>
            <a:avLst/>
            <a:gdLst/>
            <a:ahLst/>
            <a:cxnLst/>
            <a:rect l="0" t="0" r="0" b="0"/>
            <a:pathLst>
              <a:path w="2412674" h="134448">
                <a:moveTo>
                  <a:pt x="2405063" y="39197"/>
                </a:moveTo>
                <a:lnTo>
                  <a:pt x="2405063" y="39197"/>
                </a:lnTo>
                <a:lnTo>
                  <a:pt x="2411897" y="39197"/>
                </a:lnTo>
                <a:lnTo>
                  <a:pt x="2412264" y="40079"/>
                </a:lnTo>
                <a:lnTo>
                  <a:pt x="2412673" y="43411"/>
                </a:lnTo>
                <a:lnTo>
                  <a:pt x="2411900" y="44652"/>
                </a:lnTo>
                <a:lnTo>
                  <a:pt x="2410503" y="45480"/>
                </a:lnTo>
                <a:lnTo>
                  <a:pt x="2404323" y="46644"/>
                </a:lnTo>
                <a:lnTo>
                  <a:pt x="2366314" y="53404"/>
                </a:lnTo>
                <a:lnTo>
                  <a:pt x="2329013" y="54852"/>
                </a:lnTo>
                <a:lnTo>
                  <a:pt x="2291447" y="55043"/>
                </a:lnTo>
                <a:lnTo>
                  <a:pt x="2255374" y="50850"/>
                </a:lnTo>
                <a:lnTo>
                  <a:pt x="2225185" y="48235"/>
                </a:lnTo>
                <a:lnTo>
                  <a:pt x="2191056" y="43247"/>
                </a:lnTo>
                <a:lnTo>
                  <a:pt x="2157229" y="40397"/>
                </a:lnTo>
                <a:lnTo>
                  <a:pt x="2130873" y="39730"/>
                </a:lnTo>
                <a:lnTo>
                  <a:pt x="2093340" y="37003"/>
                </a:lnTo>
                <a:lnTo>
                  <a:pt x="2063110" y="32962"/>
                </a:lnTo>
                <a:lnTo>
                  <a:pt x="2025505" y="31595"/>
                </a:lnTo>
                <a:lnTo>
                  <a:pt x="1987143" y="25871"/>
                </a:lnTo>
                <a:lnTo>
                  <a:pt x="1948468" y="23825"/>
                </a:lnTo>
                <a:lnTo>
                  <a:pt x="1922555" y="23546"/>
                </a:lnTo>
                <a:lnTo>
                  <a:pt x="1890460" y="23421"/>
                </a:lnTo>
                <a:lnTo>
                  <a:pt x="1860320" y="21014"/>
                </a:lnTo>
                <a:lnTo>
                  <a:pt x="1820912" y="17052"/>
                </a:lnTo>
                <a:lnTo>
                  <a:pt x="1786893" y="15878"/>
                </a:lnTo>
                <a:lnTo>
                  <a:pt x="1754471" y="15531"/>
                </a:lnTo>
                <a:lnTo>
                  <a:pt x="1720170" y="15428"/>
                </a:lnTo>
                <a:lnTo>
                  <a:pt x="1682078" y="15397"/>
                </a:lnTo>
                <a:lnTo>
                  <a:pt x="1645216" y="15388"/>
                </a:lnTo>
                <a:lnTo>
                  <a:pt x="1609599" y="15385"/>
                </a:lnTo>
                <a:lnTo>
                  <a:pt x="1571118" y="15385"/>
                </a:lnTo>
                <a:lnTo>
                  <a:pt x="1534139" y="13033"/>
                </a:lnTo>
                <a:lnTo>
                  <a:pt x="1498488" y="9102"/>
                </a:lnTo>
                <a:lnTo>
                  <a:pt x="1462349" y="7937"/>
                </a:lnTo>
                <a:lnTo>
                  <a:pt x="1429298" y="7592"/>
                </a:lnTo>
                <a:lnTo>
                  <a:pt x="1394811" y="7490"/>
                </a:lnTo>
                <a:lnTo>
                  <a:pt x="1359016" y="7459"/>
                </a:lnTo>
                <a:lnTo>
                  <a:pt x="1323716" y="7451"/>
                </a:lnTo>
                <a:lnTo>
                  <a:pt x="1285328" y="5096"/>
                </a:lnTo>
                <a:lnTo>
                  <a:pt x="1248378" y="1164"/>
                </a:lnTo>
                <a:lnTo>
                  <a:pt x="1212735" y="0"/>
                </a:lnTo>
                <a:lnTo>
                  <a:pt x="1176597" y="2006"/>
                </a:lnTo>
                <a:lnTo>
                  <a:pt x="1141196" y="5835"/>
                </a:lnTo>
                <a:lnTo>
                  <a:pt x="1102778" y="6969"/>
                </a:lnTo>
                <a:lnTo>
                  <a:pt x="1063467" y="7305"/>
                </a:lnTo>
                <a:lnTo>
                  <a:pt x="1026243" y="7405"/>
                </a:lnTo>
                <a:lnTo>
                  <a:pt x="990519" y="7435"/>
                </a:lnTo>
                <a:lnTo>
                  <a:pt x="954358" y="7443"/>
                </a:lnTo>
                <a:lnTo>
                  <a:pt x="918949" y="7446"/>
                </a:lnTo>
                <a:lnTo>
                  <a:pt x="882881" y="7447"/>
                </a:lnTo>
                <a:lnTo>
                  <a:pt x="847500" y="7447"/>
                </a:lnTo>
                <a:lnTo>
                  <a:pt x="811440" y="9799"/>
                </a:lnTo>
                <a:lnTo>
                  <a:pt x="778413" y="13730"/>
                </a:lnTo>
                <a:lnTo>
                  <a:pt x="743933" y="14894"/>
                </a:lnTo>
                <a:lnTo>
                  <a:pt x="708140" y="17591"/>
                </a:lnTo>
                <a:lnTo>
                  <a:pt x="675192" y="21624"/>
                </a:lnTo>
                <a:lnTo>
                  <a:pt x="640736" y="25171"/>
                </a:lnTo>
                <a:lnTo>
                  <a:pt x="604950" y="29455"/>
                </a:lnTo>
                <a:lnTo>
                  <a:pt x="572004" y="30725"/>
                </a:lnTo>
                <a:lnTo>
                  <a:pt x="539900" y="33453"/>
                </a:lnTo>
                <a:lnTo>
                  <a:pt x="508044" y="37495"/>
                </a:lnTo>
                <a:lnTo>
                  <a:pt x="476264" y="38692"/>
                </a:lnTo>
                <a:lnTo>
                  <a:pt x="444504" y="41399"/>
                </a:lnTo>
                <a:lnTo>
                  <a:pt x="412752" y="45435"/>
                </a:lnTo>
                <a:lnTo>
                  <a:pt x="374631" y="51012"/>
                </a:lnTo>
                <a:lnTo>
                  <a:pt x="348477" y="53268"/>
                </a:lnTo>
                <a:lnTo>
                  <a:pt x="319803" y="55152"/>
                </a:lnTo>
                <a:lnTo>
                  <a:pt x="286139" y="61171"/>
                </a:lnTo>
                <a:lnTo>
                  <a:pt x="258583" y="66014"/>
                </a:lnTo>
                <a:lnTo>
                  <a:pt x="228697" y="71106"/>
                </a:lnTo>
                <a:lnTo>
                  <a:pt x="189177" y="78932"/>
                </a:lnTo>
                <a:lnTo>
                  <a:pt x="156006" y="86836"/>
                </a:lnTo>
                <a:lnTo>
                  <a:pt x="120602" y="94763"/>
                </a:lnTo>
                <a:lnTo>
                  <a:pt x="85461" y="105344"/>
                </a:lnTo>
                <a:lnTo>
                  <a:pt x="49733" y="116220"/>
                </a:lnTo>
                <a:lnTo>
                  <a:pt x="32375" y="120227"/>
                </a:lnTo>
                <a:lnTo>
                  <a:pt x="0" y="1344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Shape-102"/>
          <p:cNvSpPr/>
          <p:nvPr>
            <p:custDataLst>
              <p:tags r:id="rId6"/>
            </p:custDataLst>
          </p:nvPr>
        </p:nvSpPr>
        <p:spPr>
          <a:xfrm>
            <a:off x="5516562" y="3563938"/>
            <a:ext cx="1254127" cy="79376"/>
          </a:xfrm>
          <a:custGeom>
            <a:avLst/>
            <a:gdLst/>
            <a:ahLst/>
            <a:cxnLst/>
            <a:rect l="0" t="0" r="0" b="0"/>
            <a:pathLst>
              <a:path w="1254127" h="79376">
                <a:moveTo>
                  <a:pt x="1254126" y="79375"/>
                </a:moveTo>
                <a:lnTo>
                  <a:pt x="1254126" y="79375"/>
                </a:lnTo>
                <a:lnTo>
                  <a:pt x="1246024" y="78492"/>
                </a:lnTo>
                <a:lnTo>
                  <a:pt x="1211244" y="71291"/>
                </a:lnTo>
                <a:lnTo>
                  <a:pt x="1178543" y="64699"/>
                </a:lnTo>
                <a:lnTo>
                  <a:pt x="1139209" y="58281"/>
                </a:lnTo>
                <a:lnTo>
                  <a:pt x="1109833" y="56367"/>
                </a:lnTo>
                <a:lnTo>
                  <a:pt x="1071437" y="54919"/>
                </a:lnTo>
                <a:lnTo>
                  <a:pt x="1038600" y="50177"/>
                </a:lnTo>
                <a:lnTo>
                  <a:pt x="1008113" y="48759"/>
                </a:lnTo>
                <a:lnTo>
                  <a:pt x="973983" y="48129"/>
                </a:lnTo>
                <a:lnTo>
                  <a:pt x="941764" y="47849"/>
                </a:lnTo>
                <a:lnTo>
                  <a:pt x="907868" y="47691"/>
                </a:lnTo>
                <a:lnTo>
                  <a:pt x="875874" y="46762"/>
                </a:lnTo>
                <a:lnTo>
                  <a:pt x="844052" y="42175"/>
                </a:lnTo>
                <a:lnTo>
                  <a:pt x="812280" y="40424"/>
                </a:lnTo>
                <a:lnTo>
                  <a:pt x="780524" y="39023"/>
                </a:lnTo>
                <a:lnTo>
                  <a:pt x="747890" y="34296"/>
                </a:lnTo>
                <a:lnTo>
                  <a:pt x="711566" y="32504"/>
                </a:lnTo>
                <a:lnTo>
                  <a:pt x="677188" y="31091"/>
                </a:lnTo>
                <a:lnTo>
                  <a:pt x="639464" y="26360"/>
                </a:lnTo>
                <a:lnTo>
                  <a:pt x="600359" y="23685"/>
                </a:lnTo>
                <a:lnTo>
                  <a:pt x="560844" y="18581"/>
                </a:lnTo>
                <a:lnTo>
                  <a:pt x="522090" y="15794"/>
                </a:lnTo>
                <a:lnTo>
                  <a:pt x="486990" y="10657"/>
                </a:lnTo>
                <a:lnTo>
                  <a:pt x="449055" y="8743"/>
                </a:lnTo>
                <a:lnTo>
                  <a:pt x="410768" y="8176"/>
                </a:lnTo>
                <a:lnTo>
                  <a:pt x="376689" y="8008"/>
                </a:lnTo>
                <a:lnTo>
                  <a:pt x="344249" y="7076"/>
                </a:lnTo>
                <a:lnTo>
                  <a:pt x="312295" y="2488"/>
                </a:lnTo>
                <a:lnTo>
                  <a:pt x="277838" y="737"/>
                </a:lnTo>
                <a:lnTo>
                  <a:pt x="246662" y="327"/>
                </a:lnTo>
                <a:lnTo>
                  <a:pt x="214580" y="145"/>
                </a:lnTo>
                <a:lnTo>
                  <a:pt x="185327" y="64"/>
                </a:lnTo>
                <a:lnTo>
                  <a:pt x="152220" y="18"/>
                </a:lnTo>
                <a:lnTo>
                  <a:pt x="116147" y="5"/>
                </a:lnTo>
                <a:lnTo>
                  <a:pt x="76611" y="0"/>
                </a:lnTo>
                <a:lnTo>
                  <a:pt x="54743" y="2352"/>
                </a:lnTo>
                <a:lnTo>
                  <a:pt x="40206" y="4572"/>
                </a:lnTo>
                <a:lnTo>
                  <a:pt x="15214" y="776"/>
                </a:lnTo>
                <a:lnTo>
                  <a:pt x="8820" y="2696"/>
                </a:lnTo>
                <a:lnTo>
                  <a:pt x="0" y="7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Shape-103"/>
          <p:cNvSpPr/>
          <p:nvPr>
            <p:custDataLst>
              <p:tags r:id="rId7"/>
            </p:custDataLst>
          </p:nvPr>
        </p:nvSpPr>
        <p:spPr>
          <a:xfrm>
            <a:off x="976312" y="4032741"/>
            <a:ext cx="1436689" cy="47090"/>
          </a:xfrm>
          <a:custGeom>
            <a:avLst/>
            <a:gdLst/>
            <a:ahLst/>
            <a:cxnLst/>
            <a:rect l="0" t="0" r="0" b="0"/>
            <a:pathLst>
              <a:path w="1436689" h="47090">
                <a:moveTo>
                  <a:pt x="0" y="39196"/>
                </a:moveTo>
                <a:lnTo>
                  <a:pt x="0" y="39196"/>
                </a:lnTo>
                <a:lnTo>
                  <a:pt x="20775" y="27404"/>
                </a:lnTo>
                <a:lnTo>
                  <a:pt x="52409" y="19337"/>
                </a:lnTo>
                <a:lnTo>
                  <a:pt x="90446" y="16165"/>
                </a:lnTo>
                <a:lnTo>
                  <a:pt x="128109" y="15538"/>
                </a:lnTo>
                <a:lnTo>
                  <a:pt x="165155" y="15429"/>
                </a:lnTo>
                <a:lnTo>
                  <a:pt x="201696" y="21730"/>
                </a:lnTo>
                <a:lnTo>
                  <a:pt x="227226" y="26436"/>
                </a:lnTo>
                <a:lnTo>
                  <a:pt x="258564" y="31467"/>
                </a:lnTo>
                <a:lnTo>
                  <a:pt x="289542" y="35761"/>
                </a:lnTo>
                <a:lnTo>
                  <a:pt x="322740" y="38178"/>
                </a:lnTo>
                <a:lnTo>
                  <a:pt x="353645" y="39777"/>
                </a:lnTo>
                <a:lnTo>
                  <a:pt x="390590" y="45419"/>
                </a:lnTo>
                <a:lnTo>
                  <a:pt x="421177" y="46626"/>
                </a:lnTo>
                <a:lnTo>
                  <a:pt x="454935" y="46983"/>
                </a:lnTo>
                <a:lnTo>
                  <a:pt x="490513" y="47089"/>
                </a:lnTo>
                <a:lnTo>
                  <a:pt x="523398" y="44769"/>
                </a:lnTo>
                <a:lnTo>
                  <a:pt x="555484" y="40847"/>
                </a:lnTo>
                <a:lnTo>
                  <a:pt x="587334" y="39686"/>
                </a:lnTo>
                <a:lnTo>
                  <a:pt x="621465" y="39341"/>
                </a:lnTo>
                <a:lnTo>
                  <a:pt x="657154" y="39240"/>
                </a:lnTo>
                <a:lnTo>
                  <a:pt x="690071" y="36857"/>
                </a:lnTo>
                <a:lnTo>
                  <a:pt x="724519" y="32917"/>
                </a:lnTo>
                <a:lnTo>
                  <a:pt x="760302" y="31750"/>
                </a:lnTo>
                <a:lnTo>
                  <a:pt x="795599" y="29053"/>
                </a:lnTo>
                <a:lnTo>
                  <a:pt x="833986" y="25019"/>
                </a:lnTo>
                <a:lnTo>
                  <a:pt x="873288" y="23825"/>
                </a:lnTo>
                <a:lnTo>
                  <a:pt x="912861" y="21119"/>
                </a:lnTo>
                <a:lnTo>
                  <a:pt x="952515" y="17083"/>
                </a:lnTo>
                <a:lnTo>
                  <a:pt x="979847" y="15256"/>
                </a:lnTo>
                <a:lnTo>
                  <a:pt x="1009633" y="11506"/>
                </a:lnTo>
                <a:lnTo>
                  <a:pt x="1038159" y="9251"/>
                </a:lnTo>
                <a:lnTo>
                  <a:pt x="1076658" y="7981"/>
                </a:lnTo>
                <a:lnTo>
                  <a:pt x="1112760" y="7604"/>
                </a:lnTo>
                <a:lnTo>
                  <a:pt x="1149033" y="7493"/>
                </a:lnTo>
                <a:lnTo>
                  <a:pt x="1182124" y="5108"/>
                </a:lnTo>
                <a:lnTo>
                  <a:pt x="1214271" y="1168"/>
                </a:lnTo>
                <a:lnTo>
                  <a:pt x="1250842" y="0"/>
                </a:lnTo>
                <a:lnTo>
                  <a:pt x="1288136" y="2006"/>
                </a:lnTo>
                <a:lnTo>
                  <a:pt x="1324442" y="6372"/>
                </a:lnTo>
                <a:lnTo>
                  <a:pt x="1357471" y="7128"/>
                </a:lnTo>
                <a:lnTo>
                  <a:pt x="1436688" y="1538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SMARTInkShape-Group27"/>
          <p:cNvGrpSpPr/>
          <p:nvPr/>
        </p:nvGrpSpPr>
        <p:grpSpPr>
          <a:xfrm>
            <a:off x="1595438" y="5556250"/>
            <a:ext cx="698501" cy="388533"/>
            <a:chOff x="1595438" y="5556250"/>
            <a:chExt cx="698501" cy="388533"/>
          </a:xfrm>
        </p:grpSpPr>
        <p:sp>
          <p:nvSpPr>
            <p:cNvPr id="102" name="SMARTInkShape-104"/>
            <p:cNvSpPr/>
            <p:nvPr>
              <p:custDataLst>
                <p:tags r:id="rId65"/>
              </p:custDataLst>
            </p:nvPr>
          </p:nvSpPr>
          <p:spPr>
            <a:xfrm>
              <a:off x="1595438" y="5700885"/>
              <a:ext cx="214313" cy="243898"/>
            </a:xfrm>
            <a:custGeom>
              <a:avLst/>
              <a:gdLst/>
              <a:ahLst/>
              <a:cxnLst/>
              <a:rect l="0" t="0" r="0" b="0"/>
              <a:pathLst>
                <a:path w="214313" h="243898">
                  <a:moveTo>
                    <a:pt x="0" y="61740"/>
                  </a:moveTo>
                  <a:lnTo>
                    <a:pt x="0" y="61740"/>
                  </a:lnTo>
                  <a:lnTo>
                    <a:pt x="0" y="50691"/>
                  </a:lnTo>
                  <a:lnTo>
                    <a:pt x="2351" y="45658"/>
                  </a:lnTo>
                  <a:lnTo>
                    <a:pt x="6336" y="38718"/>
                  </a:lnTo>
                  <a:lnTo>
                    <a:pt x="14420" y="21699"/>
                  </a:lnTo>
                  <a:lnTo>
                    <a:pt x="27595" y="10286"/>
                  </a:lnTo>
                  <a:lnTo>
                    <a:pt x="37546" y="4181"/>
                  </a:lnTo>
                  <a:lnTo>
                    <a:pt x="57280" y="0"/>
                  </a:lnTo>
                  <a:lnTo>
                    <a:pt x="87651" y="4924"/>
                  </a:lnTo>
                  <a:lnTo>
                    <a:pt x="110343" y="12763"/>
                  </a:lnTo>
                  <a:lnTo>
                    <a:pt x="148259" y="43743"/>
                  </a:lnTo>
                  <a:lnTo>
                    <a:pt x="151756" y="47096"/>
                  </a:lnTo>
                  <a:lnTo>
                    <a:pt x="155641" y="57878"/>
                  </a:lnTo>
                  <a:lnTo>
                    <a:pt x="158135" y="90571"/>
                  </a:lnTo>
                  <a:lnTo>
                    <a:pt x="156317" y="122579"/>
                  </a:lnTo>
                  <a:lnTo>
                    <a:pt x="150091" y="143560"/>
                  </a:lnTo>
                  <a:lnTo>
                    <a:pt x="126239" y="181714"/>
                  </a:lnTo>
                  <a:lnTo>
                    <a:pt x="96747" y="218536"/>
                  </a:lnTo>
                  <a:lnTo>
                    <a:pt x="77466" y="233924"/>
                  </a:lnTo>
                  <a:lnTo>
                    <a:pt x="62651" y="239690"/>
                  </a:lnTo>
                  <a:lnTo>
                    <a:pt x="24434" y="243897"/>
                  </a:lnTo>
                  <a:lnTo>
                    <a:pt x="14387" y="243241"/>
                  </a:lnTo>
                  <a:lnTo>
                    <a:pt x="6982" y="240008"/>
                  </a:lnTo>
                  <a:lnTo>
                    <a:pt x="4655" y="237030"/>
                  </a:lnTo>
                  <a:lnTo>
                    <a:pt x="2068" y="229017"/>
                  </a:lnTo>
                  <a:lnTo>
                    <a:pt x="181" y="192308"/>
                  </a:lnTo>
                  <a:lnTo>
                    <a:pt x="4784" y="181212"/>
                  </a:lnTo>
                  <a:lnTo>
                    <a:pt x="13591" y="170402"/>
                  </a:lnTo>
                  <a:lnTo>
                    <a:pt x="44155" y="147998"/>
                  </a:lnTo>
                  <a:lnTo>
                    <a:pt x="69037" y="143154"/>
                  </a:lnTo>
                  <a:lnTo>
                    <a:pt x="102713" y="142400"/>
                  </a:lnTo>
                  <a:lnTo>
                    <a:pt x="125095" y="147571"/>
                  </a:lnTo>
                  <a:lnTo>
                    <a:pt x="164781" y="167839"/>
                  </a:lnTo>
                  <a:lnTo>
                    <a:pt x="189601" y="182683"/>
                  </a:lnTo>
                  <a:lnTo>
                    <a:pt x="214312" y="2046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05"/>
            <p:cNvSpPr/>
            <p:nvPr>
              <p:custDataLst>
                <p:tags r:id="rId66"/>
              </p:custDataLst>
            </p:nvPr>
          </p:nvSpPr>
          <p:spPr>
            <a:xfrm>
              <a:off x="1825625" y="5624452"/>
              <a:ext cx="172575" cy="233424"/>
            </a:xfrm>
            <a:custGeom>
              <a:avLst/>
              <a:gdLst/>
              <a:ahLst/>
              <a:cxnLst/>
              <a:rect l="0" t="0" r="0" b="0"/>
              <a:pathLst>
                <a:path w="172575" h="233424">
                  <a:moveTo>
                    <a:pt x="0" y="42923"/>
                  </a:moveTo>
                  <a:lnTo>
                    <a:pt x="0" y="42923"/>
                  </a:lnTo>
                  <a:lnTo>
                    <a:pt x="0" y="38709"/>
                  </a:lnTo>
                  <a:lnTo>
                    <a:pt x="4704" y="34289"/>
                  </a:lnTo>
                  <a:lnTo>
                    <a:pt x="41652" y="13791"/>
                  </a:lnTo>
                  <a:lnTo>
                    <a:pt x="79634" y="586"/>
                  </a:lnTo>
                  <a:lnTo>
                    <a:pt x="93013" y="0"/>
                  </a:lnTo>
                  <a:lnTo>
                    <a:pt x="103957" y="2679"/>
                  </a:lnTo>
                  <a:lnTo>
                    <a:pt x="115077" y="9146"/>
                  </a:lnTo>
                  <a:lnTo>
                    <a:pt x="121113" y="14094"/>
                  </a:lnTo>
                  <a:lnTo>
                    <a:pt x="122193" y="18412"/>
                  </a:lnTo>
                  <a:lnTo>
                    <a:pt x="121042" y="30265"/>
                  </a:lnTo>
                  <a:lnTo>
                    <a:pt x="118618" y="35366"/>
                  </a:lnTo>
                  <a:lnTo>
                    <a:pt x="86011" y="74921"/>
                  </a:lnTo>
                  <a:lnTo>
                    <a:pt x="79957" y="81935"/>
                  </a:lnTo>
                  <a:lnTo>
                    <a:pt x="81986" y="82310"/>
                  </a:lnTo>
                  <a:lnTo>
                    <a:pt x="83761" y="82411"/>
                  </a:lnTo>
                  <a:lnTo>
                    <a:pt x="104883" y="75758"/>
                  </a:lnTo>
                  <a:lnTo>
                    <a:pt x="128021" y="81225"/>
                  </a:lnTo>
                  <a:lnTo>
                    <a:pt x="155890" y="93359"/>
                  </a:lnTo>
                  <a:lnTo>
                    <a:pt x="164240" y="103262"/>
                  </a:lnTo>
                  <a:lnTo>
                    <a:pt x="170010" y="115602"/>
                  </a:lnTo>
                  <a:lnTo>
                    <a:pt x="172574" y="126964"/>
                  </a:lnTo>
                  <a:lnTo>
                    <a:pt x="169010" y="140247"/>
                  </a:lnTo>
                  <a:lnTo>
                    <a:pt x="157086" y="160248"/>
                  </a:lnTo>
                  <a:lnTo>
                    <a:pt x="125825" y="194711"/>
                  </a:lnTo>
                  <a:lnTo>
                    <a:pt x="86513" y="216323"/>
                  </a:lnTo>
                  <a:lnTo>
                    <a:pt x="71690" y="222771"/>
                  </a:lnTo>
                  <a:lnTo>
                    <a:pt x="32844" y="225379"/>
                  </a:lnTo>
                  <a:lnTo>
                    <a:pt x="23812" y="233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06"/>
            <p:cNvSpPr/>
            <p:nvPr>
              <p:custDataLst>
                <p:tags r:id="rId67"/>
              </p:custDataLst>
            </p:nvPr>
          </p:nvSpPr>
          <p:spPr>
            <a:xfrm>
              <a:off x="2151063" y="5556250"/>
              <a:ext cx="55563" cy="119064"/>
            </a:xfrm>
            <a:custGeom>
              <a:avLst/>
              <a:gdLst/>
              <a:ahLst/>
              <a:cxnLst/>
              <a:rect l="0" t="0" r="0" b="0"/>
              <a:pathLst>
                <a:path w="55563" h="119064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1047" y="29706"/>
                  </a:lnTo>
                  <a:lnTo>
                    <a:pt x="32932" y="65178"/>
                  </a:lnTo>
                  <a:lnTo>
                    <a:pt x="55562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07"/>
            <p:cNvSpPr/>
            <p:nvPr>
              <p:custDataLst>
                <p:tags r:id="rId68"/>
              </p:custDataLst>
            </p:nvPr>
          </p:nvSpPr>
          <p:spPr>
            <a:xfrm>
              <a:off x="2119312" y="5572125"/>
              <a:ext cx="142876" cy="71439"/>
            </a:xfrm>
            <a:custGeom>
              <a:avLst/>
              <a:gdLst/>
              <a:ahLst/>
              <a:cxnLst/>
              <a:rect l="0" t="0" r="0" b="0"/>
              <a:pathLst>
                <a:path w="142876" h="71439">
                  <a:moveTo>
                    <a:pt x="142875" y="0"/>
                  </a:moveTo>
                  <a:lnTo>
                    <a:pt x="142875" y="0"/>
                  </a:lnTo>
                  <a:lnTo>
                    <a:pt x="125628" y="882"/>
                  </a:lnTo>
                  <a:lnTo>
                    <a:pt x="86149" y="22363"/>
                  </a:lnTo>
                  <a:lnTo>
                    <a:pt x="48354" y="37733"/>
                  </a:lnTo>
                  <a:lnTo>
                    <a:pt x="9835" y="6467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8"/>
            <p:cNvSpPr/>
            <p:nvPr>
              <p:custDataLst>
                <p:tags r:id="rId69"/>
              </p:custDataLst>
            </p:nvPr>
          </p:nvSpPr>
          <p:spPr>
            <a:xfrm>
              <a:off x="2151063" y="5730875"/>
              <a:ext cx="142876" cy="39689"/>
            </a:xfrm>
            <a:custGeom>
              <a:avLst/>
              <a:gdLst/>
              <a:ahLst/>
              <a:cxnLst/>
              <a:rect l="0" t="0" r="0" b="0"/>
              <a:pathLst>
                <a:path w="142876" h="39689">
                  <a:moveTo>
                    <a:pt x="142875" y="0"/>
                  </a:moveTo>
                  <a:lnTo>
                    <a:pt x="142875" y="0"/>
                  </a:lnTo>
                  <a:lnTo>
                    <a:pt x="122998" y="882"/>
                  </a:lnTo>
                  <a:lnTo>
                    <a:pt x="89289" y="11048"/>
                  </a:lnTo>
                  <a:lnTo>
                    <a:pt x="58098" y="17591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28"/>
          <p:cNvGrpSpPr/>
          <p:nvPr/>
        </p:nvGrpSpPr>
        <p:grpSpPr>
          <a:xfrm>
            <a:off x="2421489" y="5437188"/>
            <a:ext cx="1007512" cy="277102"/>
            <a:chOff x="2421489" y="5437188"/>
            <a:chExt cx="1007512" cy="277102"/>
          </a:xfrm>
        </p:grpSpPr>
        <p:sp>
          <p:nvSpPr>
            <p:cNvPr id="108" name="SMARTInkShape-109"/>
            <p:cNvSpPr/>
            <p:nvPr>
              <p:custDataLst>
                <p:tags r:id="rId58"/>
              </p:custDataLst>
            </p:nvPr>
          </p:nvSpPr>
          <p:spPr>
            <a:xfrm>
              <a:off x="2421489" y="5524500"/>
              <a:ext cx="132873" cy="189790"/>
            </a:xfrm>
            <a:custGeom>
              <a:avLst/>
              <a:gdLst/>
              <a:ahLst/>
              <a:cxnLst/>
              <a:rect l="0" t="0" r="0" b="0"/>
              <a:pathLst>
                <a:path w="132873" h="189790">
                  <a:moveTo>
                    <a:pt x="47074" y="0"/>
                  </a:moveTo>
                  <a:lnTo>
                    <a:pt x="47074" y="0"/>
                  </a:lnTo>
                  <a:lnTo>
                    <a:pt x="42859" y="4213"/>
                  </a:lnTo>
                  <a:lnTo>
                    <a:pt x="38439" y="6282"/>
                  </a:lnTo>
                  <a:lnTo>
                    <a:pt x="36026" y="6834"/>
                  </a:lnTo>
                  <a:lnTo>
                    <a:pt x="30992" y="12150"/>
                  </a:lnTo>
                  <a:lnTo>
                    <a:pt x="12666" y="42605"/>
                  </a:lnTo>
                  <a:lnTo>
                    <a:pt x="3636" y="80735"/>
                  </a:lnTo>
                  <a:lnTo>
                    <a:pt x="0" y="119241"/>
                  </a:lnTo>
                  <a:lnTo>
                    <a:pt x="575" y="134135"/>
                  </a:lnTo>
                  <a:lnTo>
                    <a:pt x="7554" y="173603"/>
                  </a:lnTo>
                  <a:lnTo>
                    <a:pt x="11282" y="182403"/>
                  </a:lnTo>
                  <a:lnTo>
                    <a:pt x="14393" y="185102"/>
                  </a:lnTo>
                  <a:lnTo>
                    <a:pt x="22553" y="188101"/>
                  </a:lnTo>
                  <a:lnTo>
                    <a:pt x="37064" y="189789"/>
                  </a:lnTo>
                  <a:lnTo>
                    <a:pt x="52535" y="186075"/>
                  </a:lnTo>
                  <a:lnTo>
                    <a:pt x="85128" y="165756"/>
                  </a:lnTo>
                  <a:lnTo>
                    <a:pt x="111240" y="140988"/>
                  </a:lnTo>
                  <a:lnTo>
                    <a:pt x="126720" y="108276"/>
                  </a:lnTo>
                  <a:lnTo>
                    <a:pt x="132872" y="83026"/>
                  </a:lnTo>
                  <a:lnTo>
                    <a:pt x="129723" y="62229"/>
                  </a:lnTo>
                  <a:lnTo>
                    <a:pt x="123205" y="43525"/>
                  </a:lnTo>
                  <a:lnTo>
                    <a:pt x="115894" y="34632"/>
                  </a:lnTo>
                  <a:lnTo>
                    <a:pt x="85530" y="13398"/>
                  </a:lnTo>
                  <a:lnTo>
                    <a:pt x="74749" y="10364"/>
                  </a:lnTo>
                  <a:lnTo>
                    <a:pt x="54696" y="8417"/>
                  </a:lnTo>
                  <a:lnTo>
                    <a:pt x="40904" y="12293"/>
                  </a:lnTo>
                  <a:lnTo>
                    <a:pt x="23261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10"/>
            <p:cNvSpPr/>
            <p:nvPr>
              <p:custDataLst>
                <p:tags r:id="rId59"/>
              </p:custDataLst>
            </p:nvPr>
          </p:nvSpPr>
          <p:spPr>
            <a:xfrm>
              <a:off x="2643188" y="56435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11"/>
            <p:cNvSpPr/>
            <p:nvPr>
              <p:custDataLst>
                <p:tags r:id="rId60"/>
              </p:custDataLst>
            </p:nvPr>
          </p:nvSpPr>
          <p:spPr>
            <a:xfrm>
              <a:off x="2714625" y="5476875"/>
              <a:ext cx="31751" cy="174626"/>
            </a:xfrm>
            <a:custGeom>
              <a:avLst/>
              <a:gdLst/>
              <a:ahLst/>
              <a:cxnLst/>
              <a:rect l="0" t="0" r="0" b="0"/>
              <a:pathLst>
                <a:path w="31751" h="17462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2" y="8634"/>
                  </a:lnTo>
                  <a:lnTo>
                    <a:pt x="4214" y="11047"/>
                  </a:lnTo>
                  <a:lnTo>
                    <a:pt x="12657" y="40269"/>
                  </a:lnTo>
                  <a:lnTo>
                    <a:pt x="17591" y="77660"/>
                  </a:lnTo>
                  <a:lnTo>
                    <a:pt x="22583" y="115000"/>
                  </a:lnTo>
                  <a:lnTo>
                    <a:pt x="31750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12"/>
            <p:cNvSpPr/>
            <p:nvPr>
              <p:custDataLst>
                <p:tags r:id="rId61"/>
              </p:custDataLst>
            </p:nvPr>
          </p:nvSpPr>
          <p:spPr>
            <a:xfrm>
              <a:off x="2786221" y="5501015"/>
              <a:ext cx="140651" cy="142549"/>
            </a:xfrm>
            <a:custGeom>
              <a:avLst/>
              <a:gdLst/>
              <a:ahLst/>
              <a:cxnLst/>
              <a:rect l="0" t="0" r="0" b="0"/>
              <a:pathLst>
                <a:path w="140651" h="142549">
                  <a:moveTo>
                    <a:pt x="31591" y="7610"/>
                  </a:moveTo>
                  <a:lnTo>
                    <a:pt x="31591" y="7610"/>
                  </a:lnTo>
                  <a:lnTo>
                    <a:pt x="31591" y="3396"/>
                  </a:lnTo>
                  <a:lnTo>
                    <a:pt x="32473" y="2155"/>
                  </a:lnTo>
                  <a:lnTo>
                    <a:pt x="33943" y="1328"/>
                  </a:lnTo>
                  <a:lnTo>
                    <a:pt x="38425" y="0"/>
                  </a:lnTo>
                  <a:lnTo>
                    <a:pt x="28401" y="6074"/>
                  </a:lnTo>
                  <a:lnTo>
                    <a:pt x="15851" y="22554"/>
                  </a:lnTo>
                  <a:lnTo>
                    <a:pt x="9015" y="27480"/>
                  </a:lnTo>
                  <a:lnTo>
                    <a:pt x="5957" y="28795"/>
                  </a:lnTo>
                  <a:lnTo>
                    <a:pt x="3918" y="30553"/>
                  </a:lnTo>
                  <a:lnTo>
                    <a:pt x="1654" y="34858"/>
                  </a:lnTo>
                  <a:lnTo>
                    <a:pt x="0" y="45799"/>
                  </a:lnTo>
                  <a:lnTo>
                    <a:pt x="830" y="46298"/>
                  </a:lnTo>
                  <a:lnTo>
                    <a:pt x="26946" y="47209"/>
                  </a:lnTo>
                  <a:lnTo>
                    <a:pt x="66279" y="47286"/>
                  </a:lnTo>
                  <a:lnTo>
                    <a:pt x="101064" y="53578"/>
                  </a:lnTo>
                  <a:lnTo>
                    <a:pt x="107011" y="54130"/>
                  </a:lnTo>
                  <a:lnTo>
                    <a:pt x="118322" y="59448"/>
                  </a:lnTo>
                  <a:lnTo>
                    <a:pt x="135742" y="73020"/>
                  </a:lnTo>
                  <a:lnTo>
                    <a:pt x="139617" y="78720"/>
                  </a:lnTo>
                  <a:lnTo>
                    <a:pt x="140650" y="81475"/>
                  </a:lnTo>
                  <a:lnTo>
                    <a:pt x="139446" y="89240"/>
                  </a:lnTo>
                  <a:lnTo>
                    <a:pt x="135089" y="98570"/>
                  </a:lnTo>
                  <a:lnTo>
                    <a:pt x="112956" y="124158"/>
                  </a:lnTo>
                  <a:lnTo>
                    <a:pt x="102738" y="129964"/>
                  </a:lnTo>
                  <a:lnTo>
                    <a:pt x="93198" y="133427"/>
                  </a:lnTo>
                  <a:lnTo>
                    <a:pt x="79888" y="140484"/>
                  </a:lnTo>
                  <a:lnTo>
                    <a:pt x="62868" y="142494"/>
                  </a:lnTo>
                  <a:lnTo>
                    <a:pt x="55404" y="142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13"/>
            <p:cNvSpPr/>
            <p:nvPr>
              <p:custDataLst>
                <p:tags r:id="rId62"/>
              </p:custDataLst>
            </p:nvPr>
          </p:nvSpPr>
          <p:spPr>
            <a:xfrm>
              <a:off x="2841625" y="5437188"/>
              <a:ext cx="87314" cy="47626"/>
            </a:xfrm>
            <a:custGeom>
              <a:avLst/>
              <a:gdLst/>
              <a:ahLst/>
              <a:cxnLst/>
              <a:rect l="0" t="0" r="0" b="0"/>
              <a:pathLst>
                <a:path w="87314" h="47626">
                  <a:moveTo>
                    <a:pt x="87313" y="0"/>
                  </a:moveTo>
                  <a:lnTo>
                    <a:pt x="87313" y="0"/>
                  </a:lnTo>
                  <a:lnTo>
                    <a:pt x="83099" y="0"/>
                  </a:lnTo>
                  <a:lnTo>
                    <a:pt x="46178" y="1442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14"/>
            <p:cNvSpPr/>
            <p:nvPr>
              <p:custDataLst>
                <p:tags r:id="rId63"/>
              </p:custDataLst>
            </p:nvPr>
          </p:nvSpPr>
          <p:spPr>
            <a:xfrm>
              <a:off x="3111500" y="5492750"/>
              <a:ext cx="142876" cy="125026"/>
            </a:xfrm>
            <a:custGeom>
              <a:avLst/>
              <a:gdLst/>
              <a:ahLst/>
              <a:cxnLst/>
              <a:rect l="0" t="0" r="0" b="0"/>
              <a:pathLst>
                <a:path w="142876" h="12502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3539" y="41134"/>
                  </a:lnTo>
                  <a:lnTo>
                    <a:pt x="26499" y="79565"/>
                  </a:lnTo>
                  <a:lnTo>
                    <a:pt x="31058" y="104170"/>
                  </a:lnTo>
                  <a:lnTo>
                    <a:pt x="31709" y="125025"/>
                  </a:lnTo>
                  <a:lnTo>
                    <a:pt x="32629" y="107009"/>
                  </a:lnTo>
                  <a:lnTo>
                    <a:pt x="39834" y="70263"/>
                  </a:lnTo>
                  <a:lnTo>
                    <a:pt x="45806" y="49041"/>
                  </a:lnTo>
                  <a:lnTo>
                    <a:pt x="54103" y="34201"/>
                  </a:lnTo>
                  <a:lnTo>
                    <a:pt x="59617" y="32839"/>
                  </a:lnTo>
                  <a:lnTo>
                    <a:pt x="63558" y="32476"/>
                  </a:lnTo>
                  <a:lnTo>
                    <a:pt x="70287" y="34424"/>
                  </a:lnTo>
                  <a:lnTo>
                    <a:pt x="73316" y="36178"/>
                  </a:lnTo>
                  <a:lnTo>
                    <a:pt x="79034" y="45183"/>
                  </a:lnTo>
                  <a:lnTo>
                    <a:pt x="94779" y="77627"/>
                  </a:lnTo>
                  <a:lnTo>
                    <a:pt x="94937" y="77327"/>
                  </a:lnTo>
                  <a:lnTo>
                    <a:pt x="97596" y="39400"/>
                  </a:lnTo>
                  <a:lnTo>
                    <a:pt x="103333" y="20410"/>
                  </a:lnTo>
                  <a:lnTo>
                    <a:pt x="105048" y="18898"/>
                  </a:lnTo>
                  <a:lnTo>
                    <a:pt x="109924" y="16472"/>
                  </a:lnTo>
                  <a:lnTo>
                    <a:pt x="119197" y="20265"/>
                  </a:lnTo>
                  <a:lnTo>
                    <a:pt x="125884" y="26940"/>
                  </a:lnTo>
                  <a:lnTo>
                    <a:pt x="137363" y="45597"/>
                  </a:lnTo>
                  <a:lnTo>
                    <a:pt x="14287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15"/>
            <p:cNvSpPr/>
            <p:nvPr>
              <p:custDataLst>
                <p:tags r:id="rId64"/>
              </p:custDataLst>
            </p:nvPr>
          </p:nvSpPr>
          <p:spPr>
            <a:xfrm>
              <a:off x="3278188" y="5470879"/>
              <a:ext cx="150813" cy="76214"/>
            </a:xfrm>
            <a:custGeom>
              <a:avLst/>
              <a:gdLst/>
              <a:ahLst/>
              <a:cxnLst/>
              <a:rect l="0" t="0" r="0" b="0"/>
              <a:pathLst>
                <a:path w="150813" h="76214">
                  <a:moveTo>
                    <a:pt x="0" y="29809"/>
                  </a:moveTo>
                  <a:lnTo>
                    <a:pt x="0" y="29809"/>
                  </a:lnTo>
                  <a:lnTo>
                    <a:pt x="0" y="34022"/>
                  </a:lnTo>
                  <a:lnTo>
                    <a:pt x="2351" y="38442"/>
                  </a:lnTo>
                  <a:lnTo>
                    <a:pt x="4214" y="40856"/>
                  </a:lnTo>
                  <a:lnTo>
                    <a:pt x="6282" y="48241"/>
                  </a:lnTo>
                  <a:lnTo>
                    <a:pt x="7934" y="76213"/>
                  </a:lnTo>
                  <a:lnTo>
                    <a:pt x="7937" y="58743"/>
                  </a:lnTo>
                  <a:lnTo>
                    <a:pt x="16364" y="46711"/>
                  </a:lnTo>
                  <a:lnTo>
                    <a:pt x="28678" y="34061"/>
                  </a:lnTo>
                  <a:lnTo>
                    <a:pt x="34206" y="31698"/>
                  </a:lnTo>
                  <a:lnTo>
                    <a:pt x="42276" y="30369"/>
                  </a:lnTo>
                  <a:lnTo>
                    <a:pt x="49951" y="34761"/>
                  </a:lnTo>
                  <a:lnTo>
                    <a:pt x="74312" y="56542"/>
                  </a:lnTo>
                  <a:lnTo>
                    <a:pt x="76000" y="57332"/>
                  </a:lnTo>
                  <a:lnTo>
                    <a:pt x="77125" y="56977"/>
                  </a:lnTo>
                  <a:lnTo>
                    <a:pt x="78930" y="54283"/>
                  </a:lnTo>
                  <a:lnTo>
                    <a:pt x="80230" y="24835"/>
                  </a:lnTo>
                  <a:lnTo>
                    <a:pt x="85704" y="11479"/>
                  </a:lnTo>
                  <a:lnTo>
                    <a:pt x="93818" y="0"/>
                  </a:lnTo>
                  <a:lnTo>
                    <a:pt x="95177" y="235"/>
                  </a:lnTo>
                  <a:lnTo>
                    <a:pt x="102186" y="5661"/>
                  </a:lnTo>
                  <a:lnTo>
                    <a:pt x="117557" y="22850"/>
                  </a:lnTo>
                  <a:lnTo>
                    <a:pt x="150812" y="53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29"/>
          <p:cNvGrpSpPr/>
          <p:nvPr/>
        </p:nvGrpSpPr>
        <p:grpSpPr>
          <a:xfrm>
            <a:off x="4016375" y="5246688"/>
            <a:ext cx="849314" cy="410726"/>
            <a:chOff x="4016375" y="5246688"/>
            <a:chExt cx="849314" cy="410726"/>
          </a:xfrm>
        </p:grpSpPr>
        <p:sp>
          <p:nvSpPr>
            <p:cNvPr id="116" name="SMARTInkShape-116"/>
            <p:cNvSpPr/>
            <p:nvPr>
              <p:custDataLst>
                <p:tags r:id="rId52"/>
              </p:custDataLst>
            </p:nvPr>
          </p:nvSpPr>
          <p:spPr>
            <a:xfrm>
              <a:off x="4016375" y="5335232"/>
              <a:ext cx="238126" cy="322182"/>
            </a:xfrm>
            <a:custGeom>
              <a:avLst/>
              <a:gdLst/>
              <a:ahLst/>
              <a:cxnLst/>
              <a:rect l="0" t="0" r="0" b="0"/>
              <a:pathLst>
                <a:path w="238126" h="322182">
                  <a:moveTo>
                    <a:pt x="0" y="38455"/>
                  </a:moveTo>
                  <a:lnTo>
                    <a:pt x="0" y="38455"/>
                  </a:lnTo>
                  <a:lnTo>
                    <a:pt x="0" y="34242"/>
                  </a:lnTo>
                  <a:lnTo>
                    <a:pt x="2351" y="29822"/>
                  </a:lnTo>
                  <a:lnTo>
                    <a:pt x="11824" y="18790"/>
                  </a:lnTo>
                  <a:lnTo>
                    <a:pt x="26867" y="10008"/>
                  </a:lnTo>
                  <a:lnTo>
                    <a:pt x="61231" y="0"/>
                  </a:lnTo>
                  <a:lnTo>
                    <a:pt x="99471" y="5709"/>
                  </a:lnTo>
                  <a:lnTo>
                    <a:pt x="110649" y="10967"/>
                  </a:lnTo>
                  <a:lnTo>
                    <a:pt x="149116" y="38830"/>
                  </a:lnTo>
                  <a:lnTo>
                    <a:pt x="158878" y="49204"/>
                  </a:lnTo>
                  <a:lnTo>
                    <a:pt x="176911" y="82567"/>
                  </a:lnTo>
                  <a:lnTo>
                    <a:pt x="183798" y="112171"/>
                  </a:lnTo>
                  <a:lnTo>
                    <a:pt x="186032" y="116704"/>
                  </a:lnTo>
                  <a:lnTo>
                    <a:pt x="186162" y="131146"/>
                  </a:lnTo>
                  <a:lnTo>
                    <a:pt x="182154" y="168483"/>
                  </a:lnTo>
                  <a:lnTo>
                    <a:pt x="174022" y="206264"/>
                  </a:lnTo>
                  <a:lnTo>
                    <a:pt x="165889" y="240078"/>
                  </a:lnTo>
                  <a:lnTo>
                    <a:pt x="154313" y="258460"/>
                  </a:lnTo>
                  <a:lnTo>
                    <a:pt x="153146" y="261854"/>
                  </a:lnTo>
                  <a:lnTo>
                    <a:pt x="128921" y="290142"/>
                  </a:lnTo>
                  <a:lnTo>
                    <a:pt x="101999" y="310160"/>
                  </a:lnTo>
                  <a:lnTo>
                    <a:pt x="79905" y="319652"/>
                  </a:lnTo>
                  <a:lnTo>
                    <a:pt x="67557" y="322181"/>
                  </a:lnTo>
                  <a:lnTo>
                    <a:pt x="38921" y="317469"/>
                  </a:lnTo>
                  <a:lnTo>
                    <a:pt x="23472" y="312979"/>
                  </a:lnTo>
                  <a:lnTo>
                    <a:pt x="18294" y="309666"/>
                  </a:lnTo>
                  <a:lnTo>
                    <a:pt x="14842" y="305693"/>
                  </a:lnTo>
                  <a:lnTo>
                    <a:pt x="5087" y="282429"/>
                  </a:lnTo>
                  <a:lnTo>
                    <a:pt x="4613" y="270066"/>
                  </a:lnTo>
                  <a:lnTo>
                    <a:pt x="8224" y="257811"/>
                  </a:lnTo>
                  <a:lnTo>
                    <a:pt x="20174" y="237799"/>
                  </a:lnTo>
                  <a:lnTo>
                    <a:pt x="49534" y="211696"/>
                  </a:lnTo>
                  <a:lnTo>
                    <a:pt x="74128" y="201792"/>
                  </a:lnTo>
                  <a:lnTo>
                    <a:pt x="100261" y="198564"/>
                  </a:lnTo>
                  <a:lnTo>
                    <a:pt x="126133" y="201822"/>
                  </a:lnTo>
                  <a:lnTo>
                    <a:pt x="160880" y="215899"/>
                  </a:lnTo>
                  <a:lnTo>
                    <a:pt x="183194" y="227928"/>
                  </a:lnTo>
                  <a:lnTo>
                    <a:pt x="238125" y="276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17"/>
            <p:cNvSpPr/>
            <p:nvPr>
              <p:custDataLst>
                <p:tags r:id="rId53"/>
              </p:custDataLst>
            </p:nvPr>
          </p:nvSpPr>
          <p:spPr>
            <a:xfrm>
              <a:off x="4279416" y="5310388"/>
              <a:ext cx="145042" cy="269676"/>
            </a:xfrm>
            <a:custGeom>
              <a:avLst/>
              <a:gdLst/>
              <a:ahLst/>
              <a:cxnLst/>
              <a:rect l="0" t="0" r="0" b="0"/>
              <a:pathLst>
                <a:path w="145042" h="269676">
                  <a:moveTo>
                    <a:pt x="6834" y="23612"/>
                  </a:moveTo>
                  <a:lnTo>
                    <a:pt x="6834" y="23612"/>
                  </a:lnTo>
                  <a:lnTo>
                    <a:pt x="0" y="23612"/>
                  </a:lnTo>
                  <a:lnTo>
                    <a:pt x="5324" y="14978"/>
                  </a:lnTo>
                  <a:lnTo>
                    <a:pt x="5827" y="12563"/>
                  </a:lnTo>
                  <a:lnTo>
                    <a:pt x="13443" y="7530"/>
                  </a:lnTo>
                  <a:lnTo>
                    <a:pt x="30252" y="2090"/>
                  </a:lnTo>
                  <a:lnTo>
                    <a:pt x="68645" y="0"/>
                  </a:lnTo>
                  <a:lnTo>
                    <a:pt x="80166" y="770"/>
                  </a:lnTo>
                  <a:lnTo>
                    <a:pt x="91166" y="4052"/>
                  </a:lnTo>
                  <a:lnTo>
                    <a:pt x="99583" y="10803"/>
                  </a:lnTo>
                  <a:lnTo>
                    <a:pt x="105382" y="18801"/>
                  </a:lnTo>
                  <a:lnTo>
                    <a:pt x="107960" y="25295"/>
                  </a:lnTo>
                  <a:lnTo>
                    <a:pt x="106883" y="29143"/>
                  </a:lnTo>
                  <a:lnTo>
                    <a:pt x="92481" y="47994"/>
                  </a:lnTo>
                  <a:lnTo>
                    <a:pt x="66954" y="76873"/>
                  </a:lnTo>
                  <a:lnTo>
                    <a:pt x="61395" y="86430"/>
                  </a:lnTo>
                  <a:lnTo>
                    <a:pt x="51615" y="97561"/>
                  </a:lnTo>
                  <a:lnTo>
                    <a:pt x="50799" y="100251"/>
                  </a:lnTo>
                  <a:lnTo>
                    <a:pt x="51137" y="102927"/>
                  </a:lnTo>
                  <a:lnTo>
                    <a:pt x="52244" y="105593"/>
                  </a:lnTo>
                  <a:lnTo>
                    <a:pt x="53865" y="107370"/>
                  </a:lnTo>
                  <a:lnTo>
                    <a:pt x="58017" y="109344"/>
                  </a:lnTo>
                  <a:lnTo>
                    <a:pt x="96979" y="115097"/>
                  </a:lnTo>
                  <a:lnTo>
                    <a:pt x="124137" y="122745"/>
                  </a:lnTo>
                  <a:lnTo>
                    <a:pt x="131876" y="129702"/>
                  </a:lnTo>
                  <a:lnTo>
                    <a:pt x="144031" y="144326"/>
                  </a:lnTo>
                  <a:lnTo>
                    <a:pt x="145041" y="149066"/>
                  </a:lnTo>
                  <a:lnTo>
                    <a:pt x="143813" y="161390"/>
                  </a:lnTo>
                  <a:lnTo>
                    <a:pt x="133949" y="183203"/>
                  </a:lnTo>
                  <a:lnTo>
                    <a:pt x="113931" y="207941"/>
                  </a:lnTo>
                  <a:lnTo>
                    <a:pt x="92469" y="227462"/>
                  </a:lnTo>
                  <a:lnTo>
                    <a:pt x="90382" y="230949"/>
                  </a:lnTo>
                  <a:lnTo>
                    <a:pt x="60265" y="252574"/>
                  </a:lnTo>
                  <a:lnTo>
                    <a:pt x="22709" y="269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18"/>
            <p:cNvSpPr/>
            <p:nvPr>
              <p:custDataLst>
                <p:tags r:id="rId54"/>
              </p:custDataLst>
            </p:nvPr>
          </p:nvSpPr>
          <p:spPr>
            <a:xfrm>
              <a:off x="4500562" y="553243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19"/>
            <p:cNvSpPr/>
            <p:nvPr>
              <p:custDataLst>
                <p:tags r:id="rId55"/>
              </p:custDataLst>
            </p:nvPr>
          </p:nvSpPr>
          <p:spPr>
            <a:xfrm>
              <a:off x="4583661" y="5286375"/>
              <a:ext cx="28028" cy="230188"/>
            </a:xfrm>
            <a:custGeom>
              <a:avLst/>
              <a:gdLst/>
              <a:ahLst/>
              <a:cxnLst/>
              <a:rect l="0" t="0" r="0" b="0"/>
              <a:pathLst>
                <a:path w="28028" h="230188">
                  <a:moveTo>
                    <a:pt x="4214" y="0"/>
                  </a:moveTo>
                  <a:lnTo>
                    <a:pt x="4214" y="0"/>
                  </a:lnTo>
                  <a:lnTo>
                    <a:pt x="0" y="8427"/>
                  </a:lnTo>
                  <a:lnTo>
                    <a:pt x="2467" y="39751"/>
                  </a:lnTo>
                  <a:lnTo>
                    <a:pt x="4578" y="71358"/>
                  </a:lnTo>
                  <a:lnTo>
                    <a:pt x="8198" y="98742"/>
                  </a:lnTo>
                  <a:lnTo>
                    <a:pt x="10980" y="135483"/>
                  </a:lnTo>
                  <a:lnTo>
                    <a:pt x="16018" y="168711"/>
                  </a:lnTo>
                  <a:lnTo>
                    <a:pt x="28027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20"/>
            <p:cNvSpPr/>
            <p:nvPr>
              <p:custDataLst>
                <p:tags r:id="rId56"/>
              </p:custDataLst>
            </p:nvPr>
          </p:nvSpPr>
          <p:spPr>
            <a:xfrm>
              <a:off x="4689999" y="5310188"/>
              <a:ext cx="135280" cy="230188"/>
            </a:xfrm>
            <a:custGeom>
              <a:avLst/>
              <a:gdLst/>
              <a:ahLst/>
              <a:cxnLst/>
              <a:rect l="0" t="0" r="0" b="0"/>
              <a:pathLst>
                <a:path w="135280" h="230188">
                  <a:moveTo>
                    <a:pt x="48688" y="0"/>
                  </a:moveTo>
                  <a:lnTo>
                    <a:pt x="48688" y="0"/>
                  </a:lnTo>
                  <a:lnTo>
                    <a:pt x="48688" y="4213"/>
                  </a:lnTo>
                  <a:lnTo>
                    <a:pt x="33772" y="22363"/>
                  </a:lnTo>
                  <a:lnTo>
                    <a:pt x="8388" y="45842"/>
                  </a:lnTo>
                  <a:lnTo>
                    <a:pt x="3301" y="49081"/>
                  </a:lnTo>
                  <a:lnTo>
                    <a:pt x="791" y="52123"/>
                  </a:lnTo>
                  <a:lnTo>
                    <a:pt x="0" y="55033"/>
                  </a:lnTo>
                  <a:lnTo>
                    <a:pt x="354" y="57855"/>
                  </a:lnTo>
                  <a:lnTo>
                    <a:pt x="1473" y="59737"/>
                  </a:lnTo>
                  <a:lnTo>
                    <a:pt x="3100" y="60991"/>
                  </a:lnTo>
                  <a:lnTo>
                    <a:pt x="5067" y="61827"/>
                  </a:lnTo>
                  <a:lnTo>
                    <a:pt x="43932" y="64284"/>
                  </a:lnTo>
                  <a:lnTo>
                    <a:pt x="77745" y="71575"/>
                  </a:lnTo>
                  <a:lnTo>
                    <a:pt x="105287" y="82275"/>
                  </a:lnTo>
                  <a:lnTo>
                    <a:pt x="118823" y="91247"/>
                  </a:lnTo>
                  <a:lnTo>
                    <a:pt x="127778" y="101114"/>
                  </a:lnTo>
                  <a:lnTo>
                    <a:pt x="132347" y="116082"/>
                  </a:lnTo>
                  <a:lnTo>
                    <a:pt x="135279" y="154437"/>
                  </a:lnTo>
                  <a:lnTo>
                    <a:pt x="130976" y="170355"/>
                  </a:lnTo>
                  <a:lnTo>
                    <a:pt x="109763" y="204211"/>
                  </a:lnTo>
                  <a:lnTo>
                    <a:pt x="98926" y="212201"/>
                  </a:lnTo>
                  <a:lnTo>
                    <a:pt x="64564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21"/>
            <p:cNvSpPr/>
            <p:nvPr>
              <p:custDataLst>
                <p:tags r:id="rId57"/>
              </p:custDataLst>
            </p:nvPr>
          </p:nvSpPr>
          <p:spPr>
            <a:xfrm>
              <a:off x="4714875" y="5246688"/>
              <a:ext cx="150814" cy="63501"/>
            </a:xfrm>
            <a:custGeom>
              <a:avLst/>
              <a:gdLst/>
              <a:ahLst/>
              <a:cxnLst/>
              <a:rect l="0" t="0" r="0" b="0"/>
              <a:pathLst>
                <a:path w="150814" h="63501">
                  <a:moveTo>
                    <a:pt x="150813" y="0"/>
                  </a:moveTo>
                  <a:lnTo>
                    <a:pt x="150813" y="0"/>
                  </a:lnTo>
                  <a:lnTo>
                    <a:pt x="146599" y="4212"/>
                  </a:lnTo>
                  <a:lnTo>
                    <a:pt x="110058" y="22871"/>
                  </a:lnTo>
                  <a:lnTo>
                    <a:pt x="72861" y="39397"/>
                  </a:lnTo>
                  <a:lnTo>
                    <a:pt x="39619" y="49401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30"/>
          <p:cNvGrpSpPr/>
          <p:nvPr/>
        </p:nvGrpSpPr>
        <p:grpSpPr>
          <a:xfrm>
            <a:off x="4152111" y="5463942"/>
            <a:ext cx="1388265" cy="566849"/>
            <a:chOff x="4152111" y="5463942"/>
            <a:chExt cx="1388265" cy="566849"/>
          </a:xfrm>
        </p:grpSpPr>
        <p:sp>
          <p:nvSpPr>
            <p:cNvPr id="123" name="SMARTInkShape-122"/>
            <p:cNvSpPr/>
            <p:nvPr>
              <p:custDataLst>
                <p:tags r:id="rId44"/>
              </p:custDataLst>
            </p:nvPr>
          </p:nvSpPr>
          <p:spPr>
            <a:xfrm>
              <a:off x="4152111" y="5772553"/>
              <a:ext cx="189703" cy="258238"/>
            </a:xfrm>
            <a:custGeom>
              <a:avLst/>
              <a:gdLst/>
              <a:ahLst/>
              <a:cxnLst/>
              <a:rect l="0" t="0" r="0" b="0"/>
              <a:pathLst>
                <a:path w="189703" h="258238">
                  <a:moveTo>
                    <a:pt x="15076" y="53572"/>
                  </a:moveTo>
                  <a:lnTo>
                    <a:pt x="15076" y="53572"/>
                  </a:lnTo>
                  <a:lnTo>
                    <a:pt x="15958" y="18985"/>
                  </a:lnTo>
                  <a:lnTo>
                    <a:pt x="19290" y="12330"/>
                  </a:lnTo>
                  <a:lnTo>
                    <a:pt x="28414" y="6432"/>
                  </a:lnTo>
                  <a:lnTo>
                    <a:pt x="46074" y="505"/>
                  </a:lnTo>
                  <a:lnTo>
                    <a:pt x="57957" y="0"/>
                  </a:lnTo>
                  <a:lnTo>
                    <a:pt x="79523" y="5557"/>
                  </a:lnTo>
                  <a:lnTo>
                    <a:pt x="94872" y="13416"/>
                  </a:lnTo>
                  <a:lnTo>
                    <a:pt x="105809" y="25142"/>
                  </a:lnTo>
                  <a:lnTo>
                    <a:pt x="124231" y="58441"/>
                  </a:lnTo>
                  <a:lnTo>
                    <a:pt x="135186" y="90579"/>
                  </a:lnTo>
                  <a:lnTo>
                    <a:pt x="138132" y="107943"/>
                  </a:lnTo>
                  <a:lnTo>
                    <a:pt x="132838" y="143001"/>
                  </a:lnTo>
                  <a:lnTo>
                    <a:pt x="123298" y="179422"/>
                  </a:lnTo>
                  <a:lnTo>
                    <a:pt x="111328" y="199830"/>
                  </a:lnTo>
                  <a:lnTo>
                    <a:pt x="83946" y="227946"/>
                  </a:lnTo>
                  <a:lnTo>
                    <a:pt x="48683" y="254176"/>
                  </a:lnTo>
                  <a:lnTo>
                    <a:pt x="29150" y="258237"/>
                  </a:lnTo>
                  <a:lnTo>
                    <a:pt x="18979" y="256835"/>
                  </a:lnTo>
                  <a:lnTo>
                    <a:pt x="15032" y="255227"/>
                  </a:lnTo>
                  <a:lnTo>
                    <a:pt x="8296" y="248736"/>
                  </a:lnTo>
                  <a:lnTo>
                    <a:pt x="3243" y="239971"/>
                  </a:lnTo>
                  <a:lnTo>
                    <a:pt x="0" y="217620"/>
                  </a:lnTo>
                  <a:lnTo>
                    <a:pt x="438" y="204094"/>
                  </a:lnTo>
                  <a:lnTo>
                    <a:pt x="3573" y="192202"/>
                  </a:lnTo>
                  <a:lnTo>
                    <a:pt x="18227" y="171077"/>
                  </a:lnTo>
                  <a:lnTo>
                    <a:pt x="33315" y="154605"/>
                  </a:lnTo>
                  <a:lnTo>
                    <a:pt x="38763" y="151392"/>
                  </a:lnTo>
                  <a:lnTo>
                    <a:pt x="49141" y="149583"/>
                  </a:lnTo>
                  <a:lnTo>
                    <a:pt x="57557" y="148278"/>
                  </a:lnTo>
                  <a:lnTo>
                    <a:pt x="69016" y="143467"/>
                  </a:lnTo>
                  <a:lnTo>
                    <a:pt x="88385" y="142532"/>
                  </a:lnTo>
                  <a:lnTo>
                    <a:pt x="122234" y="152033"/>
                  </a:lnTo>
                  <a:lnTo>
                    <a:pt x="189702" y="188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23"/>
            <p:cNvSpPr/>
            <p:nvPr>
              <p:custDataLst>
                <p:tags r:id="rId45"/>
              </p:custDataLst>
            </p:nvPr>
          </p:nvSpPr>
          <p:spPr>
            <a:xfrm>
              <a:off x="4349750" y="5715646"/>
              <a:ext cx="134939" cy="188171"/>
            </a:xfrm>
            <a:custGeom>
              <a:avLst/>
              <a:gdLst/>
              <a:ahLst/>
              <a:cxnLst/>
              <a:rect l="0" t="0" r="0" b="0"/>
              <a:pathLst>
                <a:path w="134939" h="188171">
                  <a:moveTo>
                    <a:pt x="0" y="39041"/>
                  </a:moveTo>
                  <a:lnTo>
                    <a:pt x="0" y="39041"/>
                  </a:lnTo>
                  <a:lnTo>
                    <a:pt x="4213" y="34828"/>
                  </a:lnTo>
                  <a:lnTo>
                    <a:pt x="14420" y="14592"/>
                  </a:lnTo>
                  <a:lnTo>
                    <a:pt x="22872" y="6715"/>
                  </a:lnTo>
                  <a:lnTo>
                    <a:pt x="32508" y="2625"/>
                  </a:lnTo>
                  <a:lnTo>
                    <a:pt x="53066" y="0"/>
                  </a:lnTo>
                  <a:lnTo>
                    <a:pt x="73049" y="7972"/>
                  </a:lnTo>
                  <a:lnTo>
                    <a:pt x="83325" y="16708"/>
                  </a:lnTo>
                  <a:lnTo>
                    <a:pt x="104589" y="47337"/>
                  </a:lnTo>
                  <a:lnTo>
                    <a:pt x="114478" y="79996"/>
                  </a:lnTo>
                  <a:lnTo>
                    <a:pt x="114673" y="95167"/>
                  </a:lnTo>
                  <a:lnTo>
                    <a:pt x="109084" y="129713"/>
                  </a:lnTo>
                  <a:lnTo>
                    <a:pt x="102583" y="146458"/>
                  </a:lnTo>
                  <a:lnTo>
                    <a:pt x="88271" y="164231"/>
                  </a:lnTo>
                  <a:lnTo>
                    <a:pt x="48605" y="184171"/>
                  </a:lnTo>
                  <a:lnTo>
                    <a:pt x="29688" y="188170"/>
                  </a:lnTo>
                  <a:lnTo>
                    <a:pt x="19662" y="186753"/>
                  </a:lnTo>
                  <a:lnTo>
                    <a:pt x="9060" y="180998"/>
                  </a:lnTo>
                  <a:lnTo>
                    <a:pt x="4026" y="176216"/>
                  </a:lnTo>
                  <a:lnTo>
                    <a:pt x="1789" y="171152"/>
                  </a:lnTo>
                  <a:lnTo>
                    <a:pt x="4744" y="154915"/>
                  </a:lnTo>
                  <a:lnTo>
                    <a:pt x="11222" y="145514"/>
                  </a:lnTo>
                  <a:lnTo>
                    <a:pt x="22434" y="132913"/>
                  </a:lnTo>
                  <a:lnTo>
                    <a:pt x="25539" y="128081"/>
                  </a:lnTo>
                  <a:lnTo>
                    <a:pt x="30256" y="124859"/>
                  </a:lnTo>
                  <a:lnTo>
                    <a:pt x="42551" y="121280"/>
                  </a:lnTo>
                  <a:lnTo>
                    <a:pt x="54483" y="122041"/>
                  </a:lnTo>
                  <a:lnTo>
                    <a:pt x="66548" y="126201"/>
                  </a:lnTo>
                  <a:lnTo>
                    <a:pt x="99375" y="148196"/>
                  </a:lnTo>
                  <a:lnTo>
                    <a:pt x="134938" y="1819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24"/>
            <p:cNvSpPr/>
            <p:nvPr>
              <p:custDataLst>
                <p:tags r:id="rId46"/>
              </p:custDataLst>
            </p:nvPr>
          </p:nvSpPr>
          <p:spPr>
            <a:xfrm>
              <a:off x="4548187" y="588168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25"/>
            <p:cNvSpPr/>
            <p:nvPr>
              <p:custDataLst>
                <p:tags r:id="rId47"/>
              </p:custDataLst>
            </p:nvPr>
          </p:nvSpPr>
          <p:spPr>
            <a:xfrm>
              <a:off x="4621681" y="5643563"/>
              <a:ext cx="136041" cy="188674"/>
            </a:xfrm>
            <a:custGeom>
              <a:avLst/>
              <a:gdLst/>
              <a:ahLst/>
              <a:cxnLst/>
              <a:rect l="0" t="0" r="0" b="0"/>
              <a:pathLst>
                <a:path w="136041" h="188674">
                  <a:moveTo>
                    <a:pt x="85257" y="0"/>
                  </a:moveTo>
                  <a:lnTo>
                    <a:pt x="85257" y="0"/>
                  </a:lnTo>
                  <a:lnTo>
                    <a:pt x="81043" y="0"/>
                  </a:lnTo>
                  <a:lnTo>
                    <a:pt x="64498" y="7218"/>
                  </a:lnTo>
                  <a:lnTo>
                    <a:pt x="27664" y="34797"/>
                  </a:lnTo>
                  <a:lnTo>
                    <a:pt x="2571" y="59844"/>
                  </a:lnTo>
                  <a:lnTo>
                    <a:pt x="0" y="65696"/>
                  </a:lnTo>
                  <a:lnTo>
                    <a:pt x="1961" y="68492"/>
                  </a:lnTo>
                  <a:lnTo>
                    <a:pt x="11194" y="73949"/>
                  </a:lnTo>
                  <a:lnTo>
                    <a:pt x="47138" y="83111"/>
                  </a:lnTo>
                  <a:lnTo>
                    <a:pt x="86498" y="91157"/>
                  </a:lnTo>
                  <a:lnTo>
                    <a:pt x="117729" y="108559"/>
                  </a:lnTo>
                  <a:lnTo>
                    <a:pt x="124089" y="114688"/>
                  </a:lnTo>
                  <a:lnTo>
                    <a:pt x="132628" y="130407"/>
                  </a:lnTo>
                  <a:lnTo>
                    <a:pt x="135358" y="137209"/>
                  </a:lnTo>
                  <a:lnTo>
                    <a:pt x="136040" y="151822"/>
                  </a:lnTo>
                  <a:lnTo>
                    <a:pt x="134987" y="159422"/>
                  </a:lnTo>
                  <a:lnTo>
                    <a:pt x="129114" y="170220"/>
                  </a:lnTo>
                  <a:lnTo>
                    <a:pt x="119742" y="177959"/>
                  </a:lnTo>
                  <a:lnTo>
                    <a:pt x="99590" y="186391"/>
                  </a:lnTo>
                  <a:lnTo>
                    <a:pt x="84571" y="188673"/>
                  </a:lnTo>
                  <a:lnTo>
                    <a:pt x="73781" y="187336"/>
                  </a:lnTo>
                  <a:lnTo>
                    <a:pt x="69669" y="185744"/>
                  </a:lnTo>
                  <a:lnTo>
                    <a:pt x="62748" y="179273"/>
                  </a:lnTo>
                  <a:lnTo>
                    <a:pt x="59667" y="175078"/>
                  </a:lnTo>
                  <a:lnTo>
                    <a:pt x="55332" y="152319"/>
                  </a:lnTo>
                  <a:lnTo>
                    <a:pt x="54749" y="115668"/>
                  </a:lnTo>
                  <a:lnTo>
                    <a:pt x="64602" y="81258"/>
                  </a:lnTo>
                  <a:lnTo>
                    <a:pt x="80229" y="44305"/>
                  </a:lnTo>
                  <a:lnTo>
                    <a:pt x="1170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26"/>
            <p:cNvSpPr/>
            <p:nvPr>
              <p:custDataLst>
                <p:tags r:id="rId48"/>
              </p:custDataLst>
            </p:nvPr>
          </p:nvSpPr>
          <p:spPr>
            <a:xfrm>
              <a:off x="4819647" y="5588000"/>
              <a:ext cx="115504" cy="230189"/>
            </a:xfrm>
            <a:custGeom>
              <a:avLst/>
              <a:gdLst/>
              <a:ahLst/>
              <a:cxnLst/>
              <a:rect l="0" t="0" r="0" b="0"/>
              <a:pathLst>
                <a:path w="115504" h="230189">
                  <a:moveTo>
                    <a:pt x="38103" y="0"/>
                  </a:moveTo>
                  <a:lnTo>
                    <a:pt x="38103" y="0"/>
                  </a:lnTo>
                  <a:lnTo>
                    <a:pt x="38103" y="4213"/>
                  </a:lnTo>
                  <a:lnTo>
                    <a:pt x="11834" y="40944"/>
                  </a:lnTo>
                  <a:lnTo>
                    <a:pt x="1981" y="63552"/>
                  </a:lnTo>
                  <a:lnTo>
                    <a:pt x="0" y="71754"/>
                  </a:lnTo>
                  <a:lnTo>
                    <a:pt x="1471" y="80692"/>
                  </a:lnTo>
                  <a:lnTo>
                    <a:pt x="5388" y="92374"/>
                  </a:lnTo>
                  <a:lnTo>
                    <a:pt x="18708" y="98611"/>
                  </a:lnTo>
                  <a:lnTo>
                    <a:pt x="58089" y="102786"/>
                  </a:lnTo>
                  <a:lnTo>
                    <a:pt x="84776" y="103989"/>
                  </a:lnTo>
                  <a:lnTo>
                    <a:pt x="93537" y="107366"/>
                  </a:lnTo>
                  <a:lnTo>
                    <a:pt x="111942" y="121843"/>
                  </a:lnTo>
                  <a:lnTo>
                    <a:pt x="115018" y="131763"/>
                  </a:lnTo>
                  <a:lnTo>
                    <a:pt x="115503" y="144109"/>
                  </a:lnTo>
                  <a:lnTo>
                    <a:pt x="103843" y="182601"/>
                  </a:lnTo>
                  <a:lnTo>
                    <a:pt x="98777" y="194633"/>
                  </a:lnTo>
                  <a:lnTo>
                    <a:pt x="82539" y="211324"/>
                  </a:lnTo>
                  <a:lnTo>
                    <a:pt x="46041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27"/>
            <p:cNvSpPr/>
            <p:nvPr>
              <p:custDataLst>
                <p:tags r:id="rId49"/>
              </p:custDataLst>
            </p:nvPr>
          </p:nvSpPr>
          <p:spPr>
            <a:xfrm>
              <a:off x="4849813" y="5580063"/>
              <a:ext cx="103188" cy="39688"/>
            </a:xfrm>
            <a:custGeom>
              <a:avLst/>
              <a:gdLst/>
              <a:ahLst/>
              <a:cxnLst/>
              <a:rect l="0" t="0" r="0" b="0"/>
              <a:pathLst>
                <a:path w="103188" h="39688">
                  <a:moveTo>
                    <a:pt x="103187" y="0"/>
                  </a:moveTo>
                  <a:lnTo>
                    <a:pt x="103187" y="0"/>
                  </a:lnTo>
                  <a:lnTo>
                    <a:pt x="80050" y="2351"/>
                  </a:lnTo>
                  <a:lnTo>
                    <a:pt x="51972" y="11047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28"/>
            <p:cNvSpPr/>
            <p:nvPr>
              <p:custDataLst>
                <p:tags r:id="rId50"/>
              </p:custDataLst>
            </p:nvPr>
          </p:nvSpPr>
          <p:spPr>
            <a:xfrm>
              <a:off x="5113368" y="5484813"/>
              <a:ext cx="173008" cy="132391"/>
            </a:xfrm>
            <a:custGeom>
              <a:avLst/>
              <a:gdLst/>
              <a:ahLst/>
              <a:cxnLst/>
              <a:rect l="0" t="0" r="0" b="0"/>
              <a:pathLst>
                <a:path w="173008" h="132391">
                  <a:moveTo>
                    <a:pt x="14257" y="0"/>
                  </a:moveTo>
                  <a:lnTo>
                    <a:pt x="14257" y="0"/>
                  </a:lnTo>
                  <a:lnTo>
                    <a:pt x="13375" y="15302"/>
                  </a:lnTo>
                  <a:lnTo>
                    <a:pt x="7975" y="45845"/>
                  </a:lnTo>
                  <a:lnTo>
                    <a:pt x="6647" y="85392"/>
                  </a:lnTo>
                  <a:lnTo>
                    <a:pt x="6363" y="122043"/>
                  </a:lnTo>
                  <a:lnTo>
                    <a:pt x="6328" y="132390"/>
                  </a:lnTo>
                  <a:lnTo>
                    <a:pt x="5443" y="132357"/>
                  </a:lnTo>
                  <a:lnTo>
                    <a:pt x="2108" y="129969"/>
                  </a:lnTo>
                  <a:lnTo>
                    <a:pt x="38" y="121263"/>
                  </a:lnTo>
                  <a:lnTo>
                    <a:pt x="0" y="107693"/>
                  </a:lnTo>
                  <a:lnTo>
                    <a:pt x="9527" y="68481"/>
                  </a:lnTo>
                  <a:lnTo>
                    <a:pt x="33569" y="29629"/>
                  </a:lnTo>
                  <a:lnTo>
                    <a:pt x="36833" y="28571"/>
                  </a:lnTo>
                  <a:lnTo>
                    <a:pt x="45163" y="29748"/>
                  </a:lnTo>
                  <a:lnTo>
                    <a:pt x="52393" y="35564"/>
                  </a:lnTo>
                  <a:lnTo>
                    <a:pt x="58547" y="44910"/>
                  </a:lnTo>
                  <a:lnTo>
                    <a:pt x="75365" y="80638"/>
                  </a:lnTo>
                  <a:lnTo>
                    <a:pt x="77575" y="89637"/>
                  </a:lnTo>
                  <a:lnTo>
                    <a:pt x="81498" y="96577"/>
                  </a:lnTo>
                  <a:lnTo>
                    <a:pt x="82897" y="97899"/>
                  </a:lnTo>
                  <a:lnTo>
                    <a:pt x="83829" y="97897"/>
                  </a:lnTo>
                  <a:lnTo>
                    <a:pt x="84451" y="97014"/>
                  </a:lnTo>
                  <a:lnTo>
                    <a:pt x="85326" y="91559"/>
                  </a:lnTo>
                  <a:lnTo>
                    <a:pt x="87998" y="68251"/>
                  </a:lnTo>
                  <a:lnTo>
                    <a:pt x="96666" y="46680"/>
                  </a:lnTo>
                  <a:lnTo>
                    <a:pt x="115035" y="15032"/>
                  </a:lnTo>
                  <a:lnTo>
                    <a:pt x="124017" y="7268"/>
                  </a:lnTo>
                  <a:lnTo>
                    <a:pt x="128000" y="6610"/>
                  </a:lnTo>
                  <a:lnTo>
                    <a:pt x="131537" y="7934"/>
                  </a:lnTo>
                  <a:lnTo>
                    <a:pt x="143080" y="20577"/>
                  </a:lnTo>
                  <a:lnTo>
                    <a:pt x="158570" y="48553"/>
                  </a:lnTo>
                  <a:lnTo>
                    <a:pt x="173007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29"/>
            <p:cNvSpPr/>
            <p:nvPr>
              <p:custDataLst>
                <p:tags r:id="rId51"/>
              </p:custDataLst>
            </p:nvPr>
          </p:nvSpPr>
          <p:spPr>
            <a:xfrm>
              <a:off x="5349875" y="5463942"/>
              <a:ext cx="190501" cy="128118"/>
            </a:xfrm>
            <a:custGeom>
              <a:avLst/>
              <a:gdLst/>
              <a:ahLst/>
              <a:cxnLst/>
              <a:rect l="0" t="0" r="0" b="0"/>
              <a:pathLst>
                <a:path w="190501" h="128118">
                  <a:moveTo>
                    <a:pt x="0" y="20871"/>
                  </a:moveTo>
                  <a:lnTo>
                    <a:pt x="0" y="20871"/>
                  </a:lnTo>
                  <a:lnTo>
                    <a:pt x="0" y="51673"/>
                  </a:lnTo>
                  <a:lnTo>
                    <a:pt x="0" y="87940"/>
                  </a:lnTo>
                  <a:lnTo>
                    <a:pt x="2351" y="109240"/>
                  </a:lnTo>
                  <a:lnTo>
                    <a:pt x="6834" y="127501"/>
                  </a:lnTo>
                  <a:lnTo>
                    <a:pt x="7201" y="128117"/>
                  </a:lnTo>
                  <a:lnTo>
                    <a:pt x="7446" y="127646"/>
                  </a:lnTo>
                  <a:lnTo>
                    <a:pt x="14255" y="91665"/>
                  </a:lnTo>
                  <a:lnTo>
                    <a:pt x="29194" y="53515"/>
                  </a:lnTo>
                  <a:lnTo>
                    <a:pt x="34436" y="44786"/>
                  </a:lnTo>
                  <a:lnTo>
                    <a:pt x="39705" y="40319"/>
                  </a:lnTo>
                  <a:lnTo>
                    <a:pt x="42345" y="39128"/>
                  </a:lnTo>
                  <a:lnTo>
                    <a:pt x="44986" y="40098"/>
                  </a:lnTo>
                  <a:lnTo>
                    <a:pt x="50274" y="45879"/>
                  </a:lnTo>
                  <a:lnTo>
                    <a:pt x="66146" y="80958"/>
                  </a:lnTo>
                  <a:lnTo>
                    <a:pt x="71128" y="116941"/>
                  </a:lnTo>
                  <a:lnTo>
                    <a:pt x="75639" y="82318"/>
                  </a:lnTo>
                  <a:lnTo>
                    <a:pt x="87517" y="44412"/>
                  </a:lnTo>
                  <a:lnTo>
                    <a:pt x="95310" y="25494"/>
                  </a:lnTo>
                  <a:lnTo>
                    <a:pt x="105844" y="6986"/>
                  </a:lnTo>
                  <a:lnTo>
                    <a:pt x="109369" y="3677"/>
                  </a:lnTo>
                  <a:lnTo>
                    <a:pt x="117987" y="0"/>
                  </a:lnTo>
                  <a:lnTo>
                    <a:pt x="122755" y="783"/>
                  </a:lnTo>
                  <a:lnTo>
                    <a:pt x="132757" y="6357"/>
                  </a:lnTo>
                  <a:lnTo>
                    <a:pt x="144091" y="19412"/>
                  </a:lnTo>
                  <a:lnTo>
                    <a:pt x="161277" y="56873"/>
                  </a:lnTo>
                  <a:lnTo>
                    <a:pt x="190500" y="124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31"/>
          <p:cNvGrpSpPr/>
          <p:nvPr/>
        </p:nvGrpSpPr>
        <p:grpSpPr>
          <a:xfrm>
            <a:off x="1073317" y="5731380"/>
            <a:ext cx="219277" cy="228911"/>
            <a:chOff x="1073317" y="5731380"/>
            <a:chExt cx="219277" cy="228911"/>
          </a:xfrm>
        </p:grpSpPr>
        <p:sp>
          <p:nvSpPr>
            <p:cNvPr id="132" name="SMARTInkShape-130"/>
            <p:cNvSpPr/>
            <p:nvPr>
              <p:custDataLst>
                <p:tags r:id="rId42"/>
              </p:custDataLst>
            </p:nvPr>
          </p:nvSpPr>
          <p:spPr>
            <a:xfrm>
              <a:off x="1176047" y="5794472"/>
              <a:ext cx="54266" cy="63404"/>
            </a:xfrm>
            <a:custGeom>
              <a:avLst/>
              <a:gdLst/>
              <a:ahLst/>
              <a:cxnLst/>
              <a:rect l="0" t="0" r="0" b="0"/>
              <a:pathLst>
                <a:path w="54266" h="63404">
                  <a:moveTo>
                    <a:pt x="22516" y="7840"/>
                  </a:moveTo>
                  <a:lnTo>
                    <a:pt x="22516" y="7840"/>
                  </a:lnTo>
                  <a:lnTo>
                    <a:pt x="8847" y="1006"/>
                  </a:lnTo>
                  <a:lnTo>
                    <a:pt x="0" y="0"/>
                  </a:lnTo>
                  <a:lnTo>
                    <a:pt x="1631" y="2298"/>
                  </a:lnTo>
                  <a:lnTo>
                    <a:pt x="3301" y="4145"/>
                  </a:lnTo>
                  <a:lnTo>
                    <a:pt x="7508" y="6198"/>
                  </a:lnTo>
                  <a:lnTo>
                    <a:pt x="9865" y="6746"/>
                  </a:lnTo>
                  <a:lnTo>
                    <a:pt x="14835" y="12057"/>
                  </a:lnTo>
                  <a:lnTo>
                    <a:pt x="20866" y="19415"/>
                  </a:lnTo>
                  <a:lnTo>
                    <a:pt x="33296" y="29399"/>
                  </a:lnTo>
                  <a:lnTo>
                    <a:pt x="54265" y="63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31"/>
            <p:cNvSpPr/>
            <p:nvPr>
              <p:custDataLst>
                <p:tags r:id="rId43"/>
              </p:custDataLst>
            </p:nvPr>
          </p:nvSpPr>
          <p:spPr>
            <a:xfrm>
              <a:off x="1073317" y="5731380"/>
              <a:ext cx="219277" cy="228911"/>
            </a:xfrm>
            <a:custGeom>
              <a:avLst/>
              <a:gdLst/>
              <a:ahLst/>
              <a:cxnLst/>
              <a:rect l="0" t="0" r="0" b="0"/>
              <a:pathLst>
                <a:path w="219277" h="228911">
                  <a:moveTo>
                    <a:pt x="37933" y="86808"/>
                  </a:moveTo>
                  <a:lnTo>
                    <a:pt x="37933" y="86808"/>
                  </a:lnTo>
                  <a:lnTo>
                    <a:pt x="33719" y="74166"/>
                  </a:lnTo>
                  <a:lnTo>
                    <a:pt x="34002" y="63257"/>
                  </a:lnTo>
                  <a:lnTo>
                    <a:pt x="39179" y="36571"/>
                  </a:lnTo>
                  <a:lnTo>
                    <a:pt x="46130" y="25968"/>
                  </a:lnTo>
                  <a:lnTo>
                    <a:pt x="59961" y="14296"/>
                  </a:lnTo>
                  <a:lnTo>
                    <a:pt x="89602" y="2055"/>
                  </a:lnTo>
                  <a:lnTo>
                    <a:pt x="111737" y="0"/>
                  </a:lnTo>
                  <a:lnTo>
                    <a:pt x="142312" y="3859"/>
                  </a:lnTo>
                  <a:lnTo>
                    <a:pt x="174020" y="13945"/>
                  </a:lnTo>
                  <a:lnTo>
                    <a:pt x="195260" y="27098"/>
                  </a:lnTo>
                  <a:lnTo>
                    <a:pt x="204282" y="37045"/>
                  </a:lnTo>
                  <a:lnTo>
                    <a:pt x="216378" y="62377"/>
                  </a:lnTo>
                  <a:lnTo>
                    <a:pt x="219276" y="78001"/>
                  </a:lnTo>
                  <a:lnTo>
                    <a:pt x="217903" y="113943"/>
                  </a:lnTo>
                  <a:lnTo>
                    <a:pt x="209400" y="151454"/>
                  </a:lnTo>
                  <a:lnTo>
                    <a:pt x="197609" y="175831"/>
                  </a:lnTo>
                  <a:lnTo>
                    <a:pt x="178731" y="198439"/>
                  </a:lnTo>
                  <a:lnTo>
                    <a:pt x="166362" y="206977"/>
                  </a:lnTo>
                  <a:lnTo>
                    <a:pt x="131444" y="223818"/>
                  </a:lnTo>
                  <a:lnTo>
                    <a:pt x="94976" y="228910"/>
                  </a:lnTo>
                  <a:lnTo>
                    <a:pt x="75707" y="225239"/>
                  </a:lnTo>
                  <a:lnTo>
                    <a:pt x="47710" y="211003"/>
                  </a:lnTo>
                  <a:lnTo>
                    <a:pt x="14075" y="181604"/>
                  </a:lnTo>
                  <a:lnTo>
                    <a:pt x="9691" y="170390"/>
                  </a:lnTo>
                  <a:lnTo>
                    <a:pt x="1190" y="134823"/>
                  </a:lnTo>
                  <a:lnTo>
                    <a:pt x="0" y="115048"/>
                  </a:lnTo>
                  <a:lnTo>
                    <a:pt x="5723" y="88511"/>
                  </a:lnTo>
                  <a:lnTo>
                    <a:pt x="23012" y="57746"/>
                  </a:lnTo>
                  <a:lnTo>
                    <a:pt x="77621" y="7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32"/>
          <p:cNvGrpSpPr/>
          <p:nvPr/>
        </p:nvGrpSpPr>
        <p:grpSpPr>
          <a:xfrm>
            <a:off x="3728314" y="5145520"/>
            <a:ext cx="227527" cy="203829"/>
            <a:chOff x="3728314" y="5145520"/>
            <a:chExt cx="227527" cy="203829"/>
          </a:xfrm>
        </p:grpSpPr>
        <p:sp>
          <p:nvSpPr>
            <p:cNvPr id="135" name="SMARTInkShape-132"/>
            <p:cNvSpPr/>
            <p:nvPr>
              <p:custDataLst>
                <p:tags r:id="rId40"/>
              </p:custDataLst>
            </p:nvPr>
          </p:nvSpPr>
          <p:spPr>
            <a:xfrm>
              <a:off x="3825875" y="5200590"/>
              <a:ext cx="103188" cy="123856"/>
            </a:xfrm>
            <a:custGeom>
              <a:avLst/>
              <a:gdLst/>
              <a:ahLst/>
              <a:cxnLst/>
              <a:rect l="0" t="0" r="0" b="0"/>
              <a:pathLst>
                <a:path w="103188" h="123856">
                  <a:moveTo>
                    <a:pt x="0" y="22285"/>
                  </a:moveTo>
                  <a:lnTo>
                    <a:pt x="0" y="22285"/>
                  </a:lnTo>
                  <a:lnTo>
                    <a:pt x="0" y="18071"/>
                  </a:lnTo>
                  <a:lnTo>
                    <a:pt x="4704" y="13650"/>
                  </a:lnTo>
                  <a:lnTo>
                    <a:pt x="21623" y="1908"/>
                  </a:lnTo>
                  <a:lnTo>
                    <a:pt x="30483" y="0"/>
                  </a:lnTo>
                  <a:lnTo>
                    <a:pt x="37948" y="1503"/>
                  </a:lnTo>
                  <a:lnTo>
                    <a:pt x="64941" y="17171"/>
                  </a:lnTo>
                  <a:lnTo>
                    <a:pt x="73726" y="33410"/>
                  </a:lnTo>
                  <a:lnTo>
                    <a:pt x="77701" y="50765"/>
                  </a:lnTo>
                  <a:lnTo>
                    <a:pt x="74665" y="71293"/>
                  </a:lnTo>
                  <a:lnTo>
                    <a:pt x="63966" y="89918"/>
                  </a:lnTo>
                  <a:lnTo>
                    <a:pt x="45252" y="111677"/>
                  </a:lnTo>
                  <a:lnTo>
                    <a:pt x="32909" y="120012"/>
                  </a:lnTo>
                  <a:lnTo>
                    <a:pt x="22294" y="123855"/>
                  </a:lnTo>
                  <a:lnTo>
                    <a:pt x="19272" y="123513"/>
                  </a:lnTo>
                  <a:lnTo>
                    <a:pt x="8431" y="117820"/>
                  </a:lnTo>
                  <a:lnTo>
                    <a:pt x="8084" y="113405"/>
                  </a:lnTo>
                  <a:lnTo>
                    <a:pt x="10354" y="108937"/>
                  </a:lnTo>
                  <a:lnTo>
                    <a:pt x="12194" y="106511"/>
                  </a:lnTo>
                  <a:lnTo>
                    <a:pt x="37648" y="91037"/>
                  </a:lnTo>
                  <a:lnTo>
                    <a:pt x="53096" y="87340"/>
                  </a:lnTo>
                  <a:lnTo>
                    <a:pt x="63579" y="88828"/>
                  </a:lnTo>
                  <a:lnTo>
                    <a:pt x="103187" y="109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33"/>
            <p:cNvSpPr/>
            <p:nvPr>
              <p:custDataLst>
                <p:tags r:id="rId41"/>
              </p:custDataLst>
            </p:nvPr>
          </p:nvSpPr>
          <p:spPr>
            <a:xfrm>
              <a:off x="3728314" y="5145520"/>
              <a:ext cx="227527" cy="203829"/>
            </a:xfrm>
            <a:custGeom>
              <a:avLst/>
              <a:gdLst/>
              <a:ahLst/>
              <a:cxnLst/>
              <a:rect l="0" t="0" r="0" b="0"/>
              <a:pathLst>
                <a:path w="227527" h="203829">
                  <a:moveTo>
                    <a:pt x="65811" y="93230"/>
                  </a:moveTo>
                  <a:lnTo>
                    <a:pt x="65811" y="93230"/>
                  </a:lnTo>
                  <a:lnTo>
                    <a:pt x="61597" y="89016"/>
                  </a:lnTo>
                  <a:lnTo>
                    <a:pt x="61880" y="79892"/>
                  </a:lnTo>
                  <a:lnTo>
                    <a:pt x="67057" y="51231"/>
                  </a:lnTo>
                  <a:lnTo>
                    <a:pt x="87839" y="24481"/>
                  </a:lnTo>
                  <a:lnTo>
                    <a:pt x="111535" y="12790"/>
                  </a:lnTo>
                  <a:lnTo>
                    <a:pt x="144810" y="1820"/>
                  </a:lnTo>
                  <a:lnTo>
                    <a:pt x="168887" y="0"/>
                  </a:lnTo>
                  <a:lnTo>
                    <a:pt x="184824" y="2699"/>
                  </a:lnTo>
                  <a:lnTo>
                    <a:pt x="204458" y="13392"/>
                  </a:lnTo>
                  <a:lnTo>
                    <a:pt x="213568" y="25114"/>
                  </a:lnTo>
                  <a:lnTo>
                    <a:pt x="226603" y="58412"/>
                  </a:lnTo>
                  <a:lnTo>
                    <a:pt x="227526" y="75991"/>
                  </a:lnTo>
                  <a:lnTo>
                    <a:pt x="222469" y="114647"/>
                  </a:lnTo>
                  <a:lnTo>
                    <a:pt x="217458" y="130971"/>
                  </a:lnTo>
                  <a:lnTo>
                    <a:pt x="190895" y="168406"/>
                  </a:lnTo>
                  <a:lnTo>
                    <a:pt x="181376" y="180440"/>
                  </a:lnTo>
                  <a:lnTo>
                    <a:pt x="165218" y="192173"/>
                  </a:lnTo>
                  <a:lnTo>
                    <a:pt x="151443" y="198352"/>
                  </a:lnTo>
                  <a:lnTo>
                    <a:pt x="120386" y="202576"/>
                  </a:lnTo>
                  <a:lnTo>
                    <a:pt x="87469" y="203828"/>
                  </a:lnTo>
                  <a:lnTo>
                    <a:pt x="68381" y="199417"/>
                  </a:lnTo>
                  <a:lnTo>
                    <a:pt x="34568" y="186426"/>
                  </a:lnTo>
                  <a:lnTo>
                    <a:pt x="20763" y="176102"/>
                  </a:lnTo>
                  <a:lnTo>
                    <a:pt x="9630" y="162694"/>
                  </a:lnTo>
                  <a:lnTo>
                    <a:pt x="1742" y="147915"/>
                  </a:lnTo>
                  <a:lnTo>
                    <a:pt x="0" y="130175"/>
                  </a:lnTo>
                  <a:lnTo>
                    <a:pt x="6068" y="94256"/>
                  </a:lnTo>
                  <a:lnTo>
                    <a:pt x="17437" y="73935"/>
                  </a:lnTo>
                  <a:lnTo>
                    <a:pt x="50883" y="45851"/>
                  </a:lnTo>
                  <a:lnTo>
                    <a:pt x="65350" y="36895"/>
                  </a:lnTo>
                  <a:lnTo>
                    <a:pt x="137248" y="217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33"/>
          <p:cNvGrpSpPr/>
          <p:nvPr/>
        </p:nvGrpSpPr>
        <p:grpSpPr>
          <a:xfrm>
            <a:off x="5770563" y="4961343"/>
            <a:ext cx="303011" cy="229210"/>
            <a:chOff x="5770563" y="4961343"/>
            <a:chExt cx="303011" cy="229210"/>
          </a:xfrm>
        </p:grpSpPr>
        <p:sp>
          <p:nvSpPr>
            <p:cNvPr id="138" name="SMARTInkShape-134"/>
            <p:cNvSpPr/>
            <p:nvPr>
              <p:custDataLst>
                <p:tags r:id="rId38"/>
              </p:custDataLst>
            </p:nvPr>
          </p:nvSpPr>
          <p:spPr>
            <a:xfrm>
              <a:off x="5865813" y="5001856"/>
              <a:ext cx="134216" cy="133707"/>
            </a:xfrm>
            <a:custGeom>
              <a:avLst/>
              <a:gdLst/>
              <a:ahLst/>
              <a:cxnLst/>
              <a:rect l="0" t="0" r="0" b="0"/>
              <a:pathLst>
                <a:path w="134216" h="133707">
                  <a:moveTo>
                    <a:pt x="0" y="30519"/>
                  </a:moveTo>
                  <a:lnTo>
                    <a:pt x="0" y="30519"/>
                  </a:lnTo>
                  <a:lnTo>
                    <a:pt x="0" y="26305"/>
                  </a:lnTo>
                  <a:lnTo>
                    <a:pt x="1763" y="25064"/>
                  </a:lnTo>
                  <a:lnTo>
                    <a:pt x="34514" y="14092"/>
                  </a:lnTo>
                  <a:lnTo>
                    <a:pt x="73805" y="2925"/>
                  </a:lnTo>
                  <a:lnTo>
                    <a:pt x="87523" y="0"/>
                  </a:lnTo>
                  <a:lnTo>
                    <a:pt x="90098" y="471"/>
                  </a:lnTo>
                  <a:lnTo>
                    <a:pt x="91815" y="1668"/>
                  </a:lnTo>
                  <a:lnTo>
                    <a:pt x="92960" y="3347"/>
                  </a:lnTo>
                  <a:lnTo>
                    <a:pt x="94570" y="9925"/>
                  </a:lnTo>
                  <a:lnTo>
                    <a:pt x="95048" y="17460"/>
                  </a:lnTo>
                  <a:lnTo>
                    <a:pt x="92808" y="22657"/>
                  </a:lnTo>
                  <a:lnTo>
                    <a:pt x="88397" y="28966"/>
                  </a:lnTo>
                  <a:lnTo>
                    <a:pt x="87633" y="34273"/>
                  </a:lnTo>
                  <a:lnTo>
                    <a:pt x="88408" y="35668"/>
                  </a:lnTo>
                  <a:lnTo>
                    <a:pt x="89806" y="36597"/>
                  </a:lnTo>
                  <a:lnTo>
                    <a:pt x="91620" y="37217"/>
                  </a:lnTo>
                  <a:lnTo>
                    <a:pt x="131281" y="60421"/>
                  </a:lnTo>
                  <a:lnTo>
                    <a:pt x="132500" y="61037"/>
                  </a:lnTo>
                  <a:lnTo>
                    <a:pt x="133853" y="66425"/>
                  </a:lnTo>
                  <a:lnTo>
                    <a:pt x="134215" y="70332"/>
                  </a:lnTo>
                  <a:lnTo>
                    <a:pt x="132264" y="77024"/>
                  </a:lnTo>
                  <a:lnTo>
                    <a:pt x="103187" y="133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35"/>
            <p:cNvSpPr/>
            <p:nvPr>
              <p:custDataLst>
                <p:tags r:id="rId39"/>
              </p:custDataLst>
            </p:nvPr>
          </p:nvSpPr>
          <p:spPr>
            <a:xfrm>
              <a:off x="5770563" y="4961343"/>
              <a:ext cx="303011" cy="229210"/>
            </a:xfrm>
            <a:custGeom>
              <a:avLst/>
              <a:gdLst/>
              <a:ahLst/>
              <a:cxnLst/>
              <a:rect l="0" t="0" r="0" b="0"/>
              <a:pathLst>
                <a:path w="303011" h="229210">
                  <a:moveTo>
                    <a:pt x="0" y="110720"/>
                  </a:moveTo>
                  <a:lnTo>
                    <a:pt x="0" y="110720"/>
                  </a:lnTo>
                  <a:lnTo>
                    <a:pt x="881" y="102618"/>
                  </a:lnTo>
                  <a:lnTo>
                    <a:pt x="11047" y="74179"/>
                  </a:lnTo>
                  <a:lnTo>
                    <a:pt x="40166" y="46185"/>
                  </a:lnTo>
                  <a:lnTo>
                    <a:pt x="74897" y="22922"/>
                  </a:lnTo>
                  <a:lnTo>
                    <a:pt x="99508" y="12092"/>
                  </a:lnTo>
                  <a:lnTo>
                    <a:pt x="134616" y="2678"/>
                  </a:lnTo>
                  <a:lnTo>
                    <a:pt x="172078" y="0"/>
                  </a:lnTo>
                  <a:lnTo>
                    <a:pt x="207694" y="1999"/>
                  </a:lnTo>
                  <a:lnTo>
                    <a:pt x="242599" y="10653"/>
                  </a:lnTo>
                  <a:lnTo>
                    <a:pt x="260421" y="18257"/>
                  </a:lnTo>
                  <a:lnTo>
                    <a:pt x="279799" y="35064"/>
                  </a:lnTo>
                  <a:lnTo>
                    <a:pt x="300110" y="64804"/>
                  </a:lnTo>
                  <a:lnTo>
                    <a:pt x="303010" y="84432"/>
                  </a:lnTo>
                  <a:lnTo>
                    <a:pt x="299682" y="115572"/>
                  </a:lnTo>
                  <a:lnTo>
                    <a:pt x="286444" y="154011"/>
                  </a:lnTo>
                  <a:lnTo>
                    <a:pt x="272298" y="177447"/>
                  </a:lnTo>
                  <a:lnTo>
                    <a:pt x="253432" y="195795"/>
                  </a:lnTo>
                  <a:lnTo>
                    <a:pt x="215917" y="219992"/>
                  </a:lnTo>
                  <a:lnTo>
                    <a:pt x="210091" y="223256"/>
                  </a:lnTo>
                  <a:lnTo>
                    <a:pt x="180821" y="227848"/>
                  </a:lnTo>
                  <a:lnTo>
                    <a:pt x="148434" y="229209"/>
                  </a:lnTo>
                  <a:lnTo>
                    <a:pt x="110202" y="227354"/>
                  </a:lnTo>
                  <a:lnTo>
                    <a:pt x="76770" y="220806"/>
                  </a:lnTo>
                  <a:lnTo>
                    <a:pt x="62342" y="213740"/>
                  </a:lnTo>
                  <a:lnTo>
                    <a:pt x="43558" y="195631"/>
                  </a:lnTo>
                  <a:lnTo>
                    <a:pt x="27745" y="171263"/>
                  </a:lnTo>
                  <a:lnTo>
                    <a:pt x="21738" y="157031"/>
                  </a:lnTo>
                  <a:lnTo>
                    <a:pt x="20832" y="141885"/>
                  </a:lnTo>
                  <a:lnTo>
                    <a:pt x="25184" y="109042"/>
                  </a:lnTo>
                  <a:lnTo>
                    <a:pt x="41642" y="85957"/>
                  </a:lnTo>
                  <a:lnTo>
                    <a:pt x="63500" y="63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34"/>
          <p:cNvGrpSpPr/>
          <p:nvPr/>
        </p:nvGrpSpPr>
        <p:grpSpPr>
          <a:xfrm>
            <a:off x="6184126" y="4778375"/>
            <a:ext cx="967563" cy="444002"/>
            <a:chOff x="6184126" y="4778375"/>
            <a:chExt cx="967563" cy="444002"/>
          </a:xfrm>
        </p:grpSpPr>
        <p:sp>
          <p:nvSpPr>
            <p:cNvPr id="141" name="SMARTInkShape-136"/>
            <p:cNvSpPr/>
            <p:nvPr>
              <p:custDataLst>
                <p:tags r:id="rId30"/>
              </p:custDataLst>
            </p:nvPr>
          </p:nvSpPr>
          <p:spPr>
            <a:xfrm>
              <a:off x="6184126" y="4962648"/>
              <a:ext cx="165875" cy="259729"/>
            </a:xfrm>
            <a:custGeom>
              <a:avLst/>
              <a:gdLst/>
              <a:ahLst/>
              <a:cxnLst/>
              <a:rect l="0" t="0" r="0" b="0"/>
              <a:pathLst>
                <a:path w="165875" h="259729">
                  <a:moveTo>
                    <a:pt x="38874" y="93540"/>
                  </a:moveTo>
                  <a:lnTo>
                    <a:pt x="38874" y="93540"/>
                  </a:lnTo>
                  <a:lnTo>
                    <a:pt x="32040" y="93540"/>
                  </a:lnTo>
                  <a:lnTo>
                    <a:pt x="19985" y="75657"/>
                  </a:lnTo>
                  <a:lnTo>
                    <a:pt x="19226" y="71034"/>
                  </a:lnTo>
                  <a:lnTo>
                    <a:pt x="22371" y="52770"/>
                  </a:lnTo>
                  <a:lnTo>
                    <a:pt x="33848" y="24953"/>
                  </a:lnTo>
                  <a:lnTo>
                    <a:pt x="41344" y="16607"/>
                  </a:lnTo>
                  <a:lnTo>
                    <a:pt x="60528" y="4063"/>
                  </a:lnTo>
                  <a:lnTo>
                    <a:pt x="80273" y="0"/>
                  </a:lnTo>
                  <a:lnTo>
                    <a:pt x="98668" y="3011"/>
                  </a:lnTo>
                  <a:lnTo>
                    <a:pt x="115288" y="13701"/>
                  </a:lnTo>
                  <a:lnTo>
                    <a:pt x="142020" y="40617"/>
                  </a:lnTo>
                  <a:lnTo>
                    <a:pt x="159006" y="61821"/>
                  </a:lnTo>
                  <a:lnTo>
                    <a:pt x="162821" y="75620"/>
                  </a:lnTo>
                  <a:lnTo>
                    <a:pt x="163635" y="92631"/>
                  </a:lnTo>
                  <a:lnTo>
                    <a:pt x="158860" y="128893"/>
                  </a:lnTo>
                  <a:lnTo>
                    <a:pt x="145445" y="157751"/>
                  </a:lnTo>
                  <a:lnTo>
                    <a:pt x="130913" y="179299"/>
                  </a:lnTo>
                  <a:lnTo>
                    <a:pt x="95105" y="212328"/>
                  </a:lnTo>
                  <a:lnTo>
                    <a:pt x="68273" y="234603"/>
                  </a:lnTo>
                  <a:lnTo>
                    <a:pt x="31220" y="254544"/>
                  </a:lnTo>
                  <a:lnTo>
                    <a:pt x="21221" y="258543"/>
                  </a:lnTo>
                  <a:lnTo>
                    <a:pt x="8459" y="259728"/>
                  </a:lnTo>
                  <a:lnTo>
                    <a:pt x="5368" y="259013"/>
                  </a:lnTo>
                  <a:lnTo>
                    <a:pt x="3307" y="257653"/>
                  </a:lnTo>
                  <a:lnTo>
                    <a:pt x="1934" y="255865"/>
                  </a:lnTo>
                  <a:lnTo>
                    <a:pt x="0" y="244921"/>
                  </a:lnTo>
                  <a:lnTo>
                    <a:pt x="10306" y="210852"/>
                  </a:lnTo>
                  <a:lnTo>
                    <a:pt x="20003" y="198301"/>
                  </a:lnTo>
                  <a:lnTo>
                    <a:pt x="43574" y="180085"/>
                  </a:lnTo>
                  <a:lnTo>
                    <a:pt x="71553" y="168876"/>
                  </a:lnTo>
                  <a:lnTo>
                    <a:pt x="94711" y="167014"/>
                  </a:lnTo>
                  <a:lnTo>
                    <a:pt x="123889" y="173839"/>
                  </a:lnTo>
                  <a:lnTo>
                    <a:pt x="165874" y="196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37"/>
            <p:cNvSpPr/>
            <p:nvPr>
              <p:custDataLst>
                <p:tags r:id="rId31"/>
              </p:custDataLst>
            </p:nvPr>
          </p:nvSpPr>
          <p:spPr>
            <a:xfrm>
              <a:off x="6397625" y="4962576"/>
              <a:ext cx="129981" cy="195525"/>
            </a:xfrm>
            <a:custGeom>
              <a:avLst/>
              <a:gdLst/>
              <a:ahLst/>
              <a:cxnLst/>
              <a:rect l="0" t="0" r="0" b="0"/>
              <a:pathLst>
                <a:path w="129981" h="195525">
                  <a:moveTo>
                    <a:pt x="0" y="22174"/>
                  </a:moveTo>
                  <a:lnTo>
                    <a:pt x="0" y="22174"/>
                  </a:lnTo>
                  <a:lnTo>
                    <a:pt x="0" y="15340"/>
                  </a:lnTo>
                  <a:lnTo>
                    <a:pt x="4213" y="10350"/>
                  </a:lnTo>
                  <a:lnTo>
                    <a:pt x="8634" y="8099"/>
                  </a:lnTo>
                  <a:lnTo>
                    <a:pt x="41590" y="63"/>
                  </a:lnTo>
                  <a:lnTo>
                    <a:pt x="55525" y="0"/>
                  </a:lnTo>
                  <a:lnTo>
                    <a:pt x="74170" y="5804"/>
                  </a:lnTo>
                  <a:lnTo>
                    <a:pt x="107271" y="28097"/>
                  </a:lnTo>
                  <a:lnTo>
                    <a:pt x="119783" y="47741"/>
                  </a:lnTo>
                  <a:lnTo>
                    <a:pt x="129075" y="70319"/>
                  </a:lnTo>
                  <a:lnTo>
                    <a:pt x="129980" y="88257"/>
                  </a:lnTo>
                  <a:lnTo>
                    <a:pt x="123375" y="124304"/>
                  </a:lnTo>
                  <a:lnTo>
                    <a:pt x="111913" y="144647"/>
                  </a:lnTo>
                  <a:lnTo>
                    <a:pt x="88691" y="171278"/>
                  </a:lnTo>
                  <a:lnTo>
                    <a:pt x="69495" y="182280"/>
                  </a:lnTo>
                  <a:lnTo>
                    <a:pt x="31389" y="194886"/>
                  </a:lnTo>
                  <a:lnTo>
                    <a:pt x="26219" y="195524"/>
                  </a:lnTo>
                  <a:lnTo>
                    <a:pt x="18120" y="193880"/>
                  </a:lnTo>
                  <a:lnTo>
                    <a:pt x="14726" y="192207"/>
                  </a:lnTo>
                  <a:lnTo>
                    <a:pt x="8603" y="185645"/>
                  </a:lnTo>
                  <a:lnTo>
                    <a:pt x="3823" y="176849"/>
                  </a:lnTo>
                  <a:lnTo>
                    <a:pt x="1700" y="167060"/>
                  </a:lnTo>
                  <a:lnTo>
                    <a:pt x="3106" y="159181"/>
                  </a:lnTo>
                  <a:lnTo>
                    <a:pt x="7555" y="151858"/>
                  </a:lnTo>
                  <a:lnTo>
                    <a:pt x="29372" y="128823"/>
                  </a:lnTo>
                  <a:lnTo>
                    <a:pt x="38337" y="123078"/>
                  </a:lnTo>
                  <a:lnTo>
                    <a:pt x="50552" y="122289"/>
                  </a:lnTo>
                  <a:lnTo>
                    <a:pt x="71526" y="124754"/>
                  </a:lnTo>
                  <a:lnTo>
                    <a:pt x="80590" y="129796"/>
                  </a:lnTo>
                  <a:lnTo>
                    <a:pt x="99656" y="146948"/>
                  </a:lnTo>
                  <a:lnTo>
                    <a:pt x="119062" y="165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38"/>
            <p:cNvSpPr/>
            <p:nvPr>
              <p:custDataLst>
                <p:tags r:id="rId32"/>
              </p:custDataLst>
            </p:nvPr>
          </p:nvSpPr>
          <p:spPr>
            <a:xfrm>
              <a:off x="6619875" y="51276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39"/>
            <p:cNvSpPr/>
            <p:nvPr>
              <p:custDataLst>
                <p:tags r:id="rId33"/>
              </p:custDataLst>
            </p:nvPr>
          </p:nvSpPr>
          <p:spPr>
            <a:xfrm>
              <a:off x="6654685" y="4905375"/>
              <a:ext cx="129847" cy="196674"/>
            </a:xfrm>
            <a:custGeom>
              <a:avLst/>
              <a:gdLst/>
              <a:ahLst/>
              <a:cxnLst/>
              <a:rect l="0" t="0" r="0" b="0"/>
              <a:pathLst>
                <a:path w="129847" h="196674">
                  <a:moveTo>
                    <a:pt x="100127" y="0"/>
                  </a:moveTo>
                  <a:lnTo>
                    <a:pt x="100127" y="0"/>
                  </a:lnTo>
                  <a:lnTo>
                    <a:pt x="92026" y="882"/>
                  </a:lnTo>
                  <a:lnTo>
                    <a:pt x="75679" y="6336"/>
                  </a:lnTo>
                  <a:lnTo>
                    <a:pt x="36370" y="29119"/>
                  </a:lnTo>
                  <a:lnTo>
                    <a:pt x="3826" y="52337"/>
                  </a:lnTo>
                  <a:lnTo>
                    <a:pt x="0" y="57950"/>
                  </a:lnTo>
                  <a:lnTo>
                    <a:pt x="744" y="61564"/>
                  </a:lnTo>
                  <a:lnTo>
                    <a:pt x="10218" y="75078"/>
                  </a:lnTo>
                  <a:lnTo>
                    <a:pt x="25079" y="89371"/>
                  </a:lnTo>
                  <a:lnTo>
                    <a:pt x="55709" y="104901"/>
                  </a:lnTo>
                  <a:lnTo>
                    <a:pt x="93167" y="124416"/>
                  </a:lnTo>
                  <a:lnTo>
                    <a:pt x="126056" y="153099"/>
                  </a:lnTo>
                  <a:lnTo>
                    <a:pt x="129291" y="163294"/>
                  </a:lnTo>
                  <a:lnTo>
                    <a:pt x="129846" y="174881"/>
                  </a:lnTo>
                  <a:lnTo>
                    <a:pt x="127153" y="182970"/>
                  </a:lnTo>
                  <a:lnTo>
                    <a:pt x="120663" y="189505"/>
                  </a:lnTo>
                  <a:lnTo>
                    <a:pt x="116464" y="192482"/>
                  </a:lnTo>
                  <a:lnTo>
                    <a:pt x="97912" y="196673"/>
                  </a:lnTo>
                  <a:lnTo>
                    <a:pt x="87971" y="195301"/>
                  </a:lnTo>
                  <a:lnTo>
                    <a:pt x="70189" y="187235"/>
                  </a:lnTo>
                  <a:lnTo>
                    <a:pt x="66940" y="183913"/>
                  </a:lnTo>
                  <a:lnTo>
                    <a:pt x="63329" y="175520"/>
                  </a:lnTo>
                  <a:lnTo>
                    <a:pt x="65509" y="152450"/>
                  </a:lnTo>
                  <a:lnTo>
                    <a:pt x="75030" y="124841"/>
                  </a:lnTo>
                  <a:lnTo>
                    <a:pt x="88086" y="104311"/>
                  </a:lnTo>
                  <a:lnTo>
                    <a:pt x="123939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40"/>
            <p:cNvSpPr/>
            <p:nvPr>
              <p:custDataLst>
                <p:tags r:id="rId34"/>
              </p:custDataLst>
            </p:nvPr>
          </p:nvSpPr>
          <p:spPr>
            <a:xfrm>
              <a:off x="6846577" y="4921250"/>
              <a:ext cx="112903" cy="182564"/>
            </a:xfrm>
            <a:custGeom>
              <a:avLst/>
              <a:gdLst/>
              <a:ahLst/>
              <a:cxnLst/>
              <a:rect l="0" t="0" r="0" b="0"/>
              <a:pathLst>
                <a:path w="112903" h="182564">
                  <a:moveTo>
                    <a:pt x="43173" y="0"/>
                  </a:moveTo>
                  <a:lnTo>
                    <a:pt x="43173" y="0"/>
                  </a:lnTo>
                  <a:lnTo>
                    <a:pt x="14558" y="27732"/>
                  </a:lnTo>
                  <a:lnTo>
                    <a:pt x="3582" y="33308"/>
                  </a:lnTo>
                  <a:lnTo>
                    <a:pt x="903" y="35434"/>
                  </a:lnTo>
                  <a:lnTo>
                    <a:pt x="0" y="36852"/>
                  </a:lnTo>
                  <a:lnTo>
                    <a:pt x="280" y="37797"/>
                  </a:lnTo>
                  <a:lnTo>
                    <a:pt x="10282" y="44893"/>
                  </a:lnTo>
                  <a:lnTo>
                    <a:pt x="24118" y="48580"/>
                  </a:lnTo>
                  <a:lnTo>
                    <a:pt x="49698" y="60030"/>
                  </a:lnTo>
                  <a:lnTo>
                    <a:pt x="55461" y="61187"/>
                  </a:lnTo>
                  <a:lnTo>
                    <a:pt x="88069" y="81179"/>
                  </a:lnTo>
                  <a:lnTo>
                    <a:pt x="99789" y="93923"/>
                  </a:lnTo>
                  <a:lnTo>
                    <a:pt x="110768" y="114031"/>
                  </a:lnTo>
                  <a:lnTo>
                    <a:pt x="112902" y="124470"/>
                  </a:lnTo>
                  <a:lnTo>
                    <a:pt x="111500" y="132637"/>
                  </a:lnTo>
                  <a:lnTo>
                    <a:pt x="107054" y="140089"/>
                  </a:lnTo>
                  <a:lnTo>
                    <a:pt x="94532" y="156893"/>
                  </a:lnTo>
                  <a:lnTo>
                    <a:pt x="93287" y="160158"/>
                  </a:lnTo>
                  <a:lnTo>
                    <a:pt x="84849" y="166137"/>
                  </a:lnTo>
                  <a:lnTo>
                    <a:pt x="51285" y="180161"/>
                  </a:lnTo>
                  <a:lnTo>
                    <a:pt x="27297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41"/>
            <p:cNvSpPr/>
            <p:nvPr>
              <p:custDataLst>
                <p:tags r:id="rId35"/>
              </p:custDataLst>
            </p:nvPr>
          </p:nvSpPr>
          <p:spPr>
            <a:xfrm>
              <a:off x="6897687" y="4913313"/>
              <a:ext cx="63502" cy="15876"/>
            </a:xfrm>
            <a:custGeom>
              <a:avLst/>
              <a:gdLst/>
              <a:ahLst/>
              <a:cxnLst/>
              <a:rect l="0" t="0" r="0" b="0"/>
              <a:pathLst>
                <a:path w="63502" h="15876">
                  <a:moveTo>
                    <a:pt x="63501" y="0"/>
                  </a:moveTo>
                  <a:lnTo>
                    <a:pt x="63501" y="0"/>
                  </a:lnTo>
                  <a:lnTo>
                    <a:pt x="43625" y="88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42"/>
            <p:cNvSpPr/>
            <p:nvPr>
              <p:custDataLst>
                <p:tags r:id="rId36"/>
              </p:custDataLst>
            </p:nvPr>
          </p:nvSpPr>
          <p:spPr>
            <a:xfrm>
              <a:off x="7088187" y="4778375"/>
              <a:ext cx="7611" cy="95251"/>
            </a:xfrm>
            <a:custGeom>
              <a:avLst/>
              <a:gdLst/>
              <a:ahLst/>
              <a:cxnLst/>
              <a:rect l="0" t="0" r="0" b="0"/>
              <a:pathLst>
                <a:path w="7611" h="95251">
                  <a:moveTo>
                    <a:pt x="0" y="0"/>
                  </a:moveTo>
                  <a:lnTo>
                    <a:pt x="0" y="0"/>
                  </a:lnTo>
                  <a:lnTo>
                    <a:pt x="0" y="37547"/>
                  </a:lnTo>
                  <a:lnTo>
                    <a:pt x="7610" y="7625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43"/>
            <p:cNvSpPr/>
            <p:nvPr>
              <p:custDataLst>
                <p:tags r:id="rId37"/>
              </p:custDataLst>
            </p:nvPr>
          </p:nvSpPr>
          <p:spPr>
            <a:xfrm>
              <a:off x="7064374" y="4810125"/>
              <a:ext cx="87315" cy="15876"/>
            </a:xfrm>
            <a:custGeom>
              <a:avLst/>
              <a:gdLst/>
              <a:ahLst/>
              <a:cxnLst/>
              <a:rect l="0" t="0" r="0" b="0"/>
              <a:pathLst>
                <a:path w="87315" h="15876">
                  <a:moveTo>
                    <a:pt x="87314" y="0"/>
                  </a:moveTo>
                  <a:lnTo>
                    <a:pt x="87314" y="0"/>
                  </a:lnTo>
                  <a:lnTo>
                    <a:pt x="80479" y="0"/>
                  </a:lnTo>
                  <a:lnTo>
                    <a:pt x="75489" y="4213"/>
                  </a:lnTo>
                  <a:lnTo>
                    <a:pt x="68536" y="6282"/>
                  </a:lnTo>
                  <a:lnTo>
                    <a:pt x="30020" y="7894"/>
                  </a:lnTo>
                  <a:lnTo>
                    <a:pt x="21281" y="880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35"/>
          <p:cNvGrpSpPr/>
          <p:nvPr/>
        </p:nvGrpSpPr>
        <p:grpSpPr>
          <a:xfrm>
            <a:off x="7199481" y="4675651"/>
            <a:ext cx="376274" cy="196250"/>
            <a:chOff x="7199481" y="4675651"/>
            <a:chExt cx="376274" cy="196250"/>
          </a:xfrm>
        </p:grpSpPr>
        <p:sp>
          <p:nvSpPr>
            <p:cNvPr id="150" name="SMARTInkShape-144"/>
            <p:cNvSpPr/>
            <p:nvPr>
              <p:custDataLst>
                <p:tags r:id="rId27"/>
              </p:custDataLst>
            </p:nvPr>
          </p:nvSpPr>
          <p:spPr>
            <a:xfrm>
              <a:off x="7199481" y="4706938"/>
              <a:ext cx="148522" cy="164963"/>
            </a:xfrm>
            <a:custGeom>
              <a:avLst/>
              <a:gdLst/>
              <a:ahLst/>
              <a:cxnLst/>
              <a:rect l="0" t="0" r="0" b="0"/>
              <a:pathLst>
                <a:path w="148522" h="164963">
                  <a:moveTo>
                    <a:pt x="55393" y="0"/>
                  </a:moveTo>
                  <a:lnTo>
                    <a:pt x="55393" y="0"/>
                  </a:lnTo>
                  <a:lnTo>
                    <a:pt x="51180" y="0"/>
                  </a:lnTo>
                  <a:lnTo>
                    <a:pt x="33030" y="14916"/>
                  </a:lnTo>
                  <a:lnTo>
                    <a:pt x="17070" y="34696"/>
                  </a:lnTo>
                  <a:lnTo>
                    <a:pt x="6312" y="52222"/>
                  </a:lnTo>
                  <a:lnTo>
                    <a:pt x="1751" y="72799"/>
                  </a:lnTo>
                  <a:lnTo>
                    <a:pt x="211" y="108029"/>
                  </a:lnTo>
                  <a:lnTo>
                    <a:pt x="0" y="121802"/>
                  </a:lnTo>
                  <a:lnTo>
                    <a:pt x="4610" y="133803"/>
                  </a:lnTo>
                  <a:lnTo>
                    <a:pt x="17728" y="151666"/>
                  </a:lnTo>
                  <a:lnTo>
                    <a:pt x="30319" y="160864"/>
                  </a:lnTo>
                  <a:lnTo>
                    <a:pt x="45220" y="164962"/>
                  </a:lnTo>
                  <a:lnTo>
                    <a:pt x="65021" y="161962"/>
                  </a:lnTo>
                  <a:lnTo>
                    <a:pt x="99135" y="144517"/>
                  </a:lnTo>
                  <a:lnTo>
                    <a:pt x="131089" y="121228"/>
                  </a:lnTo>
                  <a:lnTo>
                    <a:pt x="143478" y="101477"/>
                  </a:lnTo>
                  <a:lnTo>
                    <a:pt x="148521" y="83082"/>
                  </a:lnTo>
                  <a:lnTo>
                    <a:pt x="147349" y="71908"/>
                  </a:lnTo>
                  <a:lnTo>
                    <a:pt x="139379" y="53350"/>
                  </a:lnTo>
                  <a:lnTo>
                    <a:pt x="125096" y="31803"/>
                  </a:lnTo>
                  <a:lnTo>
                    <a:pt x="94722" y="13465"/>
                  </a:lnTo>
                  <a:lnTo>
                    <a:pt x="4745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45"/>
            <p:cNvSpPr/>
            <p:nvPr>
              <p:custDataLst>
                <p:tags r:id="rId28"/>
              </p:custDataLst>
            </p:nvPr>
          </p:nvSpPr>
          <p:spPr>
            <a:xfrm>
              <a:off x="7389813" y="4834265"/>
              <a:ext cx="15875" cy="7611"/>
            </a:xfrm>
            <a:custGeom>
              <a:avLst/>
              <a:gdLst/>
              <a:ahLst/>
              <a:cxnLst/>
              <a:rect l="0" t="0" r="0" b="0"/>
              <a:pathLst>
                <a:path w="15875" h="7611">
                  <a:moveTo>
                    <a:pt x="15874" y="7610"/>
                  </a:moveTo>
                  <a:lnTo>
                    <a:pt x="15874" y="7610"/>
                  </a:lnTo>
                  <a:lnTo>
                    <a:pt x="8263" y="0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46"/>
            <p:cNvSpPr/>
            <p:nvPr>
              <p:custDataLst>
                <p:tags r:id="rId29"/>
              </p:custDataLst>
            </p:nvPr>
          </p:nvSpPr>
          <p:spPr>
            <a:xfrm>
              <a:off x="7422666" y="4675651"/>
              <a:ext cx="153089" cy="166225"/>
            </a:xfrm>
            <a:custGeom>
              <a:avLst/>
              <a:gdLst/>
              <a:ahLst/>
              <a:cxnLst/>
              <a:rect l="0" t="0" r="0" b="0"/>
              <a:pathLst>
                <a:path w="153089" h="166225">
                  <a:moveTo>
                    <a:pt x="6833" y="39224"/>
                  </a:moveTo>
                  <a:lnTo>
                    <a:pt x="6833" y="39224"/>
                  </a:lnTo>
                  <a:lnTo>
                    <a:pt x="0" y="39224"/>
                  </a:lnTo>
                  <a:lnTo>
                    <a:pt x="3437" y="35010"/>
                  </a:lnTo>
                  <a:lnTo>
                    <a:pt x="10041" y="28176"/>
                  </a:lnTo>
                  <a:lnTo>
                    <a:pt x="49656" y="10092"/>
                  </a:lnTo>
                  <a:lnTo>
                    <a:pt x="76539" y="1882"/>
                  </a:lnTo>
                  <a:lnTo>
                    <a:pt x="94881" y="0"/>
                  </a:lnTo>
                  <a:lnTo>
                    <a:pt x="101234" y="2094"/>
                  </a:lnTo>
                  <a:lnTo>
                    <a:pt x="104164" y="3887"/>
                  </a:lnTo>
                  <a:lnTo>
                    <a:pt x="106116" y="5964"/>
                  </a:lnTo>
                  <a:lnTo>
                    <a:pt x="108285" y="10625"/>
                  </a:lnTo>
                  <a:lnTo>
                    <a:pt x="106897" y="17988"/>
                  </a:lnTo>
                  <a:lnTo>
                    <a:pt x="101158" y="29698"/>
                  </a:lnTo>
                  <a:lnTo>
                    <a:pt x="95498" y="35872"/>
                  </a:lnTo>
                  <a:lnTo>
                    <a:pt x="84160" y="44306"/>
                  </a:lnTo>
                  <a:lnTo>
                    <a:pt x="71666" y="61460"/>
                  </a:lnTo>
                  <a:lnTo>
                    <a:pt x="75630" y="64688"/>
                  </a:lnTo>
                  <a:lnTo>
                    <a:pt x="82388" y="68180"/>
                  </a:lnTo>
                  <a:lnTo>
                    <a:pt x="92034" y="70146"/>
                  </a:lnTo>
                  <a:lnTo>
                    <a:pt x="119946" y="75079"/>
                  </a:lnTo>
                  <a:lnTo>
                    <a:pt x="133932" y="81989"/>
                  </a:lnTo>
                  <a:lnTo>
                    <a:pt x="152131" y="104304"/>
                  </a:lnTo>
                  <a:lnTo>
                    <a:pt x="153088" y="108187"/>
                  </a:lnTo>
                  <a:lnTo>
                    <a:pt x="150328" y="127986"/>
                  </a:lnTo>
                  <a:lnTo>
                    <a:pt x="148358" y="131030"/>
                  </a:lnTo>
                  <a:lnTo>
                    <a:pt x="115028" y="157177"/>
                  </a:lnTo>
                  <a:lnTo>
                    <a:pt x="101706" y="163544"/>
                  </a:lnTo>
                  <a:lnTo>
                    <a:pt x="62397" y="166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147"/>
          <p:cNvSpPr/>
          <p:nvPr>
            <p:custDataLst>
              <p:tags r:id="rId8"/>
            </p:custDataLst>
          </p:nvPr>
        </p:nvSpPr>
        <p:spPr>
          <a:xfrm>
            <a:off x="7048509" y="5024438"/>
            <a:ext cx="142720" cy="126533"/>
          </a:xfrm>
          <a:custGeom>
            <a:avLst/>
            <a:gdLst/>
            <a:ahLst/>
            <a:cxnLst/>
            <a:rect l="0" t="0" r="0" b="0"/>
            <a:pathLst>
              <a:path w="142720" h="126533">
                <a:moveTo>
                  <a:pt x="63490" y="7937"/>
                </a:moveTo>
                <a:lnTo>
                  <a:pt x="63490" y="7937"/>
                </a:lnTo>
                <a:lnTo>
                  <a:pt x="59277" y="7937"/>
                </a:lnTo>
                <a:lnTo>
                  <a:pt x="58036" y="7055"/>
                </a:lnTo>
                <a:lnTo>
                  <a:pt x="57208" y="5585"/>
                </a:lnTo>
                <a:lnTo>
                  <a:pt x="55881" y="1103"/>
                </a:lnTo>
                <a:lnTo>
                  <a:pt x="53347" y="489"/>
                </a:lnTo>
                <a:lnTo>
                  <a:pt x="25339" y="0"/>
                </a:lnTo>
                <a:lnTo>
                  <a:pt x="12890" y="11047"/>
                </a:lnTo>
                <a:lnTo>
                  <a:pt x="10134" y="16081"/>
                </a:lnTo>
                <a:lnTo>
                  <a:pt x="8026" y="21258"/>
                </a:lnTo>
                <a:lnTo>
                  <a:pt x="2764" y="29131"/>
                </a:lnTo>
                <a:lnTo>
                  <a:pt x="813" y="37050"/>
                </a:lnTo>
                <a:lnTo>
                  <a:pt x="0" y="73756"/>
                </a:lnTo>
                <a:lnTo>
                  <a:pt x="8075" y="99787"/>
                </a:lnTo>
                <a:lnTo>
                  <a:pt x="21403" y="116350"/>
                </a:lnTo>
                <a:lnTo>
                  <a:pt x="26558" y="121678"/>
                </a:lnTo>
                <a:lnTo>
                  <a:pt x="34142" y="124634"/>
                </a:lnTo>
                <a:lnTo>
                  <a:pt x="53382" y="126532"/>
                </a:lnTo>
                <a:lnTo>
                  <a:pt x="80485" y="120124"/>
                </a:lnTo>
                <a:lnTo>
                  <a:pt x="93710" y="110949"/>
                </a:lnTo>
                <a:lnTo>
                  <a:pt x="131474" y="73979"/>
                </a:lnTo>
                <a:lnTo>
                  <a:pt x="139099" y="60921"/>
                </a:lnTo>
                <a:lnTo>
                  <a:pt x="141750" y="50192"/>
                </a:lnTo>
                <a:lnTo>
                  <a:pt x="142719" y="30313"/>
                </a:lnTo>
                <a:lnTo>
                  <a:pt x="140448" y="24350"/>
                </a:lnTo>
                <a:lnTo>
                  <a:pt x="131805" y="13335"/>
                </a:lnTo>
                <a:lnTo>
                  <a:pt x="126779" y="10335"/>
                </a:lnTo>
                <a:lnTo>
                  <a:pt x="101624" y="1243"/>
                </a:lnTo>
                <a:lnTo>
                  <a:pt x="93374" y="2904"/>
                </a:lnTo>
                <a:lnTo>
                  <a:pt x="78813" y="6446"/>
                </a:lnTo>
                <a:lnTo>
                  <a:pt x="69419" y="8156"/>
                </a:lnTo>
                <a:lnTo>
                  <a:pt x="39678" y="238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SMARTInkShape-Group37"/>
          <p:cNvGrpSpPr/>
          <p:nvPr/>
        </p:nvGrpSpPr>
        <p:grpSpPr>
          <a:xfrm>
            <a:off x="7613168" y="4915776"/>
            <a:ext cx="364020" cy="188038"/>
            <a:chOff x="7613168" y="4915776"/>
            <a:chExt cx="364020" cy="188038"/>
          </a:xfrm>
        </p:grpSpPr>
        <p:sp>
          <p:nvSpPr>
            <p:cNvPr id="155" name="SMARTInkShape-148"/>
            <p:cNvSpPr/>
            <p:nvPr>
              <p:custDataLst>
                <p:tags r:id="rId25"/>
              </p:custDataLst>
            </p:nvPr>
          </p:nvSpPr>
          <p:spPr>
            <a:xfrm>
              <a:off x="7613168" y="4942565"/>
              <a:ext cx="141770" cy="118955"/>
            </a:xfrm>
            <a:custGeom>
              <a:avLst/>
              <a:gdLst/>
              <a:ahLst/>
              <a:cxnLst/>
              <a:rect l="0" t="0" r="0" b="0"/>
              <a:pathLst>
                <a:path w="141770" h="118955">
                  <a:moveTo>
                    <a:pt x="14770" y="2497"/>
                  </a:moveTo>
                  <a:lnTo>
                    <a:pt x="14770" y="2497"/>
                  </a:lnTo>
                  <a:lnTo>
                    <a:pt x="14770" y="40630"/>
                  </a:lnTo>
                  <a:lnTo>
                    <a:pt x="13887" y="79082"/>
                  </a:lnTo>
                  <a:lnTo>
                    <a:pt x="7322" y="117651"/>
                  </a:lnTo>
                  <a:lnTo>
                    <a:pt x="7158" y="118954"/>
                  </a:lnTo>
                  <a:lnTo>
                    <a:pt x="6167" y="118059"/>
                  </a:lnTo>
                  <a:lnTo>
                    <a:pt x="2715" y="112360"/>
                  </a:lnTo>
                  <a:lnTo>
                    <a:pt x="27" y="99235"/>
                  </a:lnTo>
                  <a:lnTo>
                    <a:pt x="0" y="72661"/>
                  </a:lnTo>
                  <a:lnTo>
                    <a:pt x="9971" y="34080"/>
                  </a:lnTo>
                  <a:lnTo>
                    <a:pt x="17340" y="23002"/>
                  </a:lnTo>
                  <a:lnTo>
                    <a:pt x="25613" y="16020"/>
                  </a:lnTo>
                  <a:lnTo>
                    <a:pt x="32230" y="12917"/>
                  </a:lnTo>
                  <a:lnTo>
                    <a:pt x="34347" y="12972"/>
                  </a:lnTo>
                  <a:lnTo>
                    <a:pt x="35758" y="13890"/>
                  </a:lnTo>
                  <a:lnTo>
                    <a:pt x="49464" y="42826"/>
                  </a:lnTo>
                  <a:lnTo>
                    <a:pt x="58233" y="81032"/>
                  </a:lnTo>
                  <a:lnTo>
                    <a:pt x="62029" y="89039"/>
                  </a:lnTo>
                  <a:lnTo>
                    <a:pt x="64732" y="55265"/>
                  </a:lnTo>
                  <a:lnTo>
                    <a:pt x="78474" y="18824"/>
                  </a:lnTo>
                  <a:lnTo>
                    <a:pt x="84533" y="8871"/>
                  </a:lnTo>
                  <a:lnTo>
                    <a:pt x="93107" y="1508"/>
                  </a:lnTo>
                  <a:lnTo>
                    <a:pt x="96980" y="74"/>
                  </a:lnTo>
                  <a:lnTo>
                    <a:pt x="100444" y="0"/>
                  </a:lnTo>
                  <a:lnTo>
                    <a:pt x="103636" y="832"/>
                  </a:lnTo>
                  <a:lnTo>
                    <a:pt x="116556" y="14644"/>
                  </a:lnTo>
                  <a:lnTo>
                    <a:pt x="133299" y="50676"/>
                  </a:lnTo>
                  <a:lnTo>
                    <a:pt x="140096" y="73555"/>
                  </a:lnTo>
                  <a:lnTo>
                    <a:pt x="141769" y="1136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49"/>
            <p:cNvSpPr/>
            <p:nvPr>
              <p:custDataLst>
                <p:tags r:id="rId26"/>
              </p:custDataLst>
            </p:nvPr>
          </p:nvSpPr>
          <p:spPr>
            <a:xfrm>
              <a:off x="7810499" y="4915776"/>
              <a:ext cx="166689" cy="188038"/>
            </a:xfrm>
            <a:custGeom>
              <a:avLst/>
              <a:gdLst/>
              <a:ahLst/>
              <a:cxnLst/>
              <a:rect l="0" t="0" r="0" b="0"/>
              <a:pathLst>
                <a:path w="166689" h="188038">
                  <a:moveTo>
                    <a:pt x="0" y="29286"/>
                  </a:moveTo>
                  <a:lnTo>
                    <a:pt x="0" y="29286"/>
                  </a:lnTo>
                  <a:lnTo>
                    <a:pt x="2353" y="55190"/>
                  </a:lnTo>
                  <a:lnTo>
                    <a:pt x="7448" y="90695"/>
                  </a:lnTo>
                  <a:lnTo>
                    <a:pt x="7842" y="128338"/>
                  </a:lnTo>
                  <a:lnTo>
                    <a:pt x="7910" y="142420"/>
                  </a:lnTo>
                  <a:lnTo>
                    <a:pt x="7037" y="144396"/>
                  </a:lnTo>
                  <a:lnTo>
                    <a:pt x="5574" y="145714"/>
                  </a:lnTo>
                  <a:lnTo>
                    <a:pt x="3716" y="146592"/>
                  </a:lnTo>
                  <a:lnTo>
                    <a:pt x="3360" y="146296"/>
                  </a:lnTo>
                  <a:lnTo>
                    <a:pt x="5315" y="143614"/>
                  </a:lnTo>
                  <a:lnTo>
                    <a:pt x="14122" y="111757"/>
                  </a:lnTo>
                  <a:lnTo>
                    <a:pt x="26341" y="77784"/>
                  </a:lnTo>
                  <a:lnTo>
                    <a:pt x="41265" y="53761"/>
                  </a:lnTo>
                  <a:lnTo>
                    <a:pt x="44268" y="51777"/>
                  </a:lnTo>
                  <a:lnTo>
                    <a:pt x="47151" y="51335"/>
                  </a:lnTo>
                  <a:lnTo>
                    <a:pt x="49955" y="51923"/>
                  </a:lnTo>
                  <a:lnTo>
                    <a:pt x="55422" y="59632"/>
                  </a:lnTo>
                  <a:lnTo>
                    <a:pt x="69074" y="96594"/>
                  </a:lnTo>
                  <a:lnTo>
                    <a:pt x="71300" y="114789"/>
                  </a:lnTo>
                  <a:lnTo>
                    <a:pt x="76891" y="76315"/>
                  </a:lnTo>
                  <a:lnTo>
                    <a:pt x="83263" y="43864"/>
                  </a:lnTo>
                  <a:lnTo>
                    <a:pt x="100627" y="5850"/>
                  </a:lnTo>
                  <a:lnTo>
                    <a:pt x="103244" y="3078"/>
                  </a:lnTo>
                  <a:lnTo>
                    <a:pt x="110856" y="0"/>
                  </a:lnTo>
                  <a:lnTo>
                    <a:pt x="114474" y="1825"/>
                  </a:lnTo>
                  <a:lnTo>
                    <a:pt x="120846" y="10907"/>
                  </a:lnTo>
                  <a:lnTo>
                    <a:pt x="132122" y="49208"/>
                  </a:lnTo>
                  <a:lnTo>
                    <a:pt x="142843" y="84080"/>
                  </a:lnTo>
                  <a:lnTo>
                    <a:pt x="149238" y="116447"/>
                  </a:lnTo>
                  <a:lnTo>
                    <a:pt x="156839" y="153774"/>
                  </a:lnTo>
                  <a:lnTo>
                    <a:pt x="166688" y="188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38"/>
          <p:cNvGrpSpPr/>
          <p:nvPr/>
        </p:nvGrpSpPr>
        <p:grpSpPr>
          <a:xfrm>
            <a:off x="5707062" y="5620217"/>
            <a:ext cx="1055689" cy="411126"/>
            <a:chOff x="5707062" y="5620217"/>
            <a:chExt cx="1055689" cy="411126"/>
          </a:xfrm>
        </p:grpSpPr>
        <p:sp>
          <p:nvSpPr>
            <p:cNvPr id="158" name="SMARTInkShape-150"/>
            <p:cNvSpPr/>
            <p:nvPr>
              <p:custDataLst>
                <p:tags r:id="rId18"/>
              </p:custDataLst>
            </p:nvPr>
          </p:nvSpPr>
          <p:spPr>
            <a:xfrm>
              <a:off x="5754784" y="5842000"/>
              <a:ext cx="95154" cy="78797"/>
            </a:xfrm>
            <a:custGeom>
              <a:avLst/>
              <a:gdLst/>
              <a:ahLst/>
              <a:cxnLst/>
              <a:rect l="0" t="0" r="0" b="0"/>
              <a:pathLst>
                <a:path w="95154" h="78797">
                  <a:moveTo>
                    <a:pt x="7841" y="0"/>
                  </a:moveTo>
                  <a:lnTo>
                    <a:pt x="7841" y="0"/>
                  </a:lnTo>
                  <a:lnTo>
                    <a:pt x="7841" y="34697"/>
                  </a:lnTo>
                  <a:lnTo>
                    <a:pt x="5489" y="44231"/>
                  </a:lnTo>
                  <a:lnTo>
                    <a:pt x="2386" y="52290"/>
                  </a:lnTo>
                  <a:lnTo>
                    <a:pt x="0" y="77421"/>
                  </a:lnTo>
                  <a:lnTo>
                    <a:pt x="850" y="78072"/>
                  </a:lnTo>
                  <a:lnTo>
                    <a:pt x="4145" y="78796"/>
                  </a:lnTo>
                  <a:lnTo>
                    <a:pt x="8550" y="76765"/>
                  </a:lnTo>
                  <a:lnTo>
                    <a:pt x="15212" y="72923"/>
                  </a:lnTo>
                  <a:lnTo>
                    <a:pt x="49776" y="58989"/>
                  </a:lnTo>
                  <a:lnTo>
                    <a:pt x="72366" y="56014"/>
                  </a:lnTo>
                  <a:lnTo>
                    <a:pt x="78558" y="58114"/>
                  </a:lnTo>
                  <a:lnTo>
                    <a:pt x="84250" y="61106"/>
                  </a:lnTo>
                  <a:lnTo>
                    <a:pt x="95153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51"/>
            <p:cNvSpPr/>
            <p:nvPr>
              <p:custDataLst>
                <p:tags r:id="rId19"/>
              </p:custDataLst>
            </p:nvPr>
          </p:nvSpPr>
          <p:spPr>
            <a:xfrm>
              <a:off x="5865813" y="5826125"/>
              <a:ext cx="23813" cy="142876"/>
            </a:xfrm>
            <a:custGeom>
              <a:avLst/>
              <a:gdLst/>
              <a:ahLst/>
              <a:cxnLst/>
              <a:rect l="0" t="0" r="0" b="0"/>
              <a:pathLst>
                <a:path w="23813" h="142876">
                  <a:moveTo>
                    <a:pt x="0" y="0"/>
                  </a:moveTo>
                  <a:lnTo>
                    <a:pt x="0" y="0"/>
                  </a:lnTo>
                  <a:lnTo>
                    <a:pt x="0" y="34514"/>
                  </a:lnTo>
                  <a:lnTo>
                    <a:pt x="2351" y="56381"/>
                  </a:lnTo>
                  <a:lnTo>
                    <a:pt x="11047" y="91687"/>
                  </a:lnTo>
                  <a:lnTo>
                    <a:pt x="2381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52"/>
            <p:cNvSpPr/>
            <p:nvPr>
              <p:custDataLst>
                <p:tags r:id="rId20"/>
              </p:custDataLst>
            </p:nvPr>
          </p:nvSpPr>
          <p:spPr>
            <a:xfrm>
              <a:off x="5707062" y="5755961"/>
              <a:ext cx="287908" cy="275382"/>
            </a:xfrm>
            <a:custGeom>
              <a:avLst/>
              <a:gdLst/>
              <a:ahLst/>
              <a:cxnLst/>
              <a:rect l="0" t="0" r="0" b="0"/>
              <a:pathLst>
                <a:path w="287908" h="275382">
                  <a:moveTo>
                    <a:pt x="0" y="109852"/>
                  </a:moveTo>
                  <a:lnTo>
                    <a:pt x="0" y="109852"/>
                  </a:lnTo>
                  <a:lnTo>
                    <a:pt x="882" y="97177"/>
                  </a:lnTo>
                  <a:lnTo>
                    <a:pt x="10986" y="75337"/>
                  </a:lnTo>
                  <a:lnTo>
                    <a:pt x="40944" y="37639"/>
                  </a:lnTo>
                  <a:lnTo>
                    <a:pt x="59862" y="20099"/>
                  </a:lnTo>
                  <a:lnTo>
                    <a:pt x="79767" y="11036"/>
                  </a:lnTo>
                  <a:lnTo>
                    <a:pt x="116610" y="3026"/>
                  </a:lnTo>
                  <a:lnTo>
                    <a:pt x="133721" y="0"/>
                  </a:lnTo>
                  <a:lnTo>
                    <a:pt x="172595" y="5672"/>
                  </a:lnTo>
                  <a:lnTo>
                    <a:pt x="204210" y="12804"/>
                  </a:lnTo>
                  <a:lnTo>
                    <a:pt x="238679" y="34242"/>
                  </a:lnTo>
                  <a:lnTo>
                    <a:pt x="266954" y="59727"/>
                  </a:lnTo>
                  <a:lnTo>
                    <a:pt x="278809" y="79712"/>
                  </a:lnTo>
                  <a:lnTo>
                    <a:pt x="287907" y="110818"/>
                  </a:lnTo>
                  <a:lnTo>
                    <a:pt x="287761" y="143750"/>
                  </a:lnTo>
                  <a:lnTo>
                    <a:pt x="280692" y="179263"/>
                  </a:lnTo>
                  <a:lnTo>
                    <a:pt x="276903" y="198426"/>
                  </a:lnTo>
                  <a:lnTo>
                    <a:pt x="249928" y="236893"/>
                  </a:lnTo>
                  <a:lnTo>
                    <a:pt x="228099" y="253719"/>
                  </a:lnTo>
                  <a:lnTo>
                    <a:pt x="194269" y="267752"/>
                  </a:lnTo>
                  <a:lnTo>
                    <a:pt x="178946" y="272633"/>
                  </a:lnTo>
                  <a:lnTo>
                    <a:pt x="145528" y="275381"/>
                  </a:lnTo>
                  <a:lnTo>
                    <a:pt x="108579" y="275314"/>
                  </a:lnTo>
                  <a:lnTo>
                    <a:pt x="75779" y="270100"/>
                  </a:lnTo>
                  <a:lnTo>
                    <a:pt x="45249" y="260436"/>
                  </a:lnTo>
                  <a:lnTo>
                    <a:pt x="25989" y="245821"/>
                  </a:lnTo>
                  <a:lnTo>
                    <a:pt x="14658" y="231082"/>
                  </a:lnTo>
                  <a:lnTo>
                    <a:pt x="6470" y="196404"/>
                  </a:lnTo>
                  <a:lnTo>
                    <a:pt x="1278" y="169478"/>
                  </a:lnTo>
                  <a:lnTo>
                    <a:pt x="8803" y="130802"/>
                  </a:lnTo>
                  <a:lnTo>
                    <a:pt x="16708" y="98499"/>
                  </a:lnTo>
                  <a:lnTo>
                    <a:pt x="41989" y="62876"/>
                  </a:lnTo>
                  <a:lnTo>
                    <a:pt x="48942" y="54284"/>
                  </a:lnTo>
                  <a:lnTo>
                    <a:pt x="95250" y="30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53"/>
            <p:cNvSpPr/>
            <p:nvPr>
              <p:custDataLst>
                <p:tags r:id="rId21"/>
              </p:custDataLst>
            </p:nvPr>
          </p:nvSpPr>
          <p:spPr>
            <a:xfrm>
              <a:off x="6175383" y="5675523"/>
              <a:ext cx="190493" cy="261587"/>
            </a:xfrm>
            <a:custGeom>
              <a:avLst/>
              <a:gdLst/>
              <a:ahLst/>
              <a:cxnLst/>
              <a:rect l="0" t="0" r="0" b="0"/>
              <a:pathLst>
                <a:path w="190493" h="261587">
                  <a:moveTo>
                    <a:pt x="7929" y="79164"/>
                  </a:moveTo>
                  <a:lnTo>
                    <a:pt x="7929" y="79164"/>
                  </a:lnTo>
                  <a:lnTo>
                    <a:pt x="89" y="71324"/>
                  </a:lnTo>
                  <a:lnTo>
                    <a:pt x="0" y="60188"/>
                  </a:lnTo>
                  <a:lnTo>
                    <a:pt x="11040" y="33681"/>
                  </a:lnTo>
                  <a:lnTo>
                    <a:pt x="18650" y="22374"/>
                  </a:lnTo>
                  <a:lnTo>
                    <a:pt x="40395" y="7914"/>
                  </a:lnTo>
                  <a:lnTo>
                    <a:pt x="50580" y="3400"/>
                  </a:lnTo>
                  <a:lnTo>
                    <a:pt x="89675" y="0"/>
                  </a:lnTo>
                  <a:lnTo>
                    <a:pt x="102469" y="765"/>
                  </a:lnTo>
                  <a:lnTo>
                    <a:pt x="111095" y="4045"/>
                  </a:lnTo>
                  <a:lnTo>
                    <a:pt x="132923" y="19807"/>
                  </a:lnTo>
                  <a:lnTo>
                    <a:pt x="140211" y="23679"/>
                  </a:lnTo>
                  <a:lnTo>
                    <a:pt x="152467" y="34894"/>
                  </a:lnTo>
                  <a:lnTo>
                    <a:pt x="159855" y="51735"/>
                  </a:lnTo>
                  <a:lnTo>
                    <a:pt x="169545" y="84231"/>
                  </a:lnTo>
                  <a:lnTo>
                    <a:pt x="168900" y="110063"/>
                  </a:lnTo>
                  <a:lnTo>
                    <a:pt x="160690" y="148138"/>
                  </a:lnTo>
                  <a:lnTo>
                    <a:pt x="157844" y="160972"/>
                  </a:lnTo>
                  <a:lnTo>
                    <a:pt x="141644" y="188418"/>
                  </a:lnTo>
                  <a:lnTo>
                    <a:pt x="112588" y="227222"/>
                  </a:lnTo>
                  <a:lnTo>
                    <a:pt x="97819" y="242139"/>
                  </a:lnTo>
                  <a:lnTo>
                    <a:pt x="69427" y="258106"/>
                  </a:lnTo>
                  <a:lnTo>
                    <a:pt x="58293" y="260654"/>
                  </a:lnTo>
                  <a:lnTo>
                    <a:pt x="42479" y="261586"/>
                  </a:lnTo>
                  <a:lnTo>
                    <a:pt x="38572" y="256961"/>
                  </a:lnTo>
                  <a:lnTo>
                    <a:pt x="34777" y="249025"/>
                  </a:lnTo>
                  <a:lnTo>
                    <a:pt x="32142" y="224406"/>
                  </a:lnTo>
                  <a:lnTo>
                    <a:pt x="36074" y="204514"/>
                  </a:lnTo>
                  <a:lnTo>
                    <a:pt x="42825" y="190291"/>
                  </a:lnTo>
                  <a:lnTo>
                    <a:pt x="54624" y="180490"/>
                  </a:lnTo>
                  <a:lnTo>
                    <a:pt x="69292" y="172000"/>
                  </a:lnTo>
                  <a:lnTo>
                    <a:pt x="74414" y="171041"/>
                  </a:lnTo>
                  <a:lnTo>
                    <a:pt x="105855" y="174884"/>
                  </a:lnTo>
                  <a:lnTo>
                    <a:pt x="132287" y="185408"/>
                  </a:lnTo>
                  <a:lnTo>
                    <a:pt x="190492" y="222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54"/>
            <p:cNvSpPr/>
            <p:nvPr>
              <p:custDataLst>
                <p:tags r:id="rId22"/>
              </p:custDataLst>
            </p:nvPr>
          </p:nvSpPr>
          <p:spPr>
            <a:xfrm>
              <a:off x="6405563" y="5620217"/>
              <a:ext cx="177756" cy="253530"/>
            </a:xfrm>
            <a:custGeom>
              <a:avLst/>
              <a:gdLst/>
              <a:ahLst/>
              <a:cxnLst/>
              <a:rect l="0" t="0" r="0" b="0"/>
              <a:pathLst>
                <a:path w="177756" h="253530">
                  <a:moveTo>
                    <a:pt x="0" y="70971"/>
                  </a:moveTo>
                  <a:lnTo>
                    <a:pt x="0" y="70971"/>
                  </a:lnTo>
                  <a:lnTo>
                    <a:pt x="0" y="66757"/>
                  </a:lnTo>
                  <a:lnTo>
                    <a:pt x="2351" y="62337"/>
                  </a:lnTo>
                  <a:lnTo>
                    <a:pt x="5454" y="57431"/>
                  </a:lnTo>
                  <a:lnTo>
                    <a:pt x="6833" y="52312"/>
                  </a:lnTo>
                  <a:lnTo>
                    <a:pt x="25722" y="29728"/>
                  </a:lnTo>
                  <a:lnTo>
                    <a:pt x="63676" y="7514"/>
                  </a:lnTo>
                  <a:lnTo>
                    <a:pt x="75044" y="3079"/>
                  </a:lnTo>
                  <a:lnTo>
                    <a:pt x="103171" y="0"/>
                  </a:lnTo>
                  <a:lnTo>
                    <a:pt x="106705" y="1608"/>
                  </a:lnTo>
                  <a:lnTo>
                    <a:pt x="112982" y="8099"/>
                  </a:lnTo>
                  <a:lnTo>
                    <a:pt x="116360" y="14511"/>
                  </a:lnTo>
                  <a:lnTo>
                    <a:pt x="117861" y="22065"/>
                  </a:lnTo>
                  <a:lnTo>
                    <a:pt x="117824" y="41194"/>
                  </a:lnTo>
                  <a:lnTo>
                    <a:pt x="112620" y="61853"/>
                  </a:lnTo>
                  <a:lnTo>
                    <a:pt x="88900" y="99032"/>
                  </a:lnTo>
                  <a:lnTo>
                    <a:pt x="71582" y="118439"/>
                  </a:lnTo>
                  <a:lnTo>
                    <a:pt x="75694" y="118549"/>
                  </a:lnTo>
                  <a:lnTo>
                    <a:pt x="80091" y="116223"/>
                  </a:lnTo>
                  <a:lnTo>
                    <a:pt x="94313" y="107544"/>
                  </a:lnTo>
                  <a:lnTo>
                    <a:pt x="108984" y="104149"/>
                  </a:lnTo>
                  <a:lnTo>
                    <a:pt x="130628" y="103884"/>
                  </a:lnTo>
                  <a:lnTo>
                    <a:pt x="150123" y="109140"/>
                  </a:lnTo>
                  <a:lnTo>
                    <a:pt x="158737" y="113805"/>
                  </a:lnTo>
                  <a:lnTo>
                    <a:pt x="168544" y="125604"/>
                  </a:lnTo>
                  <a:lnTo>
                    <a:pt x="177037" y="140271"/>
                  </a:lnTo>
                  <a:lnTo>
                    <a:pt x="177755" y="152923"/>
                  </a:lnTo>
                  <a:lnTo>
                    <a:pt x="171029" y="182604"/>
                  </a:lnTo>
                  <a:lnTo>
                    <a:pt x="159546" y="201845"/>
                  </a:lnTo>
                  <a:lnTo>
                    <a:pt x="140745" y="222385"/>
                  </a:lnTo>
                  <a:lnTo>
                    <a:pt x="101196" y="243068"/>
                  </a:lnTo>
                  <a:lnTo>
                    <a:pt x="90053" y="250040"/>
                  </a:lnTo>
                  <a:lnTo>
                    <a:pt x="70330" y="253328"/>
                  </a:lnTo>
                  <a:lnTo>
                    <a:pt x="63618" y="253529"/>
                  </a:lnTo>
                  <a:lnTo>
                    <a:pt x="63534" y="249318"/>
                  </a:lnTo>
                  <a:lnTo>
                    <a:pt x="62641" y="248077"/>
                  </a:lnTo>
                  <a:lnTo>
                    <a:pt x="56668" y="245922"/>
                  </a:lnTo>
                  <a:lnTo>
                    <a:pt x="55890" y="245692"/>
                  </a:lnTo>
                  <a:lnTo>
                    <a:pt x="47625" y="2455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55"/>
            <p:cNvSpPr/>
            <p:nvPr>
              <p:custDataLst>
                <p:tags r:id="rId23"/>
              </p:custDataLst>
            </p:nvPr>
          </p:nvSpPr>
          <p:spPr>
            <a:xfrm>
              <a:off x="6651654" y="5842097"/>
              <a:ext cx="7909" cy="15748"/>
            </a:xfrm>
            <a:custGeom>
              <a:avLst/>
              <a:gdLst/>
              <a:ahLst/>
              <a:cxnLst/>
              <a:rect l="0" t="0" r="0" b="0"/>
              <a:pathLst>
                <a:path w="7909" h="15748">
                  <a:moveTo>
                    <a:pt x="7908" y="7840"/>
                  </a:moveTo>
                  <a:lnTo>
                    <a:pt x="7908" y="7840"/>
                  </a:lnTo>
                  <a:lnTo>
                    <a:pt x="7908" y="0"/>
                  </a:lnTo>
                  <a:lnTo>
                    <a:pt x="7908" y="6746"/>
                  </a:lnTo>
                  <a:lnTo>
                    <a:pt x="0" y="1574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56"/>
            <p:cNvSpPr/>
            <p:nvPr>
              <p:custDataLst>
                <p:tags r:id="rId24"/>
              </p:custDataLst>
            </p:nvPr>
          </p:nvSpPr>
          <p:spPr>
            <a:xfrm>
              <a:off x="6739013" y="5686870"/>
              <a:ext cx="23738" cy="123381"/>
            </a:xfrm>
            <a:custGeom>
              <a:avLst/>
              <a:gdLst/>
              <a:ahLst/>
              <a:cxnLst/>
              <a:rect l="0" t="0" r="0" b="0"/>
              <a:pathLst>
                <a:path w="23738" h="123381">
                  <a:moveTo>
                    <a:pt x="0" y="0"/>
                  </a:moveTo>
                  <a:lnTo>
                    <a:pt x="0" y="0"/>
                  </a:lnTo>
                  <a:lnTo>
                    <a:pt x="3811" y="26469"/>
                  </a:lnTo>
                  <a:lnTo>
                    <a:pt x="13611" y="61316"/>
                  </a:lnTo>
                  <a:lnTo>
                    <a:pt x="20966" y="97992"/>
                  </a:lnTo>
                  <a:lnTo>
                    <a:pt x="23737" y="123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39"/>
          <p:cNvGrpSpPr/>
          <p:nvPr/>
        </p:nvGrpSpPr>
        <p:grpSpPr>
          <a:xfrm>
            <a:off x="6842127" y="5500688"/>
            <a:ext cx="1111248" cy="371249"/>
            <a:chOff x="6842127" y="5500688"/>
            <a:chExt cx="1111248" cy="371249"/>
          </a:xfrm>
        </p:grpSpPr>
        <p:sp>
          <p:nvSpPr>
            <p:cNvPr id="166" name="SMARTInkShape-157"/>
            <p:cNvSpPr/>
            <p:nvPr>
              <p:custDataLst>
                <p:tags r:id="rId9"/>
              </p:custDataLst>
            </p:nvPr>
          </p:nvSpPr>
          <p:spPr>
            <a:xfrm>
              <a:off x="7240881" y="5703116"/>
              <a:ext cx="113501" cy="168821"/>
            </a:xfrm>
            <a:custGeom>
              <a:avLst/>
              <a:gdLst/>
              <a:ahLst/>
              <a:cxnLst/>
              <a:rect l="0" t="0" r="0" b="0"/>
              <a:pathLst>
                <a:path w="113501" h="168821">
                  <a:moveTo>
                    <a:pt x="45744" y="3946"/>
                  </a:moveTo>
                  <a:lnTo>
                    <a:pt x="45744" y="3946"/>
                  </a:lnTo>
                  <a:lnTo>
                    <a:pt x="19912" y="30660"/>
                  </a:lnTo>
                  <a:lnTo>
                    <a:pt x="5705" y="68700"/>
                  </a:lnTo>
                  <a:lnTo>
                    <a:pt x="366" y="91630"/>
                  </a:lnTo>
                  <a:lnTo>
                    <a:pt x="0" y="106417"/>
                  </a:lnTo>
                  <a:lnTo>
                    <a:pt x="9299" y="140010"/>
                  </a:lnTo>
                  <a:lnTo>
                    <a:pt x="16610" y="150556"/>
                  </a:lnTo>
                  <a:lnTo>
                    <a:pt x="35677" y="164512"/>
                  </a:lnTo>
                  <a:lnTo>
                    <a:pt x="46975" y="168820"/>
                  </a:lnTo>
                  <a:lnTo>
                    <a:pt x="55405" y="167476"/>
                  </a:lnTo>
                  <a:lnTo>
                    <a:pt x="75188" y="159427"/>
                  </a:lnTo>
                  <a:lnTo>
                    <a:pt x="83231" y="149778"/>
                  </a:lnTo>
                  <a:lnTo>
                    <a:pt x="101113" y="111400"/>
                  </a:lnTo>
                  <a:lnTo>
                    <a:pt x="103823" y="107332"/>
                  </a:lnTo>
                  <a:lnTo>
                    <a:pt x="110882" y="74364"/>
                  </a:lnTo>
                  <a:lnTo>
                    <a:pt x="113500" y="59937"/>
                  </a:lnTo>
                  <a:lnTo>
                    <a:pt x="110014" y="41899"/>
                  </a:lnTo>
                  <a:lnTo>
                    <a:pt x="102514" y="25383"/>
                  </a:lnTo>
                  <a:lnTo>
                    <a:pt x="90395" y="11082"/>
                  </a:lnTo>
                  <a:lnTo>
                    <a:pt x="70939" y="672"/>
                  </a:lnTo>
                  <a:lnTo>
                    <a:pt x="66950" y="0"/>
                  </a:lnTo>
                  <a:lnTo>
                    <a:pt x="63409" y="43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58"/>
            <p:cNvSpPr/>
            <p:nvPr>
              <p:custDataLst>
                <p:tags r:id="rId10"/>
              </p:custDataLst>
            </p:nvPr>
          </p:nvSpPr>
          <p:spPr>
            <a:xfrm>
              <a:off x="7048500" y="5802312"/>
              <a:ext cx="111125" cy="15877"/>
            </a:xfrm>
            <a:custGeom>
              <a:avLst/>
              <a:gdLst/>
              <a:ahLst/>
              <a:cxnLst/>
              <a:rect l="0" t="0" r="0" b="0"/>
              <a:pathLst>
                <a:path w="111125" h="15877">
                  <a:moveTo>
                    <a:pt x="111124" y="0"/>
                  </a:moveTo>
                  <a:lnTo>
                    <a:pt x="111124" y="0"/>
                  </a:lnTo>
                  <a:lnTo>
                    <a:pt x="104291" y="0"/>
                  </a:lnTo>
                  <a:lnTo>
                    <a:pt x="99300" y="4214"/>
                  </a:lnTo>
                  <a:lnTo>
                    <a:pt x="92347" y="6282"/>
                  </a:lnTo>
                  <a:lnTo>
                    <a:pt x="53685" y="7873"/>
                  </a:lnTo>
                  <a:lnTo>
                    <a:pt x="42463" y="8801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59"/>
            <p:cNvSpPr/>
            <p:nvPr>
              <p:custDataLst>
                <p:tags r:id="rId11"/>
              </p:custDataLst>
            </p:nvPr>
          </p:nvSpPr>
          <p:spPr>
            <a:xfrm>
              <a:off x="7080378" y="5500688"/>
              <a:ext cx="109165" cy="118461"/>
            </a:xfrm>
            <a:custGeom>
              <a:avLst/>
              <a:gdLst/>
              <a:ahLst/>
              <a:cxnLst/>
              <a:rect l="0" t="0" r="0" b="0"/>
              <a:pathLst>
                <a:path w="109165" h="118461">
                  <a:moveTo>
                    <a:pt x="23685" y="7937"/>
                  </a:moveTo>
                  <a:lnTo>
                    <a:pt x="23685" y="7937"/>
                  </a:lnTo>
                  <a:lnTo>
                    <a:pt x="19471" y="7937"/>
                  </a:lnTo>
                  <a:lnTo>
                    <a:pt x="18230" y="8819"/>
                  </a:lnTo>
                  <a:lnTo>
                    <a:pt x="17402" y="10288"/>
                  </a:lnTo>
                  <a:lnTo>
                    <a:pt x="16850" y="12150"/>
                  </a:lnTo>
                  <a:lnTo>
                    <a:pt x="7258" y="24018"/>
                  </a:lnTo>
                  <a:lnTo>
                    <a:pt x="4796" y="26595"/>
                  </a:lnTo>
                  <a:lnTo>
                    <a:pt x="2060" y="34163"/>
                  </a:lnTo>
                  <a:lnTo>
                    <a:pt x="0" y="68932"/>
                  </a:lnTo>
                  <a:lnTo>
                    <a:pt x="780" y="89985"/>
                  </a:lnTo>
                  <a:lnTo>
                    <a:pt x="4097" y="100553"/>
                  </a:lnTo>
                  <a:lnTo>
                    <a:pt x="10863" y="108778"/>
                  </a:lnTo>
                  <a:lnTo>
                    <a:pt x="19750" y="114491"/>
                  </a:lnTo>
                  <a:lnTo>
                    <a:pt x="35551" y="117707"/>
                  </a:lnTo>
                  <a:lnTo>
                    <a:pt x="49243" y="118460"/>
                  </a:lnTo>
                  <a:lnTo>
                    <a:pt x="54835" y="116896"/>
                  </a:lnTo>
                  <a:lnTo>
                    <a:pt x="72497" y="101714"/>
                  </a:lnTo>
                  <a:lnTo>
                    <a:pt x="98403" y="74317"/>
                  </a:lnTo>
                  <a:lnTo>
                    <a:pt x="106873" y="54063"/>
                  </a:lnTo>
                  <a:lnTo>
                    <a:pt x="109164" y="39020"/>
                  </a:lnTo>
                  <a:lnTo>
                    <a:pt x="107831" y="28219"/>
                  </a:lnTo>
                  <a:lnTo>
                    <a:pt x="103416" y="19597"/>
                  </a:lnTo>
                  <a:lnTo>
                    <a:pt x="91896" y="6590"/>
                  </a:lnTo>
                  <a:lnTo>
                    <a:pt x="85457" y="2929"/>
                  </a:lnTo>
                  <a:lnTo>
                    <a:pt x="316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60"/>
            <p:cNvSpPr/>
            <p:nvPr>
              <p:custDataLst>
                <p:tags r:id="rId12"/>
              </p:custDataLst>
            </p:nvPr>
          </p:nvSpPr>
          <p:spPr>
            <a:xfrm>
              <a:off x="6865938" y="5611812"/>
              <a:ext cx="87313" cy="47626"/>
            </a:xfrm>
            <a:custGeom>
              <a:avLst/>
              <a:gdLst/>
              <a:ahLst/>
              <a:cxnLst/>
              <a:rect l="0" t="0" r="0" b="0"/>
              <a:pathLst>
                <a:path w="87313" h="47626">
                  <a:moveTo>
                    <a:pt x="87312" y="0"/>
                  </a:moveTo>
                  <a:lnTo>
                    <a:pt x="87312" y="0"/>
                  </a:lnTo>
                  <a:lnTo>
                    <a:pt x="80093" y="6337"/>
                  </a:lnTo>
                  <a:lnTo>
                    <a:pt x="46177" y="2214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61"/>
            <p:cNvSpPr/>
            <p:nvPr>
              <p:custDataLst>
                <p:tags r:id="rId13"/>
              </p:custDataLst>
            </p:nvPr>
          </p:nvSpPr>
          <p:spPr>
            <a:xfrm>
              <a:off x="6842127" y="5651500"/>
              <a:ext cx="142872" cy="198438"/>
            </a:xfrm>
            <a:custGeom>
              <a:avLst/>
              <a:gdLst/>
              <a:ahLst/>
              <a:cxnLst/>
              <a:rect l="0" t="0" r="0" b="0"/>
              <a:pathLst>
                <a:path w="142872" h="198438">
                  <a:moveTo>
                    <a:pt x="31747" y="0"/>
                  </a:moveTo>
                  <a:lnTo>
                    <a:pt x="31747" y="0"/>
                  </a:lnTo>
                  <a:lnTo>
                    <a:pt x="24914" y="0"/>
                  </a:lnTo>
                  <a:lnTo>
                    <a:pt x="24546" y="882"/>
                  </a:lnTo>
                  <a:lnTo>
                    <a:pt x="24138" y="4213"/>
                  </a:lnTo>
                  <a:lnTo>
                    <a:pt x="23146" y="5454"/>
                  </a:lnTo>
                  <a:lnTo>
                    <a:pt x="16208" y="7840"/>
                  </a:lnTo>
                  <a:lnTo>
                    <a:pt x="9068" y="14763"/>
                  </a:lnTo>
                  <a:lnTo>
                    <a:pt x="4057" y="15545"/>
                  </a:lnTo>
                  <a:lnTo>
                    <a:pt x="2704" y="16537"/>
                  </a:lnTo>
                  <a:lnTo>
                    <a:pt x="1802" y="18080"/>
                  </a:lnTo>
                  <a:lnTo>
                    <a:pt x="103" y="23476"/>
                  </a:lnTo>
                  <a:lnTo>
                    <a:pt x="0" y="31415"/>
                  </a:lnTo>
                  <a:lnTo>
                    <a:pt x="6832" y="38555"/>
                  </a:lnTo>
                  <a:lnTo>
                    <a:pt x="11823" y="39352"/>
                  </a:lnTo>
                  <a:lnTo>
                    <a:pt x="13172" y="40346"/>
                  </a:lnTo>
                  <a:lnTo>
                    <a:pt x="14672" y="43802"/>
                  </a:lnTo>
                  <a:lnTo>
                    <a:pt x="15954" y="45076"/>
                  </a:lnTo>
                  <a:lnTo>
                    <a:pt x="22602" y="47289"/>
                  </a:lnTo>
                  <a:lnTo>
                    <a:pt x="27667" y="47525"/>
                  </a:lnTo>
                  <a:lnTo>
                    <a:pt x="32285" y="49933"/>
                  </a:lnTo>
                  <a:lnTo>
                    <a:pt x="38224" y="54451"/>
                  </a:lnTo>
                  <a:lnTo>
                    <a:pt x="45733" y="55342"/>
                  </a:lnTo>
                  <a:lnTo>
                    <a:pt x="58307" y="55533"/>
                  </a:lnTo>
                  <a:lnTo>
                    <a:pt x="63542" y="57902"/>
                  </a:lnTo>
                  <a:lnTo>
                    <a:pt x="68809" y="61012"/>
                  </a:lnTo>
                  <a:lnTo>
                    <a:pt x="79377" y="63009"/>
                  </a:lnTo>
                  <a:lnTo>
                    <a:pt x="82021" y="63173"/>
                  </a:lnTo>
                  <a:lnTo>
                    <a:pt x="83784" y="64164"/>
                  </a:lnTo>
                  <a:lnTo>
                    <a:pt x="84959" y="65706"/>
                  </a:lnTo>
                  <a:lnTo>
                    <a:pt x="85742" y="67616"/>
                  </a:lnTo>
                  <a:lnTo>
                    <a:pt x="87147" y="68890"/>
                  </a:lnTo>
                  <a:lnTo>
                    <a:pt x="95738" y="73286"/>
                  </a:lnTo>
                  <a:lnTo>
                    <a:pt x="100757" y="76668"/>
                  </a:lnTo>
                  <a:lnTo>
                    <a:pt x="108541" y="78573"/>
                  </a:lnTo>
                  <a:lnTo>
                    <a:pt x="113797" y="79018"/>
                  </a:lnTo>
                  <a:lnTo>
                    <a:pt x="119073" y="81569"/>
                  </a:lnTo>
                  <a:lnTo>
                    <a:pt x="121715" y="83483"/>
                  </a:lnTo>
                  <a:lnTo>
                    <a:pt x="124650" y="87962"/>
                  </a:lnTo>
                  <a:lnTo>
                    <a:pt x="126837" y="92893"/>
                  </a:lnTo>
                  <a:lnTo>
                    <a:pt x="140145" y="109222"/>
                  </a:lnTo>
                  <a:lnTo>
                    <a:pt x="142065" y="116637"/>
                  </a:lnTo>
                  <a:lnTo>
                    <a:pt x="142871" y="149245"/>
                  </a:lnTo>
                  <a:lnTo>
                    <a:pt x="124214" y="169430"/>
                  </a:lnTo>
                  <a:lnTo>
                    <a:pt x="118999" y="172316"/>
                  </a:lnTo>
                  <a:lnTo>
                    <a:pt x="113741" y="174480"/>
                  </a:lnTo>
                  <a:lnTo>
                    <a:pt x="95246" y="188294"/>
                  </a:lnTo>
                  <a:lnTo>
                    <a:pt x="82019" y="191092"/>
                  </a:lnTo>
                  <a:lnTo>
                    <a:pt x="71436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62"/>
            <p:cNvSpPr/>
            <p:nvPr>
              <p:custDataLst>
                <p:tags r:id="rId14"/>
              </p:custDataLst>
            </p:nvPr>
          </p:nvSpPr>
          <p:spPr>
            <a:xfrm>
              <a:off x="7405687" y="582612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63"/>
            <p:cNvSpPr/>
            <p:nvPr>
              <p:custDataLst>
                <p:tags r:id="rId15"/>
              </p:custDataLst>
            </p:nvPr>
          </p:nvSpPr>
          <p:spPr>
            <a:xfrm>
              <a:off x="7413625" y="5628179"/>
              <a:ext cx="154106" cy="190010"/>
            </a:xfrm>
            <a:custGeom>
              <a:avLst/>
              <a:gdLst/>
              <a:ahLst/>
              <a:cxnLst/>
              <a:rect l="0" t="0" r="0" b="0"/>
              <a:pathLst>
                <a:path w="154106" h="190010">
                  <a:moveTo>
                    <a:pt x="0" y="47134"/>
                  </a:moveTo>
                  <a:lnTo>
                    <a:pt x="0" y="47134"/>
                  </a:lnTo>
                  <a:lnTo>
                    <a:pt x="37547" y="13799"/>
                  </a:lnTo>
                  <a:lnTo>
                    <a:pt x="63764" y="3246"/>
                  </a:lnTo>
                  <a:lnTo>
                    <a:pt x="96503" y="0"/>
                  </a:lnTo>
                  <a:lnTo>
                    <a:pt x="106979" y="2079"/>
                  </a:lnTo>
                  <a:lnTo>
                    <a:pt x="111006" y="3868"/>
                  </a:lnTo>
                  <a:lnTo>
                    <a:pt x="113692" y="5942"/>
                  </a:lnTo>
                  <a:lnTo>
                    <a:pt x="116675" y="10599"/>
                  </a:lnTo>
                  <a:lnTo>
                    <a:pt x="115650" y="17960"/>
                  </a:lnTo>
                  <a:lnTo>
                    <a:pt x="112254" y="26230"/>
                  </a:lnTo>
                  <a:lnTo>
                    <a:pt x="97762" y="48851"/>
                  </a:lnTo>
                  <a:lnTo>
                    <a:pt x="90800" y="54110"/>
                  </a:lnTo>
                  <a:lnTo>
                    <a:pt x="88862" y="58465"/>
                  </a:lnTo>
                  <a:lnTo>
                    <a:pt x="89228" y="60861"/>
                  </a:lnTo>
                  <a:lnTo>
                    <a:pt x="91986" y="65875"/>
                  </a:lnTo>
                  <a:lnTo>
                    <a:pt x="98497" y="73657"/>
                  </a:lnTo>
                  <a:lnTo>
                    <a:pt x="105806" y="76560"/>
                  </a:lnTo>
                  <a:lnTo>
                    <a:pt x="114052" y="78733"/>
                  </a:lnTo>
                  <a:lnTo>
                    <a:pt x="124535" y="85797"/>
                  </a:lnTo>
                  <a:lnTo>
                    <a:pt x="137538" y="96904"/>
                  </a:lnTo>
                  <a:lnTo>
                    <a:pt x="147369" y="102744"/>
                  </a:lnTo>
                  <a:lnTo>
                    <a:pt x="153104" y="110361"/>
                  </a:lnTo>
                  <a:lnTo>
                    <a:pt x="154105" y="113979"/>
                  </a:lnTo>
                  <a:lnTo>
                    <a:pt x="153889" y="117274"/>
                  </a:lnTo>
                  <a:lnTo>
                    <a:pt x="152863" y="120352"/>
                  </a:lnTo>
                  <a:lnTo>
                    <a:pt x="123854" y="157799"/>
                  </a:lnTo>
                  <a:lnTo>
                    <a:pt x="79374" y="190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64"/>
            <p:cNvSpPr/>
            <p:nvPr>
              <p:custDataLst>
                <p:tags r:id="rId16"/>
              </p:custDataLst>
            </p:nvPr>
          </p:nvSpPr>
          <p:spPr>
            <a:xfrm>
              <a:off x="7643812" y="5701397"/>
              <a:ext cx="142876" cy="65193"/>
            </a:xfrm>
            <a:custGeom>
              <a:avLst/>
              <a:gdLst/>
              <a:ahLst/>
              <a:cxnLst/>
              <a:rect l="0" t="0" r="0" b="0"/>
              <a:pathLst>
                <a:path w="142876" h="65193">
                  <a:moveTo>
                    <a:pt x="0" y="5665"/>
                  </a:moveTo>
                  <a:lnTo>
                    <a:pt x="0" y="5665"/>
                  </a:lnTo>
                  <a:lnTo>
                    <a:pt x="0" y="9879"/>
                  </a:lnTo>
                  <a:lnTo>
                    <a:pt x="7203" y="40462"/>
                  </a:lnTo>
                  <a:lnTo>
                    <a:pt x="7611" y="50822"/>
                  </a:lnTo>
                  <a:lnTo>
                    <a:pt x="8602" y="54290"/>
                  </a:lnTo>
                  <a:lnTo>
                    <a:pt x="10145" y="56603"/>
                  </a:lnTo>
                  <a:lnTo>
                    <a:pt x="12055" y="58144"/>
                  </a:lnTo>
                  <a:lnTo>
                    <a:pt x="14176" y="62209"/>
                  </a:lnTo>
                  <a:lnTo>
                    <a:pt x="14743" y="64528"/>
                  </a:lnTo>
                  <a:lnTo>
                    <a:pt x="15121" y="65192"/>
                  </a:lnTo>
                  <a:lnTo>
                    <a:pt x="15372" y="64753"/>
                  </a:lnTo>
                  <a:lnTo>
                    <a:pt x="18214" y="25639"/>
                  </a:lnTo>
                  <a:lnTo>
                    <a:pt x="22707" y="5397"/>
                  </a:lnTo>
                  <a:lnTo>
                    <a:pt x="24839" y="2841"/>
                  </a:lnTo>
                  <a:lnTo>
                    <a:pt x="31913" y="0"/>
                  </a:lnTo>
                  <a:lnTo>
                    <a:pt x="35387" y="125"/>
                  </a:lnTo>
                  <a:lnTo>
                    <a:pt x="41598" y="2616"/>
                  </a:lnTo>
                  <a:lnTo>
                    <a:pt x="43608" y="4514"/>
                  </a:lnTo>
                  <a:lnTo>
                    <a:pt x="54491" y="24480"/>
                  </a:lnTo>
                  <a:lnTo>
                    <a:pt x="78821" y="44861"/>
                  </a:lnTo>
                  <a:lnTo>
                    <a:pt x="80148" y="38919"/>
                  </a:lnTo>
                  <a:lnTo>
                    <a:pt x="84798" y="31785"/>
                  </a:lnTo>
                  <a:lnTo>
                    <a:pt x="87449" y="24086"/>
                  </a:lnTo>
                  <a:lnTo>
                    <a:pt x="91195" y="18850"/>
                  </a:lnTo>
                  <a:lnTo>
                    <a:pt x="95799" y="15934"/>
                  </a:lnTo>
                  <a:lnTo>
                    <a:pt x="105942" y="14063"/>
                  </a:lnTo>
                  <a:lnTo>
                    <a:pt x="113525" y="18511"/>
                  </a:lnTo>
                  <a:lnTo>
                    <a:pt x="131563" y="35253"/>
                  </a:lnTo>
                  <a:lnTo>
                    <a:pt x="142875" y="612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65"/>
            <p:cNvSpPr/>
            <p:nvPr>
              <p:custDataLst>
                <p:tags r:id="rId17"/>
              </p:custDataLst>
            </p:nvPr>
          </p:nvSpPr>
          <p:spPr>
            <a:xfrm>
              <a:off x="7826374" y="5715000"/>
              <a:ext cx="127001" cy="53188"/>
            </a:xfrm>
            <a:custGeom>
              <a:avLst/>
              <a:gdLst/>
              <a:ahLst/>
              <a:cxnLst/>
              <a:rect l="0" t="0" r="0" b="0"/>
              <a:pathLst>
                <a:path w="127001" h="53188">
                  <a:moveTo>
                    <a:pt x="0" y="0"/>
                  </a:moveTo>
                  <a:lnTo>
                    <a:pt x="0" y="0"/>
                  </a:lnTo>
                  <a:lnTo>
                    <a:pt x="12658" y="38853"/>
                  </a:lnTo>
                  <a:lnTo>
                    <a:pt x="15452" y="53187"/>
                  </a:lnTo>
                  <a:lnTo>
                    <a:pt x="16475" y="53098"/>
                  </a:lnTo>
                  <a:lnTo>
                    <a:pt x="19964" y="50645"/>
                  </a:lnTo>
                  <a:lnTo>
                    <a:pt x="22103" y="46615"/>
                  </a:lnTo>
                  <a:lnTo>
                    <a:pt x="26015" y="25379"/>
                  </a:lnTo>
                  <a:lnTo>
                    <a:pt x="30618" y="17752"/>
                  </a:lnTo>
                  <a:lnTo>
                    <a:pt x="33599" y="16709"/>
                  </a:lnTo>
                  <a:lnTo>
                    <a:pt x="42699" y="16040"/>
                  </a:lnTo>
                  <a:lnTo>
                    <a:pt x="47787" y="18300"/>
                  </a:lnTo>
                  <a:lnTo>
                    <a:pt x="55428" y="23716"/>
                  </a:lnTo>
                  <a:lnTo>
                    <a:pt x="55551" y="16970"/>
                  </a:lnTo>
                  <a:lnTo>
                    <a:pt x="59773" y="11985"/>
                  </a:lnTo>
                  <a:lnTo>
                    <a:pt x="64196" y="9737"/>
                  </a:lnTo>
                  <a:lnTo>
                    <a:pt x="74222" y="8292"/>
                  </a:lnTo>
                  <a:lnTo>
                    <a:pt x="86276" y="12256"/>
                  </a:lnTo>
                  <a:lnTo>
                    <a:pt x="93614" y="18970"/>
                  </a:lnTo>
                  <a:lnTo>
                    <a:pt x="101579" y="27834"/>
                  </a:lnTo>
                  <a:lnTo>
                    <a:pt x="12700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80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cellphone screen is constructed to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1.115</m:t>
                    </m:r>
                    <m:r>
                      <a:rPr lang="en-US" b="0" i="1" smtClean="0">
                        <a:latin typeface="Cambria Math"/>
                      </a:rPr>
                      <m:t>𝑚𝑚</m:t>
                    </m:r>
                    <m:r>
                      <a:rPr lang="en-US" b="0" i="1" smtClean="0">
                        <a:latin typeface="Cambria Math"/>
                      </a:rPr>
                      <m:t>±0.002</m:t>
                    </m:r>
                    <m:r>
                      <a:rPr lang="en-US" b="0" i="1" smtClean="0">
                        <a:latin typeface="Cambria Math"/>
                      </a:rPr>
                      <m:t>𝑚𝑚</m:t>
                    </m:r>
                  </m:oMath>
                </a14:m>
                <a:r>
                  <a:rPr lang="en-US" dirty="0" smtClean="0"/>
                  <a:t> thick.  What are the minimum and maximum values for the screen?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7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MARTInkShape-Group40"/>
          <p:cNvGrpSpPr/>
          <p:nvPr/>
        </p:nvGrpSpPr>
        <p:grpSpPr>
          <a:xfrm>
            <a:off x="1666875" y="3849688"/>
            <a:ext cx="523876" cy="246031"/>
            <a:chOff x="1666875" y="3849688"/>
            <a:chExt cx="523876" cy="246031"/>
          </a:xfrm>
        </p:grpSpPr>
        <p:sp>
          <p:nvSpPr>
            <p:cNvPr id="4" name="SMARTInkShape-166"/>
            <p:cNvSpPr/>
            <p:nvPr>
              <p:custDataLst>
                <p:tags r:id="rId52"/>
              </p:custDataLst>
            </p:nvPr>
          </p:nvSpPr>
          <p:spPr>
            <a:xfrm>
              <a:off x="2016125" y="384968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67"/>
            <p:cNvSpPr/>
            <p:nvPr>
              <p:custDataLst>
                <p:tags r:id="rId53"/>
              </p:custDataLst>
            </p:nvPr>
          </p:nvSpPr>
          <p:spPr>
            <a:xfrm>
              <a:off x="2063750" y="3939551"/>
              <a:ext cx="127001" cy="107613"/>
            </a:xfrm>
            <a:custGeom>
              <a:avLst/>
              <a:gdLst/>
              <a:ahLst/>
              <a:cxnLst/>
              <a:rect l="0" t="0" r="0" b="0"/>
              <a:pathLst>
                <a:path w="127001" h="107613">
                  <a:moveTo>
                    <a:pt x="0" y="45074"/>
                  </a:moveTo>
                  <a:lnTo>
                    <a:pt x="0" y="45074"/>
                  </a:lnTo>
                  <a:lnTo>
                    <a:pt x="11048" y="80838"/>
                  </a:lnTo>
                  <a:lnTo>
                    <a:pt x="15749" y="107612"/>
                  </a:lnTo>
                  <a:lnTo>
                    <a:pt x="16732" y="95710"/>
                  </a:lnTo>
                  <a:lnTo>
                    <a:pt x="28024" y="56112"/>
                  </a:lnTo>
                  <a:lnTo>
                    <a:pt x="45811" y="21874"/>
                  </a:lnTo>
                  <a:lnTo>
                    <a:pt x="56887" y="6057"/>
                  </a:lnTo>
                  <a:lnTo>
                    <a:pt x="65264" y="1275"/>
                  </a:lnTo>
                  <a:lnTo>
                    <a:pt x="69968" y="0"/>
                  </a:lnTo>
                  <a:lnTo>
                    <a:pt x="73986" y="31"/>
                  </a:lnTo>
                  <a:lnTo>
                    <a:pt x="80801" y="2418"/>
                  </a:lnTo>
                  <a:lnTo>
                    <a:pt x="86770" y="8771"/>
                  </a:lnTo>
                  <a:lnTo>
                    <a:pt x="105492" y="46068"/>
                  </a:lnTo>
                  <a:lnTo>
                    <a:pt x="127000" y="92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68"/>
            <p:cNvSpPr/>
            <p:nvPr>
              <p:custDataLst>
                <p:tags r:id="rId54"/>
              </p:custDataLst>
            </p:nvPr>
          </p:nvSpPr>
          <p:spPr>
            <a:xfrm>
              <a:off x="2008188" y="3952875"/>
              <a:ext cx="7938" cy="87314"/>
            </a:xfrm>
            <a:custGeom>
              <a:avLst/>
              <a:gdLst/>
              <a:ahLst/>
              <a:cxnLst/>
              <a:rect l="0" t="0" r="0" b="0"/>
              <a:pathLst>
                <a:path w="7938" h="87314">
                  <a:moveTo>
                    <a:pt x="0" y="0"/>
                  </a:moveTo>
                  <a:lnTo>
                    <a:pt x="0" y="0"/>
                  </a:lnTo>
                  <a:lnTo>
                    <a:pt x="881" y="12674"/>
                  </a:lnTo>
                  <a:lnTo>
                    <a:pt x="6282" y="34515"/>
                  </a:lnTo>
                  <a:lnTo>
                    <a:pt x="7937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9"/>
            <p:cNvSpPr/>
            <p:nvPr>
              <p:custDataLst>
                <p:tags r:id="rId55"/>
              </p:custDataLst>
            </p:nvPr>
          </p:nvSpPr>
          <p:spPr>
            <a:xfrm>
              <a:off x="1666875" y="3923145"/>
              <a:ext cx="254001" cy="172574"/>
            </a:xfrm>
            <a:custGeom>
              <a:avLst/>
              <a:gdLst/>
              <a:ahLst/>
              <a:cxnLst/>
              <a:rect l="0" t="0" r="0" b="0"/>
              <a:pathLst>
                <a:path w="254001" h="172574">
                  <a:moveTo>
                    <a:pt x="0" y="77355"/>
                  </a:moveTo>
                  <a:lnTo>
                    <a:pt x="0" y="77355"/>
                  </a:lnTo>
                  <a:lnTo>
                    <a:pt x="9799" y="114613"/>
                  </a:lnTo>
                  <a:lnTo>
                    <a:pt x="13175" y="121255"/>
                  </a:lnTo>
                  <a:lnTo>
                    <a:pt x="15075" y="130834"/>
                  </a:lnTo>
                  <a:lnTo>
                    <a:pt x="15874" y="169871"/>
                  </a:lnTo>
                  <a:lnTo>
                    <a:pt x="15875" y="172573"/>
                  </a:lnTo>
                  <a:lnTo>
                    <a:pt x="15875" y="153716"/>
                  </a:lnTo>
                  <a:lnTo>
                    <a:pt x="20089" y="141824"/>
                  </a:lnTo>
                  <a:lnTo>
                    <a:pt x="28532" y="127458"/>
                  </a:lnTo>
                  <a:lnTo>
                    <a:pt x="38003" y="89776"/>
                  </a:lnTo>
                  <a:lnTo>
                    <a:pt x="53677" y="51022"/>
                  </a:lnTo>
                  <a:lnTo>
                    <a:pt x="69130" y="29892"/>
                  </a:lnTo>
                  <a:lnTo>
                    <a:pt x="71294" y="24510"/>
                  </a:lnTo>
                  <a:lnTo>
                    <a:pt x="75195" y="19178"/>
                  </a:lnTo>
                  <a:lnTo>
                    <a:pt x="79869" y="16221"/>
                  </a:lnTo>
                  <a:lnTo>
                    <a:pt x="90056" y="14322"/>
                  </a:lnTo>
                  <a:lnTo>
                    <a:pt x="97925" y="13993"/>
                  </a:lnTo>
                  <a:lnTo>
                    <a:pt x="103200" y="16268"/>
                  </a:lnTo>
                  <a:lnTo>
                    <a:pt x="108485" y="19337"/>
                  </a:lnTo>
                  <a:lnTo>
                    <a:pt x="113773" y="20701"/>
                  </a:lnTo>
                  <a:lnTo>
                    <a:pt x="115536" y="21947"/>
                  </a:lnTo>
                  <a:lnTo>
                    <a:pt x="116712" y="23659"/>
                  </a:lnTo>
                  <a:lnTo>
                    <a:pt x="118900" y="27914"/>
                  </a:lnTo>
                  <a:lnTo>
                    <a:pt x="131628" y="43032"/>
                  </a:lnTo>
                  <a:lnTo>
                    <a:pt x="136636" y="53557"/>
                  </a:lnTo>
                  <a:lnTo>
                    <a:pt x="147508" y="66773"/>
                  </a:lnTo>
                  <a:lnTo>
                    <a:pt x="149833" y="74709"/>
                  </a:lnTo>
                  <a:lnTo>
                    <a:pt x="150377" y="80001"/>
                  </a:lnTo>
                  <a:lnTo>
                    <a:pt x="152971" y="85292"/>
                  </a:lnTo>
                  <a:lnTo>
                    <a:pt x="156181" y="90584"/>
                  </a:lnTo>
                  <a:lnTo>
                    <a:pt x="158750" y="101167"/>
                  </a:lnTo>
                  <a:lnTo>
                    <a:pt x="158750" y="61577"/>
                  </a:lnTo>
                  <a:lnTo>
                    <a:pt x="158750" y="58898"/>
                  </a:lnTo>
                  <a:lnTo>
                    <a:pt x="174831" y="21588"/>
                  </a:lnTo>
                  <a:lnTo>
                    <a:pt x="185249" y="4799"/>
                  </a:lnTo>
                  <a:lnTo>
                    <a:pt x="190518" y="1010"/>
                  </a:lnTo>
                  <a:lnTo>
                    <a:pt x="193158" y="0"/>
                  </a:lnTo>
                  <a:lnTo>
                    <a:pt x="195800" y="209"/>
                  </a:lnTo>
                  <a:lnTo>
                    <a:pt x="201087" y="2792"/>
                  </a:lnTo>
                  <a:lnTo>
                    <a:pt x="222250" y="41475"/>
                  </a:lnTo>
                  <a:lnTo>
                    <a:pt x="235773" y="80923"/>
                  </a:lnTo>
                  <a:lnTo>
                    <a:pt x="238843" y="90406"/>
                  </a:lnTo>
                  <a:lnTo>
                    <a:pt x="254000" y="117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41"/>
          <p:cNvGrpSpPr/>
          <p:nvPr/>
        </p:nvGrpSpPr>
        <p:grpSpPr>
          <a:xfrm>
            <a:off x="2452688" y="3708465"/>
            <a:ext cx="2428035" cy="379349"/>
            <a:chOff x="2452688" y="3708465"/>
            <a:chExt cx="2428035" cy="379349"/>
          </a:xfrm>
        </p:grpSpPr>
        <p:sp>
          <p:nvSpPr>
            <p:cNvPr id="9" name="SMARTInkShape-170"/>
            <p:cNvSpPr/>
            <p:nvPr>
              <p:custDataLst>
                <p:tags r:id="rId38"/>
              </p:custDataLst>
            </p:nvPr>
          </p:nvSpPr>
          <p:spPr>
            <a:xfrm>
              <a:off x="4675188" y="3708465"/>
              <a:ext cx="205535" cy="196786"/>
            </a:xfrm>
            <a:custGeom>
              <a:avLst/>
              <a:gdLst/>
              <a:ahLst/>
              <a:cxnLst/>
              <a:rect l="0" t="0" r="0" b="0"/>
              <a:pathLst>
                <a:path w="205535" h="196786">
                  <a:moveTo>
                    <a:pt x="0" y="38035"/>
                  </a:moveTo>
                  <a:lnTo>
                    <a:pt x="0" y="38035"/>
                  </a:lnTo>
                  <a:lnTo>
                    <a:pt x="33143" y="22774"/>
                  </a:lnTo>
                  <a:lnTo>
                    <a:pt x="72663" y="3925"/>
                  </a:lnTo>
                  <a:lnTo>
                    <a:pt x="95613" y="0"/>
                  </a:lnTo>
                  <a:lnTo>
                    <a:pt x="134479" y="5327"/>
                  </a:lnTo>
                  <a:lnTo>
                    <a:pt x="153029" y="10215"/>
                  </a:lnTo>
                  <a:lnTo>
                    <a:pt x="175781" y="25223"/>
                  </a:lnTo>
                  <a:lnTo>
                    <a:pt x="196814" y="44601"/>
                  </a:lnTo>
                  <a:lnTo>
                    <a:pt x="202125" y="54477"/>
                  </a:lnTo>
                  <a:lnTo>
                    <a:pt x="205534" y="75189"/>
                  </a:lnTo>
                  <a:lnTo>
                    <a:pt x="199466" y="109457"/>
                  </a:lnTo>
                  <a:lnTo>
                    <a:pt x="190314" y="123481"/>
                  </a:lnTo>
                  <a:lnTo>
                    <a:pt x="166314" y="146911"/>
                  </a:lnTo>
                  <a:lnTo>
                    <a:pt x="141233" y="159299"/>
                  </a:lnTo>
                  <a:lnTo>
                    <a:pt x="105345" y="163901"/>
                  </a:lnTo>
                  <a:lnTo>
                    <a:pt x="71863" y="164811"/>
                  </a:lnTo>
                  <a:lnTo>
                    <a:pt x="63784" y="164885"/>
                  </a:lnTo>
                  <a:lnTo>
                    <a:pt x="57515" y="163171"/>
                  </a:lnTo>
                  <a:lnTo>
                    <a:pt x="48199" y="156563"/>
                  </a:lnTo>
                  <a:lnTo>
                    <a:pt x="43470" y="150099"/>
                  </a:lnTo>
                  <a:lnTo>
                    <a:pt x="42209" y="147140"/>
                  </a:lnTo>
                  <a:lnTo>
                    <a:pt x="43160" y="139149"/>
                  </a:lnTo>
                  <a:lnTo>
                    <a:pt x="47404" y="129717"/>
                  </a:lnTo>
                  <a:lnTo>
                    <a:pt x="55170" y="119646"/>
                  </a:lnTo>
                  <a:lnTo>
                    <a:pt x="66853" y="113994"/>
                  </a:lnTo>
                  <a:lnTo>
                    <a:pt x="95912" y="110365"/>
                  </a:lnTo>
                  <a:lnTo>
                    <a:pt x="111419" y="114573"/>
                  </a:lnTo>
                  <a:lnTo>
                    <a:pt x="150140" y="135388"/>
                  </a:lnTo>
                  <a:lnTo>
                    <a:pt x="180980" y="163615"/>
                  </a:lnTo>
                  <a:lnTo>
                    <a:pt x="198437" y="1967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1"/>
            <p:cNvSpPr/>
            <p:nvPr>
              <p:custDataLst>
                <p:tags r:id="rId39"/>
              </p:custDataLst>
            </p:nvPr>
          </p:nvSpPr>
          <p:spPr>
            <a:xfrm>
              <a:off x="4525720" y="3746500"/>
              <a:ext cx="137776" cy="145865"/>
            </a:xfrm>
            <a:custGeom>
              <a:avLst/>
              <a:gdLst/>
              <a:ahLst/>
              <a:cxnLst/>
              <a:rect l="0" t="0" r="0" b="0"/>
              <a:pathLst>
                <a:path w="137776" h="145865">
                  <a:moveTo>
                    <a:pt x="62155" y="31750"/>
                  </a:moveTo>
                  <a:lnTo>
                    <a:pt x="62155" y="31750"/>
                  </a:lnTo>
                  <a:lnTo>
                    <a:pt x="50331" y="31750"/>
                  </a:lnTo>
                  <a:lnTo>
                    <a:pt x="35288" y="43542"/>
                  </a:lnTo>
                  <a:lnTo>
                    <a:pt x="12799" y="66183"/>
                  </a:lnTo>
                  <a:lnTo>
                    <a:pt x="3196" y="85891"/>
                  </a:lnTo>
                  <a:lnTo>
                    <a:pt x="0" y="105118"/>
                  </a:lnTo>
                  <a:lnTo>
                    <a:pt x="3957" y="117568"/>
                  </a:lnTo>
                  <a:lnTo>
                    <a:pt x="11594" y="128100"/>
                  </a:lnTo>
                  <a:lnTo>
                    <a:pt x="26694" y="138987"/>
                  </a:lnTo>
                  <a:lnTo>
                    <a:pt x="40220" y="144969"/>
                  </a:lnTo>
                  <a:lnTo>
                    <a:pt x="55053" y="145864"/>
                  </a:lnTo>
                  <a:lnTo>
                    <a:pt x="86132" y="139252"/>
                  </a:lnTo>
                  <a:lnTo>
                    <a:pt x="115725" y="124268"/>
                  </a:lnTo>
                  <a:lnTo>
                    <a:pt x="123593" y="114320"/>
                  </a:lnTo>
                  <a:lnTo>
                    <a:pt x="130630" y="98549"/>
                  </a:lnTo>
                  <a:lnTo>
                    <a:pt x="137775" y="75236"/>
                  </a:lnTo>
                  <a:lnTo>
                    <a:pt x="134342" y="56100"/>
                  </a:lnTo>
                  <a:lnTo>
                    <a:pt x="118546" y="29382"/>
                  </a:lnTo>
                  <a:lnTo>
                    <a:pt x="103950" y="15663"/>
                  </a:lnTo>
                  <a:lnTo>
                    <a:pt x="700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72"/>
            <p:cNvSpPr/>
            <p:nvPr>
              <p:custDataLst>
                <p:tags r:id="rId40"/>
              </p:custDataLst>
            </p:nvPr>
          </p:nvSpPr>
          <p:spPr>
            <a:xfrm>
              <a:off x="4302617" y="3778250"/>
              <a:ext cx="184226" cy="133644"/>
            </a:xfrm>
            <a:custGeom>
              <a:avLst/>
              <a:gdLst/>
              <a:ahLst/>
              <a:cxnLst/>
              <a:rect l="0" t="0" r="0" b="0"/>
              <a:pathLst>
                <a:path w="184226" h="133644">
                  <a:moveTo>
                    <a:pt x="47133" y="15875"/>
                  </a:moveTo>
                  <a:lnTo>
                    <a:pt x="47133" y="15875"/>
                  </a:lnTo>
                  <a:lnTo>
                    <a:pt x="42919" y="15875"/>
                  </a:lnTo>
                  <a:lnTo>
                    <a:pt x="38498" y="18226"/>
                  </a:lnTo>
                  <a:lnTo>
                    <a:pt x="13799" y="41368"/>
                  </a:lnTo>
                  <a:lnTo>
                    <a:pt x="5114" y="54198"/>
                  </a:lnTo>
                  <a:lnTo>
                    <a:pt x="246" y="92108"/>
                  </a:lnTo>
                  <a:lnTo>
                    <a:pt x="0" y="98447"/>
                  </a:lnTo>
                  <a:lnTo>
                    <a:pt x="4430" y="110194"/>
                  </a:lnTo>
                  <a:lnTo>
                    <a:pt x="12279" y="120412"/>
                  </a:lnTo>
                  <a:lnTo>
                    <a:pt x="21647" y="127894"/>
                  </a:lnTo>
                  <a:lnTo>
                    <a:pt x="45265" y="132850"/>
                  </a:lnTo>
                  <a:lnTo>
                    <a:pt x="83969" y="133643"/>
                  </a:lnTo>
                  <a:lnTo>
                    <a:pt x="108024" y="128478"/>
                  </a:lnTo>
                  <a:lnTo>
                    <a:pt x="142016" y="112786"/>
                  </a:lnTo>
                  <a:lnTo>
                    <a:pt x="173962" y="83466"/>
                  </a:lnTo>
                  <a:lnTo>
                    <a:pt x="182289" y="69728"/>
                  </a:lnTo>
                  <a:lnTo>
                    <a:pt x="184225" y="57154"/>
                  </a:lnTo>
                  <a:lnTo>
                    <a:pt x="178282" y="30496"/>
                  </a:lnTo>
                  <a:lnTo>
                    <a:pt x="171273" y="20021"/>
                  </a:lnTo>
                  <a:lnTo>
                    <a:pt x="161397" y="12426"/>
                  </a:lnTo>
                  <a:lnTo>
                    <a:pt x="141843" y="4073"/>
                  </a:lnTo>
                  <a:lnTo>
                    <a:pt x="1106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3"/>
            <p:cNvSpPr/>
            <p:nvPr>
              <p:custDataLst>
                <p:tags r:id="rId41"/>
              </p:custDataLst>
            </p:nvPr>
          </p:nvSpPr>
          <p:spPr>
            <a:xfrm>
              <a:off x="4262437" y="3905250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4"/>
            <p:cNvSpPr/>
            <p:nvPr>
              <p:custDataLst>
                <p:tags r:id="rId42"/>
              </p:custDataLst>
            </p:nvPr>
          </p:nvSpPr>
          <p:spPr>
            <a:xfrm>
              <a:off x="3978577" y="3770312"/>
              <a:ext cx="186568" cy="149998"/>
            </a:xfrm>
            <a:custGeom>
              <a:avLst/>
              <a:gdLst/>
              <a:ahLst/>
              <a:cxnLst/>
              <a:rect l="0" t="0" r="0" b="0"/>
              <a:pathLst>
                <a:path w="186568" h="149998">
                  <a:moveTo>
                    <a:pt x="77485" y="15875"/>
                  </a:moveTo>
                  <a:lnTo>
                    <a:pt x="77485" y="15875"/>
                  </a:lnTo>
                  <a:lnTo>
                    <a:pt x="66437" y="15875"/>
                  </a:lnTo>
                  <a:lnTo>
                    <a:pt x="39939" y="26923"/>
                  </a:lnTo>
                  <a:lnTo>
                    <a:pt x="24419" y="38748"/>
                  </a:lnTo>
                  <a:lnTo>
                    <a:pt x="18623" y="46031"/>
                  </a:lnTo>
                  <a:lnTo>
                    <a:pt x="13008" y="55091"/>
                  </a:lnTo>
                  <a:lnTo>
                    <a:pt x="8259" y="62409"/>
                  </a:lnTo>
                  <a:lnTo>
                    <a:pt x="1510" y="81404"/>
                  </a:lnTo>
                  <a:lnTo>
                    <a:pt x="0" y="103789"/>
                  </a:lnTo>
                  <a:lnTo>
                    <a:pt x="2771" y="119330"/>
                  </a:lnTo>
                  <a:lnTo>
                    <a:pt x="9295" y="130353"/>
                  </a:lnTo>
                  <a:lnTo>
                    <a:pt x="18956" y="138192"/>
                  </a:lnTo>
                  <a:lnTo>
                    <a:pt x="32069" y="144615"/>
                  </a:lnTo>
                  <a:lnTo>
                    <a:pt x="71418" y="149997"/>
                  </a:lnTo>
                  <a:lnTo>
                    <a:pt x="102589" y="149824"/>
                  </a:lnTo>
                  <a:lnTo>
                    <a:pt x="136942" y="139750"/>
                  </a:lnTo>
                  <a:lnTo>
                    <a:pt x="164614" y="118303"/>
                  </a:lnTo>
                  <a:lnTo>
                    <a:pt x="174418" y="109906"/>
                  </a:lnTo>
                  <a:lnTo>
                    <a:pt x="181714" y="106173"/>
                  </a:lnTo>
                  <a:lnTo>
                    <a:pt x="184013" y="102533"/>
                  </a:lnTo>
                  <a:lnTo>
                    <a:pt x="186567" y="91431"/>
                  </a:lnTo>
                  <a:lnTo>
                    <a:pt x="182999" y="77678"/>
                  </a:lnTo>
                  <a:lnTo>
                    <a:pt x="166335" y="47290"/>
                  </a:lnTo>
                  <a:lnTo>
                    <a:pt x="147027" y="27927"/>
                  </a:lnTo>
                  <a:lnTo>
                    <a:pt x="124549" y="15233"/>
                  </a:lnTo>
                  <a:lnTo>
                    <a:pt x="616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5"/>
            <p:cNvSpPr/>
            <p:nvPr>
              <p:custDataLst>
                <p:tags r:id="rId43"/>
              </p:custDataLst>
            </p:nvPr>
          </p:nvSpPr>
          <p:spPr>
            <a:xfrm>
              <a:off x="3730625" y="3881437"/>
              <a:ext cx="111126" cy="15877"/>
            </a:xfrm>
            <a:custGeom>
              <a:avLst/>
              <a:gdLst/>
              <a:ahLst/>
              <a:cxnLst/>
              <a:rect l="0" t="0" r="0" b="0"/>
              <a:pathLst>
                <a:path w="111126" h="15877">
                  <a:moveTo>
                    <a:pt x="111125" y="0"/>
                  </a:moveTo>
                  <a:lnTo>
                    <a:pt x="111125" y="0"/>
                  </a:lnTo>
                  <a:lnTo>
                    <a:pt x="106911" y="4214"/>
                  </a:lnTo>
                  <a:lnTo>
                    <a:pt x="102491" y="6282"/>
                  </a:lnTo>
                  <a:lnTo>
                    <a:pt x="66744" y="7841"/>
                  </a:lnTo>
                  <a:lnTo>
                    <a:pt x="33305" y="8800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6"/>
            <p:cNvSpPr/>
            <p:nvPr>
              <p:custDataLst>
                <p:tags r:id="rId44"/>
              </p:custDataLst>
            </p:nvPr>
          </p:nvSpPr>
          <p:spPr>
            <a:xfrm>
              <a:off x="3444875" y="3778250"/>
              <a:ext cx="111126" cy="7938"/>
            </a:xfrm>
            <a:custGeom>
              <a:avLst/>
              <a:gdLst/>
              <a:ahLst/>
              <a:cxnLst/>
              <a:rect l="0" t="0" r="0" b="0"/>
              <a:pathLst>
                <a:path w="111126" h="7938">
                  <a:moveTo>
                    <a:pt x="111125" y="0"/>
                  </a:moveTo>
                  <a:lnTo>
                    <a:pt x="111125" y="0"/>
                  </a:lnTo>
                  <a:lnTo>
                    <a:pt x="73137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7"/>
            <p:cNvSpPr/>
            <p:nvPr>
              <p:custDataLst>
                <p:tags r:id="rId45"/>
              </p:custDataLst>
            </p:nvPr>
          </p:nvSpPr>
          <p:spPr>
            <a:xfrm>
              <a:off x="3368441" y="3810000"/>
              <a:ext cx="139390" cy="222251"/>
            </a:xfrm>
            <a:custGeom>
              <a:avLst/>
              <a:gdLst/>
              <a:ahLst/>
              <a:cxnLst/>
              <a:rect l="0" t="0" r="0" b="0"/>
              <a:pathLst>
                <a:path w="139390" h="222251">
                  <a:moveTo>
                    <a:pt x="52622" y="0"/>
                  </a:moveTo>
                  <a:lnTo>
                    <a:pt x="52622" y="0"/>
                  </a:lnTo>
                  <a:lnTo>
                    <a:pt x="57194" y="0"/>
                  </a:lnTo>
                  <a:lnTo>
                    <a:pt x="55242" y="0"/>
                  </a:lnTo>
                  <a:lnTo>
                    <a:pt x="51434" y="4704"/>
                  </a:lnTo>
                  <a:lnTo>
                    <a:pt x="37590" y="22096"/>
                  </a:lnTo>
                  <a:lnTo>
                    <a:pt x="1692" y="47454"/>
                  </a:lnTo>
                  <a:lnTo>
                    <a:pt x="148" y="50157"/>
                  </a:lnTo>
                  <a:lnTo>
                    <a:pt x="0" y="52841"/>
                  </a:lnTo>
                  <a:lnTo>
                    <a:pt x="2188" y="58175"/>
                  </a:lnTo>
                  <a:lnTo>
                    <a:pt x="31028" y="81300"/>
                  </a:lnTo>
                  <a:lnTo>
                    <a:pt x="67358" y="97947"/>
                  </a:lnTo>
                  <a:lnTo>
                    <a:pt x="78574" y="105268"/>
                  </a:lnTo>
                  <a:lnTo>
                    <a:pt x="94805" y="111153"/>
                  </a:lnTo>
                  <a:lnTo>
                    <a:pt x="109022" y="122402"/>
                  </a:lnTo>
                  <a:lnTo>
                    <a:pt x="133726" y="160706"/>
                  </a:lnTo>
                  <a:lnTo>
                    <a:pt x="138708" y="179094"/>
                  </a:lnTo>
                  <a:lnTo>
                    <a:pt x="139389" y="188664"/>
                  </a:lnTo>
                  <a:lnTo>
                    <a:pt x="134988" y="198798"/>
                  </a:lnTo>
                  <a:lnTo>
                    <a:pt x="131345" y="203969"/>
                  </a:lnTo>
                  <a:lnTo>
                    <a:pt x="120242" y="212067"/>
                  </a:lnTo>
                  <a:lnTo>
                    <a:pt x="105605" y="217724"/>
                  </a:lnTo>
                  <a:lnTo>
                    <a:pt x="52622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8"/>
            <p:cNvSpPr/>
            <p:nvPr>
              <p:custDataLst>
                <p:tags r:id="rId46"/>
              </p:custDataLst>
            </p:nvPr>
          </p:nvSpPr>
          <p:spPr>
            <a:xfrm>
              <a:off x="3238500" y="3794125"/>
              <a:ext cx="23814" cy="238126"/>
            </a:xfrm>
            <a:custGeom>
              <a:avLst/>
              <a:gdLst/>
              <a:ahLst/>
              <a:cxnLst/>
              <a:rect l="0" t="0" r="0" b="0"/>
              <a:pathLst>
                <a:path w="23814" h="238126">
                  <a:moveTo>
                    <a:pt x="0" y="0"/>
                  </a:moveTo>
                  <a:lnTo>
                    <a:pt x="0" y="0"/>
                  </a:lnTo>
                  <a:lnTo>
                    <a:pt x="8634" y="34537"/>
                  </a:lnTo>
                  <a:lnTo>
                    <a:pt x="14444" y="66206"/>
                  </a:lnTo>
                  <a:lnTo>
                    <a:pt x="15592" y="105813"/>
                  </a:lnTo>
                  <a:lnTo>
                    <a:pt x="15819" y="140421"/>
                  </a:lnTo>
                  <a:lnTo>
                    <a:pt x="15858" y="173898"/>
                  </a:lnTo>
                  <a:lnTo>
                    <a:pt x="23813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9"/>
            <p:cNvSpPr/>
            <p:nvPr>
              <p:custDataLst>
                <p:tags r:id="rId47"/>
              </p:custDataLst>
            </p:nvPr>
          </p:nvSpPr>
          <p:spPr>
            <a:xfrm>
              <a:off x="2452688" y="3922742"/>
              <a:ext cx="103188" cy="6321"/>
            </a:xfrm>
            <a:custGeom>
              <a:avLst/>
              <a:gdLst/>
              <a:ahLst/>
              <a:cxnLst/>
              <a:rect l="0" t="0" r="0" b="0"/>
              <a:pathLst>
                <a:path w="103188" h="6321">
                  <a:moveTo>
                    <a:pt x="103187" y="6320"/>
                  </a:moveTo>
                  <a:lnTo>
                    <a:pt x="103187" y="6320"/>
                  </a:lnTo>
                  <a:lnTo>
                    <a:pt x="64317" y="865"/>
                  </a:lnTo>
                  <a:lnTo>
                    <a:pt x="39047" y="0"/>
                  </a:lnTo>
                  <a:lnTo>
                    <a:pt x="0" y="6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80"/>
            <p:cNvSpPr/>
            <p:nvPr>
              <p:custDataLst>
                <p:tags r:id="rId48"/>
              </p:custDataLst>
            </p:nvPr>
          </p:nvSpPr>
          <p:spPr>
            <a:xfrm>
              <a:off x="2452688" y="4000500"/>
              <a:ext cx="119063" cy="7938"/>
            </a:xfrm>
            <a:custGeom>
              <a:avLst/>
              <a:gdLst/>
              <a:ahLst/>
              <a:cxnLst/>
              <a:rect l="0" t="0" r="0" b="0"/>
              <a:pathLst>
                <a:path w="119063" h="7938">
                  <a:moveTo>
                    <a:pt x="119062" y="0"/>
                  </a:moveTo>
                  <a:lnTo>
                    <a:pt x="119062" y="0"/>
                  </a:lnTo>
                  <a:lnTo>
                    <a:pt x="81704" y="0"/>
                  </a:lnTo>
                  <a:lnTo>
                    <a:pt x="46276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1"/>
            <p:cNvSpPr/>
            <p:nvPr>
              <p:custDataLst>
                <p:tags r:id="rId49"/>
              </p:custDataLst>
            </p:nvPr>
          </p:nvSpPr>
          <p:spPr>
            <a:xfrm>
              <a:off x="2801938" y="3778250"/>
              <a:ext cx="23813" cy="238126"/>
            </a:xfrm>
            <a:custGeom>
              <a:avLst/>
              <a:gdLst/>
              <a:ahLst/>
              <a:cxnLst/>
              <a:rect l="0" t="0" r="0" b="0"/>
              <a:pathLst>
                <a:path w="23813" h="238126">
                  <a:moveTo>
                    <a:pt x="0" y="0"/>
                  </a:moveTo>
                  <a:lnTo>
                    <a:pt x="0" y="0"/>
                  </a:lnTo>
                  <a:lnTo>
                    <a:pt x="881" y="8100"/>
                  </a:lnTo>
                  <a:lnTo>
                    <a:pt x="8083" y="44645"/>
                  </a:lnTo>
                  <a:lnTo>
                    <a:pt x="13174" y="77120"/>
                  </a:lnTo>
                  <a:lnTo>
                    <a:pt x="15074" y="112025"/>
                  </a:lnTo>
                  <a:lnTo>
                    <a:pt x="19983" y="151105"/>
                  </a:lnTo>
                  <a:lnTo>
                    <a:pt x="23812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2"/>
            <p:cNvSpPr/>
            <p:nvPr>
              <p:custDataLst>
                <p:tags r:id="rId50"/>
              </p:custDataLst>
            </p:nvPr>
          </p:nvSpPr>
          <p:spPr>
            <a:xfrm>
              <a:off x="2944813" y="404018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3"/>
            <p:cNvSpPr/>
            <p:nvPr>
              <p:custDataLst>
                <p:tags r:id="rId51"/>
              </p:custDataLst>
            </p:nvPr>
          </p:nvSpPr>
          <p:spPr>
            <a:xfrm>
              <a:off x="3095625" y="3786187"/>
              <a:ext cx="23814" cy="301627"/>
            </a:xfrm>
            <a:custGeom>
              <a:avLst/>
              <a:gdLst/>
              <a:ahLst/>
              <a:cxnLst/>
              <a:rect l="0" t="0" r="0" b="0"/>
              <a:pathLst>
                <a:path w="23814" h="301627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8084" y="44645"/>
                  </a:lnTo>
                  <a:lnTo>
                    <a:pt x="13174" y="77121"/>
                  </a:lnTo>
                  <a:lnTo>
                    <a:pt x="15957" y="112907"/>
                  </a:lnTo>
                  <a:lnTo>
                    <a:pt x="21093" y="142815"/>
                  </a:lnTo>
                  <a:lnTo>
                    <a:pt x="23007" y="178822"/>
                  </a:lnTo>
                  <a:lnTo>
                    <a:pt x="23574" y="214772"/>
                  </a:lnTo>
                  <a:lnTo>
                    <a:pt x="23765" y="248767"/>
                  </a:lnTo>
                  <a:lnTo>
                    <a:pt x="23813" y="301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42"/>
          <p:cNvGrpSpPr/>
          <p:nvPr/>
        </p:nvGrpSpPr>
        <p:grpSpPr>
          <a:xfrm>
            <a:off x="5222875" y="3611563"/>
            <a:ext cx="1778001" cy="333376"/>
            <a:chOff x="5222875" y="3611563"/>
            <a:chExt cx="1778001" cy="333376"/>
          </a:xfrm>
        </p:grpSpPr>
        <p:sp>
          <p:nvSpPr>
            <p:cNvPr id="24" name="SMARTInkShape-184"/>
            <p:cNvSpPr/>
            <p:nvPr>
              <p:custDataLst>
                <p:tags r:id="rId29"/>
              </p:custDataLst>
            </p:nvPr>
          </p:nvSpPr>
          <p:spPr>
            <a:xfrm>
              <a:off x="6786563" y="3707671"/>
              <a:ext cx="214313" cy="118205"/>
            </a:xfrm>
            <a:custGeom>
              <a:avLst/>
              <a:gdLst/>
              <a:ahLst/>
              <a:cxnLst/>
              <a:rect l="0" t="0" r="0" b="0"/>
              <a:pathLst>
                <a:path w="214313" h="118205">
                  <a:moveTo>
                    <a:pt x="0" y="54704"/>
                  </a:moveTo>
                  <a:lnTo>
                    <a:pt x="0" y="54704"/>
                  </a:lnTo>
                  <a:lnTo>
                    <a:pt x="881" y="67378"/>
                  </a:lnTo>
                  <a:lnTo>
                    <a:pt x="14444" y="106109"/>
                  </a:lnTo>
                  <a:lnTo>
                    <a:pt x="15450" y="109034"/>
                  </a:lnTo>
                  <a:lnTo>
                    <a:pt x="16732" y="75033"/>
                  </a:lnTo>
                  <a:lnTo>
                    <a:pt x="29411" y="36923"/>
                  </a:lnTo>
                  <a:lnTo>
                    <a:pt x="34532" y="25929"/>
                  </a:lnTo>
                  <a:lnTo>
                    <a:pt x="38014" y="22291"/>
                  </a:lnTo>
                  <a:lnTo>
                    <a:pt x="46587" y="18250"/>
                  </a:lnTo>
                  <a:lnTo>
                    <a:pt x="50460" y="18936"/>
                  </a:lnTo>
                  <a:lnTo>
                    <a:pt x="57116" y="24402"/>
                  </a:lnTo>
                  <a:lnTo>
                    <a:pt x="73986" y="61872"/>
                  </a:lnTo>
                  <a:lnTo>
                    <a:pt x="78901" y="76649"/>
                  </a:lnTo>
                  <a:lnTo>
                    <a:pt x="81515" y="72983"/>
                  </a:lnTo>
                  <a:lnTo>
                    <a:pt x="98021" y="36937"/>
                  </a:lnTo>
                  <a:lnTo>
                    <a:pt x="105869" y="22883"/>
                  </a:lnTo>
                  <a:lnTo>
                    <a:pt x="121879" y="5660"/>
                  </a:lnTo>
                  <a:lnTo>
                    <a:pt x="128545" y="2039"/>
                  </a:lnTo>
                  <a:lnTo>
                    <a:pt x="141471" y="0"/>
                  </a:lnTo>
                  <a:lnTo>
                    <a:pt x="151364" y="4227"/>
                  </a:lnTo>
                  <a:lnTo>
                    <a:pt x="156471" y="7823"/>
                  </a:lnTo>
                  <a:lnTo>
                    <a:pt x="162147" y="16523"/>
                  </a:lnTo>
                  <a:lnTo>
                    <a:pt x="170045" y="33689"/>
                  </a:lnTo>
                  <a:lnTo>
                    <a:pt x="188517" y="67408"/>
                  </a:lnTo>
                  <a:lnTo>
                    <a:pt x="214312" y="118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5"/>
            <p:cNvSpPr/>
            <p:nvPr>
              <p:custDataLst>
                <p:tags r:id="rId30"/>
              </p:custDataLst>
            </p:nvPr>
          </p:nvSpPr>
          <p:spPr>
            <a:xfrm>
              <a:off x="6492875" y="3752447"/>
              <a:ext cx="222251" cy="127433"/>
            </a:xfrm>
            <a:custGeom>
              <a:avLst/>
              <a:gdLst/>
              <a:ahLst/>
              <a:cxnLst/>
              <a:rect l="0" t="0" r="0" b="0"/>
              <a:pathLst>
                <a:path w="222251" h="127433">
                  <a:moveTo>
                    <a:pt x="0" y="17865"/>
                  </a:moveTo>
                  <a:lnTo>
                    <a:pt x="0" y="17865"/>
                  </a:lnTo>
                  <a:lnTo>
                    <a:pt x="13538" y="53909"/>
                  </a:lnTo>
                  <a:lnTo>
                    <a:pt x="23873" y="88322"/>
                  </a:lnTo>
                  <a:lnTo>
                    <a:pt x="31289" y="115878"/>
                  </a:lnTo>
                  <a:lnTo>
                    <a:pt x="31709" y="127432"/>
                  </a:lnTo>
                  <a:lnTo>
                    <a:pt x="32624" y="115127"/>
                  </a:lnTo>
                  <a:lnTo>
                    <a:pt x="38966" y="96367"/>
                  </a:lnTo>
                  <a:lnTo>
                    <a:pt x="61456" y="59942"/>
                  </a:lnTo>
                  <a:lnTo>
                    <a:pt x="76907" y="42876"/>
                  </a:lnTo>
                  <a:lnTo>
                    <a:pt x="92657" y="32233"/>
                  </a:lnTo>
                  <a:lnTo>
                    <a:pt x="97931" y="30972"/>
                  </a:lnTo>
                  <a:lnTo>
                    <a:pt x="108495" y="31922"/>
                  </a:lnTo>
                  <a:lnTo>
                    <a:pt x="112899" y="35174"/>
                  </a:lnTo>
                  <a:lnTo>
                    <a:pt x="123312" y="52392"/>
                  </a:lnTo>
                  <a:lnTo>
                    <a:pt x="132380" y="79562"/>
                  </a:lnTo>
                  <a:lnTo>
                    <a:pt x="134893" y="112155"/>
                  </a:lnTo>
                  <a:lnTo>
                    <a:pt x="134934" y="79887"/>
                  </a:lnTo>
                  <a:lnTo>
                    <a:pt x="141273" y="50206"/>
                  </a:lnTo>
                  <a:lnTo>
                    <a:pt x="157078" y="10931"/>
                  </a:lnTo>
                  <a:lnTo>
                    <a:pt x="165650" y="2142"/>
                  </a:lnTo>
                  <a:lnTo>
                    <a:pt x="169524" y="327"/>
                  </a:lnTo>
                  <a:lnTo>
                    <a:pt x="172988" y="0"/>
                  </a:lnTo>
                  <a:lnTo>
                    <a:pt x="176179" y="663"/>
                  </a:lnTo>
                  <a:lnTo>
                    <a:pt x="189099" y="14239"/>
                  </a:lnTo>
                  <a:lnTo>
                    <a:pt x="205842" y="50183"/>
                  </a:lnTo>
                  <a:lnTo>
                    <a:pt x="222250" y="105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6"/>
            <p:cNvSpPr/>
            <p:nvPr>
              <p:custDataLst>
                <p:tags r:id="rId31"/>
              </p:custDataLst>
            </p:nvPr>
          </p:nvSpPr>
          <p:spPr>
            <a:xfrm>
              <a:off x="6111875" y="3611899"/>
              <a:ext cx="217853" cy="269539"/>
            </a:xfrm>
            <a:custGeom>
              <a:avLst/>
              <a:gdLst/>
              <a:ahLst/>
              <a:cxnLst/>
              <a:rect l="0" t="0" r="0" b="0"/>
              <a:pathLst>
                <a:path w="217853" h="269539">
                  <a:moveTo>
                    <a:pt x="0" y="31414"/>
                  </a:moveTo>
                  <a:lnTo>
                    <a:pt x="0" y="31414"/>
                  </a:lnTo>
                  <a:lnTo>
                    <a:pt x="0" y="27200"/>
                  </a:lnTo>
                  <a:lnTo>
                    <a:pt x="4704" y="22779"/>
                  </a:lnTo>
                  <a:lnTo>
                    <a:pt x="8427" y="20366"/>
                  </a:lnTo>
                  <a:lnTo>
                    <a:pt x="46028" y="10366"/>
                  </a:lnTo>
                  <a:lnTo>
                    <a:pt x="84965" y="6962"/>
                  </a:lnTo>
                  <a:lnTo>
                    <a:pt x="123041" y="1366"/>
                  </a:lnTo>
                  <a:lnTo>
                    <a:pt x="160124" y="0"/>
                  </a:lnTo>
                  <a:lnTo>
                    <a:pt x="178755" y="3977"/>
                  </a:lnTo>
                  <a:lnTo>
                    <a:pt x="187632" y="10694"/>
                  </a:lnTo>
                  <a:lnTo>
                    <a:pt x="191234" y="14954"/>
                  </a:lnTo>
                  <a:lnTo>
                    <a:pt x="192753" y="18677"/>
                  </a:lnTo>
                  <a:lnTo>
                    <a:pt x="192884" y="22040"/>
                  </a:lnTo>
                  <a:lnTo>
                    <a:pt x="192089" y="25165"/>
                  </a:lnTo>
                  <a:lnTo>
                    <a:pt x="182543" y="37989"/>
                  </a:lnTo>
                  <a:lnTo>
                    <a:pt x="168544" y="48747"/>
                  </a:lnTo>
                  <a:lnTo>
                    <a:pt x="134894" y="65705"/>
                  </a:lnTo>
                  <a:lnTo>
                    <a:pt x="130508" y="71054"/>
                  </a:lnTo>
                  <a:lnTo>
                    <a:pt x="129339" y="73716"/>
                  </a:lnTo>
                  <a:lnTo>
                    <a:pt x="130323" y="77254"/>
                  </a:lnTo>
                  <a:lnTo>
                    <a:pt x="139873" y="93254"/>
                  </a:lnTo>
                  <a:lnTo>
                    <a:pt x="140873" y="96453"/>
                  </a:lnTo>
                  <a:lnTo>
                    <a:pt x="150709" y="109383"/>
                  </a:lnTo>
                  <a:lnTo>
                    <a:pt x="189800" y="142132"/>
                  </a:lnTo>
                  <a:lnTo>
                    <a:pt x="207641" y="166075"/>
                  </a:lnTo>
                  <a:lnTo>
                    <a:pt x="217647" y="188352"/>
                  </a:lnTo>
                  <a:lnTo>
                    <a:pt x="217852" y="200824"/>
                  </a:lnTo>
                  <a:lnTo>
                    <a:pt x="216672" y="207854"/>
                  </a:lnTo>
                  <a:lnTo>
                    <a:pt x="208306" y="220368"/>
                  </a:lnTo>
                  <a:lnTo>
                    <a:pt x="185590" y="238561"/>
                  </a:lnTo>
                  <a:lnTo>
                    <a:pt x="158662" y="249766"/>
                  </a:lnTo>
                  <a:lnTo>
                    <a:pt x="120005" y="258776"/>
                  </a:lnTo>
                  <a:lnTo>
                    <a:pt x="63500" y="269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87"/>
            <p:cNvSpPr/>
            <p:nvPr>
              <p:custDataLst>
                <p:tags r:id="rId32"/>
              </p:custDataLst>
            </p:nvPr>
          </p:nvSpPr>
          <p:spPr>
            <a:xfrm>
              <a:off x="5992812" y="3651250"/>
              <a:ext cx="15877" cy="214313"/>
            </a:xfrm>
            <a:custGeom>
              <a:avLst/>
              <a:gdLst/>
              <a:ahLst/>
              <a:cxnLst/>
              <a:rect l="0" t="0" r="0" b="0"/>
              <a:pathLst>
                <a:path w="15877" h="214313">
                  <a:moveTo>
                    <a:pt x="0" y="0"/>
                  </a:moveTo>
                  <a:lnTo>
                    <a:pt x="0" y="0"/>
                  </a:lnTo>
                  <a:lnTo>
                    <a:pt x="882" y="13556"/>
                  </a:lnTo>
                  <a:lnTo>
                    <a:pt x="7202" y="46028"/>
                  </a:lnTo>
                  <a:lnTo>
                    <a:pt x="10144" y="76446"/>
                  </a:lnTo>
                  <a:lnTo>
                    <a:pt x="14178" y="101438"/>
                  </a:lnTo>
                  <a:lnTo>
                    <a:pt x="15372" y="134419"/>
                  </a:lnTo>
                  <a:lnTo>
                    <a:pt x="15809" y="170539"/>
                  </a:lnTo>
                  <a:lnTo>
                    <a:pt x="1587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88"/>
            <p:cNvSpPr/>
            <p:nvPr>
              <p:custDataLst>
                <p:tags r:id="rId33"/>
              </p:custDataLst>
            </p:nvPr>
          </p:nvSpPr>
          <p:spPr>
            <a:xfrm>
              <a:off x="5873750" y="3675062"/>
              <a:ext cx="7939" cy="222252"/>
            </a:xfrm>
            <a:custGeom>
              <a:avLst/>
              <a:gdLst/>
              <a:ahLst/>
              <a:cxnLst/>
              <a:rect l="0" t="0" r="0" b="0"/>
              <a:pathLst>
                <a:path w="7939" h="222252">
                  <a:moveTo>
                    <a:pt x="0" y="0"/>
                  </a:moveTo>
                  <a:lnTo>
                    <a:pt x="0" y="0"/>
                  </a:lnTo>
                  <a:lnTo>
                    <a:pt x="5454" y="37988"/>
                  </a:lnTo>
                  <a:lnTo>
                    <a:pt x="7610" y="76647"/>
                  </a:lnTo>
                  <a:lnTo>
                    <a:pt x="7872" y="115159"/>
                  </a:lnTo>
                  <a:lnTo>
                    <a:pt x="7924" y="146285"/>
                  </a:lnTo>
                  <a:lnTo>
                    <a:pt x="7938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89"/>
            <p:cNvSpPr/>
            <p:nvPr>
              <p:custDataLst>
                <p:tags r:id="rId34"/>
              </p:custDataLst>
            </p:nvPr>
          </p:nvSpPr>
          <p:spPr>
            <a:xfrm>
              <a:off x="5738813" y="394493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0"/>
            <p:cNvSpPr/>
            <p:nvPr>
              <p:custDataLst>
                <p:tags r:id="rId35"/>
              </p:custDataLst>
            </p:nvPr>
          </p:nvSpPr>
          <p:spPr>
            <a:xfrm>
              <a:off x="5580063" y="3611563"/>
              <a:ext cx="7938" cy="254000"/>
            </a:xfrm>
            <a:custGeom>
              <a:avLst/>
              <a:gdLst/>
              <a:ahLst/>
              <a:cxnLst/>
              <a:rect l="0" t="0" r="0" b="0"/>
              <a:pathLst>
                <a:path w="7938" h="254000">
                  <a:moveTo>
                    <a:pt x="0" y="0"/>
                  </a:moveTo>
                  <a:lnTo>
                    <a:pt x="0" y="0"/>
                  </a:lnTo>
                  <a:lnTo>
                    <a:pt x="2351" y="36866"/>
                  </a:lnTo>
                  <a:lnTo>
                    <a:pt x="7201" y="75312"/>
                  </a:lnTo>
                  <a:lnTo>
                    <a:pt x="7791" y="113817"/>
                  </a:lnTo>
                  <a:lnTo>
                    <a:pt x="7908" y="151833"/>
                  </a:lnTo>
                  <a:lnTo>
                    <a:pt x="7931" y="185442"/>
                  </a:lnTo>
                  <a:lnTo>
                    <a:pt x="7937" y="253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1"/>
            <p:cNvSpPr/>
            <p:nvPr>
              <p:custDataLst>
                <p:tags r:id="rId36"/>
              </p:custDataLst>
            </p:nvPr>
          </p:nvSpPr>
          <p:spPr>
            <a:xfrm>
              <a:off x="5222875" y="3817937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7938"/>
                  </a:moveTo>
                  <a:lnTo>
                    <a:pt x="95250" y="7938"/>
                  </a:lnTo>
                  <a:lnTo>
                    <a:pt x="60513" y="37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2"/>
            <p:cNvSpPr/>
            <p:nvPr>
              <p:custDataLst>
                <p:tags r:id="rId37"/>
              </p:custDataLst>
            </p:nvPr>
          </p:nvSpPr>
          <p:spPr>
            <a:xfrm>
              <a:off x="5238750" y="3730625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0"/>
                  </a:moveTo>
                  <a:lnTo>
                    <a:pt x="79375" y="0"/>
                  </a:lnTo>
                  <a:lnTo>
                    <a:pt x="66701" y="882"/>
                  </a:lnTo>
                  <a:lnTo>
                    <a:pt x="44860" y="62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43"/>
          <p:cNvGrpSpPr/>
          <p:nvPr/>
        </p:nvGrpSpPr>
        <p:grpSpPr>
          <a:xfrm>
            <a:off x="1738313" y="4619625"/>
            <a:ext cx="849313" cy="219527"/>
            <a:chOff x="1738313" y="4619625"/>
            <a:chExt cx="849313" cy="219527"/>
          </a:xfrm>
        </p:grpSpPr>
        <p:sp>
          <p:nvSpPr>
            <p:cNvPr id="34" name="SMARTInkShape-193"/>
            <p:cNvSpPr/>
            <p:nvPr>
              <p:custDataLst>
                <p:tags r:id="rId23"/>
              </p:custDataLst>
            </p:nvPr>
          </p:nvSpPr>
          <p:spPr>
            <a:xfrm>
              <a:off x="2524125" y="4699000"/>
              <a:ext cx="63501" cy="7939"/>
            </a:xfrm>
            <a:custGeom>
              <a:avLst/>
              <a:gdLst/>
              <a:ahLst/>
              <a:cxnLst/>
              <a:rect l="0" t="0" r="0" b="0"/>
              <a:pathLst>
                <a:path w="63501" h="7939">
                  <a:moveTo>
                    <a:pt x="63500" y="0"/>
                  </a:moveTo>
                  <a:lnTo>
                    <a:pt x="63500" y="0"/>
                  </a:lnTo>
                  <a:lnTo>
                    <a:pt x="50826" y="5454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94"/>
            <p:cNvSpPr/>
            <p:nvPr>
              <p:custDataLst>
                <p:tags r:id="rId24"/>
              </p:custDataLst>
            </p:nvPr>
          </p:nvSpPr>
          <p:spPr>
            <a:xfrm>
              <a:off x="2468563" y="4635500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0"/>
                  </a:moveTo>
                  <a:lnTo>
                    <a:pt x="79375" y="0"/>
                  </a:lnTo>
                  <a:lnTo>
                    <a:pt x="64072" y="882"/>
                  </a:lnTo>
                  <a:lnTo>
                    <a:pt x="28620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95"/>
            <p:cNvSpPr/>
            <p:nvPr>
              <p:custDataLst>
                <p:tags r:id="rId25"/>
              </p:custDataLst>
            </p:nvPr>
          </p:nvSpPr>
          <p:spPr>
            <a:xfrm>
              <a:off x="2206625" y="4619625"/>
              <a:ext cx="63501" cy="127001"/>
            </a:xfrm>
            <a:custGeom>
              <a:avLst/>
              <a:gdLst/>
              <a:ahLst/>
              <a:cxnLst/>
              <a:rect l="0" t="0" r="0" b="0"/>
              <a:pathLst>
                <a:path w="63501" h="127001">
                  <a:moveTo>
                    <a:pt x="63500" y="0"/>
                  </a:moveTo>
                  <a:lnTo>
                    <a:pt x="63500" y="0"/>
                  </a:lnTo>
                  <a:lnTo>
                    <a:pt x="63500" y="8428"/>
                  </a:lnTo>
                  <a:lnTo>
                    <a:pt x="47332" y="45145"/>
                  </a:lnTo>
                  <a:lnTo>
                    <a:pt x="29937" y="80093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96"/>
            <p:cNvSpPr/>
            <p:nvPr>
              <p:custDataLst>
                <p:tags r:id="rId26"/>
              </p:custDataLst>
            </p:nvPr>
          </p:nvSpPr>
          <p:spPr>
            <a:xfrm>
              <a:off x="2166937" y="4652478"/>
              <a:ext cx="119064" cy="70336"/>
            </a:xfrm>
            <a:custGeom>
              <a:avLst/>
              <a:gdLst/>
              <a:ahLst/>
              <a:cxnLst/>
              <a:rect l="0" t="0" r="0" b="0"/>
              <a:pathLst>
                <a:path w="119064" h="70336">
                  <a:moveTo>
                    <a:pt x="0" y="6835"/>
                  </a:moveTo>
                  <a:lnTo>
                    <a:pt x="0" y="6835"/>
                  </a:lnTo>
                  <a:lnTo>
                    <a:pt x="0" y="0"/>
                  </a:lnTo>
                  <a:lnTo>
                    <a:pt x="23552" y="16311"/>
                  </a:lnTo>
                  <a:lnTo>
                    <a:pt x="45664" y="35096"/>
                  </a:lnTo>
                  <a:lnTo>
                    <a:pt x="84614" y="58341"/>
                  </a:lnTo>
                  <a:lnTo>
                    <a:pt x="119063" y="70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97"/>
            <p:cNvSpPr/>
            <p:nvPr>
              <p:custDataLst>
                <p:tags r:id="rId27"/>
              </p:custDataLst>
            </p:nvPr>
          </p:nvSpPr>
          <p:spPr>
            <a:xfrm>
              <a:off x="1984429" y="4643764"/>
              <a:ext cx="158697" cy="110009"/>
            </a:xfrm>
            <a:custGeom>
              <a:avLst/>
              <a:gdLst/>
              <a:ahLst/>
              <a:cxnLst/>
              <a:rect l="0" t="0" r="0" b="0"/>
              <a:pathLst>
                <a:path w="158697" h="110009">
                  <a:moveTo>
                    <a:pt x="95196" y="7611"/>
                  </a:moveTo>
                  <a:lnTo>
                    <a:pt x="95196" y="7611"/>
                  </a:lnTo>
                  <a:lnTo>
                    <a:pt x="95196" y="3397"/>
                  </a:lnTo>
                  <a:lnTo>
                    <a:pt x="94314" y="2156"/>
                  </a:lnTo>
                  <a:lnTo>
                    <a:pt x="92844" y="1329"/>
                  </a:lnTo>
                  <a:lnTo>
                    <a:pt x="87095" y="410"/>
                  </a:lnTo>
                  <a:lnTo>
                    <a:pt x="75721" y="0"/>
                  </a:lnTo>
                  <a:lnTo>
                    <a:pt x="41511" y="14633"/>
                  </a:lnTo>
                  <a:lnTo>
                    <a:pt x="24315" y="25566"/>
                  </a:lnTo>
                  <a:lnTo>
                    <a:pt x="6915" y="40849"/>
                  </a:lnTo>
                  <a:lnTo>
                    <a:pt x="3043" y="51487"/>
                  </a:lnTo>
                  <a:lnTo>
                    <a:pt x="0" y="81818"/>
                  </a:lnTo>
                  <a:lnTo>
                    <a:pt x="2322" y="87041"/>
                  </a:lnTo>
                  <a:lnTo>
                    <a:pt x="8057" y="93184"/>
                  </a:lnTo>
                  <a:lnTo>
                    <a:pt x="19426" y="101793"/>
                  </a:lnTo>
                  <a:lnTo>
                    <a:pt x="33298" y="106797"/>
                  </a:lnTo>
                  <a:lnTo>
                    <a:pt x="59549" y="110008"/>
                  </a:lnTo>
                  <a:lnTo>
                    <a:pt x="63494" y="109389"/>
                  </a:lnTo>
                  <a:lnTo>
                    <a:pt x="66124" y="108095"/>
                  </a:lnTo>
                  <a:lnTo>
                    <a:pt x="70810" y="104305"/>
                  </a:lnTo>
                  <a:lnTo>
                    <a:pt x="81601" y="97213"/>
                  </a:lnTo>
                  <a:lnTo>
                    <a:pt x="92217" y="81663"/>
                  </a:lnTo>
                  <a:lnTo>
                    <a:pt x="93872" y="76389"/>
                  </a:lnTo>
                  <a:lnTo>
                    <a:pt x="95080" y="49478"/>
                  </a:lnTo>
                  <a:lnTo>
                    <a:pt x="87582" y="9958"/>
                  </a:lnTo>
                  <a:lnTo>
                    <a:pt x="87474" y="10057"/>
                  </a:lnTo>
                  <a:lnTo>
                    <a:pt x="87354" y="12520"/>
                  </a:lnTo>
                  <a:lnTo>
                    <a:pt x="89653" y="16554"/>
                  </a:lnTo>
                  <a:lnTo>
                    <a:pt x="93614" y="23051"/>
                  </a:lnTo>
                  <a:lnTo>
                    <a:pt x="105696" y="46428"/>
                  </a:lnTo>
                  <a:lnTo>
                    <a:pt x="122710" y="67305"/>
                  </a:lnTo>
                  <a:lnTo>
                    <a:pt x="125063" y="73241"/>
                  </a:lnTo>
                  <a:lnTo>
                    <a:pt x="126573" y="75177"/>
                  </a:lnTo>
                  <a:lnTo>
                    <a:pt x="141341" y="85732"/>
                  </a:lnTo>
                  <a:lnTo>
                    <a:pt x="142717" y="85268"/>
                  </a:lnTo>
                  <a:lnTo>
                    <a:pt x="158696" y="79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98"/>
            <p:cNvSpPr/>
            <p:nvPr>
              <p:custDataLst>
                <p:tags r:id="rId28"/>
              </p:custDataLst>
            </p:nvPr>
          </p:nvSpPr>
          <p:spPr>
            <a:xfrm>
              <a:off x="1738313" y="4672555"/>
              <a:ext cx="206375" cy="166597"/>
            </a:xfrm>
            <a:custGeom>
              <a:avLst/>
              <a:gdLst/>
              <a:ahLst/>
              <a:cxnLst/>
              <a:rect l="0" t="0" r="0" b="0"/>
              <a:pathLst>
                <a:path w="206375" h="166597">
                  <a:moveTo>
                    <a:pt x="0" y="18507"/>
                  </a:moveTo>
                  <a:lnTo>
                    <a:pt x="0" y="18507"/>
                  </a:lnTo>
                  <a:lnTo>
                    <a:pt x="8634" y="53045"/>
                  </a:lnTo>
                  <a:lnTo>
                    <a:pt x="13729" y="82833"/>
                  </a:lnTo>
                  <a:lnTo>
                    <a:pt x="15451" y="116077"/>
                  </a:lnTo>
                  <a:lnTo>
                    <a:pt x="14909" y="149656"/>
                  </a:lnTo>
                  <a:lnTo>
                    <a:pt x="11623" y="159993"/>
                  </a:lnTo>
                  <a:lnTo>
                    <a:pt x="9513" y="163102"/>
                  </a:lnTo>
                  <a:lnTo>
                    <a:pt x="4815" y="166556"/>
                  </a:lnTo>
                  <a:lnTo>
                    <a:pt x="3210" y="166596"/>
                  </a:lnTo>
                  <a:lnTo>
                    <a:pt x="2140" y="165740"/>
                  </a:lnTo>
                  <a:lnTo>
                    <a:pt x="1427" y="164288"/>
                  </a:lnTo>
                  <a:lnTo>
                    <a:pt x="125" y="132708"/>
                  </a:lnTo>
                  <a:lnTo>
                    <a:pt x="6361" y="106623"/>
                  </a:lnTo>
                  <a:lnTo>
                    <a:pt x="21260" y="72514"/>
                  </a:lnTo>
                  <a:lnTo>
                    <a:pt x="31768" y="46716"/>
                  </a:lnTo>
                  <a:lnTo>
                    <a:pt x="46550" y="28391"/>
                  </a:lnTo>
                  <a:lnTo>
                    <a:pt x="53908" y="22901"/>
                  </a:lnTo>
                  <a:lnTo>
                    <a:pt x="57106" y="21436"/>
                  </a:lnTo>
                  <a:lnTo>
                    <a:pt x="61001" y="22224"/>
                  </a:lnTo>
                  <a:lnTo>
                    <a:pt x="70032" y="27802"/>
                  </a:lnTo>
                  <a:lnTo>
                    <a:pt x="77574" y="38514"/>
                  </a:lnTo>
                  <a:lnTo>
                    <a:pt x="99022" y="77666"/>
                  </a:lnTo>
                  <a:lnTo>
                    <a:pt x="110725" y="111787"/>
                  </a:lnTo>
                  <a:lnTo>
                    <a:pt x="117438" y="75654"/>
                  </a:lnTo>
                  <a:lnTo>
                    <a:pt x="129780" y="41309"/>
                  </a:lnTo>
                  <a:lnTo>
                    <a:pt x="145532" y="12488"/>
                  </a:lnTo>
                  <a:lnTo>
                    <a:pt x="155521" y="4661"/>
                  </a:lnTo>
                  <a:lnTo>
                    <a:pt x="161889" y="1338"/>
                  </a:lnTo>
                  <a:lnTo>
                    <a:pt x="167016" y="6"/>
                  </a:lnTo>
                  <a:lnTo>
                    <a:pt x="171316" y="0"/>
                  </a:lnTo>
                  <a:lnTo>
                    <a:pt x="175065" y="877"/>
                  </a:lnTo>
                  <a:lnTo>
                    <a:pt x="188768" y="10539"/>
                  </a:lnTo>
                  <a:lnTo>
                    <a:pt x="194140" y="19670"/>
                  </a:lnTo>
                  <a:lnTo>
                    <a:pt x="204342" y="56642"/>
                  </a:lnTo>
                  <a:lnTo>
                    <a:pt x="206107" y="91667"/>
                  </a:lnTo>
                  <a:lnTo>
                    <a:pt x="206374" y="129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44"/>
          <p:cNvGrpSpPr/>
          <p:nvPr/>
        </p:nvGrpSpPr>
        <p:grpSpPr>
          <a:xfrm>
            <a:off x="2905125" y="4262591"/>
            <a:ext cx="2214564" cy="436410"/>
            <a:chOff x="2905125" y="4262591"/>
            <a:chExt cx="2214564" cy="436410"/>
          </a:xfrm>
        </p:grpSpPr>
        <p:sp>
          <p:nvSpPr>
            <p:cNvPr id="41" name="SMARTInkShape-199"/>
            <p:cNvSpPr/>
            <p:nvPr>
              <p:custDataLst>
                <p:tags r:id="rId11"/>
              </p:custDataLst>
            </p:nvPr>
          </p:nvSpPr>
          <p:spPr>
            <a:xfrm>
              <a:off x="4841875" y="4262591"/>
              <a:ext cx="277814" cy="198285"/>
            </a:xfrm>
            <a:custGeom>
              <a:avLst/>
              <a:gdLst/>
              <a:ahLst/>
              <a:cxnLst/>
              <a:rect l="0" t="0" r="0" b="0"/>
              <a:pathLst>
                <a:path w="277814" h="198285">
                  <a:moveTo>
                    <a:pt x="0" y="23659"/>
                  </a:moveTo>
                  <a:lnTo>
                    <a:pt x="0" y="23659"/>
                  </a:lnTo>
                  <a:lnTo>
                    <a:pt x="13556" y="11866"/>
                  </a:lnTo>
                  <a:lnTo>
                    <a:pt x="32533" y="3799"/>
                  </a:lnTo>
                  <a:lnTo>
                    <a:pt x="69822" y="0"/>
                  </a:lnTo>
                  <a:lnTo>
                    <a:pt x="107409" y="7095"/>
                  </a:lnTo>
                  <a:lnTo>
                    <a:pt x="132955" y="19731"/>
                  </a:lnTo>
                  <a:lnTo>
                    <a:pt x="168927" y="50237"/>
                  </a:lnTo>
                  <a:lnTo>
                    <a:pt x="179736" y="60754"/>
                  </a:lnTo>
                  <a:lnTo>
                    <a:pt x="191524" y="85018"/>
                  </a:lnTo>
                  <a:lnTo>
                    <a:pt x="196388" y="101910"/>
                  </a:lnTo>
                  <a:lnTo>
                    <a:pt x="191696" y="128192"/>
                  </a:lnTo>
                  <a:lnTo>
                    <a:pt x="182276" y="154158"/>
                  </a:lnTo>
                  <a:lnTo>
                    <a:pt x="179725" y="158284"/>
                  </a:lnTo>
                  <a:lnTo>
                    <a:pt x="159281" y="172517"/>
                  </a:lnTo>
                  <a:lnTo>
                    <a:pt x="135094" y="183691"/>
                  </a:lnTo>
                  <a:lnTo>
                    <a:pt x="106957" y="188375"/>
                  </a:lnTo>
                  <a:lnTo>
                    <a:pt x="72183" y="183620"/>
                  </a:lnTo>
                  <a:lnTo>
                    <a:pt x="50491" y="176692"/>
                  </a:lnTo>
                  <a:lnTo>
                    <a:pt x="36897" y="163832"/>
                  </a:lnTo>
                  <a:lnTo>
                    <a:pt x="34038" y="158572"/>
                  </a:lnTo>
                  <a:lnTo>
                    <a:pt x="33275" y="155934"/>
                  </a:lnTo>
                  <a:lnTo>
                    <a:pt x="34779" y="148300"/>
                  </a:lnTo>
                  <a:lnTo>
                    <a:pt x="36415" y="143794"/>
                  </a:lnTo>
                  <a:lnTo>
                    <a:pt x="47641" y="136437"/>
                  </a:lnTo>
                  <a:lnTo>
                    <a:pt x="55573" y="133240"/>
                  </a:lnTo>
                  <a:lnTo>
                    <a:pt x="71442" y="132040"/>
                  </a:lnTo>
                  <a:lnTo>
                    <a:pt x="106553" y="135305"/>
                  </a:lnTo>
                  <a:lnTo>
                    <a:pt x="144062" y="143347"/>
                  </a:lnTo>
                  <a:lnTo>
                    <a:pt x="177015" y="153428"/>
                  </a:lnTo>
                  <a:lnTo>
                    <a:pt x="212302" y="164795"/>
                  </a:lnTo>
                  <a:lnTo>
                    <a:pt x="250851" y="186967"/>
                  </a:lnTo>
                  <a:lnTo>
                    <a:pt x="277813" y="198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0"/>
            <p:cNvSpPr/>
            <p:nvPr>
              <p:custDataLst>
                <p:tags r:id="rId12"/>
              </p:custDataLst>
            </p:nvPr>
          </p:nvSpPr>
          <p:spPr>
            <a:xfrm>
              <a:off x="4612182" y="4278313"/>
              <a:ext cx="156748" cy="177066"/>
            </a:xfrm>
            <a:custGeom>
              <a:avLst/>
              <a:gdLst/>
              <a:ahLst/>
              <a:cxnLst/>
              <a:rect l="0" t="0" r="0" b="0"/>
              <a:pathLst>
                <a:path w="156748" h="177066">
                  <a:moveTo>
                    <a:pt x="55068" y="0"/>
                  </a:moveTo>
                  <a:lnTo>
                    <a:pt x="55068" y="0"/>
                  </a:lnTo>
                  <a:lnTo>
                    <a:pt x="40151" y="17268"/>
                  </a:lnTo>
                  <a:lnTo>
                    <a:pt x="17120" y="56381"/>
                  </a:lnTo>
                  <a:lnTo>
                    <a:pt x="2010" y="90693"/>
                  </a:lnTo>
                  <a:lnTo>
                    <a:pt x="0" y="123943"/>
                  </a:lnTo>
                  <a:lnTo>
                    <a:pt x="4429" y="139164"/>
                  </a:lnTo>
                  <a:lnTo>
                    <a:pt x="13159" y="151808"/>
                  </a:lnTo>
                  <a:lnTo>
                    <a:pt x="25859" y="163308"/>
                  </a:lnTo>
                  <a:lnTo>
                    <a:pt x="52096" y="175485"/>
                  </a:lnTo>
                  <a:lnTo>
                    <a:pt x="67270" y="177065"/>
                  </a:lnTo>
                  <a:lnTo>
                    <a:pt x="102372" y="168608"/>
                  </a:lnTo>
                  <a:lnTo>
                    <a:pt x="120335" y="160299"/>
                  </a:lnTo>
                  <a:lnTo>
                    <a:pt x="136829" y="146175"/>
                  </a:lnTo>
                  <a:lnTo>
                    <a:pt x="151123" y="126508"/>
                  </a:lnTo>
                  <a:lnTo>
                    <a:pt x="156142" y="108235"/>
                  </a:lnTo>
                  <a:lnTo>
                    <a:pt x="156747" y="85574"/>
                  </a:lnTo>
                  <a:lnTo>
                    <a:pt x="150851" y="58672"/>
                  </a:lnTo>
                  <a:lnTo>
                    <a:pt x="132738" y="27216"/>
                  </a:lnTo>
                  <a:lnTo>
                    <a:pt x="122220" y="18563"/>
                  </a:lnTo>
                  <a:lnTo>
                    <a:pt x="788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01"/>
            <p:cNvSpPr/>
            <p:nvPr>
              <p:custDataLst>
                <p:tags r:id="rId13"/>
              </p:custDataLst>
            </p:nvPr>
          </p:nvSpPr>
          <p:spPr>
            <a:xfrm>
              <a:off x="4378036" y="4294187"/>
              <a:ext cx="211432" cy="184981"/>
            </a:xfrm>
            <a:custGeom>
              <a:avLst/>
              <a:gdLst/>
              <a:ahLst/>
              <a:cxnLst/>
              <a:rect l="0" t="0" r="0" b="0"/>
              <a:pathLst>
                <a:path w="211432" h="184981">
                  <a:moveTo>
                    <a:pt x="59027" y="23813"/>
                  </a:moveTo>
                  <a:lnTo>
                    <a:pt x="59027" y="23813"/>
                  </a:lnTo>
                  <a:lnTo>
                    <a:pt x="47979" y="23813"/>
                  </a:lnTo>
                  <a:lnTo>
                    <a:pt x="42945" y="26164"/>
                  </a:lnTo>
                  <a:lnTo>
                    <a:pt x="17784" y="49306"/>
                  </a:lnTo>
                  <a:lnTo>
                    <a:pt x="3608" y="86924"/>
                  </a:lnTo>
                  <a:lnTo>
                    <a:pt x="0" y="103016"/>
                  </a:lnTo>
                  <a:lnTo>
                    <a:pt x="2833" y="134425"/>
                  </a:lnTo>
                  <a:lnTo>
                    <a:pt x="11704" y="153013"/>
                  </a:lnTo>
                  <a:lnTo>
                    <a:pt x="25505" y="171063"/>
                  </a:lnTo>
                  <a:lnTo>
                    <a:pt x="44978" y="183369"/>
                  </a:lnTo>
                  <a:lnTo>
                    <a:pt x="64542" y="184980"/>
                  </a:lnTo>
                  <a:lnTo>
                    <a:pt x="95644" y="183279"/>
                  </a:lnTo>
                  <a:lnTo>
                    <a:pt x="113224" y="181117"/>
                  </a:lnTo>
                  <a:lnTo>
                    <a:pt x="149883" y="168936"/>
                  </a:lnTo>
                  <a:lnTo>
                    <a:pt x="161437" y="162984"/>
                  </a:lnTo>
                  <a:lnTo>
                    <a:pt x="188570" y="138860"/>
                  </a:lnTo>
                  <a:lnTo>
                    <a:pt x="207467" y="110332"/>
                  </a:lnTo>
                  <a:lnTo>
                    <a:pt x="210903" y="102659"/>
                  </a:lnTo>
                  <a:lnTo>
                    <a:pt x="211431" y="94897"/>
                  </a:lnTo>
                  <a:lnTo>
                    <a:pt x="199291" y="55516"/>
                  </a:lnTo>
                  <a:lnTo>
                    <a:pt x="191628" y="44371"/>
                  </a:lnTo>
                  <a:lnTo>
                    <a:pt x="172336" y="30030"/>
                  </a:lnTo>
                  <a:lnTo>
                    <a:pt x="133099" y="11520"/>
                  </a:lnTo>
                  <a:lnTo>
                    <a:pt x="987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02"/>
            <p:cNvSpPr/>
            <p:nvPr>
              <p:custDataLst>
                <p:tags r:id="rId14"/>
              </p:custDataLst>
            </p:nvPr>
          </p:nvSpPr>
          <p:spPr>
            <a:xfrm>
              <a:off x="4294187" y="44767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03"/>
            <p:cNvSpPr/>
            <p:nvPr>
              <p:custDataLst>
                <p:tags r:id="rId15"/>
              </p:custDataLst>
            </p:nvPr>
          </p:nvSpPr>
          <p:spPr>
            <a:xfrm>
              <a:off x="4000915" y="4349750"/>
              <a:ext cx="196534" cy="166051"/>
            </a:xfrm>
            <a:custGeom>
              <a:avLst/>
              <a:gdLst/>
              <a:ahLst/>
              <a:cxnLst/>
              <a:rect l="0" t="0" r="0" b="0"/>
              <a:pathLst>
                <a:path w="196534" h="166051">
                  <a:moveTo>
                    <a:pt x="134523" y="0"/>
                  </a:moveTo>
                  <a:lnTo>
                    <a:pt x="134523" y="0"/>
                  </a:lnTo>
                  <a:lnTo>
                    <a:pt x="101172" y="2351"/>
                  </a:lnTo>
                  <a:lnTo>
                    <a:pt x="64638" y="12657"/>
                  </a:lnTo>
                  <a:lnTo>
                    <a:pt x="55544" y="14444"/>
                  </a:lnTo>
                  <a:lnTo>
                    <a:pt x="24756" y="39238"/>
                  </a:lnTo>
                  <a:lnTo>
                    <a:pt x="15182" y="49189"/>
                  </a:lnTo>
                  <a:lnTo>
                    <a:pt x="6683" y="67467"/>
                  </a:lnTo>
                  <a:lnTo>
                    <a:pt x="987" y="87606"/>
                  </a:lnTo>
                  <a:lnTo>
                    <a:pt x="0" y="105626"/>
                  </a:lnTo>
                  <a:lnTo>
                    <a:pt x="4473" y="120146"/>
                  </a:lnTo>
                  <a:lnTo>
                    <a:pt x="16908" y="140844"/>
                  </a:lnTo>
                  <a:lnTo>
                    <a:pt x="21717" y="146812"/>
                  </a:lnTo>
                  <a:lnTo>
                    <a:pt x="36468" y="155796"/>
                  </a:lnTo>
                  <a:lnTo>
                    <a:pt x="62254" y="163460"/>
                  </a:lnTo>
                  <a:lnTo>
                    <a:pt x="98884" y="166050"/>
                  </a:lnTo>
                  <a:lnTo>
                    <a:pt x="135665" y="157969"/>
                  </a:lnTo>
                  <a:lnTo>
                    <a:pt x="162568" y="149991"/>
                  </a:lnTo>
                  <a:lnTo>
                    <a:pt x="177326" y="137535"/>
                  </a:lnTo>
                  <a:lnTo>
                    <a:pt x="193412" y="114774"/>
                  </a:lnTo>
                  <a:lnTo>
                    <a:pt x="195973" y="105691"/>
                  </a:lnTo>
                  <a:lnTo>
                    <a:pt x="196533" y="85702"/>
                  </a:lnTo>
                  <a:lnTo>
                    <a:pt x="191506" y="64787"/>
                  </a:lnTo>
                  <a:lnTo>
                    <a:pt x="183549" y="51338"/>
                  </a:lnTo>
                  <a:lnTo>
                    <a:pt x="163152" y="31438"/>
                  </a:lnTo>
                  <a:lnTo>
                    <a:pt x="142333" y="14736"/>
                  </a:lnTo>
                  <a:lnTo>
                    <a:pt x="128587" y="10959"/>
                  </a:lnTo>
                  <a:lnTo>
                    <a:pt x="7896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04"/>
            <p:cNvSpPr/>
            <p:nvPr>
              <p:custDataLst>
                <p:tags r:id="rId16"/>
              </p:custDataLst>
            </p:nvPr>
          </p:nvSpPr>
          <p:spPr>
            <a:xfrm>
              <a:off x="3683000" y="4492625"/>
              <a:ext cx="158751" cy="39689"/>
            </a:xfrm>
            <a:custGeom>
              <a:avLst/>
              <a:gdLst/>
              <a:ahLst/>
              <a:cxnLst/>
              <a:rect l="0" t="0" r="0" b="0"/>
              <a:pathLst>
                <a:path w="158751" h="39689">
                  <a:moveTo>
                    <a:pt x="158750" y="0"/>
                  </a:moveTo>
                  <a:lnTo>
                    <a:pt x="158750" y="0"/>
                  </a:lnTo>
                  <a:lnTo>
                    <a:pt x="132847" y="2351"/>
                  </a:lnTo>
                  <a:lnTo>
                    <a:pt x="93412" y="13729"/>
                  </a:lnTo>
                  <a:lnTo>
                    <a:pt x="58923" y="19665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05"/>
            <p:cNvSpPr/>
            <p:nvPr>
              <p:custDataLst>
                <p:tags r:id="rId17"/>
              </p:custDataLst>
            </p:nvPr>
          </p:nvSpPr>
          <p:spPr>
            <a:xfrm>
              <a:off x="3421063" y="4416615"/>
              <a:ext cx="95251" cy="12511"/>
            </a:xfrm>
            <a:custGeom>
              <a:avLst/>
              <a:gdLst/>
              <a:ahLst/>
              <a:cxnLst/>
              <a:rect l="0" t="0" r="0" b="0"/>
              <a:pathLst>
                <a:path w="95251" h="12511">
                  <a:moveTo>
                    <a:pt x="95250" y="4573"/>
                  </a:moveTo>
                  <a:lnTo>
                    <a:pt x="95250" y="4573"/>
                  </a:lnTo>
                  <a:lnTo>
                    <a:pt x="95250" y="359"/>
                  </a:lnTo>
                  <a:lnTo>
                    <a:pt x="92604" y="0"/>
                  </a:lnTo>
                  <a:lnTo>
                    <a:pt x="53288" y="6579"/>
                  </a:lnTo>
                  <a:lnTo>
                    <a:pt x="26485" y="11729"/>
                  </a:lnTo>
                  <a:lnTo>
                    <a:pt x="0" y="12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06"/>
            <p:cNvSpPr/>
            <p:nvPr>
              <p:custDataLst>
                <p:tags r:id="rId18"/>
              </p:custDataLst>
            </p:nvPr>
          </p:nvSpPr>
          <p:spPr>
            <a:xfrm>
              <a:off x="3357696" y="4445000"/>
              <a:ext cx="125246" cy="176276"/>
            </a:xfrm>
            <a:custGeom>
              <a:avLst/>
              <a:gdLst/>
              <a:ahLst/>
              <a:cxnLst/>
              <a:rect l="0" t="0" r="0" b="0"/>
              <a:pathLst>
                <a:path w="125246" h="176276">
                  <a:moveTo>
                    <a:pt x="23679" y="0"/>
                  </a:moveTo>
                  <a:lnTo>
                    <a:pt x="23679" y="0"/>
                  </a:lnTo>
                  <a:lnTo>
                    <a:pt x="23679" y="4213"/>
                  </a:lnTo>
                  <a:lnTo>
                    <a:pt x="21327" y="8634"/>
                  </a:lnTo>
                  <a:lnTo>
                    <a:pt x="3302" y="36334"/>
                  </a:lnTo>
                  <a:lnTo>
                    <a:pt x="0" y="47132"/>
                  </a:lnTo>
                  <a:lnTo>
                    <a:pt x="21127" y="48498"/>
                  </a:lnTo>
                  <a:lnTo>
                    <a:pt x="26367" y="51834"/>
                  </a:lnTo>
                  <a:lnTo>
                    <a:pt x="63111" y="57423"/>
                  </a:lnTo>
                  <a:lnTo>
                    <a:pt x="78246" y="62563"/>
                  </a:lnTo>
                  <a:lnTo>
                    <a:pt x="110081" y="86871"/>
                  </a:lnTo>
                  <a:lnTo>
                    <a:pt x="113031" y="89663"/>
                  </a:lnTo>
                  <a:lnTo>
                    <a:pt x="125245" y="115262"/>
                  </a:lnTo>
                  <a:lnTo>
                    <a:pt x="123794" y="122077"/>
                  </a:lnTo>
                  <a:lnTo>
                    <a:pt x="113232" y="149609"/>
                  </a:lnTo>
                  <a:lnTo>
                    <a:pt x="96141" y="165973"/>
                  </a:lnTo>
                  <a:lnTo>
                    <a:pt x="72979" y="176275"/>
                  </a:lnTo>
                  <a:lnTo>
                    <a:pt x="23679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07"/>
            <p:cNvSpPr/>
            <p:nvPr>
              <p:custDataLst>
                <p:tags r:id="rId19"/>
              </p:custDataLst>
            </p:nvPr>
          </p:nvSpPr>
          <p:spPr>
            <a:xfrm>
              <a:off x="3262313" y="4429125"/>
              <a:ext cx="15876" cy="190501"/>
            </a:xfrm>
            <a:custGeom>
              <a:avLst/>
              <a:gdLst/>
              <a:ahLst/>
              <a:cxnLst/>
              <a:rect l="0" t="0" r="0" b="0"/>
              <a:pathLst>
                <a:path w="15876" h="190501">
                  <a:moveTo>
                    <a:pt x="0" y="0"/>
                  </a:moveTo>
                  <a:lnTo>
                    <a:pt x="0" y="0"/>
                  </a:lnTo>
                  <a:lnTo>
                    <a:pt x="0" y="30523"/>
                  </a:lnTo>
                  <a:lnTo>
                    <a:pt x="881" y="69594"/>
                  </a:lnTo>
                  <a:lnTo>
                    <a:pt x="6282" y="106580"/>
                  </a:lnTo>
                  <a:lnTo>
                    <a:pt x="7610" y="144035"/>
                  </a:lnTo>
                  <a:lnTo>
                    <a:pt x="158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08"/>
            <p:cNvSpPr/>
            <p:nvPr>
              <p:custDataLst>
                <p:tags r:id="rId20"/>
              </p:custDataLst>
            </p:nvPr>
          </p:nvSpPr>
          <p:spPr>
            <a:xfrm>
              <a:off x="3143250" y="4445000"/>
              <a:ext cx="15876" cy="206376"/>
            </a:xfrm>
            <a:custGeom>
              <a:avLst/>
              <a:gdLst/>
              <a:ahLst/>
              <a:cxnLst/>
              <a:rect l="0" t="0" r="0" b="0"/>
              <a:pathLst>
                <a:path w="15876" h="206376">
                  <a:moveTo>
                    <a:pt x="0" y="0"/>
                  </a:moveTo>
                  <a:lnTo>
                    <a:pt x="0" y="0"/>
                  </a:lnTo>
                  <a:lnTo>
                    <a:pt x="0" y="35178"/>
                  </a:lnTo>
                  <a:lnTo>
                    <a:pt x="0" y="67847"/>
                  </a:lnTo>
                  <a:lnTo>
                    <a:pt x="882" y="100262"/>
                  </a:lnTo>
                  <a:lnTo>
                    <a:pt x="6283" y="138116"/>
                  </a:lnTo>
                  <a:lnTo>
                    <a:pt x="8601" y="175043"/>
                  </a:lnTo>
                  <a:lnTo>
                    <a:pt x="15875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09"/>
            <p:cNvSpPr/>
            <p:nvPr>
              <p:custDataLst>
                <p:tags r:id="rId21"/>
              </p:custDataLst>
            </p:nvPr>
          </p:nvSpPr>
          <p:spPr>
            <a:xfrm>
              <a:off x="3016250" y="4675188"/>
              <a:ext cx="15876" cy="1"/>
            </a:xfrm>
            <a:custGeom>
              <a:avLst/>
              <a:gdLst/>
              <a:ahLst/>
              <a:cxnLst/>
              <a:rect l="0" t="0" r="0" b="0"/>
              <a:pathLst>
                <a:path w="15876" h="1">
                  <a:moveTo>
                    <a:pt x="15875" y="0"/>
                  </a:moveTo>
                  <a:lnTo>
                    <a:pt x="1587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0"/>
            <p:cNvSpPr/>
            <p:nvPr>
              <p:custDataLst>
                <p:tags r:id="rId22"/>
              </p:custDataLst>
            </p:nvPr>
          </p:nvSpPr>
          <p:spPr>
            <a:xfrm>
              <a:off x="2905125" y="4476750"/>
              <a:ext cx="23814" cy="222251"/>
            </a:xfrm>
            <a:custGeom>
              <a:avLst/>
              <a:gdLst/>
              <a:ahLst/>
              <a:cxnLst/>
              <a:rect l="0" t="0" r="0" b="0"/>
              <a:pathLst>
                <a:path w="23814" h="222251">
                  <a:moveTo>
                    <a:pt x="0" y="0"/>
                  </a:moveTo>
                  <a:lnTo>
                    <a:pt x="0" y="0"/>
                  </a:lnTo>
                  <a:lnTo>
                    <a:pt x="0" y="35702"/>
                  </a:lnTo>
                  <a:lnTo>
                    <a:pt x="0" y="72046"/>
                  </a:lnTo>
                  <a:lnTo>
                    <a:pt x="882" y="82291"/>
                  </a:lnTo>
                  <a:lnTo>
                    <a:pt x="9799" y="119851"/>
                  </a:lnTo>
                  <a:lnTo>
                    <a:pt x="14675" y="157338"/>
                  </a:lnTo>
                  <a:lnTo>
                    <a:pt x="16520" y="190221"/>
                  </a:lnTo>
                  <a:lnTo>
                    <a:pt x="23813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MARTInkShape-211"/>
          <p:cNvSpPr/>
          <p:nvPr>
            <p:custDataLst>
              <p:tags r:id="rId1"/>
            </p:custDataLst>
          </p:nvPr>
        </p:nvSpPr>
        <p:spPr>
          <a:xfrm>
            <a:off x="3750224" y="4421188"/>
            <a:ext cx="4215" cy="158751"/>
          </a:xfrm>
          <a:custGeom>
            <a:avLst/>
            <a:gdLst/>
            <a:ahLst/>
            <a:cxnLst/>
            <a:rect l="0" t="0" r="0" b="0"/>
            <a:pathLst>
              <a:path w="4215" h="158751">
                <a:moveTo>
                  <a:pt x="4214" y="0"/>
                </a:moveTo>
                <a:lnTo>
                  <a:pt x="4214" y="0"/>
                </a:lnTo>
                <a:lnTo>
                  <a:pt x="0" y="4213"/>
                </a:lnTo>
                <a:lnTo>
                  <a:pt x="283" y="13337"/>
                </a:lnTo>
                <a:lnTo>
                  <a:pt x="3984" y="50147"/>
                </a:lnTo>
                <a:lnTo>
                  <a:pt x="4145" y="80612"/>
                </a:lnTo>
                <a:lnTo>
                  <a:pt x="4200" y="117738"/>
                </a:lnTo>
                <a:lnTo>
                  <a:pt x="4214" y="158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46"/>
          <p:cNvGrpSpPr/>
          <p:nvPr/>
        </p:nvGrpSpPr>
        <p:grpSpPr>
          <a:xfrm>
            <a:off x="5310188" y="4286250"/>
            <a:ext cx="134938" cy="71438"/>
            <a:chOff x="5310188" y="4286250"/>
            <a:chExt cx="134938" cy="71438"/>
          </a:xfrm>
        </p:grpSpPr>
        <p:sp>
          <p:nvSpPr>
            <p:cNvPr id="55" name="SMARTInkShape-212"/>
            <p:cNvSpPr/>
            <p:nvPr>
              <p:custDataLst>
                <p:tags r:id="rId9"/>
              </p:custDataLst>
            </p:nvPr>
          </p:nvSpPr>
          <p:spPr>
            <a:xfrm>
              <a:off x="5365750" y="4357687"/>
              <a:ext cx="79376" cy="1"/>
            </a:xfrm>
            <a:custGeom>
              <a:avLst/>
              <a:gdLst/>
              <a:ahLst/>
              <a:cxnLst/>
              <a:rect l="0" t="0" r="0" b="0"/>
              <a:pathLst>
                <a:path w="79376" h="1">
                  <a:moveTo>
                    <a:pt x="79375" y="0"/>
                  </a:moveTo>
                  <a:lnTo>
                    <a:pt x="79375" y="0"/>
                  </a:lnTo>
                  <a:lnTo>
                    <a:pt x="4885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13"/>
            <p:cNvSpPr/>
            <p:nvPr>
              <p:custDataLst>
                <p:tags r:id="rId10"/>
              </p:custDataLst>
            </p:nvPr>
          </p:nvSpPr>
          <p:spPr>
            <a:xfrm>
              <a:off x="5310188" y="4286250"/>
              <a:ext cx="87313" cy="7938"/>
            </a:xfrm>
            <a:custGeom>
              <a:avLst/>
              <a:gdLst/>
              <a:ahLst/>
              <a:cxnLst/>
              <a:rect l="0" t="0" r="0" b="0"/>
              <a:pathLst>
                <a:path w="87313" h="7938">
                  <a:moveTo>
                    <a:pt x="87312" y="0"/>
                  </a:moveTo>
                  <a:lnTo>
                    <a:pt x="87312" y="0"/>
                  </a:lnTo>
                  <a:lnTo>
                    <a:pt x="49178" y="421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47"/>
          <p:cNvGrpSpPr/>
          <p:nvPr/>
        </p:nvGrpSpPr>
        <p:grpSpPr>
          <a:xfrm>
            <a:off x="5762625" y="4159378"/>
            <a:ext cx="1309689" cy="285623"/>
            <a:chOff x="5762625" y="4159378"/>
            <a:chExt cx="1309689" cy="285623"/>
          </a:xfrm>
        </p:grpSpPr>
        <p:sp>
          <p:nvSpPr>
            <p:cNvPr id="58" name="SMARTInkShape-214"/>
            <p:cNvSpPr/>
            <p:nvPr>
              <p:custDataLst>
                <p:tags r:id="rId2"/>
              </p:custDataLst>
            </p:nvPr>
          </p:nvSpPr>
          <p:spPr>
            <a:xfrm>
              <a:off x="6802437" y="4218248"/>
              <a:ext cx="269877" cy="106867"/>
            </a:xfrm>
            <a:custGeom>
              <a:avLst/>
              <a:gdLst/>
              <a:ahLst/>
              <a:cxnLst/>
              <a:rect l="0" t="0" r="0" b="0"/>
              <a:pathLst>
                <a:path w="269877" h="106867">
                  <a:moveTo>
                    <a:pt x="0" y="20377"/>
                  </a:moveTo>
                  <a:lnTo>
                    <a:pt x="0" y="20377"/>
                  </a:lnTo>
                  <a:lnTo>
                    <a:pt x="13729" y="57635"/>
                  </a:lnTo>
                  <a:lnTo>
                    <a:pt x="23267" y="93613"/>
                  </a:lnTo>
                  <a:lnTo>
                    <a:pt x="23780" y="106866"/>
                  </a:lnTo>
                  <a:lnTo>
                    <a:pt x="24689" y="89398"/>
                  </a:lnTo>
                  <a:lnTo>
                    <a:pt x="31030" y="72480"/>
                  </a:lnTo>
                  <a:lnTo>
                    <a:pt x="53519" y="40010"/>
                  </a:lnTo>
                  <a:lnTo>
                    <a:pt x="68970" y="27566"/>
                  </a:lnTo>
                  <a:lnTo>
                    <a:pt x="74202" y="26051"/>
                  </a:lnTo>
                  <a:lnTo>
                    <a:pt x="84720" y="26721"/>
                  </a:lnTo>
                  <a:lnTo>
                    <a:pt x="89112" y="29016"/>
                  </a:lnTo>
                  <a:lnTo>
                    <a:pt x="96343" y="36269"/>
                  </a:lnTo>
                  <a:lnTo>
                    <a:pt x="110922" y="61994"/>
                  </a:lnTo>
                  <a:lnTo>
                    <a:pt x="117455" y="66815"/>
                  </a:lnTo>
                  <a:lnTo>
                    <a:pt x="120700" y="62771"/>
                  </a:lnTo>
                  <a:lnTo>
                    <a:pt x="124200" y="55093"/>
                  </a:lnTo>
                  <a:lnTo>
                    <a:pt x="127935" y="39973"/>
                  </a:lnTo>
                  <a:lnTo>
                    <a:pt x="144106" y="13958"/>
                  </a:lnTo>
                  <a:lnTo>
                    <a:pt x="148987" y="8160"/>
                  </a:lnTo>
                  <a:lnTo>
                    <a:pt x="161467" y="1718"/>
                  </a:lnTo>
                  <a:lnTo>
                    <a:pt x="168499" y="0"/>
                  </a:lnTo>
                  <a:lnTo>
                    <a:pt x="183368" y="2795"/>
                  </a:lnTo>
                  <a:lnTo>
                    <a:pt x="204262" y="14286"/>
                  </a:lnTo>
                  <a:lnTo>
                    <a:pt x="219272" y="28862"/>
                  </a:lnTo>
                  <a:lnTo>
                    <a:pt x="242306" y="61181"/>
                  </a:lnTo>
                  <a:lnTo>
                    <a:pt x="269876" y="91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15"/>
            <p:cNvSpPr/>
            <p:nvPr>
              <p:custDataLst>
                <p:tags r:id="rId3"/>
              </p:custDataLst>
            </p:nvPr>
          </p:nvSpPr>
          <p:spPr>
            <a:xfrm>
              <a:off x="6532563" y="4248319"/>
              <a:ext cx="222250" cy="106375"/>
            </a:xfrm>
            <a:custGeom>
              <a:avLst/>
              <a:gdLst/>
              <a:ahLst/>
              <a:cxnLst/>
              <a:rect l="0" t="0" r="0" b="0"/>
              <a:pathLst>
                <a:path w="222250" h="106375">
                  <a:moveTo>
                    <a:pt x="0" y="6181"/>
                  </a:moveTo>
                  <a:lnTo>
                    <a:pt x="0" y="6181"/>
                  </a:lnTo>
                  <a:lnTo>
                    <a:pt x="4212" y="10394"/>
                  </a:lnTo>
                  <a:lnTo>
                    <a:pt x="11824" y="46935"/>
                  </a:lnTo>
                  <a:lnTo>
                    <a:pt x="15518" y="82539"/>
                  </a:lnTo>
                  <a:lnTo>
                    <a:pt x="9009" y="106200"/>
                  </a:lnTo>
                  <a:lnTo>
                    <a:pt x="8652" y="106374"/>
                  </a:lnTo>
                  <a:lnTo>
                    <a:pt x="8256" y="104216"/>
                  </a:lnTo>
                  <a:lnTo>
                    <a:pt x="19013" y="72745"/>
                  </a:lnTo>
                  <a:lnTo>
                    <a:pt x="41272" y="33779"/>
                  </a:lnTo>
                  <a:lnTo>
                    <a:pt x="62597" y="17102"/>
                  </a:lnTo>
                  <a:lnTo>
                    <a:pt x="78617" y="9416"/>
                  </a:lnTo>
                  <a:lnTo>
                    <a:pt x="83279" y="10102"/>
                  </a:lnTo>
                  <a:lnTo>
                    <a:pt x="93163" y="15567"/>
                  </a:lnTo>
                  <a:lnTo>
                    <a:pt x="104430" y="28561"/>
                  </a:lnTo>
                  <a:lnTo>
                    <a:pt x="118561" y="52908"/>
                  </a:lnTo>
                  <a:lnTo>
                    <a:pt x="118840" y="51055"/>
                  </a:lnTo>
                  <a:lnTo>
                    <a:pt x="118914" y="49326"/>
                  </a:lnTo>
                  <a:lnTo>
                    <a:pt x="121348" y="45053"/>
                  </a:lnTo>
                  <a:lnTo>
                    <a:pt x="144550" y="13631"/>
                  </a:lnTo>
                  <a:lnTo>
                    <a:pt x="161598" y="4175"/>
                  </a:lnTo>
                  <a:lnTo>
                    <a:pt x="174978" y="0"/>
                  </a:lnTo>
                  <a:lnTo>
                    <a:pt x="179270" y="1179"/>
                  </a:lnTo>
                  <a:lnTo>
                    <a:pt x="188742" y="7191"/>
                  </a:lnTo>
                  <a:lnTo>
                    <a:pt x="194128" y="13391"/>
                  </a:lnTo>
                  <a:lnTo>
                    <a:pt x="206693" y="47199"/>
                  </a:lnTo>
                  <a:lnTo>
                    <a:pt x="211808" y="59689"/>
                  </a:lnTo>
                  <a:lnTo>
                    <a:pt x="222249" y="85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16"/>
            <p:cNvSpPr/>
            <p:nvPr>
              <p:custDataLst>
                <p:tags r:id="rId4"/>
              </p:custDataLst>
            </p:nvPr>
          </p:nvSpPr>
          <p:spPr>
            <a:xfrm>
              <a:off x="6207125" y="4159378"/>
              <a:ext cx="171670" cy="253873"/>
            </a:xfrm>
            <a:custGeom>
              <a:avLst/>
              <a:gdLst/>
              <a:ahLst/>
              <a:cxnLst/>
              <a:rect l="0" t="0" r="0" b="0"/>
              <a:pathLst>
                <a:path w="171670" h="253873">
                  <a:moveTo>
                    <a:pt x="0" y="31622"/>
                  </a:moveTo>
                  <a:lnTo>
                    <a:pt x="0" y="31622"/>
                  </a:lnTo>
                  <a:lnTo>
                    <a:pt x="0" y="27408"/>
                  </a:lnTo>
                  <a:lnTo>
                    <a:pt x="882" y="26167"/>
                  </a:lnTo>
                  <a:lnTo>
                    <a:pt x="2351" y="25340"/>
                  </a:lnTo>
                  <a:lnTo>
                    <a:pt x="10985" y="24174"/>
                  </a:lnTo>
                  <a:lnTo>
                    <a:pt x="27067" y="21478"/>
                  </a:lnTo>
                  <a:lnTo>
                    <a:pt x="60418" y="16879"/>
                  </a:lnTo>
                  <a:lnTo>
                    <a:pt x="95523" y="9634"/>
                  </a:lnTo>
                  <a:lnTo>
                    <a:pt x="133264" y="1331"/>
                  </a:lnTo>
                  <a:lnTo>
                    <a:pt x="164126" y="0"/>
                  </a:lnTo>
                  <a:lnTo>
                    <a:pt x="167625" y="1721"/>
                  </a:lnTo>
                  <a:lnTo>
                    <a:pt x="169959" y="4633"/>
                  </a:lnTo>
                  <a:lnTo>
                    <a:pt x="171514" y="8337"/>
                  </a:lnTo>
                  <a:lnTo>
                    <a:pt x="171669" y="11689"/>
                  </a:lnTo>
                  <a:lnTo>
                    <a:pt x="160905" y="39762"/>
                  </a:lnTo>
                  <a:lnTo>
                    <a:pt x="139140" y="72953"/>
                  </a:lnTo>
                  <a:lnTo>
                    <a:pt x="117841" y="106999"/>
                  </a:lnTo>
                  <a:lnTo>
                    <a:pt x="99778" y="141042"/>
                  </a:lnTo>
                  <a:lnTo>
                    <a:pt x="83927" y="171808"/>
                  </a:lnTo>
                  <a:lnTo>
                    <a:pt x="79634" y="183886"/>
                  </a:lnTo>
                  <a:lnTo>
                    <a:pt x="69064" y="202365"/>
                  </a:lnTo>
                  <a:lnTo>
                    <a:pt x="55563" y="253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7"/>
            <p:cNvSpPr/>
            <p:nvPr>
              <p:custDataLst>
                <p:tags r:id="rId5"/>
              </p:custDataLst>
            </p:nvPr>
          </p:nvSpPr>
          <p:spPr>
            <a:xfrm>
              <a:off x="6096000" y="4222750"/>
              <a:ext cx="15876" cy="174626"/>
            </a:xfrm>
            <a:custGeom>
              <a:avLst/>
              <a:gdLst/>
              <a:ahLst/>
              <a:cxnLst/>
              <a:rect l="0" t="0" r="0" b="0"/>
              <a:pathLst>
                <a:path w="15876" h="174626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8084" y="37123"/>
                  </a:lnTo>
                  <a:lnTo>
                    <a:pt x="14675" y="74824"/>
                  </a:lnTo>
                  <a:lnTo>
                    <a:pt x="15637" y="108429"/>
                  </a:lnTo>
                  <a:lnTo>
                    <a:pt x="15875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18"/>
            <p:cNvSpPr/>
            <p:nvPr>
              <p:custDataLst>
                <p:tags r:id="rId6"/>
              </p:custDataLst>
            </p:nvPr>
          </p:nvSpPr>
          <p:spPr>
            <a:xfrm>
              <a:off x="5976938" y="4206875"/>
              <a:ext cx="15875" cy="206376"/>
            </a:xfrm>
            <a:custGeom>
              <a:avLst/>
              <a:gdLst/>
              <a:ahLst/>
              <a:cxnLst/>
              <a:rect l="0" t="0" r="0" b="0"/>
              <a:pathLst>
                <a:path w="15875" h="206376">
                  <a:moveTo>
                    <a:pt x="0" y="0"/>
                  </a:moveTo>
                  <a:lnTo>
                    <a:pt x="0" y="0"/>
                  </a:lnTo>
                  <a:lnTo>
                    <a:pt x="881" y="8101"/>
                  </a:lnTo>
                  <a:lnTo>
                    <a:pt x="7201" y="43763"/>
                  </a:lnTo>
                  <a:lnTo>
                    <a:pt x="7791" y="80702"/>
                  </a:lnTo>
                  <a:lnTo>
                    <a:pt x="7908" y="113543"/>
                  </a:lnTo>
                  <a:lnTo>
                    <a:pt x="12142" y="144082"/>
                  </a:lnTo>
                  <a:lnTo>
                    <a:pt x="14769" y="181058"/>
                  </a:lnTo>
                  <a:lnTo>
                    <a:pt x="15874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19"/>
            <p:cNvSpPr/>
            <p:nvPr>
              <p:custDataLst>
                <p:tags r:id="rId7"/>
              </p:custDataLst>
            </p:nvPr>
          </p:nvSpPr>
          <p:spPr>
            <a:xfrm>
              <a:off x="5865813" y="44450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20"/>
            <p:cNvSpPr/>
            <p:nvPr>
              <p:custDataLst>
                <p:tags r:id="rId8"/>
              </p:custDataLst>
            </p:nvPr>
          </p:nvSpPr>
          <p:spPr>
            <a:xfrm>
              <a:off x="5762625" y="4175125"/>
              <a:ext cx="7939" cy="238126"/>
            </a:xfrm>
            <a:custGeom>
              <a:avLst/>
              <a:gdLst/>
              <a:ahLst/>
              <a:cxnLst/>
              <a:rect l="0" t="0" r="0" b="0"/>
              <a:pathLst>
                <a:path w="7939" h="238126">
                  <a:moveTo>
                    <a:pt x="0" y="0"/>
                  </a:moveTo>
                  <a:lnTo>
                    <a:pt x="0" y="0"/>
                  </a:lnTo>
                  <a:lnTo>
                    <a:pt x="0" y="31685"/>
                  </a:lnTo>
                  <a:lnTo>
                    <a:pt x="0" y="65049"/>
                  </a:lnTo>
                  <a:lnTo>
                    <a:pt x="2352" y="98169"/>
                  </a:lnTo>
                  <a:lnTo>
                    <a:pt x="6834" y="133946"/>
                  </a:lnTo>
                  <a:lnTo>
                    <a:pt x="7719" y="172829"/>
                  </a:lnTo>
                  <a:lnTo>
                    <a:pt x="7938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79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manufacturer of these cellphone screens runs a quality control check on a series of screens.  Which screens should it accept and which should it reject?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4520665"/>
              </p:ext>
            </p:extLst>
          </p:nvPr>
        </p:nvGraphicFramePr>
        <p:xfrm>
          <a:off x="4645023" y="1390649"/>
          <a:ext cx="3813176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9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Screen</a:t>
                      </a:r>
                      <a:r>
                        <a:rPr lang="en-US" sz="2400" baseline="0" dirty="0" smtClean="0"/>
                        <a:t> Thickness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Accept / Reject? 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1.115mm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1.120mm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1.116mm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1.117mm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1.114mm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1.111mm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1.109mm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1.117mm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MARTInkShape-221"/>
          <p:cNvSpPr/>
          <p:nvPr>
            <p:custDataLst>
              <p:tags r:id="rId1"/>
            </p:custDataLst>
          </p:nvPr>
        </p:nvSpPr>
        <p:spPr>
          <a:xfrm>
            <a:off x="7366000" y="2405062"/>
            <a:ext cx="214314" cy="119063"/>
          </a:xfrm>
          <a:custGeom>
            <a:avLst/>
            <a:gdLst/>
            <a:ahLst/>
            <a:cxnLst/>
            <a:rect l="0" t="0" r="0" b="0"/>
            <a:pathLst>
              <a:path w="214314" h="119063">
                <a:moveTo>
                  <a:pt x="7937" y="87313"/>
                </a:moveTo>
                <a:lnTo>
                  <a:pt x="7937" y="87313"/>
                </a:lnTo>
                <a:lnTo>
                  <a:pt x="1103" y="87313"/>
                </a:lnTo>
                <a:lnTo>
                  <a:pt x="735" y="86431"/>
                </a:lnTo>
                <a:lnTo>
                  <a:pt x="1" y="79384"/>
                </a:lnTo>
                <a:lnTo>
                  <a:pt x="0" y="86210"/>
                </a:lnTo>
                <a:lnTo>
                  <a:pt x="18889" y="106193"/>
                </a:lnTo>
                <a:lnTo>
                  <a:pt x="23976" y="108933"/>
                </a:lnTo>
                <a:lnTo>
                  <a:pt x="26567" y="109664"/>
                </a:lnTo>
                <a:lnTo>
                  <a:pt x="28294" y="111033"/>
                </a:lnTo>
                <a:lnTo>
                  <a:pt x="31608" y="116292"/>
                </a:lnTo>
                <a:lnTo>
                  <a:pt x="39321" y="118954"/>
                </a:lnTo>
                <a:lnTo>
                  <a:pt x="54359" y="119062"/>
                </a:lnTo>
                <a:lnTo>
                  <a:pt x="61662" y="113608"/>
                </a:lnTo>
                <a:lnTo>
                  <a:pt x="66504" y="112229"/>
                </a:lnTo>
                <a:lnTo>
                  <a:pt x="68148" y="110979"/>
                </a:lnTo>
                <a:lnTo>
                  <a:pt x="71345" y="105889"/>
                </a:lnTo>
                <a:lnTo>
                  <a:pt x="82356" y="99330"/>
                </a:lnTo>
                <a:lnTo>
                  <a:pt x="121709" y="60852"/>
                </a:lnTo>
                <a:lnTo>
                  <a:pt x="126999" y="57913"/>
                </a:lnTo>
                <a:lnTo>
                  <a:pt x="141797" y="51813"/>
                </a:lnTo>
                <a:lnTo>
                  <a:pt x="161069" y="36945"/>
                </a:lnTo>
                <a:lnTo>
                  <a:pt x="177242" y="21158"/>
                </a:lnTo>
                <a:lnTo>
                  <a:pt x="184901" y="18223"/>
                </a:lnTo>
                <a:lnTo>
                  <a:pt x="189413" y="17441"/>
                </a:lnTo>
                <a:lnTo>
                  <a:pt x="21431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49"/>
          <p:cNvGrpSpPr/>
          <p:nvPr/>
        </p:nvGrpSpPr>
        <p:grpSpPr>
          <a:xfrm>
            <a:off x="7469187" y="2889250"/>
            <a:ext cx="142876" cy="198439"/>
            <a:chOff x="7469187" y="2889250"/>
            <a:chExt cx="142876" cy="198439"/>
          </a:xfrm>
        </p:grpSpPr>
        <p:sp>
          <p:nvSpPr>
            <p:cNvPr id="6" name="SMARTInkShape-222"/>
            <p:cNvSpPr/>
            <p:nvPr>
              <p:custDataLst>
                <p:tags r:id="rId10"/>
              </p:custDataLst>
            </p:nvPr>
          </p:nvSpPr>
          <p:spPr>
            <a:xfrm>
              <a:off x="7469187" y="2921000"/>
              <a:ext cx="127001" cy="142876"/>
            </a:xfrm>
            <a:custGeom>
              <a:avLst/>
              <a:gdLst/>
              <a:ahLst/>
              <a:cxnLst/>
              <a:rect l="0" t="0" r="0" b="0"/>
              <a:pathLst>
                <a:path w="127001" h="142876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14421" y="24449"/>
                  </a:lnTo>
                  <a:lnTo>
                    <a:pt x="47850" y="58338"/>
                  </a:lnTo>
                  <a:lnTo>
                    <a:pt x="57426" y="70025"/>
                  </a:lnTo>
                  <a:lnTo>
                    <a:pt x="96353" y="105327"/>
                  </a:lnTo>
                  <a:lnTo>
                    <a:pt x="12700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3"/>
            <p:cNvSpPr/>
            <p:nvPr>
              <p:custDataLst>
                <p:tags r:id="rId11"/>
              </p:custDataLst>
            </p:nvPr>
          </p:nvSpPr>
          <p:spPr>
            <a:xfrm>
              <a:off x="7500937" y="2889250"/>
              <a:ext cx="111126" cy="198439"/>
            </a:xfrm>
            <a:custGeom>
              <a:avLst/>
              <a:gdLst/>
              <a:ahLst/>
              <a:cxnLst/>
              <a:rect l="0" t="0" r="0" b="0"/>
              <a:pathLst>
                <a:path w="111126" h="198439">
                  <a:moveTo>
                    <a:pt x="111125" y="0"/>
                  </a:moveTo>
                  <a:lnTo>
                    <a:pt x="111125" y="0"/>
                  </a:lnTo>
                  <a:lnTo>
                    <a:pt x="88253" y="22872"/>
                  </a:lnTo>
                  <a:lnTo>
                    <a:pt x="83320" y="32508"/>
                  </a:lnTo>
                  <a:lnTo>
                    <a:pt x="79364" y="43552"/>
                  </a:lnTo>
                  <a:lnTo>
                    <a:pt x="62453" y="74553"/>
                  </a:lnTo>
                  <a:lnTo>
                    <a:pt x="43240" y="112972"/>
                  </a:lnTo>
                  <a:lnTo>
                    <a:pt x="23866" y="151879"/>
                  </a:lnTo>
                  <a:lnTo>
                    <a:pt x="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224"/>
          <p:cNvSpPr/>
          <p:nvPr>
            <p:custDataLst>
              <p:tags r:id="rId2"/>
            </p:custDataLst>
          </p:nvPr>
        </p:nvSpPr>
        <p:spPr>
          <a:xfrm>
            <a:off x="7524749" y="3309938"/>
            <a:ext cx="190501" cy="190048"/>
          </a:xfrm>
          <a:custGeom>
            <a:avLst/>
            <a:gdLst/>
            <a:ahLst/>
            <a:cxnLst/>
            <a:rect l="0" t="0" r="0" b="0"/>
            <a:pathLst>
              <a:path w="190501" h="190048">
                <a:moveTo>
                  <a:pt x="0" y="166687"/>
                </a:moveTo>
                <a:lnTo>
                  <a:pt x="0" y="166687"/>
                </a:lnTo>
                <a:lnTo>
                  <a:pt x="18433" y="182768"/>
                </a:lnTo>
                <a:lnTo>
                  <a:pt x="27595" y="187064"/>
                </a:lnTo>
                <a:lnTo>
                  <a:pt x="48853" y="190047"/>
                </a:lnTo>
                <a:lnTo>
                  <a:pt x="57285" y="185595"/>
                </a:lnTo>
                <a:lnTo>
                  <a:pt x="96201" y="156058"/>
                </a:lnTo>
                <a:lnTo>
                  <a:pt x="116131" y="123373"/>
                </a:lnTo>
                <a:lnTo>
                  <a:pt x="139161" y="84668"/>
                </a:lnTo>
                <a:lnTo>
                  <a:pt x="156939" y="50826"/>
                </a:lnTo>
                <a:lnTo>
                  <a:pt x="1905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225"/>
          <p:cNvSpPr/>
          <p:nvPr>
            <p:custDataLst>
              <p:tags r:id="rId3"/>
            </p:custDataLst>
          </p:nvPr>
        </p:nvSpPr>
        <p:spPr>
          <a:xfrm>
            <a:off x="7381874" y="3849688"/>
            <a:ext cx="166689" cy="158257"/>
          </a:xfrm>
          <a:custGeom>
            <a:avLst/>
            <a:gdLst/>
            <a:ahLst/>
            <a:cxnLst/>
            <a:rect l="0" t="0" r="0" b="0"/>
            <a:pathLst>
              <a:path w="166689" h="158257">
                <a:moveTo>
                  <a:pt x="0" y="111124"/>
                </a:moveTo>
                <a:lnTo>
                  <a:pt x="0" y="111124"/>
                </a:lnTo>
                <a:lnTo>
                  <a:pt x="0" y="103187"/>
                </a:lnTo>
                <a:lnTo>
                  <a:pt x="0" y="114235"/>
                </a:lnTo>
                <a:lnTo>
                  <a:pt x="2353" y="119268"/>
                </a:lnTo>
                <a:lnTo>
                  <a:pt x="11048" y="133900"/>
                </a:lnTo>
                <a:lnTo>
                  <a:pt x="17591" y="150327"/>
                </a:lnTo>
                <a:lnTo>
                  <a:pt x="23450" y="158256"/>
                </a:lnTo>
                <a:lnTo>
                  <a:pt x="27919" y="154390"/>
                </a:lnTo>
                <a:lnTo>
                  <a:pt x="50520" y="115859"/>
                </a:lnTo>
                <a:lnTo>
                  <a:pt x="69464" y="82948"/>
                </a:lnTo>
                <a:lnTo>
                  <a:pt x="98679" y="49876"/>
                </a:lnTo>
                <a:lnTo>
                  <a:pt x="102947" y="42452"/>
                </a:lnTo>
                <a:lnTo>
                  <a:pt x="120807" y="22401"/>
                </a:lnTo>
                <a:lnTo>
                  <a:pt x="16668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226"/>
          <p:cNvSpPr/>
          <p:nvPr>
            <p:custDataLst>
              <p:tags r:id="rId4"/>
            </p:custDataLst>
          </p:nvPr>
        </p:nvSpPr>
        <p:spPr>
          <a:xfrm>
            <a:off x="7405687" y="4452937"/>
            <a:ext cx="222252" cy="102809"/>
          </a:xfrm>
          <a:custGeom>
            <a:avLst/>
            <a:gdLst/>
            <a:ahLst/>
            <a:cxnLst/>
            <a:rect l="0" t="0" r="0" b="0"/>
            <a:pathLst>
              <a:path w="222252" h="102809">
                <a:moveTo>
                  <a:pt x="0" y="0"/>
                </a:moveTo>
                <a:lnTo>
                  <a:pt x="0" y="0"/>
                </a:lnTo>
                <a:lnTo>
                  <a:pt x="0" y="11048"/>
                </a:lnTo>
                <a:lnTo>
                  <a:pt x="2352" y="16082"/>
                </a:lnTo>
                <a:lnTo>
                  <a:pt x="4214" y="18659"/>
                </a:lnTo>
                <a:lnTo>
                  <a:pt x="6834" y="30713"/>
                </a:lnTo>
                <a:lnTo>
                  <a:pt x="8755" y="66240"/>
                </a:lnTo>
                <a:lnTo>
                  <a:pt x="15655" y="94779"/>
                </a:lnTo>
                <a:lnTo>
                  <a:pt x="15866" y="102808"/>
                </a:lnTo>
                <a:lnTo>
                  <a:pt x="15872" y="98862"/>
                </a:lnTo>
                <a:lnTo>
                  <a:pt x="18226" y="94503"/>
                </a:lnTo>
                <a:lnTo>
                  <a:pt x="23975" y="88744"/>
                </a:lnTo>
                <a:lnTo>
                  <a:pt x="52415" y="69852"/>
                </a:lnTo>
                <a:lnTo>
                  <a:pt x="89523" y="55703"/>
                </a:lnTo>
                <a:lnTo>
                  <a:pt x="108547" y="47666"/>
                </a:lnTo>
                <a:lnTo>
                  <a:pt x="142366" y="37050"/>
                </a:lnTo>
                <a:lnTo>
                  <a:pt x="171715" y="25578"/>
                </a:lnTo>
                <a:lnTo>
                  <a:pt x="222251" y="7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53"/>
          <p:cNvGrpSpPr/>
          <p:nvPr/>
        </p:nvGrpSpPr>
        <p:grpSpPr>
          <a:xfrm>
            <a:off x="7334249" y="4833937"/>
            <a:ext cx="174627" cy="222252"/>
            <a:chOff x="7334249" y="4833937"/>
            <a:chExt cx="174627" cy="222252"/>
          </a:xfrm>
        </p:grpSpPr>
        <p:sp>
          <p:nvSpPr>
            <p:cNvPr id="12" name="SMARTInkShape-227"/>
            <p:cNvSpPr/>
            <p:nvPr>
              <p:custDataLst>
                <p:tags r:id="rId8"/>
              </p:custDataLst>
            </p:nvPr>
          </p:nvSpPr>
          <p:spPr>
            <a:xfrm>
              <a:off x="7350124" y="4857874"/>
              <a:ext cx="142876" cy="174502"/>
            </a:xfrm>
            <a:custGeom>
              <a:avLst/>
              <a:gdLst/>
              <a:ahLst/>
              <a:cxnLst/>
              <a:rect l="0" t="0" r="0" b="0"/>
              <a:pathLst>
                <a:path w="142876" h="174502">
                  <a:moveTo>
                    <a:pt x="0" y="15751"/>
                  </a:moveTo>
                  <a:lnTo>
                    <a:pt x="0" y="15751"/>
                  </a:lnTo>
                  <a:lnTo>
                    <a:pt x="0" y="0"/>
                  </a:lnTo>
                  <a:lnTo>
                    <a:pt x="11048" y="17768"/>
                  </a:lnTo>
                  <a:lnTo>
                    <a:pt x="42671" y="51301"/>
                  </a:lnTo>
                  <a:lnTo>
                    <a:pt x="73112" y="88368"/>
                  </a:lnTo>
                  <a:lnTo>
                    <a:pt x="96353" y="112920"/>
                  </a:lnTo>
                  <a:lnTo>
                    <a:pt x="120315" y="150140"/>
                  </a:lnTo>
                  <a:lnTo>
                    <a:pt x="132457" y="168418"/>
                  </a:lnTo>
                  <a:lnTo>
                    <a:pt x="142875" y="174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8"/>
            <p:cNvSpPr/>
            <p:nvPr>
              <p:custDataLst>
                <p:tags r:id="rId9"/>
              </p:custDataLst>
            </p:nvPr>
          </p:nvSpPr>
          <p:spPr>
            <a:xfrm>
              <a:off x="7334249" y="4833937"/>
              <a:ext cx="174627" cy="222252"/>
            </a:xfrm>
            <a:custGeom>
              <a:avLst/>
              <a:gdLst/>
              <a:ahLst/>
              <a:cxnLst/>
              <a:rect l="0" t="0" r="0" b="0"/>
              <a:pathLst>
                <a:path w="174627" h="222252">
                  <a:moveTo>
                    <a:pt x="174626" y="0"/>
                  </a:moveTo>
                  <a:lnTo>
                    <a:pt x="174626" y="0"/>
                  </a:lnTo>
                  <a:lnTo>
                    <a:pt x="174626" y="4214"/>
                  </a:lnTo>
                  <a:lnTo>
                    <a:pt x="169922" y="8634"/>
                  </a:lnTo>
                  <a:lnTo>
                    <a:pt x="133161" y="41567"/>
                  </a:lnTo>
                  <a:lnTo>
                    <a:pt x="100619" y="80348"/>
                  </a:lnTo>
                  <a:lnTo>
                    <a:pt x="75923" y="119961"/>
                  </a:lnTo>
                  <a:lnTo>
                    <a:pt x="60616" y="141378"/>
                  </a:lnTo>
                  <a:lnTo>
                    <a:pt x="29083" y="176120"/>
                  </a:lnTo>
                  <a:lnTo>
                    <a:pt x="0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54"/>
          <p:cNvGrpSpPr/>
          <p:nvPr/>
        </p:nvGrpSpPr>
        <p:grpSpPr>
          <a:xfrm>
            <a:off x="7381874" y="5365750"/>
            <a:ext cx="301626" cy="190501"/>
            <a:chOff x="7381874" y="5365750"/>
            <a:chExt cx="301626" cy="190501"/>
          </a:xfrm>
        </p:grpSpPr>
        <p:sp>
          <p:nvSpPr>
            <p:cNvPr id="15" name="SMARTInkShape-229"/>
            <p:cNvSpPr/>
            <p:nvPr>
              <p:custDataLst>
                <p:tags r:id="rId6"/>
              </p:custDataLst>
            </p:nvPr>
          </p:nvSpPr>
          <p:spPr>
            <a:xfrm>
              <a:off x="7381874" y="5365750"/>
              <a:ext cx="222252" cy="174626"/>
            </a:xfrm>
            <a:custGeom>
              <a:avLst/>
              <a:gdLst/>
              <a:ahLst/>
              <a:cxnLst/>
              <a:rect l="0" t="0" r="0" b="0"/>
              <a:pathLst>
                <a:path w="222252" h="174626">
                  <a:moveTo>
                    <a:pt x="0" y="0"/>
                  </a:moveTo>
                  <a:lnTo>
                    <a:pt x="0" y="0"/>
                  </a:lnTo>
                  <a:lnTo>
                    <a:pt x="7220" y="6336"/>
                  </a:lnTo>
                  <a:lnTo>
                    <a:pt x="45158" y="30713"/>
                  </a:lnTo>
                  <a:lnTo>
                    <a:pt x="82225" y="57770"/>
                  </a:lnTo>
                  <a:lnTo>
                    <a:pt x="94753" y="67127"/>
                  </a:lnTo>
                  <a:lnTo>
                    <a:pt x="108528" y="81429"/>
                  </a:lnTo>
                  <a:lnTo>
                    <a:pt x="143579" y="105897"/>
                  </a:lnTo>
                  <a:lnTo>
                    <a:pt x="182312" y="138167"/>
                  </a:lnTo>
                  <a:lnTo>
                    <a:pt x="222251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0"/>
            <p:cNvSpPr/>
            <p:nvPr>
              <p:custDataLst>
                <p:tags r:id="rId7"/>
              </p:custDataLst>
            </p:nvPr>
          </p:nvSpPr>
          <p:spPr>
            <a:xfrm>
              <a:off x="7461250" y="5365750"/>
              <a:ext cx="222250" cy="190501"/>
            </a:xfrm>
            <a:custGeom>
              <a:avLst/>
              <a:gdLst/>
              <a:ahLst/>
              <a:cxnLst/>
              <a:rect l="0" t="0" r="0" b="0"/>
              <a:pathLst>
                <a:path w="222250" h="190501">
                  <a:moveTo>
                    <a:pt x="222249" y="0"/>
                  </a:moveTo>
                  <a:lnTo>
                    <a:pt x="222249" y="0"/>
                  </a:lnTo>
                  <a:lnTo>
                    <a:pt x="218036" y="0"/>
                  </a:lnTo>
                  <a:lnTo>
                    <a:pt x="192543" y="11047"/>
                  </a:lnTo>
                  <a:lnTo>
                    <a:pt x="155187" y="42670"/>
                  </a:lnTo>
                  <a:lnTo>
                    <a:pt x="116267" y="74995"/>
                  </a:lnTo>
                  <a:lnTo>
                    <a:pt x="78410" y="113037"/>
                  </a:lnTo>
                  <a:lnTo>
                    <a:pt x="50486" y="14633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231"/>
          <p:cNvSpPr/>
          <p:nvPr>
            <p:custDataLst>
              <p:tags r:id="rId5"/>
            </p:custDataLst>
          </p:nvPr>
        </p:nvSpPr>
        <p:spPr>
          <a:xfrm>
            <a:off x="7358062" y="5810250"/>
            <a:ext cx="261938" cy="222251"/>
          </a:xfrm>
          <a:custGeom>
            <a:avLst/>
            <a:gdLst/>
            <a:ahLst/>
            <a:cxnLst/>
            <a:rect l="0" t="0" r="0" b="0"/>
            <a:pathLst>
              <a:path w="261938" h="222251">
                <a:moveTo>
                  <a:pt x="7938" y="95250"/>
                </a:moveTo>
                <a:lnTo>
                  <a:pt x="7938" y="95250"/>
                </a:lnTo>
                <a:lnTo>
                  <a:pt x="7938" y="99463"/>
                </a:lnTo>
                <a:lnTo>
                  <a:pt x="5585" y="103884"/>
                </a:lnTo>
                <a:lnTo>
                  <a:pt x="2483" y="108789"/>
                </a:lnTo>
                <a:lnTo>
                  <a:pt x="490" y="119123"/>
                </a:lnTo>
                <a:lnTo>
                  <a:pt x="1" y="158750"/>
                </a:lnTo>
                <a:lnTo>
                  <a:pt x="0" y="169333"/>
                </a:lnTo>
                <a:lnTo>
                  <a:pt x="2352" y="174625"/>
                </a:lnTo>
                <a:lnTo>
                  <a:pt x="4214" y="177271"/>
                </a:lnTo>
                <a:lnTo>
                  <a:pt x="7611" y="195766"/>
                </a:lnTo>
                <a:lnTo>
                  <a:pt x="7938" y="222250"/>
                </a:lnTo>
                <a:lnTo>
                  <a:pt x="7938" y="218036"/>
                </a:lnTo>
                <a:lnTo>
                  <a:pt x="12641" y="213615"/>
                </a:lnTo>
                <a:lnTo>
                  <a:pt x="25819" y="203591"/>
                </a:lnTo>
                <a:lnTo>
                  <a:pt x="63935" y="164459"/>
                </a:lnTo>
                <a:lnTo>
                  <a:pt x="99128" y="133307"/>
                </a:lnTo>
                <a:lnTo>
                  <a:pt x="134567" y="103691"/>
                </a:lnTo>
                <a:lnTo>
                  <a:pt x="170833" y="75310"/>
                </a:lnTo>
                <a:lnTo>
                  <a:pt x="207717" y="46822"/>
                </a:lnTo>
                <a:lnTo>
                  <a:pt x="2619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Hexagon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Hexagons</Template>
  <TotalTime>6315</TotalTime>
  <Words>224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Century Gothic</vt:lpstr>
      <vt:lpstr>Wingdings 2</vt:lpstr>
      <vt:lpstr>Blue Hexagons</vt:lpstr>
      <vt:lpstr>Tolerance</vt:lpstr>
      <vt:lpstr>Tolerance</vt:lpstr>
      <vt:lpstr>Tolerance</vt:lpstr>
      <vt:lpstr>Writing Tolerance</vt:lpstr>
      <vt:lpstr>Tolerance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and Precision</dc:title>
  <dc:creator>Shaewyn</dc:creator>
  <cp:lastModifiedBy>Kim Stevenson</cp:lastModifiedBy>
  <cp:revision>42</cp:revision>
  <cp:lastPrinted>2017-02-09T19:44:51Z</cp:lastPrinted>
  <dcterms:created xsi:type="dcterms:W3CDTF">2006-08-16T00:00:00Z</dcterms:created>
  <dcterms:modified xsi:type="dcterms:W3CDTF">2018-09-17T15:13:53Z</dcterms:modified>
</cp:coreProperties>
</file>