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7" r:id="rId3"/>
    <p:sldId id="278" r:id="rId4"/>
    <p:sldId id="279" r:id="rId5"/>
    <p:sldId id="280" r:id="rId6"/>
    <p:sldId id="282" r:id="rId7"/>
    <p:sldId id="284" r:id="rId8"/>
    <p:sldId id="283" r:id="rId9"/>
    <p:sldId id="285" r:id="rId10"/>
    <p:sldId id="286" r:id="rId11"/>
    <p:sldId id="318" r:id="rId12"/>
    <p:sldId id="320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737"/>
    <a:srgbClr val="93A2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54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6" Type="http://schemas.openxmlformats.org/officeDocument/2006/relationships/tags" Target="../tags/tag252.xml"/><Relationship Id="rId21" Type="http://schemas.openxmlformats.org/officeDocument/2006/relationships/tags" Target="../tags/tag247.xml"/><Relationship Id="rId42" Type="http://schemas.openxmlformats.org/officeDocument/2006/relationships/tags" Target="../tags/tag268.xml"/><Relationship Id="rId47" Type="http://schemas.openxmlformats.org/officeDocument/2006/relationships/tags" Target="../tags/tag273.xml"/><Relationship Id="rId63" Type="http://schemas.openxmlformats.org/officeDocument/2006/relationships/tags" Target="../tags/tag289.xml"/><Relationship Id="rId68" Type="http://schemas.openxmlformats.org/officeDocument/2006/relationships/tags" Target="../tags/tag294.xml"/><Relationship Id="rId7" Type="http://schemas.openxmlformats.org/officeDocument/2006/relationships/tags" Target="../tags/tag233.xml"/><Relationship Id="rId71" Type="http://schemas.openxmlformats.org/officeDocument/2006/relationships/slideLayout" Target="../slideLayouts/slideLayout2.xml"/><Relationship Id="rId2" Type="http://schemas.openxmlformats.org/officeDocument/2006/relationships/tags" Target="../tags/tag228.xml"/><Relationship Id="rId16" Type="http://schemas.openxmlformats.org/officeDocument/2006/relationships/tags" Target="../tags/tag242.xml"/><Relationship Id="rId29" Type="http://schemas.openxmlformats.org/officeDocument/2006/relationships/tags" Target="../tags/tag255.xml"/><Relationship Id="rId11" Type="http://schemas.openxmlformats.org/officeDocument/2006/relationships/tags" Target="../tags/tag237.xml"/><Relationship Id="rId24" Type="http://schemas.openxmlformats.org/officeDocument/2006/relationships/tags" Target="../tags/tag250.xml"/><Relationship Id="rId32" Type="http://schemas.openxmlformats.org/officeDocument/2006/relationships/tags" Target="../tags/tag258.xml"/><Relationship Id="rId37" Type="http://schemas.openxmlformats.org/officeDocument/2006/relationships/tags" Target="../tags/tag263.xml"/><Relationship Id="rId40" Type="http://schemas.openxmlformats.org/officeDocument/2006/relationships/tags" Target="../tags/tag266.xml"/><Relationship Id="rId45" Type="http://schemas.openxmlformats.org/officeDocument/2006/relationships/tags" Target="../tags/tag271.xml"/><Relationship Id="rId53" Type="http://schemas.openxmlformats.org/officeDocument/2006/relationships/tags" Target="../tags/tag279.xml"/><Relationship Id="rId58" Type="http://schemas.openxmlformats.org/officeDocument/2006/relationships/tags" Target="../tags/tag284.xml"/><Relationship Id="rId66" Type="http://schemas.openxmlformats.org/officeDocument/2006/relationships/tags" Target="../tags/tag292.xml"/><Relationship Id="rId5" Type="http://schemas.openxmlformats.org/officeDocument/2006/relationships/tags" Target="../tags/tag231.xml"/><Relationship Id="rId61" Type="http://schemas.openxmlformats.org/officeDocument/2006/relationships/tags" Target="../tags/tag287.xml"/><Relationship Id="rId19" Type="http://schemas.openxmlformats.org/officeDocument/2006/relationships/tags" Target="../tags/tag245.xml"/><Relationship Id="rId14" Type="http://schemas.openxmlformats.org/officeDocument/2006/relationships/tags" Target="../tags/tag240.xml"/><Relationship Id="rId22" Type="http://schemas.openxmlformats.org/officeDocument/2006/relationships/tags" Target="../tags/tag248.xml"/><Relationship Id="rId27" Type="http://schemas.openxmlformats.org/officeDocument/2006/relationships/tags" Target="../tags/tag253.xml"/><Relationship Id="rId30" Type="http://schemas.openxmlformats.org/officeDocument/2006/relationships/tags" Target="../tags/tag256.xml"/><Relationship Id="rId35" Type="http://schemas.openxmlformats.org/officeDocument/2006/relationships/tags" Target="../tags/tag261.xml"/><Relationship Id="rId43" Type="http://schemas.openxmlformats.org/officeDocument/2006/relationships/tags" Target="../tags/tag269.xml"/><Relationship Id="rId48" Type="http://schemas.openxmlformats.org/officeDocument/2006/relationships/tags" Target="../tags/tag274.xml"/><Relationship Id="rId56" Type="http://schemas.openxmlformats.org/officeDocument/2006/relationships/tags" Target="../tags/tag282.xml"/><Relationship Id="rId64" Type="http://schemas.openxmlformats.org/officeDocument/2006/relationships/tags" Target="../tags/tag290.xml"/><Relationship Id="rId69" Type="http://schemas.openxmlformats.org/officeDocument/2006/relationships/tags" Target="../tags/tag295.xml"/><Relationship Id="rId8" Type="http://schemas.openxmlformats.org/officeDocument/2006/relationships/tags" Target="../tags/tag234.xml"/><Relationship Id="rId51" Type="http://schemas.openxmlformats.org/officeDocument/2006/relationships/tags" Target="../tags/tag277.xml"/><Relationship Id="rId3" Type="http://schemas.openxmlformats.org/officeDocument/2006/relationships/tags" Target="../tags/tag229.xml"/><Relationship Id="rId12" Type="http://schemas.openxmlformats.org/officeDocument/2006/relationships/tags" Target="../tags/tag238.xml"/><Relationship Id="rId17" Type="http://schemas.openxmlformats.org/officeDocument/2006/relationships/tags" Target="../tags/tag243.xml"/><Relationship Id="rId25" Type="http://schemas.openxmlformats.org/officeDocument/2006/relationships/tags" Target="../tags/tag251.xml"/><Relationship Id="rId33" Type="http://schemas.openxmlformats.org/officeDocument/2006/relationships/tags" Target="../tags/tag259.xml"/><Relationship Id="rId38" Type="http://schemas.openxmlformats.org/officeDocument/2006/relationships/tags" Target="../tags/tag264.xml"/><Relationship Id="rId46" Type="http://schemas.openxmlformats.org/officeDocument/2006/relationships/tags" Target="../tags/tag272.xml"/><Relationship Id="rId59" Type="http://schemas.openxmlformats.org/officeDocument/2006/relationships/tags" Target="../tags/tag285.xml"/><Relationship Id="rId67" Type="http://schemas.openxmlformats.org/officeDocument/2006/relationships/tags" Target="../tags/tag293.xml"/><Relationship Id="rId20" Type="http://schemas.openxmlformats.org/officeDocument/2006/relationships/tags" Target="../tags/tag246.xml"/><Relationship Id="rId41" Type="http://schemas.openxmlformats.org/officeDocument/2006/relationships/tags" Target="../tags/tag267.xml"/><Relationship Id="rId54" Type="http://schemas.openxmlformats.org/officeDocument/2006/relationships/tags" Target="../tags/tag280.xml"/><Relationship Id="rId62" Type="http://schemas.openxmlformats.org/officeDocument/2006/relationships/tags" Target="../tags/tag288.xml"/><Relationship Id="rId70" Type="http://schemas.openxmlformats.org/officeDocument/2006/relationships/tags" Target="../tags/tag296.xml"/><Relationship Id="rId1" Type="http://schemas.openxmlformats.org/officeDocument/2006/relationships/tags" Target="../tags/tag227.xml"/><Relationship Id="rId6" Type="http://schemas.openxmlformats.org/officeDocument/2006/relationships/tags" Target="../tags/tag232.xml"/><Relationship Id="rId15" Type="http://schemas.openxmlformats.org/officeDocument/2006/relationships/tags" Target="../tags/tag241.xml"/><Relationship Id="rId23" Type="http://schemas.openxmlformats.org/officeDocument/2006/relationships/tags" Target="../tags/tag249.xml"/><Relationship Id="rId28" Type="http://schemas.openxmlformats.org/officeDocument/2006/relationships/tags" Target="../tags/tag254.xml"/><Relationship Id="rId36" Type="http://schemas.openxmlformats.org/officeDocument/2006/relationships/tags" Target="../tags/tag262.xml"/><Relationship Id="rId49" Type="http://schemas.openxmlformats.org/officeDocument/2006/relationships/tags" Target="../tags/tag275.xml"/><Relationship Id="rId57" Type="http://schemas.openxmlformats.org/officeDocument/2006/relationships/tags" Target="../tags/tag283.xml"/><Relationship Id="rId10" Type="http://schemas.openxmlformats.org/officeDocument/2006/relationships/tags" Target="../tags/tag236.xml"/><Relationship Id="rId31" Type="http://schemas.openxmlformats.org/officeDocument/2006/relationships/tags" Target="../tags/tag257.xml"/><Relationship Id="rId44" Type="http://schemas.openxmlformats.org/officeDocument/2006/relationships/tags" Target="../tags/tag270.xml"/><Relationship Id="rId52" Type="http://schemas.openxmlformats.org/officeDocument/2006/relationships/tags" Target="../tags/tag278.xml"/><Relationship Id="rId60" Type="http://schemas.openxmlformats.org/officeDocument/2006/relationships/tags" Target="../tags/tag286.xml"/><Relationship Id="rId65" Type="http://schemas.openxmlformats.org/officeDocument/2006/relationships/tags" Target="../tags/tag291.xml"/><Relationship Id="rId4" Type="http://schemas.openxmlformats.org/officeDocument/2006/relationships/tags" Target="../tags/tag230.xml"/><Relationship Id="rId9" Type="http://schemas.openxmlformats.org/officeDocument/2006/relationships/tags" Target="../tags/tag235.xml"/><Relationship Id="rId13" Type="http://schemas.openxmlformats.org/officeDocument/2006/relationships/tags" Target="../tags/tag239.xml"/><Relationship Id="rId18" Type="http://schemas.openxmlformats.org/officeDocument/2006/relationships/tags" Target="../tags/tag244.xml"/><Relationship Id="rId39" Type="http://schemas.openxmlformats.org/officeDocument/2006/relationships/tags" Target="../tags/tag265.xml"/><Relationship Id="rId34" Type="http://schemas.openxmlformats.org/officeDocument/2006/relationships/tags" Target="../tags/tag260.xml"/><Relationship Id="rId50" Type="http://schemas.openxmlformats.org/officeDocument/2006/relationships/tags" Target="../tags/tag276.xml"/><Relationship Id="rId55" Type="http://schemas.openxmlformats.org/officeDocument/2006/relationships/tags" Target="../tags/tag281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309.xml"/><Relationship Id="rId18" Type="http://schemas.openxmlformats.org/officeDocument/2006/relationships/tags" Target="../tags/tag314.xml"/><Relationship Id="rId26" Type="http://schemas.openxmlformats.org/officeDocument/2006/relationships/tags" Target="../tags/tag322.xml"/><Relationship Id="rId3" Type="http://schemas.openxmlformats.org/officeDocument/2006/relationships/tags" Target="../tags/tag299.xml"/><Relationship Id="rId21" Type="http://schemas.openxmlformats.org/officeDocument/2006/relationships/tags" Target="../tags/tag317.xml"/><Relationship Id="rId34" Type="http://schemas.openxmlformats.org/officeDocument/2006/relationships/tags" Target="../tags/tag330.xml"/><Relationship Id="rId7" Type="http://schemas.openxmlformats.org/officeDocument/2006/relationships/tags" Target="../tags/tag303.xml"/><Relationship Id="rId12" Type="http://schemas.openxmlformats.org/officeDocument/2006/relationships/tags" Target="../tags/tag308.xml"/><Relationship Id="rId17" Type="http://schemas.openxmlformats.org/officeDocument/2006/relationships/tags" Target="../tags/tag313.xml"/><Relationship Id="rId25" Type="http://schemas.openxmlformats.org/officeDocument/2006/relationships/tags" Target="../tags/tag321.xml"/><Relationship Id="rId33" Type="http://schemas.openxmlformats.org/officeDocument/2006/relationships/tags" Target="../tags/tag329.xml"/><Relationship Id="rId2" Type="http://schemas.openxmlformats.org/officeDocument/2006/relationships/tags" Target="../tags/tag298.xml"/><Relationship Id="rId16" Type="http://schemas.openxmlformats.org/officeDocument/2006/relationships/tags" Target="../tags/tag312.xml"/><Relationship Id="rId20" Type="http://schemas.openxmlformats.org/officeDocument/2006/relationships/tags" Target="../tags/tag316.xml"/><Relationship Id="rId29" Type="http://schemas.openxmlformats.org/officeDocument/2006/relationships/tags" Target="../tags/tag325.xml"/><Relationship Id="rId1" Type="http://schemas.openxmlformats.org/officeDocument/2006/relationships/tags" Target="../tags/tag297.xml"/><Relationship Id="rId6" Type="http://schemas.openxmlformats.org/officeDocument/2006/relationships/tags" Target="../tags/tag302.xml"/><Relationship Id="rId11" Type="http://schemas.openxmlformats.org/officeDocument/2006/relationships/tags" Target="../tags/tag307.xml"/><Relationship Id="rId24" Type="http://schemas.openxmlformats.org/officeDocument/2006/relationships/tags" Target="../tags/tag320.xml"/><Relationship Id="rId32" Type="http://schemas.openxmlformats.org/officeDocument/2006/relationships/tags" Target="../tags/tag328.xml"/><Relationship Id="rId5" Type="http://schemas.openxmlformats.org/officeDocument/2006/relationships/tags" Target="../tags/tag301.xml"/><Relationship Id="rId15" Type="http://schemas.openxmlformats.org/officeDocument/2006/relationships/tags" Target="../tags/tag311.xml"/><Relationship Id="rId23" Type="http://schemas.openxmlformats.org/officeDocument/2006/relationships/tags" Target="../tags/tag319.xml"/><Relationship Id="rId28" Type="http://schemas.openxmlformats.org/officeDocument/2006/relationships/tags" Target="../tags/tag324.xml"/><Relationship Id="rId10" Type="http://schemas.openxmlformats.org/officeDocument/2006/relationships/tags" Target="../tags/tag306.xml"/><Relationship Id="rId19" Type="http://schemas.openxmlformats.org/officeDocument/2006/relationships/tags" Target="../tags/tag315.xml"/><Relationship Id="rId31" Type="http://schemas.openxmlformats.org/officeDocument/2006/relationships/tags" Target="../tags/tag327.xml"/><Relationship Id="rId4" Type="http://schemas.openxmlformats.org/officeDocument/2006/relationships/tags" Target="../tags/tag300.xml"/><Relationship Id="rId9" Type="http://schemas.openxmlformats.org/officeDocument/2006/relationships/tags" Target="../tags/tag305.xml"/><Relationship Id="rId14" Type="http://schemas.openxmlformats.org/officeDocument/2006/relationships/tags" Target="../tags/tag310.xml"/><Relationship Id="rId22" Type="http://schemas.openxmlformats.org/officeDocument/2006/relationships/tags" Target="../tags/tag318.xml"/><Relationship Id="rId27" Type="http://schemas.openxmlformats.org/officeDocument/2006/relationships/tags" Target="../tags/tag323.xml"/><Relationship Id="rId30" Type="http://schemas.openxmlformats.org/officeDocument/2006/relationships/tags" Target="../tags/tag326.xml"/><Relationship Id="rId35" Type="http://schemas.openxmlformats.org/officeDocument/2006/relationships/slideLayout" Target="../slideLayouts/slideLayout2.xml"/><Relationship Id="rId8" Type="http://schemas.openxmlformats.org/officeDocument/2006/relationships/tags" Target="../tags/tag304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343.xml"/><Relationship Id="rId18" Type="http://schemas.openxmlformats.org/officeDocument/2006/relationships/tags" Target="../tags/tag348.xml"/><Relationship Id="rId26" Type="http://schemas.openxmlformats.org/officeDocument/2006/relationships/tags" Target="../tags/tag356.xml"/><Relationship Id="rId39" Type="http://schemas.openxmlformats.org/officeDocument/2006/relationships/tags" Target="../tags/tag369.xml"/><Relationship Id="rId21" Type="http://schemas.openxmlformats.org/officeDocument/2006/relationships/tags" Target="../tags/tag351.xml"/><Relationship Id="rId34" Type="http://schemas.openxmlformats.org/officeDocument/2006/relationships/tags" Target="../tags/tag364.xml"/><Relationship Id="rId42" Type="http://schemas.openxmlformats.org/officeDocument/2006/relationships/tags" Target="../tags/tag372.xml"/><Relationship Id="rId7" Type="http://schemas.openxmlformats.org/officeDocument/2006/relationships/tags" Target="../tags/tag337.xml"/><Relationship Id="rId2" Type="http://schemas.openxmlformats.org/officeDocument/2006/relationships/tags" Target="../tags/tag332.xml"/><Relationship Id="rId16" Type="http://schemas.openxmlformats.org/officeDocument/2006/relationships/tags" Target="../tags/tag346.xml"/><Relationship Id="rId29" Type="http://schemas.openxmlformats.org/officeDocument/2006/relationships/tags" Target="../tags/tag359.xml"/><Relationship Id="rId1" Type="http://schemas.openxmlformats.org/officeDocument/2006/relationships/tags" Target="../tags/tag331.xml"/><Relationship Id="rId6" Type="http://schemas.openxmlformats.org/officeDocument/2006/relationships/tags" Target="../tags/tag336.xml"/><Relationship Id="rId11" Type="http://schemas.openxmlformats.org/officeDocument/2006/relationships/tags" Target="../tags/tag341.xml"/><Relationship Id="rId24" Type="http://schemas.openxmlformats.org/officeDocument/2006/relationships/tags" Target="../tags/tag354.xml"/><Relationship Id="rId32" Type="http://schemas.openxmlformats.org/officeDocument/2006/relationships/tags" Target="../tags/tag362.xml"/><Relationship Id="rId37" Type="http://schemas.openxmlformats.org/officeDocument/2006/relationships/tags" Target="../tags/tag367.xml"/><Relationship Id="rId40" Type="http://schemas.openxmlformats.org/officeDocument/2006/relationships/tags" Target="../tags/tag370.xml"/><Relationship Id="rId45" Type="http://schemas.openxmlformats.org/officeDocument/2006/relationships/slideLayout" Target="../slideLayouts/slideLayout2.xml"/><Relationship Id="rId5" Type="http://schemas.openxmlformats.org/officeDocument/2006/relationships/tags" Target="../tags/tag335.xml"/><Relationship Id="rId15" Type="http://schemas.openxmlformats.org/officeDocument/2006/relationships/tags" Target="../tags/tag345.xml"/><Relationship Id="rId23" Type="http://schemas.openxmlformats.org/officeDocument/2006/relationships/tags" Target="../tags/tag353.xml"/><Relationship Id="rId28" Type="http://schemas.openxmlformats.org/officeDocument/2006/relationships/tags" Target="../tags/tag358.xml"/><Relationship Id="rId36" Type="http://schemas.openxmlformats.org/officeDocument/2006/relationships/tags" Target="../tags/tag366.xml"/><Relationship Id="rId10" Type="http://schemas.openxmlformats.org/officeDocument/2006/relationships/tags" Target="../tags/tag340.xml"/><Relationship Id="rId19" Type="http://schemas.openxmlformats.org/officeDocument/2006/relationships/tags" Target="../tags/tag349.xml"/><Relationship Id="rId31" Type="http://schemas.openxmlformats.org/officeDocument/2006/relationships/tags" Target="../tags/tag361.xml"/><Relationship Id="rId44" Type="http://schemas.openxmlformats.org/officeDocument/2006/relationships/tags" Target="../tags/tag374.xml"/><Relationship Id="rId4" Type="http://schemas.openxmlformats.org/officeDocument/2006/relationships/tags" Target="../tags/tag334.xml"/><Relationship Id="rId9" Type="http://schemas.openxmlformats.org/officeDocument/2006/relationships/tags" Target="../tags/tag339.xml"/><Relationship Id="rId14" Type="http://schemas.openxmlformats.org/officeDocument/2006/relationships/tags" Target="../tags/tag344.xml"/><Relationship Id="rId22" Type="http://schemas.openxmlformats.org/officeDocument/2006/relationships/tags" Target="../tags/tag352.xml"/><Relationship Id="rId27" Type="http://schemas.openxmlformats.org/officeDocument/2006/relationships/tags" Target="../tags/tag357.xml"/><Relationship Id="rId30" Type="http://schemas.openxmlformats.org/officeDocument/2006/relationships/tags" Target="../tags/tag360.xml"/><Relationship Id="rId35" Type="http://schemas.openxmlformats.org/officeDocument/2006/relationships/tags" Target="../tags/tag365.xml"/><Relationship Id="rId43" Type="http://schemas.openxmlformats.org/officeDocument/2006/relationships/tags" Target="../tags/tag373.xml"/><Relationship Id="rId8" Type="http://schemas.openxmlformats.org/officeDocument/2006/relationships/tags" Target="../tags/tag338.xml"/><Relationship Id="rId3" Type="http://schemas.openxmlformats.org/officeDocument/2006/relationships/tags" Target="../tags/tag333.xml"/><Relationship Id="rId12" Type="http://schemas.openxmlformats.org/officeDocument/2006/relationships/tags" Target="../tags/tag342.xml"/><Relationship Id="rId17" Type="http://schemas.openxmlformats.org/officeDocument/2006/relationships/tags" Target="../tags/tag347.xml"/><Relationship Id="rId25" Type="http://schemas.openxmlformats.org/officeDocument/2006/relationships/tags" Target="../tags/tag355.xml"/><Relationship Id="rId33" Type="http://schemas.openxmlformats.org/officeDocument/2006/relationships/tags" Target="../tags/tag363.xml"/><Relationship Id="rId38" Type="http://schemas.openxmlformats.org/officeDocument/2006/relationships/tags" Target="../tags/tag368.xml"/><Relationship Id="rId46" Type="http://schemas.openxmlformats.org/officeDocument/2006/relationships/image" Target="../media/image2.png"/><Relationship Id="rId20" Type="http://schemas.openxmlformats.org/officeDocument/2006/relationships/tags" Target="../tags/tag350.xml"/><Relationship Id="rId41" Type="http://schemas.openxmlformats.org/officeDocument/2006/relationships/tags" Target="../tags/tag37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24.xml"/><Relationship Id="rId18" Type="http://schemas.openxmlformats.org/officeDocument/2006/relationships/tags" Target="../tags/tag29.xml"/><Relationship Id="rId26" Type="http://schemas.openxmlformats.org/officeDocument/2006/relationships/tags" Target="../tags/tag37.xml"/><Relationship Id="rId39" Type="http://schemas.openxmlformats.org/officeDocument/2006/relationships/tags" Target="../tags/tag50.xml"/><Relationship Id="rId21" Type="http://schemas.openxmlformats.org/officeDocument/2006/relationships/tags" Target="../tags/tag32.xml"/><Relationship Id="rId34" Type="http://schemas.openxmlformats.org/officeDocument/2006/relationships/tags" Target="../tags/tag45.xml"/><Relationship Id="rId42" Type="http://schemas.openxmlformats.org/officeDocument/2006/relationships/tags" Target="../tags/tag53.xml"/><Relationship Id="rId7" Type="http://schemas.openxmlformats.org/officeDocument/2006/relationships/tags" Target="../tags/tag18.xml"/><Relationship Id="rId2" Type="http://schemas.openxmlformats.org/officeDocument/2006/relationships/tags" Target="../tags/tag13.xml"/><Relationship Id="rId16" Type="http://schemas.openxmlformats.org/officeDocument/2006/relationships/tags" Target="../tags/tag27.xml"/><Relationship Id="rId20" Type="http://schemas.openxmlformats.org/officeDocument/2006/relationships/tags" Target="../tags/tag31.xml"/><Relationship Id="rId29" Type="http://schemas.openxmlformats.org/officeDocument/2006/relationships/tags" Target="../tags/tag40.xml"/><Relationship Id="rId41" Type="http://schemas.openxmlformats.org/officeDocument/2006/relationships/tags" Target="../tags/tag52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24" Type="http://schemas.openxmlformats.org/officeDocument/2006/relationships/tags" Target="../tags/tag35.xml"/><Relationship Id="rId32" Type="http://schemas.openxmlformats.org/officeDocument/2006/relationships/tags" Target="../tags/tag43.xml"/><Relationship Id="rId37" Type="http://schemas.openxmlformats.org/officeDocument/2006/relationships/tags" Target="../tags/tag48.xml"/><Relationship Id="rId40" Type="http://schemas.openxmlformats.org/officeDocument/2006/relationships/tags" Target="../tags/tag51.xml"/><Relationship Id="rId5" Type="http://schemas.openxmlformats.org/officeDocument/2006/relationships/tags" Target="../tags/tag16.xml"/><Relationship Id="rId15" Type="http://schemas.openxmlformats.org/officeDocument/2006/relationships/tags" Target="../tags/tag26.xml"/><Relationship Id="rId23" Type="http://schemas.openxmlformats.org/officeDocument/2006/relationships/tags" Target="../tags/tag34.xml"/><Relationship Id="rId28" Type="http://schemas.openxmlformats.org/officeDocument/2006/relationships/tags" Target="../tags/tag39.xml"/><Relationship Id="rId36" Type="http://schemas.openxmlformats.org/officeDocument/2006/relationships/tags" Target="../tags/tag47.xml"/><Relationship Id="rId10" Type="http://schemas.openxmlformats.org/officeDocument/2006/relationships/tags" Target="../tags/tag21.xml"/><Relationship Id="rId19" Type="http://schemas.openxmlformats.org/officeDocument/2006/relationships/tags" Target="../tags/tag30.xml"/><Relationship Id="rId31" Type="http://schemas.openxmlformats.org/officeDocument/2006/relationships/tags" Target="../tags/tag42.xml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4" Type="http://schemas.openxmlformats.org/officeDocument/2006/relationships/tags" Target="../tags/tag25.xml"/><Relationship Id="rId22" Type="http://schemas.openxmlformats.org/officeDocument/2006/relationships/tags" Target="../tags/tag33.xml"/><Relationship Id="rId27" Type="http://schemas.openxmlformats.org/officeDocument/2006/relationships/tags" Target="../tags/tag38.xml"/><Relationship Id="rId30" Type="http://schemas.openxmlformats.org/officeDocument/2006/relationships/tags" Target="../tags/tag41.xml"/><Relationship Id="rId35" Type="http://schemas.openxmlformats.org/officeDocument/2006/relationships/tags" Target="../tags/tag46.xml"/><Relationship Id="rId43" Type="http://schemas.openxmlformats.org/officeDocument/2006/relationships/slideLayout" Target="../slideLayouts/slideLayout2.xml"/><Relationship Id="rId8" Type="http://schemas.openxmlformats.org/officeDocument/2006/relationships/tags" Target="../tags/tag19.xml"/><Relationship Id="rId3" Type="http://schemas.openxmlformats.org/officeDocument/2006/relationships/tags" Target="../tags/tag14.xml"/><Relationship Id="rId12" Type="http://schemas.openxmlformats.org/officeDocument/2006/relationships/tags" Target="../tags/tag23.xml"/><Relationship Id="rId17" Type="http://schemas.openxmlformats.org/officeDocument/2006/relationships/tags" Target="../tags/tag28.xml"/><Relationship Id="rId25" Type="http://schemas.openxmlformats.org/officeDocument/2006/relationships/tags" Target="../tags/tag36.xml"/><Relationship Id="rId33" Type="http://schemas.openxmlformats.org/officeDocument/2006/relationships/tags" Target="../tags/tag44.xml"/><Relationship Id="rId38" Type="http://schemas.openxmlformats.org/officeDocument/2006/relationships/tags" Target="../tags/tag4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5.xml"/><Relationship Id="rId1" Type="http://schemas.openxmlformats.org/officeDocument/2006/relationships/tags" Target="../tags/tag54.xml"/></Relationships>
</file>

<file path=ppt/slides/_rels/slide8.xml.rels><?xml version="1.0" encoding="UTF-8" standalone="yes"?>
<Relationships xmlns="http://schemas.openxmlformats.org/package/2006/relationships"><Relationship Id="rId26" Type="http://schemas.openxmlformats.org/officeDocument/2006/relationships/tags" Target="../tags/tag81.xml"/><Relationship Id="rId21" Type="http://schemas.openxmlformats.org/officeDocument/2006/relationships/tags" Target="../tags/tag76.xml"/><Relationship Id="rId42" Type="http://schemas.openxmlformats.org/officeDocument/2006/relationships/tags" Target="../tags/tag97.xml"/><Relationship Id="rId47" Type="http://schemas.openxmlformats.org/officeDocument/2006/relationships/tags" Target="../tags/tag102.xml"/><Relationship Id="rId63" Type="http://schemas.openxmlformats.org/officeDocument/2006/relationships/tags" Target="../tags/tag118.xml"/><Relationship Id="rId68" Type="http://schemas.openxmlformats.org/officeDocument/2006/relationships/tags" Target="../tags/tag123.xml"/><Relationship Id="rId16" Type="http://schemas.openxmlformats.org/officeDocument/2006/relationships/tags" Target="../tags/tag71.xml"/><Relationship Id="rId11" Type="http://schemas.openxmlformats.org/officeDocument/2006/relationships/tags" Target="../tags/tag66.xml"/><Relationship Id="rId24" Type="http://schemas.openxmlformats.org/officeDocument/2006/relationships/tags" Target="../tags/tag79.xml"/><Relationship Id="rId32" Type="http://schemas.openxmlformats.org/officeDocument/2006/relationships/tags" Target="../tags/tag87.xml"/><Relationship Id="rId37" Type="http://schemas.openxmlformats.org/officeDocument/2006/relationships/tags" Target="../tags/tag92.xml"/><Relationship Id="rId40" Type="http://schemas.openxmlformats.org/officeDocument/2006/relationships/tags" Target="../tags/tag95.xml"/><Relationship Id="rId45" Type="http://schemas.openxmlformats.org/officeDocument/2006/relationships/tags" Target="../tags/tag100.xml"/><Relationship Id="rId53" Type="http://schemas.openxmlformats.org/officeDocument/2006/relationships/tags" Target="../tags/tag108.xml"/><Relationship Id="rId58" Type="http://schemas.openxmlformats.org/officeDocument/2006/relationships/tags" Target="../tags/tag113.xml"/><Relationship Id="rId66" Type="http://schemas.openxmlformats.org/officeDocument/2006/relationships/tags" Target="../tags/tag121.xml"/><Relationship Id="rId74" Type="http://schemas.openxmlformats.org/officeDocument/2006/relationships/tags" Target="../tags/tag129.xml"/><Relationship Id="rId79" Type="http://schemas.openxmlformats.org/officeDocument/2006/relationships/slideLayout" Target="../slideLayouts/slideLayout2.xml"/><Relationship Id="rId5" Type="http://schemas.openxmlformats.org/officeDocument/2006/relationships/tags" Target="../tags/tag60.xml"/><Relationship Id="rId61" Type="http://schemas.openxmlformats.org/officeDocument/2006/relationships/tags" Target="../tags/tag116.xml"/><Relationship Id="rId19" Type="http://schemas.openxmlformats.org/officeDocument/2006/relationships/tags" Target="../tags/tag74.xml"/><Relationship Id="rId14" Type="http://schemas.openxmlformats.org/officeDocument/2006/relationships/tags" Target="../tags/tag69.xml"/><Relationship Id="rId22" Type="http://schemas.openxmlformats.org/officeDocument/2006/relationships/tags" Target="../tags/tag77.xml"/><Relationship Id="rId27" Type="http://schemas.openxmlformats.org/officeDocument/2006/relationships/tags" Target="../tags/tag82.xml"/><Relationship Id="rId30" Type="http://schemas.openxmlformats.org/officeDocument/2006/relationships/tags" Target="../tags/tag85.xml"/><Relationship Id="rId35" Type="http://schemas.openxmlformats.org/officeDocument/2006/relationships/tags" Target="../tags/tag90.xml"/><Relationship Id="rId43" Type="http://schemas.openxmlformats.org/officeDocument/2006/relationships/tags" Target="../tags/tag98.xml"/><Relationship Id="rId48" Type="http://schemas.openxmlformats.org/officeDocument/2006/relationships/tags" Target="../tags/tag103.xml"/><Relationship Id="rId56" Type="http://schemas.openxmlformats.org/officeDocument/2006/relationships/tags" Target="../tags/tag111.xml"/><Relationship Id="rId64" Type="http://schemas.openxmlformats.org/officeDocument/2006/relationships/tags" Target="../tags/tag119.xml"/><Relationship Id="rId69" Type="http://schemas.openxmlformats.org/officeDocument/2006/relationships/tags" Target="../tags/tag124.xml"/><Relationship Id="rId77" Type="http://schemas.openxmlformats.org/officeDocument/2006/relationships/tags" Target="../tags/tag132.xml"/><Relationship Id="rId8" Type="http://schemas.openxmlformats.org/officeDocument/2006/relationships/tags" Target="../tags/tag63.xml"/><Relationship Id="rId51" Type="http://schemas.openxmlformats.org/officeDocument/2006/relationships/tags" Target="../tags/tag106.xml"/><Relationship Id="rId72" Type="http://schemas.openxmlformats.org/officeDocument/2006/relationships/tags" Target="../tags/tag127.xml"/><Relationship Id="rId3" Type="http://schemas.openxmlformats.org/officeDocument/2006/relationships/tags" Target="../tags/tag58.xml"/><Relationship Id="rId12" Type="http://schemas.openxmlformats.org/officeDocument/2006/relationships/tags" Target="../tags/tag67.xml"/><Relationship Id="rId17" Type="http://schemas.openxmlformats.org/officeDocument/2006/relationships/tags" Target="../tags/tag72.xml"/><Relationship Id="rId25" Type="http://schemas.openxmlformats.org/officeDocument/2006/relationships/tags" Target="../tags/tag80.xml"/><Relationship Id="rId33" Type="http://schemas.openxmlformats.org/officeDocument/2006/relationships/tags" Target="../tags/tag88.xml"/><Relationship Id="rId38" Type="http://schemas.openxmlformats.org/officeDocument/2006/relationships/tags" Target="../tags/tag93.xml"/><Relationship Id="rId46" Type="http://schemas.openxmlformats.org/officeDocument/2006/relationships/tags" Target="../tags/tag101.xml"/><Relationship Id="rId59" Type="http://schemas.openxmlformats.org/officeDocument/2006/relationships/tags" Target="../tags/tag114.xml"/><Relationship Id="rId67" Type="http://schemas.openxmlformats.org/officeDocument/2006/relationships/tags" Target="../tags/tag122.xml"/><Relationship Id="rId20" Type="http://schemas.openxmlformats.org/officeDocument/2006/relationships/tags" Target="../tags/tag75.xml"/><Relationship Id="rId41" Type="http://schemas.openxmlformats.org/officeDocument/2006/relationships/tags" Target="../tags/tag96.xml"/><Relationship Id="rId54" Type="http://schemas.openxmlformats.org/officeDocument/2006/relationships/tags" Target="../tags/tag109.xml"/><Relationship Id="rId62" Type="http://schemas.openxmlformats.org/officeDocument/2006/relationships/tags" Target="../tags/tag117.xml"/><Relationship Id="rId70" Type="http://schemas.openxmlformats.org/officeDocument/2006/relationships/tags" Target="../tags/tag125.xml"/><Relationship Id="rId75" Type="http://schemas.openxmlformats.org/officeDocument/2006/relationships/tags" Target="../tags/tag130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15" Type="http://schemas.openxmlformats.org/officeDocument/2006/relationships/tags" Target="../tags/tag70.xml"/><Relationship Id="rId23" Type="http://schemas.openxmlformats.org/officeDocument/2006/relationships/tags" Target="../tags/tag78.xml"/><Relationship Id="rId28" Type="http://schemas.openxmlformats.org/officeDocument/2006/relationships/tags" Target="../tags/tag83.xml"/><Relationship Id="rId36" Type="http://schemas.openxmlformats.org/officeDocument/2006/relationships/tags" Target="../tags/tag91.xml"/><Relationship Id="rId49" Type="http://schemas.openxmlformats.org/officeDocument/2006/relationships/tags" Target="../tags/tag104.xml"/><Relationship Id="rId57" Type="http://schemas.openxmlformats.org/officeDocument/2006/relationships/tags" Target="../tags/tag112.xml"/><Relationship Id="rId10" Type="http://schemas.openxmlformats.org/officeDocument/2006/relationships/tags" Target="../tags/tag65.xml"/><Relationship Id="rId31" Type="http://schemas.openxmlformats.org/officeDocument/2006/relationships/tags" Target="../tags/tag86.xml"/><Relationship Id="rId44" Type="http://schemas.openxmlformats.org/officeDocument/2006/relationships/tags" Target="../tags/tag99.xml"/><Relationship Id="rId52" Type="http://schemas.openxmlformats.org/officeDocument/2006/relationships/tags" Target="../tags/tag107.xml"/><Relationship Id="rId60" Type="http://schemas.openxmlformats.org/officeDocument/2006/relationships/tags" Target="../tags/tag115.xml"/><Relationship Id="rId65" Type="http://schemas.openxmlformats.org/officeDocument/2006/relationships/tags" Target="../tags/tag120.xml"/><Relationship Id="rId73" Type="http://schemas.openxmlformats.org/officeDocument/2006/relationships/tags" Target="../tags/tag128.xml"/><Relationship Id="rId78" Type="http://schemas.openxmlformats.org/officeDocument/2006/relationships/tags" Target="../tags/tag133.xml"/><Relationship Id="rId4" Type="http://schemas.openxmlformats.org/officeDocument/2006/relationships/tags" Target="../tags/tag59.xml"/><Relationship Id="rId9" Type="http://schemas.openxmlformats.org/officeDocument/2006/relationships/tags" Target="../tags/tag64.xml"/><Relationship Id="rId13" Type="http://schemas.openxmlformats.org/officeDocument/2006/relationships/tags" Target="../tags/tag68.xml"/><Relationship Id="rId18" Type="http://schemas.openxmlformats.org/officeDocument/2006/relationships/tags" Target="../tags/tag73.xml"/><Relationship Id="rId39" Type="http://schemas.openxmlformats.org/officeDocument/2006/relationships/tags" Target="../tags/tag94.xml"/><Relationship Id="rId34" Type="http://schemas.openxmlformats.org/officeDocument/2006/relationships/tags" Target="../tags/tag89.xml"/><Relationship Id="rId50" Type="http://schemas.openxmlformats.org/officeDocument/2006/relationships/tags" Target="../tags/tag105.xml"/><Relationship Id="rId55" Type="http://schemas.openxmlformats.org/officeDocument/2006/relationships/tags" Target="../tags/tag110.xml"/><Relationship Id="rId76" Type="http://schemas.openxmlformats.org/officeDocument/2006/relationships/tags" Target="../tags/tag131.xml"/><Relationship Id="rId7" Type="http://schemas.openxmlformats.org/officeDocument/2006/relationships/tags" Target="../tags/tag62.xml"/><Relationship Id="rId71" Type="http://schemas.openxmlformats.org/officeDocument/2006/relationships/tags" Target="../tags/tag126.xml"/><Relationship Id="rId2" Type="http://schemas.openxmlformats.org/officeDocument/2006/relationships/tags" Target="../tags/tag57.xml"/><Relationship Id="rId29" Type="http://schemas.openxmlformats.org/officeDocument/2006/relationships/tags" Target="../tags/tag84.xml"/></Relationships>
</file>

<file path=ppt/slides/_rels/slide9.xml.rels><?xml version="1.0" encoding="UTF-8" standalone="yes"?>
<Relationships xmlns="http://schemas.openxmlformats.org/package/2006/relationships"><Relationship Id="rId26" Type="http://schemas.openxmlformats.org/officeDocument/2006/relationships/tags" Target="../tags/tag159.xml"/><Relationship Id="rId21" Type="http://schemas.openxmlformats.org/officeDocument/2006/relationships/tags" Target="../tags/tag154.xml"/><Relationship Id="rId42" Type="http://schemas.openxmlformats.org/officeDocument/2006/relationships/tags" Target="../tags/tag175.xml"/><Relationship Id="rId47" Type="http://schemas.openxmlformats.org/officeDocument/2006/relationships/tags" Target="../tags/tag180.xml"/><Relationship Id="rId63" Type="http://schemas.openxmlformats.org/officeDocument/2006/relationships/tags" Target="../tags/tag196.xml"/><Relationship Id="rId68" Type="http://schemas.openxmlformats.org/officeDocument/2006/relationships/tags" Target="../tags/tag201.xml"/><Relationship Id="rId84" Type="http://schemas.openxmlformats.org/officeDocument/2006/relationships/tags" Target="../tags/tag217.xml"/><Relationship Id="rId89" Type="http://schemas.openxmlformats.org/officeDocument/2006/relationships/tags" Target="../tags/tag222.xml"/><Relationship Id="rId16" Type="http://schemas.openxmlformats.org/officeDocument/2006/relationships/tags" Target="../tags/tag149.xml"/><Relationship Id="rId11" Type="http://schemas.openxmlformats.org/officeDocument/2006/relationships/tags" Target="../tags/tag144.xml"/><Relationship Id="rId32" Type="http://schemas.openxmlformats.org/officeDocument/2006/relationships/tags" Target="../tags/tag165.xml"/><Relationship Id="rId37" Type="http://schemas.openxmlformats.org/officeDocument/2006/relationships/tags" Target="../tags/tag170.xml"/><Relationship Id="rId53" Type="http://schemas.openxmlformats.org/officeDocument/2006/relationships/tags" Target="../tags/tag186.xml"/><Relationship Id="rId58" Type="http://schemas.openxmlformats.org/officeDocument/2006/relationships/tags" Target="../tags/tag191.xml"/><Relationship Id="rId74" Type="http://schemas.openxmlformats.org/officeDocument/2006/relationships/tags" Target="../tags/tag207.xml"/><Relationship Id="rId79" Type="http://schemas.openxmlformats.org/officeDocument/2006/relationships/tags" Target="../tags/tag212.xml"/><Relationship Id="rId5" Type="http://schemas.openxmlformats.org/officeDocument/2006/relationships/tags" Target="../tags/tag138.xml"/><Relationship Id="rId90" Type="http://schemas.openxmlformats.org/officeDocument/2006/relationships/tags" Target="../tags/tag223.xml"/><Relationship Id="rId22" Type="http://schemas.openxmlformats.org/officeDocument/2006/relationships/tags" Target="../tags/tag155.xml"/><Relationship Id="rId27" Type="http://schemas.openxmlformats.org/officeDocument/2006/relationships/tags" Target="../tags/tag160.xml"/><Relationship Id="rId43" Type="http://schemas.openxmlformats.org/officeDocument/2006/relationships/tags" Target="../tags/tag176.xml"/><Relationship Id="rId48" Type="http://schemas.openxmlformats.org/officeDocument/2006/relationships/tags" Target="../tags/tag181.xml"/><Relationship Id="rId64" Type="http://schemas.openxmlformats.org/officeDocument/2006/relationships/tags" Target="../tags/tag197.xml"/><Relationship Id="rId69" Type="http://schemas.openxmlformats.org/officeDocument/2006/relationships/tags" Target="../tags/tag202.xml"/><Relationship Id="rId8" Type="http://schemas.openxmlformats.org/officeDocument/2006/relationships/tags" Target="../tags/tag141.xml"/><Relationship Id="rId51" Type="http://schemas.openxmlformats.org/officeDocument/2006/relationships/tags" Target="../tags/tag184.xml"/><Relationship Id="rId72" Type="http://schemas.openxmlformats.org/officeDocument/2006/relationships/tags" Target="../tags/tag205.xml"/><Relationship Id="rId80" Type="http://schemas.openxmlformats.org/officeDocument/2006/relationships/tags" Target="../tags/tag213.xml"/><Relationship Id="rId85" Type="http://schemas.openxmlformats.org/officeDocument/2006/relationships/tags" Target="../tags/tag218.xml"/><Relationship Id="rId93" Type="http://schemas.openxmlformats.org/officeDocument/2006/relationships/tags" Target="../tags/tag226.xml"/><Relationship Id="rId3" Type="http://schemas.openxmlformats.org/officeDocument/2006/relationships/tags" Target="../tags/tag136.xml"/><Relationship Id="rId12" Type="http://schemas.openxmlformats.org/officeDocument/2006/relationships/tags" Target="../tags/tag145.xml"/><Relationship Id="rId17" Type="http://schemas.openxmlformats.org/officeDocument/2006/relationships/tags" Target="../tags/tag150.xml"/><Relationship Id="rId25" Type="http://schemas.openxmlformats.org/officeDocument/2006/relationships/tags" Target="../tags/tag158.xml"/><Relationship Id="rId33" Type="http://schemas.openxmlformats.org/officeDocument/2006/relationships/tags" Target="../tags/tag166.xml"/><Relationship Id="rId38" Type="http://schemas.openxmlformats.org/officeDocument/2006/relationships/tags" Target="../tags/tag171.xml"/><Relationship Id="rId46" Type="http://schemas.openxmlformats.org/officeDocument/2006/relationships/tags" Target="../tags/tag179.xml"/><Relationship Id="rId59" Type="http://schemas.openxmlformats.org/officeDocument/2006/relationships/tags" Target="../tags/tag192.xml"/><Relationship Id="rId67" Type="http://schemas.openxmlformats.org/officeDocument/2006/relationships/tags" Target="../tags/tag200.xml"/><Relationship Id="rId20" Type="http://schemas.openxmlformats.org/officeDocument/2006/relationships/tags" Target="../tags/tag153.xml"/><Relationship Id="rId41" Type="http://schemas.openxmlformats.org/officeDocument/2006/relationships/tags" Target="../tags/tag174.xml"/><Relationship Id="rId54" Type="http://schemas.openxmlformats.org/officeDocument/2006/relationships/tags" Target="../tags/tag187.xml"/><Relationship Id="rId62" Type="http://schemas.openxmlformats.org/officeDocument/2006/relationships/tags" Target="../tags/tag195.xml"/><Relationship Id="rId70" Type="http://schemas.openxmlformats.org/officeDocument/2006/relationships/tags" Target="../tags/tag203.xml"/><Relationship Id="rId75" Type="http://schemas.openxmlformats.org/officeDocument/2006/relationships/tags" Target="../tags/tag208.xml"/><Relationship Id="rId83" Type="http://schemas.openxmlformats.org/officeDocument/2006/relationships/tags" Target="../tags/tag216.xml"/><Relationship Id="rId88" Type="http://schemas.openxmlformats.org/officeDocument/2006/relationships/tags" Target="../tags/tag221.xml"/><Relationship Id="rId91" Type="http://schemas.openxmlformats.org/officeDocument/2006/relationships/tags" Target="../tags/tag224.xml"/><Relationship Id="rId1" Type="http://schemas.openxmlformats.org/officeDocument/2006/relationships/tags" Target="../tags/tag134.xml"/><Relationship Id="rId6" Type="http://schemas.openxmlformats.org/officeDocument/2006/relationships/tags" Target="../tags/tag139.xml"/><Relationship Id="rId15" Type="http://schemas.openxmlformats.org/officeDocument/2006/relationships/tags" Target="../tags/tag148.xml"/><Relationship Id="rId23" Type="http://schemas.openxmlformats.org/officeDocument/2006/relationships/tags" Target="../tags/tag156.xml"/><Relationship Id="rId28" Type="http://schemas.openxmlformats.org/officeDocument/2006/relationships/tags" Target="../tags/tag161.xml"/><Relationship Id="rId36" Type="http://schemas.openxmlformats.org/officeDocument/2006/relationships/tags" Target="../tags/tag169.xml"/><Relationship Id="rId49" Type="http://schemas.openxmlformats.org/officeDocument/2006/relationships/tags" Target="../tags/tag182.xml"/><Relationship Id="rId57" Type="http://schemas.openxmlformats.org/officeDocument/2006/relationships/tags" Target="../tags/tag190.xml"/><Relationship Id="rId10" Type="http://schemas.openxmlformats.org/officeDocument/2006/relationships/tags" Target="../tags/tag143.xml"/><Relationship Id="rId31" Type="http://schemas.openxmlformats.org/officeDocument/2006/relationships/tags" Target="../tags/tag164.xml"/><Relationship Id="rId44" Type="http://schemas.openxmlformats.org/officeDocument/2006/relationships/tags" Target="../tags/tag177.xml"/><Relationship Id="rId52" Type="http://schemas.openxmlformats.org/officeDocument/2006/relationships/tags" Target="../tags/tag185.xml"/><Relationship Id="rId60" Type="http://schemas.openxmlformats.org/officeDocument/2006/relationships/tags" Target="../tags/tag193.xml"/><Relationship Id="rId65" Type="http://schemas.openxmlformats.org/officeDocument/2006/relationships/tags" Target="../tags/tag198.xml"/><Relationship Id="rId73" Type="http://schemas.openxmlformats.org/officeDocument/2006/relationships/tags" Target="../tags/tag206.xml"/><Relationship Id="rId78" Type="http://schemas.openxmlformats.org/officeDocument/2006/relationships/tags" Target="../tags/tag211.xml"/><Relationship Id="rId81" Type="http://schemas.openxmlformats.org/officeDocument/2006/relationships/tags" Target="../tags/tag214.xml"/><Relationship Id="rId86" Type="http://schemas.openxmlformats.org/officeDocument/2006/relationships/tags" Target="../tags/tag219.xml"/><Relationship Id="rId94" Type="http://schemas.openxmlformats.org/officeDocument/2006/relationships/slideLayout" Target="../slideLayouts/slideLayout2.xml"/><Relationship Id="rId4" Type="http://schemas.openxmlformats.org/officeDocument/2006/relationships/tags" Target="../tags/tag137.xml"/><Relationship Id="rId9" Type="http://schemas.openxmlformats.org/officeDocument/2006/relationships/tags" Target="../tags/tag142.xml"/><Relationship Id="rId13" Type="http://schemas.openxmlformats.org/officeDocument/2006/relationships/tags" Target="../tags/tag146.xml"/><Relationship Id="rId18" Type="http://schemas.openxmlformats.org/officeDocument/2006/relationships/tags" Target="../tags/tag151.xml"/><Relationship Id="rId39" Type="http://schemas.openxmlformats.org/officeDocument/2006/relationships/tags" Target="../tags/tag172.xml"/><Relationship Id="rId34" Type="http://schemas.openxmlformats.org/officeDocument/2006/relationships/tags" Target="../tags/tag167.xml"/><Relationship Id="rId50" Type="http://schemas.openxmlformats.org/officeDocument/2006/relationships/tags" Target="../tags/tag183.xml"/><Relationship Id="rId55" Type="http://schemas.openxmlformats.org/officeDocument/2006/relationships/tags" Target="../tags/tag188.xml"/><Relationship Id="rId76" Type="http://schemas.openxmlformats.org/officeDocument/2006/relationships/tags" Target="../tags/tag209.xml"/><Relationship Id="rId7" Type="http://schemas.openxmlformats.org/officeDocument/2006/relationships/tags" Target="../tags/tag140.xml"/><Relationship Id="rId71" Type="http://schemas.openxmlformats.org/officeDocument/2006/relationships/tags" Target="../tags/tag204.xml"/><Relationship Id="rId92" Type="http://schemas.openxmlformats.org/officeDocument/2006/relationships/tags" Target="../tags/tag225.xml"/><Relationship Id="rId2" Type="http://schemas.openxmlformats.org/officeDocument/2006/relationships/tags" Target="../tags/tag135.xml"/><Relationship Id="rId29" Type="http://schemas.openxmlformats.org/officeDocument/2006/relationships/tags" Target="../tags/tag162.xml"/><Relationship Id="rId24" Type="http://schemas.openxmlformats.org/officeDocument/2006/relationships/tags" Target="../tags/tag157.xml"/><Relationship Id="rId40" Type="http://schemas.openxmlformats.org/officeDocument/2006/relationships/tags" Target="../tags/tag173.xml"/><Relationship Id="rId45" Type="http://schemas.openxmlformats.org/officeDocument/2006/relationships/tags" Target="../tags/tag178.xml"/><Relationship Id="rId66" Type="http://schemas.openxmlformats.org/officeDocument/2006/relationships/tags" Target="../tags/tag199.xml"/><Relationship Id="rId87" Type="http://schemas.openxmlformats.org/officeDocument/2006/relationships/tags" Target="../tags/tag220.xml"/><Relationship Id="rId61" Type="http://schemas.openxmlformats.org/officeDocument/2006/relationships/tags" Target="../tags/tag194.xml"/><Relationship Id="rId82" Type="http://schemas.openxmlformats.org/officeDocument/2006/relationships/tags" Target="../tags/tag215.xml"/><Relationship Id="rId19" Type="http://schemas.openxmlformats.org/officeDocument/2006/relationships/tags" Target="../tags/tag152.xml"/><Relationship Id="rId14" Type="http://schemas.openxmlformats.org/officeDocument/2006/relationships/tags" Target="../tags/tag147.xml"/><Relationship Id="rId30" Type="http://schemas.openxmlformats.org/officeDocument/2006/relationships/tags" Target="../tags/tag163.xml"/><Relationship Id="rId35" Type="http://schemas.openxmlformats.org/officeDocument/2006/relationships/tags" Target="../tags/tag168.xml"/><Relationship Id="rId56" Type="http://schemas.openxmlformats.org/officeDocument/2006/relationships/tags" Target="../tags/tag189.xml"/><Relationship Id="rId77" Type="http://schemas.openxmlformats.org/officeDocument/2006/relationships/tags" Target="../tags/tag2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costs of buying a home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Grade 12 Essential Math</a:t>
            </a:r>
          </a:p>
          <a:p>
            <a:r>
              <a:rPr lang="en-US" dirty="0" smtClean="0"/>
              <a:t>Home Finance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72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Brittany needs to increase her homeowner’s insurance.  She decides to upgrade her existing policy </a:t>
            </a:r>
            <a:r>
              <a:rPr lang="en-US" dirty="0" smtClean="0"/>
              <a:t>for the rest of the year.  The </a:t>
            </a:r>
            <a:r>
              <a:rPr lang="en-US" dirty="0"/>
              <a:t>new annual premium is $680.</a:t>
            </a:r>
          </a:p>
          <a:p>
            <a:r>
              <a:rPr lang="en-US" dirty="0" smtClean="0"/>
              <a:t>It </a:t>
            </a:r>
            <a:r>
              <a:rPr lang="en-US" dirty="0"/>
              <a:t>costs $65 plus GST to hook up a telephone and to activate the natural gas costs $45 plus GST</a:t>
            </a:r>
            <a:r>
              <a:rPr lang="en-US" dirty="0" smtClean="0"/>
              <a:t>.  Cable TV is $55 and electricity costs $35 to hook up.</a:t>
            </a:r>
          </a:p>
          <a:p>
            <a:r>
              <a:rPr lang="en-US" dirty="0" smtClean="0"/>
              <a:t>Determine Brittany’s additional moving costs.</a:t>
            </a:r>
            <a:endParaRPr lang="en-US" dirty="0"/>
          </a:p>
          <a:p>
            <a:endParaRPr lang="en-US" dirty="0"/>
          </a:p>
        </p:txBody>
      </p:sp>
      <p:grpSp>
        <p:nvGrpSpPr>
          <p:cNvPr id="13" name="SMARTInkShape-Group39"/>
          <p:cNvGrpSpPr/>
          <p:nvPr/>
        </p:nvGrpSpPr>
        <p:grpSpPr>
          <a:xfrm>
            <a:off x="3853299" y="2877475"/>
            <a:ext cx="1230034" cy="630901"/>
            <a:chOff x="3853299" y="2877475"/>
            <a:chExt cx="1230034" cy="630901"/>
          </a:xfrm>
        </p:grpSpPr>
        <p:sp>
          <p:nvSpPr>
            <p:cNvPr id="4" name="SMARTInkShape-227"/>
            <p:cNvSpPr/>
            <p:nvPr>
              <p:custDataLst>
                <p:tags r:id="rId62"/>
              </p:custDataLst>
            </p:nvPr>
          </p:nvSpPr>
          <p:spPr>
            <a:xfrm>
              <a:off x="4850916" y="2877475"/>
              <a:ext cx="232417" cy="543589"/>
            </a:xfrm>
            <a:custGeom>
              <a:avLst/>
              <a:gdLst/>
              <a:ahLst/>
              <a:cxnLst/>
              <a:rect l="0" t="0" r="0" b="0"/>
              <a:pathLst>
                <a:path w="232417" h="543589">
                  <a:moveTo>
                    <a:pt x="6834" y="11775"/>
                  </a:moveTo>
                  <a:lnTo>
                    <a:pt x="6834" y="11775"/>
                  </a:lnTo>
                  <a:lnTo>
                    <a:pt x="2620" y="7561"/>
                  </a:lnTo>
                  <a:lnTo>
                    <a:pt x="552" y="3140"/>
                  </a:lnTo>
                  <a:lnTo>
                    <a:pt x="0" y="727"/>
                  </a:lnTo>
                  <a:lnTo>
                    <a:pt x="514" y="0"/>
                  </a:lnTo>
                  <a:lnTo>
                    <a:pt x="1739" y="397"/>
                  </a:lnTo>
                  <a:lnTo>
                    <a:pt x="37228" y="34260"/>
                  </a:lnTo>
                  <a:lnTo>
                    <a:pt x="72015" y="66401"/>
                  </a:lnTo>
                  <a:lnTo>
                    <a:pt x="101608" y="100619"/>
                  </a:lnTo>
                  <a:lnTo>
                    <a:pt x="127597" y="133522"/>
                  </a:lnTo>
                  <a:lnTo>
                    <a:pt x="148158" y="170878"/>
                  </a:lnTo>
                  <a:lnTo>
                    <a:pt x="171314" y="210259"/>
                  </a:lnTo>
                  <a:lnTo>
                    <a:pt x="191915" y="249906"/>
                  </a:lnTo>
                  <a:lnTo>
                    <a:pt x="211766" y="289588"/>
                  </a:lnTo>
                  <a:lnTo>
                    <a:pt x="222263" y="329275"/>
                  </a:lnTo>
                  <a:lnTo>
                    <a:pt x="229415" y="360143"/>
                  </a:lnTo>
                  <a:lnTo>
                    <a:pt x="232416" y="398099"/>
                  </a:lnTo>
                  <a:lnTo>
                    <a:pt x="225368" y="431688"/>
                  </a:lnTo>
                  <a:lnTo>
                    <a:pt x="212107" y="459279"/>
                  </a:lnTo>
                  <a:lnTo>
                    <a:pt x="194655" y="478625"/>
                  </a:lnTo>
                  <a:lnTo>
                    <a:pt x="155756" y="509357"/>
                  </a:lnTo>
                  <a:lnTo>
                    <a:pt x="118592" y="524740"/>
                  </a:lnTo>
                  <a:lnTo>
                    <a:pt x="78272" y="5435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28"/>
            <p:cNvSpPr/>
            <p:nvPr>
              <p:custDataLst>
                <p:tags r:id="rId63"/>
              </p:custDataLst>
            </p:nvPr>
          </p:nvSpPr>
          <p:spPr>
            <a:xfrm>
              <a:off x="4739681" y="3271951"/>
              <a:ext cx="165695" cy="124785"/>
            </a:xfrm>
            <a:custGeom>
              <a:avLst/>
              <a:gdLst/>
              <a:ahLst/>
              <a:cxnLst/>
              <a:rect l="0" t="0" r="0" b="0"/>
              <a:pathLst>
                <a:path w="165695" h="124785">
                  <a:moveTo>
                    <a:pt x="14882" y="22111"/>
                  </a:moveTo>
                  <a:lnTo>
                    <a:pt x="14882" y="22111"/>
                  </a:lnTo>
                  <a:lnTo>
                    <a:pt x="36081" y="13477"/>
                  </a:lnTo>
                  <a:lnTo>
                    <a:pt x="42824" y="9455"/>
                  </a:lnTo>
                  <a:lnTo>
                    <a:pt x="77355" y="143"/>
                  </a:lnTo>
                  <a:lnTo>
                    <a:pt x="89390" y="0"/>
                  </a:lnTo>
                  <a:lnTo>
                    <a:pt x="111042" y="5761"/>
                  </a:lnTo>
                  <a:lnTo>
                    <a:pt x="141511" y="23823"/>
                  </a:lnTo>
                  <a:lnTo>
                    <a:pt x="151571" y="40845"/>
                  </a:lnTo>
                  <a:lnTo>
                    <a:pt x="152655" y="52781"/>
                  </a:lnTo>
                  <a:lnTo>
                    <a:pt x="149316" y="64846"/>
                  </a:lnTo>
                  <a:lnTo>
                    <a:pt x="132799" y="91799"/>
                  </a:lnTo>
                  <a:lnTo>
                    <a:pt x="121970" y="102472"/>
                  </a:lnTo>
                  <a:lnTo>
                    <a:pt x="88937" y="121393"/>
                  </a:lnTo>
                  <a:lnTo>
                    <a:pt x="49654" y="124784"/>
                  </a:lnTo>
                  <a:lnTo>
                    <a:pt x="27928" y="120933"/>
                  </a:lnTo>
                  <a:lnTo>
                    <a:pt x="10319" y="109992"/>
                  </a:lnTo>
                  <a:lnTo>
                    <a:pt x="4034" y="102915"/>
                  </a:lnTo>
                  <a:lnTo>
                    <a:pt x="1241" y="95948"/>
                  </a:lnTo>
                  <a:lnTo>
                    <a:pt x="0" y="86971"/>
                  </a:lnTo>
                  <a:lnTo>
                    <a:pt x="4152" y="77102"/>
                  </a:lnTo>
                  <a:lnTo>
                    <a:pt x="11702" y="63981"/>
                  </a:lnTo>
                  <a:lnTo>
                    <a:pt x="12762" y="60608"/>
                  </a:lnTo>
                  <a:lnTo>
                    <a:pt x="18643" y="54508"/>
                  </a:lnTo>
                  <a:lnTo>
                    <a:pt x="22681" y="51647"/>
                  </a:lnTo>
                  <a:lnTo>
                    <a:pt x="41005" y="47620"/>
                  </a:lnTo>
                  <a:lnTo>
                    <a:pt x="58977" y="50640"/>
                  </a:lnTo>
                  <a:lnTo>
                    <a:pt x="96851" y="74414"/>
                  </a:lnTo>
                  <a:lnTo>
                    <a:pt x="123354" y="92390"/>
                  </a:lnTo>
                  <a:lnTo>
                    <a:pt x="165694" y="1173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29"/>
            <p:cNvSpPr/>
            <p:nvPr>
              <p:custDataLst>
                <p:tags r:id="rId64"/>
              </p:custDataLst>
            </p:nvPr>
          </p:nvSpPr>
          <p:spPr>
            <a:xfrm>
              <a:off x="4667250" y="3254375"/>
              <a:ext cx="15386" cy="166689"/>
            </a:xfrm>
            <a:custGeom>
              <a:avLst/>
              <a:gdLst/>
              <a:ahLst/>
              <a:cxnLst/>
              <a:rect l="0" t="0" r="0" b="0"/>
              <a:pathLst>
                <a:path w="15386" h="166689">
                  <a:moveTo>
                    <a:pt x="7938" y="0"/>
                  </a:moveTo>
                  <a:lnTo>
                    <a:pt x="7938" y="0"/>
                  </a:lnTo>
                  <a:lnTo>
                    <a:pt x="10289" y="34515"/>
                  </a:lnTo>
                  <a:lnTo>
                    <a:pt x="15385" y="67053"/>
                  </a:lnTo>
                  <a:lnTo>
                    <a:pt x="11564" y="100166"/>
                  </a:lnTo>
                  <a:lnTo>
                    <a:pt x="0" y="166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230"/>
            <p:cNvSpPr/>
            <p:nvPr>
              <p:custDataLst>
                <p:tags r:id="rId65"/>
              </p:custDataLst>
            </p:nvPr>
          </p:nvSpPr>
          <p:spPr>
            <a:xfrm>
              <a:off x="4564063" y="3214688"/>
              <a:ext cx="285751" cy="23813"/>
            </a:xfrm>
            <a:custGeom>
              <a:avLst/>
              <a:gdLst/>
              <a:ahLst/>
              <a:cxnLst/>
              <a:rect l="0" t="0" r="0" b="0"/>
              <a:pathLst>
                <a:path w="285751" h="23813">
                  <a:moveTo>
                    <a:pt x="285750" y="0"/>
                  </a:moveTo>
                  <a:lnTo>
                    <a:pt x="285750" y="0"/>
                  </a:lnTo>
                  <a:lnTo>
                    <a:pt x="281536" y="0"/>
                  </a:lnTo>
                  <a:lnTo>
                    <a:pt x="256043" y="6833"/>
                  </a:lnTo>
                  <a:lnTo>
                    <a:pt x="217542" y="7791"/>
                  </a:lnTo>
                  <a:lnTo>
                    <a:pt x="185356" y="7908"/>
                  </a:lnTo>
                  <a:lnTo>
                    <a:pt x="146791" y="13386"/>
                  </a:lnTo>
                  <a:lnTo>
                    <a:pt x="115654" y="15383"/>
                  </a:lnTo>
                  <a:lnTo>
                    <a:pt x="83950" y="18081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231"/>
            <p:cNvSpPr/>
            <p:nvPr>
              <p:custDataLst>
                <p:tags r:id="rId66"/>
              </p:custDataLst>
            </p:nvPr>
          </p:nvSpPr>
          <p:spPr>
            <a:xfrm>
              <a:off x="4683125" y="2970055"/>
              <a:ext cx="109092" cy="217897"/>
            </a:xfrm>
            <a:custGeom>
              <a:avLst/>
              <a:gdLst/>
              <a:ahLst/>
              <a:cxnLst/>
              <a:rect l="0" t="0" r="0" b="0"/>
              <a:pathLst>
                <a:path w="109092" h="217897">
                  <a:moveTo>
                    <a:pt x="55562" y="14445"/>
                  </a:moveTo>
                  <a:lnTo>
                    <a:pt x="55562" y="14445"/>
                  </a:lnTo>
                  <a:lnTo>
                    <a:pt x="55562" y="0"/>
                  </a:lnTo>
                  <a:lnTo>
                    <a:pt x="55562" y="5529"/>
                  </a:lnTo>
                  <a:lnTo>
                    <a:pt x="42997" y="21296"/>
                  </a:lnTo>
                  <a:lnTo>
                    <a:pt x="24619" y="56101"/>
                  </a:lnTo>
                  <a:lnTo>
                    <a:pt x="8215" y="92476"/>
                  </a:lnTo>
                  <a:lnTo>
                    <a:pt x="2434" y="113020"/>
                  </a:lnTo>
                  <a:lnTo>
                    <a:pt x="481" y="146675"/>
                  </a:lnTo>
                  <a:lnTo>
                    <a:pt x="2447" y="174489"/>
                  </a:lnTo>
                  <a:lnTo>
                    <a:pt x="8662" y="192687"/>
                  </a:lnTo>
                  <a:lnTo>
                    <a:pt x="11066" y="196773"/>
                  </a:lnTo>
                  <a:lnTo>
                    <a:pt x="27091" y="210951"/>
                  </a:lnTo>
                  <a:lnTo>
                    <a:pt x="38793" y="216434"/>
                  </a:lnTo>
                  <a:lnTo>
                    <a:pt x="44383" y="217896"/>
                  </a:lnTo>
                  <a:lnTo>
                    <a:pt x="55297" y="217168"/>
                  </a:lnTo>
                  <a:lnTo>
                    <a:pt x="76676" y="209515"/>
                  </a:lnTo>
                  <a:lnTo>
                    <a:pt x="92588" y="197872"/>
                  </a:lnTo>
                  <a:lnTo>
                    <a:pt x="104260" y="183250"/>
                  </a:lnTo>
                  <a:lnTo>
                    <a:pt x="109091" y="171960"/>
                  </a:lnTo>
                  <a:lnTo>
                    <a:pt x="108888" y="168844"/>
                  </a:lnTo>
                  <a:lnTo>
                    <a:pt x="106309" y="163030"/>
                  </a:lnTo>
                  <a:lnTo>
                    <a:pt x="95684" y="154798"/>
                  </a:lnTo>
                  <a:lnTo>
                    <a:pt x="81366" y="150987"/>
                  </a:lnTo>
                  <a:lnTo>
                    <a:pt x="52834" y="149523"/>
                  </a:lnTo>
                  <a:lnTo>
                    <a:pt x="35155" y="153638"/>
                  </a:lnTo>
                  <a:lnTo>
                    <a:pt x="0" y="1731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232"/>
            <p:cNvSpPr/>
            <p:nvPr>
              <p:custDataLst>
                <p:tags r:id="rId67"/>
              </p:custDataLst>
            </p:nvPr>
          </p:nvSpPr>
          <p:spPr>
            <a:xfrm>
              <a:off x="4479116" y="2932302"/>
              <a:ext cx="124635" cy="576074"/>
            </a:xfrm>
            <a:custGeom>
              <a:avLst/>
              <a:gdLst/>
              <a:ahLst/>
              <a:cxnLst/>
              <a:rect l="0" t="0" r="0" b="0"/>
              <a:pathLst>
                <a:path w="124635" h="576074">
                  <a:moveTo>
                    <a:pt x="108759" y="4573"/>
                  </a:moveTo>
                  <a:lnTo>
                    <a:pt x="108759" y="4573"/>
                  </a:lnTo>
                  <a:lnTo>
                    <a:pt x="108759" y="0"/>
                  </a:lnTo>
                  <a:lnTo>
                    <a:pt x="108759" y="1952"/>
                  </a:lnTo>
                  <a:lnTo>
                    <a:pt x="106407" y="5760"/>
                  </a:lnTo>
                  <a:lnTo>
                    <a:pt x="104545" y="8010"/>
                  </a:lnTo>
                  <a:lnTo>
                    <a:pt x="102477" y="15214"/>
                  </a:lnTo>
                  <a:lnTo>
                    <a:pt x="99793" y="26059"/>
                  </a:lnTo>
                  <a:lnTo>
                    <a:pt x="83698" y="59415"/>
                  </a:lnTo>
                  <a:lnTo>
                    <a:pt x="63533" y="95957"/>
                  </a:lnTo>
                  <a:lnTo>
                    <a:pt x="43571" y="135070"/>
                  </a:lnTo>
                  <a:lnTo>
                    <a:pt x="31235" y="166711"/>
                  </a:lnTo>
                  <a:lnTo>
                    <a:pt x="21995" y="199311"/>
                  </a:lnTo>
                  <a:lnTo>
                    <a:pt x="13671" y="230430"/>
                  </a:lnTo>
                  <a:lnTo>
                    <a:pt x="5619" y="267579"/>
                  </a:lnTo>
                  <a:lnTo>
                    <a:pt x="0" y="301811"/>
                  </a:lnTo>
                  <a:lnTo>
                    <a:pt x="687" y="333415"/>
                  </a:lnTo>
                  <a:lnTo>
                    <a:pt x="4124" y="368354"/>
                  </a:lnTo>
                  <a:lnTo>
                    <a:pt x="7495" y="396346"/>
                  </a:lnTo>
                  <a:lnTo>
                    <a:pt x="19936" y="434453"/>
                  </a:lnTo>
                  <a:lnTo>
                    <a:pt x="35717" y="471304"/>
                  </a:lnTo>
                  <a:lnTo>
                    <a:pt x="47135" y="493877"/>
                  </a:lnTo>
                  <a:lnTo>
                    <a:pt x="59338" y="514089"/>
                  </a:lnTo>
                  <a:lnTo>
                    <a:pt x="67391" y="528240"/>
                  </a:lnTo>
                  <a:lnTo>
                    <a:pt x="102146" y="565617"/>
                  </a:lnTo>
                  <a:lnTo>
                    <a:pt x="124634" y="5760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33"/>
            <p:cNvSpPr/>
            <p:nvPr>
              <p:custDataLst>
                <p:tags r:id="rId68"/>
              </p:custDataLst>
            </p:nvPr>
          </p:nvSpPr>
          <p:spPr>
            <a:xfrm>
              <a:off x="4208891" y="3016250"/>
              <a:ext cx="195019" cy="201748"/>
            </a:xfrm>
            <a:custGeom>
              <a:avLst/>
              <a:gdLst/>
              <a:ahLst/>
              <a:cxnLst/>
              <a:rect l="0" t="0" r="0" b="0"/>
              <a:pathLst>
                <a:path w="195019" h="201748">
                  <a:moveTo>
                    <a:pt x="61484" y="0"/>
                  </a:moveTo>
                  <a:lnTo>
                    <a:pt x="61484" y="0"/>
                  </a:lnTo>
                  <a:lnTo>
                    <a:pt x="69094" y="0"/>
                  </a:lnTo>
                  <a:lnTo>
                    <a:pt x="65111" y="4214"/>
                  </a:lnTo>
                  <a:lnTo>
                    <a:pt x="34618" y="28477"/>
                  </a:lnTo>
                  <a:lnTo>
                    <a:pt x="9577" y="60937"/>
                  </a:lnTo>
                  <a:lnTo>
                    <a:pt x="1811" y="81849"/>
                  </a:lnTo>
                  <a:lnTo>
                    <a:pt x="0" y="109114"/>
                  </a:lnTo>
                  <a:lnTo>
                    <a:pt x="5539" y="135223"/>
                  </a:lnTo>
                  <a:lnTo>
                    <a:pt x="17960" y="162265"/>
                  </a:lnTo>
                  <a:lnTo>
                    <a:pt x="47501" y="191574"/>
                  </a:lnTo>
                  <a:lnTo>
                    <a:pt x="72109" y="201747"/>
                  </a:lnTo>
                  <a:lnTo>
                    <a:pt x="98244" y="200790"/>
                  </a:lnTo>
                  <a:lnTo>
                    <a:pt x="135770" y="186182"/>
                  </a:lnTo>
                  <a:lnTo>
                    <a:pt x="145653" y="182407"/>
                  </a:lnTo>
                  <a:lnTo>
                    <a:pt x="176964" y="160679"/>
                  </a:lnTo>
                  <a:lnTo>
                    <a:pt x="183363" y="152846"/>
                  </a:lnTo>
                  <a:lnTo>
                    <a:pt x="191686" y="136416"/>
                  </a:lnTo>
                  <a:lnTo>
                    <a:pt x="195018" y="112935"/>
                  </a:lnTo>
                  <a:lnTo>
                    <a:pt x="191792" y="92062"/>
                  </a:lnTo>
                  <a:lnTo>
                    <a:pt x="181037" y="74706"/>
                  </a:lnTo>
                  <a:lnTo>
                    <a:pt x="147039" y="49222"/>
                  </a:lnTo>
                  <a:lnTo>
                    <a:pt x="109445" y="22642"/>
                  </a:lnTo>
                  <a:lnTo>
                    <a:pt x="61484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234"/>
            <p:cNvSpPr/>
            <p:nvPr>
              <p:custDataLst>
                <p:tags r:id="rId69"/>
              </p:custDataLst>
            </p:nvPr>
          </p:nvSpPr>
          <p:spPr>
            <a:xfrm>
              <a:off x="4058278" y="3001507"/>
              <a:ext cx="124027" cy="227609"/>
            </a:xfrm>
            <a:custGeom>
              <a:avLst/>
              <a:gdLst/>
              <a:ahLst/>
              <a:cxnLst/>
              <a:rect l="0" t="0" r="0" b="0"/>
              <a:pathLst>
                <a:path w="124027" h="227609">
                  <a:moveTo>
                    <a:pt x="93034" y="14743"/>
                  </a:moveTo>
                  <a:lnTo>
                    <a:pt x="93034" y="14743"/>
                  </a:lnTo>
                  <a:lnTo>
                    <a:pt x="93034" y="10529"/>
                  </a:lnTo>
                  <a:lnTo>
                    <a:pt x="92153" y="9288"/>
                  </a:lnTo>
                  <a:lnTo>
                    <a:pt x="90683" y="8460"/>
                  </a:lnTo>
                  <a:lnTo>
                    <a:pt x="82049" y="7296"/>
                  </a:lnTo>
                  <a:lnTo>
                    <a:pt x="73159" y="6141"/>
                  </a:lnTo>
                  <a:lnTo>
                    <a:pt x="47876" y="0"/>
                  </a:lnTo>
                  <a:lnTo>
                    <a:pt x="20503" y="5801"/>
                  </a:lnTo>
                  <a:lnTo>
                    <a:pt x="14349" y="8711"/>
                  </a:lnTo>
                  <a:lnTo>
                    <a:pt x="3212" y="17765"/>
                  </a:lnTo>
                  <a:lnTo>
                    <a:pt x="2285" y="21167"/>
                  </a:lnTo>
                  <a:lnTo>
                    <a:pt x="3607" y="29652"/>
                  </a:lnTo>
                  <a:lnTo>
                    <a:pt x="9309" y="40131"/>
                  </a:lnTo>
                  <a:lnTo>
                    <a:pt x="42207" y="79078"/>
                  </a:lnTo>
                  <a:lnTo>
                    <a:pt x="77085" y="110680"/>
                  </a:lnTo>
                  <a:lnTo>
                    <a:pt x="102889" y="138175"/>
                  </a:lnTo>
                  <a:lnTo>
                    <a:pt x="119026" y="167176"/>
                  </a:lnTo>
                  <a:lnTo>
                    <a:pt x="124026" y="201242"/>
                  </a:lnTo>
                  <a:lnTo>
                    <a:pt x="121634" y="206986"/>
                  </a:lnTo>
                  <a:lnTo>
                    <a:pt x="111919" y="218071"/>
                  </a:lnTo>
                  <a:lnTo>
                    <a:pt x="101133" y="224173"/>
                  </a:lnTo>
                  <a:lnTo>
                    <a:pt x="78089" y="227608"/>
                  </a:lnTo>
                  <a:lnTo>
                    <a:pt x="48036" y="226275"/>
                  </a:lnTo>
                  <a:lnTo>
                    <a:pt x="18392" y="217923"/>
                  </a:lnTo>
                  <a:lnTo>
                    <a:pt x="9001" y="210585"/>
                  </a:lnTo>
                  <a:lnTo>
                    <a:pt x="2770" y="201443"/>
                  </a:lnTo>
                  <a:lnTo>
                    <a:pt x="0" y="191501"/>
                  </a:lnTo>
                  <a:lnTo>
                    <a:pt x="3473" y="178851"/>
                  </a:lnTo>
                  <a:lnTo>
                    <a:pt x="15344" y="159206"/>
                  </a:lnTo>
                  <a:lnTo>
                    <a:pt x="50603" y="120802"/>
                  </a:lnTo>
                  <a:lnTo>
                    <a:pt x="89176" y="88390"/>
                  </a:lnTo>
                  <a:lnTo>
                    <a:pt x="95729" y="81871"/>
                  </a:lnTo>
                  <a:lnTo>
                    <a:pt x="98642" y="76033"/>
                  </a:lnTo>
                  <a:lnTo>
                    <a:pt x="100282" y="67789"/>
                  </a:lnTo>
                  <a:lnTo>
                    <a:pt x="98313" y="62425"/>
                  </a:lnTo>
                  <a:lnTo>
                    <a:pt x="96554" y="59760"/>
                  </a:lnTo>
                  <a:lnTo>
                    <a:pt x="69222" y="385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235"/>
            <p:cNvSpPr/>
            <p:nvPr>
              <p:custDataLst>
                <p:tags r:id="rId70"/>
              </p:custDataLst>
            </p:nvPr>
          </p:nvSpPr>
          <p:spPr>
            <a:xfrm>
              <a:off x="3853299" y="3000375"/>
              <a:ext cx="153381" cy="229726"/>
            </a:xfrm>
            <a:custGeom>
              <a:avLst/>
              <a:gdLst/>
              <a:ahLst/>
              <a:cxnLst/>
              <a:rect l="0" t="0" r="0" b="0"/>
              <a:pathLst>
                <a:path w="153381" h="229726">
                  <a:moveTo>
                    <a:pt x="99576" y="0"/>
                  </a:moveTo>
                  <a:lnTo>
                    <a:pt x="99576" y="0"/>
                  </a:lnTo>
                  <a:lnTo>
                    <a:pt x="95362" y="0"/>
                  </a:lnTo>
                  <a:lnTo>
                    <a:pt x="84315" y="8427"/>
                  </a:lnTo>
                  <a:lnTo>
                    <a:pt x="53733" y="45395"/>
                  </a:lnTo>
                  <a:lnTo>
                    <a:pt x="33501" y="67779"/>
                  </a:lnTo>
                  <a:lnTo>
                    <a:pt x="14774" y="102044"/>
                  </a:lnTo>
                  <a:lnTo>
                    <a:pt x="5577" y="136903"/>
                  </a:lnTo>
                  <a:lnTo>
                    <a:pt x="0" y="165312"/>
                  </a:lnTo>
                  <a:lnTo>
                    <a:pt x="5594" y="194488"/>
                  </a:lnTo>
                  <a:lnTo>
                    <a:pt x="16853" y="213730"/>
                  </a:lnTo>
                  <a:lnTo>
                    <a:pt x="26356" y="222285"/>
                  </a:lnTo>
                  <a:lnTo>
                    <a:pt x="38812" y="226675"/>
                  </a:lnTo>
                  <a:lnTo>
                    <a:pt x="74359" y="229725"/>
                  </a:lnTo>
                  <a:lnTo>
                    <a:pt x="97371" y="227744"/>
                  </a:lnTo>
                  <a:lnTo>
                    <a:pt x="113589" y="222928"/>
                  </a:lnTo>
                  <a:lnTo>
                    <a:pt x="139748" y="204690"/>
                  </a:lnTo>
                  <a:lnTo>
                    <a:pt x="149206" y="191863"/>
                  </a:lnTo>
                  <a:lnTo>
                    <a:pt x="153380" y="176891"/>
                  </a:lnTo>
                  <a:lnTo>
                    <a:pt x="152005" y="166518"/>
                  </a:lnTo>
                  <a:lnTo>
                    <a:pt x="150404" y="161283"/>
                  </a:lnTo>
                  <a:lnTo>
                    <a:pt x="143921" y="153114"/>
                  </a:lnTo>
                  <a:lnTo>
                    <a:pt x="125386" y="140684"/>
                  </a:lnTo>
                  <a:lnTo>
                    <a:pt x="109968" y="136640"/>
                  </a:lnTo>
                  <a:lnTo>
                    <a:pt x="99490" y="138046"/>
                  </a:lnTo>
                  <a:lnTo>
                    <a:pt x="81324" y="146148"/>
                  </a:lnTo>
                  <a:lnTo>
                    <a:pt x="50919" y="164309"/>
                  </a:lnTo>
                  <a:lnTo>
                    <a:pt x="20201" y="198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SMARTInkShape-Group40"/>
          <p:cNvGrpSpPr/>
          <p:nvPr/>
        </p:nvGrpSpPr>
        <p:grpSpPr>
          <a:xfrm>
            <a:off x="5270500" y="3095625"/>
            <a:ext cx="111126" cy="95251"/>
            <a:chOff x="5270500" y="3095625"/>
            <a:chExt cx="111126" cy="95251"/>
          </a:xfrm>
        </p:grpSpPr>
        <p:sp>
          <p:nvSpPr>
            <p:cNvPr id="14" name="SMARTInkShape-236"/>
            <p:cNvSpPr/>
            <p:nvPr>
              <p:custDataLst>
                <p:tags r:id="rId60"/>
              </p:custDataLst>
            </p:nvPr>
          </p:nvSpPr>
          <p:spPr>
            <a:xfrm>
              <a:off x="5270500" y="3175000"/>
              <a:ext cx="103188" cy="15876"/>
            </a:xfrm>
            <a:custGeom>
              <a:avLst/>
              <a:gdLst/>
              <a:ahLst/>
              <a:cxnLst/>
              <a:rect l="0" t="0" r="0" b="0"/>
              <a:pathLst>
                <a:path w="103188" h="15876">
                  <a:moveTo>
                    <a:pt x="103187" y="0"/>
                  </a:moveTo>
                  <a:lnTo>
                    <a:pt x="103187" y="0"/>
                  </a:lnTo>
                  <a:lnTo>
                    <a:pt x="95087" y="882"/>
                  </a:lnTo>
                  <a:lnTo>
                    <a:pt x="63997" y="8084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237"/>
            <p:cNvSpPr/>
            <p:nvPr>
              <p:custDataLst>
                <p:tags r:id="rId61"/>
              </p:custDataLst>
            </p:nvPr>
          </p:nvSpPr>
          <p:spPr>
            <a:xfrm>
              <a:off x="5270500" y="3095625"/>
              <a:ext cx="111126" cy="7938"/>
            </a:xfrm>
            <a:custGeom>
              <a:avLst/>
              <a:gdLst/>
              <a:ahLst/>
              <a:cxnLst/>
              <a:rect l="0" t="0" r="0" b="0"/>
              <a:pathLst>
                <a:path w="111126" h="7938">
                  <a:moveTo>
                    <a:pt x="111125" y="0"/>
                  </a:moveTo>
                  <a:lnTo>
                    <a:pt x="111125" y="0"/>
                  </a:lnTo>
                  <a:lnTo>
                    <a:pt x="72991" y="4214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SMARTInkShape-Group41"/>
          <p:cNvGrpSpPr/>
          <p:nvPr/>
        </p:nvGrpSpPr>
        <p:grpSpPr>
          <a:xfrm>
            <a:off x="5461000" y="2905125"/>
            <a:ext cx="979524" cy="395749"/>
            <a:chOff x="5461000" y="2905125"/>
            <a:chExt cx="979524" cy="395749"/>
          </a:xfrm>
        </p:grpSpPr>
        <p:sp>
          <p:nvSpPr>
            <p:cNvPr id="17" name="SMARTInkShape-238"/>
            <p:cNvSpPr/>
            <p:nvPr>
              <p:custDataLst>
                <p:tags r:id="rId54"/>
              </p:custDataLst>
            </p:nvPr>
          </p:nvSpPr>
          <p:spPr>
            <a:xfrm>
              <a:off x="5461000" y="2928938"/>
              <a:ext cx="154272" cy="264476"/>
            </a:xfrm>
            <a:custGeom>
              <a:avLst/>
              <a:gdLst/>
              <a:ahLst/>
              <a:cxnLst/>
              <a:rect l="0" t="0" r="0" b="0"/>
              <a:pathLst>
                <a:path w="154272" h="264476">
                  <a:moveTo>
                    <a:pt x="134938" y="0"/>
                  </a:moveTo>
                  <a:lnTo>
                    <a:pt x="134938" y="0"/>
                  </a:lnTo>
                  <a:lnTo>
                    <a:pt x="121381" y="881"/>
                  </a:lnTo>
                  <a:lnTo>
                    <a:pt x="86573" y="11047"/>
                  </a:lnTo>
                  <a:lnTo>
                    <a:pt x="49879" y="17590"/>
                  </a:lnTo>
                  <a:lnTo>
                    <a:pt x="26903" y="26796"/>
                  </a:lnTo>
                  <a:lnTo>
                    <a:pt x="18424" y="34252"/>
                  </a:lnTo>
                  <a:lnTo>
                    <a:pt x="14928" y="38709"/>
                  </a:lnTo>
                  <a:lnTo>
                    <a:pt x="13480" y="42563"/>
                  </a:lnTo>
                  <a:lnTo>
                    <a:pt x="13396" y="46014"/>
                  </a:lnTo>
                  <a:lnTo>
                    <a:pt x="16537" y="53964"/>
                  </a:lnTo>
                  <a:lnTo>
                    <a:pt x="42039" y="88147"/>
                  </a:lnTo>
                  <a:lnTo>
                    <a:pt x="79091" y="119749"/>
                  </a:lnTo>
                  <a:lnTo>
                    <a:pt x="115224" y="154949"/>
                  </a:lnTo>
                  <a:lnTo>
                    <a:pt x="129096" y="171146"/>
                  </a:lnTo>
                  <a:lnTo>
                    <a:pt x="137911" y="183883"/>
                  </a:lnTo>
                  <a:lnTo>
                    <a:pt x="145078" y="193732"/>
                  </a:lnTo>
                  <a:lnTo>
                    <a:pt x="154271" y="219681"/>
                  </a:lnTo>
                  <a:lnTo>
                    <a:pt x="154000" y="224946"/>
                  </a:lnTo>
                  <a:lnTo>
                    <a:pt x="148996" y="235501"/>
                  </a:lnTo>
                  <a:lnTo>
                    <a:pt x="136260" y="251361"/>
                  </a:lnTo>
                  <a:lnTo>
                    <a:pt x="112889" y="263017"/>
                  </a:lnTo>
                  <a:lnTo>
                    <a:pt x="96033" y="264475"/>
                  </a:lnTo>
                  <a:lnTo>
                    <a:pt x="59441" y="258225"/>
                  </a:lnTo>
                  <a:lnTo>
                    <a:pt x="0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239"/>
            <p:cNvSpPr/>
            <p:nvPr>
              <p:custDataLst>
                <p:tags r:id="rId55"/>
              </p:custDataLst>
            </p:nvPr>
          </p:nvSpPr>
          <p:spPr>
            <a:xfrm>
              <a:off x="5517299" y="2905125"/>
              <a:ext cx="15140" cy="349251"/>
            </a:xfrm>
            <a:custGeom>
              <a:avLst/>
              <a:gdLst/>
              <a:ahLst/>
              <a:cxnLst/>
              <a:rect l="0" t="0" r="0" b="0"/>
              <a:pathLst>
                <a:path w="15140" h="349251">
                  <a:moveTo>
                    <a:pt x="7201" y="0"/>
                  </a:moveTo>
                  <a:lnTo>
                    <a:pt x="7201" y="0"/>
                  </a:lnTo>
                  <a:lnTo>
                    <a:pt x="2987" y="4214"/>
                  </a:lnTo>
                  <a:lnTo>
                    <a:pt x="0" y="32549"/>
                  </a:lnTo>
                  <a:lnTo>
                    <a:pt x="364" y="62757"/>
                  </a:lnTo>
                  <a:lnTo>
                    <a:pt x="4783" y="96598"/>
                  </a:lnTo>
                  <a:lnTo>
                    <a:pt x="6723" y="134583"/>
                  </a:lnTo>
                  <a:lnTo>
                    <a:pt x="6989" y="161238"/>
                  </a:lnTo>
                  <a:lnTo>
                    <a:pt x="7137" y="199273"/>
                  </a:lnTo>
                  <a:lnTo>
                    <a:pt x="9540" y="236722"/>
                  </a:lnTo>
                  <a:lnTo>
                    <a:pt x="13480" y="266225"/>
                  </a:lnTo>
                  <a:lnTo>
                    <a:pt x="15139" y="349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240"/>
            <p:cNvSpPr/>
            <p:nvPr>
              <p:custDataLst>
                <p:tags r:id="rId56"/>
              </p:custDataLst>
            </p:nvPr>
          </p:nvSpPr>
          <p:spPr>
            <a:xfrm>
              <a:off x="6232885" y="3072916"/>
              <a:ext cx="207639" cy="207503"/>
            </a:xfrm>
            <a:custGeom>
              <a:avLst/>
              <a:gdLst/>
              <a:ahLst/>
              <a:cxnLst/>
              <a:rect l="0" t="0" r="0" b="0"/>
              <a:pathLst>
                <a:path w="207639" h="207503">
                  <a:moveTo>
                    <a:pt x="77428" y="6834"/>
                  </a:moveTo>
                  <a:lnTo>
                    <a:pt x="77428" y="6834"/>
                  </a:lnTo>
                  <a:lnTo>
                    <a:pt x="84261" y="0"/>
                  </a:lnTo>
                  <a:lnTo>
                    <a:pt x="47403" y="36858"/>
                  </a:lnTo>
                  <a:lnTo>
                    <a:pt x="27221" y="58805"/>
                  </a:lnTo>
                  <a:lnTo>
                    <a:pt x="6149" y="97711"/>
                  </a:lnTo>
                  <a:lnTo>
                    <a:pt x="1650" y="112488"/>
                  </a:lnTo>
                  <a:lnTo>
                    <a:pt x="0" y="139758"/>
                  </a:lnTo>
                  <a:lnTo>
                    <a:pt x="5027" y="172767"/>
                  </a:lnTo>
                  <a:lnTo>
                    <a:pt x="12618" y="182299"/>
                  </a:lnTo>
                  <a:lnTo>
                    <a:pt x="24811" y="191534"/>
                  </a:lnTo>
                  <a:lnTo>
                    <a:pt x="61940" y="207502"/>
                  </a:lnTo>
                  <a:lnTo>
                    <a:pt x="97952" y="206626"/>
                  </a:lnTo>
                  <a:lnTo>
                    <a:pt x="118885" y="203909"/>
                  </a:lnTo>
                  <a:lnTo>
                    <a:pt x="140569" y="192717"/>
                  </a:lnTo>
                  <a:lnTo>
                    <a:pt x="175060" y="168220"/>
                  </a:lnTo>
                  <a:lnTo>
                    <a:pt x="185789" y="159112"/>
                  </a:lnTo>
                  <a:lnTo>
                    <a:pt x="206598" y="125818"/>
                  </a:lnTo>
                  <a:lnTo>
                    <a:pt x="207638" y="120553"/>
                  </a:lnTo>
                  <a:lnTo>
                    <a:pt x="200811" y="81291"/>
                  </a:lnTo>
                  <a:lnTo>
                    <a:pt x="189342" y="59567"/>
                  </a:lnTo>
                  <a:lnTo>
                    <a:pt x="174238" y="41879"/>
                  </a:lnTo>
                  <a:lnTo>
                    <a:pt x="147605" y="24667"/>
                  </a:lnTo>
                  <a:lnTo>
                    <a:pt x="101240" y="68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241"/>
            <p:cNvSpPr/>
            <p:nvPr>
              <p:custDataLst>
                <p:tags r:id="rId57"/>
              </p:custDataLst>
            </p:nvPr>
          </p:nvSpPr>
          <p:spPr>
            <a:xfrm>
              <a:off x="6111875" y="3055937"/>
              <a:ext cx="62397" cy="230189"/>
            </a:xfrm>
            <a:custGeom>
              <a:avLst/>
              <a:gdLst/>
              <a:ahLst/>
              <a:cxnLst/>
              <a:rect l="0" t="0" r="0" b="0"/>
              <a:pathLst>
                <a:path w="62397" h="230189">
                  <a:moveTo>
                    <a:pt x="55563" y="0"/>
                  </a:moveTo>
                  <a:lnTo>
                    <a:pt x="55563" y="0"/>
                  </a:lnTo>
                  <a:lnTo>
                    <a:pt x="55563" y="4214"/>
                  </a:lnTo>
                  <a:lnTo>
                    <a:pt x="62396" y="33921"/>
                  </a:lnTo>
                  <a:lnTo>
                    <a:pt x="57071" y="73302"/>
                  </a:lnTo>
                  <a:lnTo>
                    <a:pt x="49424" y="109052"/>
                  </a:lnTo>
                  <a:lnTo>
                    <a:pt x="36930" y="148036"/>
                  </a:lnTo>
                  <a:lnTo>
                    <a:pt x="23797" y="185431"/>
                  </a:lnTo>
                  <a:lnTo>
                    <a:pt x="0" y="230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242"/>
            <p:cNvSpPr/>
            <p:nvPr>
              <p:custDataLst>
                <p:tags r:id="rId58"/>
              </p:custDataLst>
            </p:nvPr>
          </p:nvSpPr>
          <p:spPr>
            <a:xfrm>
              <a:off x="5963838" y="3032125"/>
              <a:ext cx="211538" cy="164803"/>
            </a:xfrm>
            <a:custGeom>
              <a:avLst/>
              <a:gdLst/>
              <a:ahLst/>
              <a:cxnLst/>
              <a:rect l="0" t="0" r="0" b="0"/>
              <a:pathLst>
                <a:path w="211538" h="164803">
                  <a:moveTo>
                    <a:pt x="68662" y="0"/>
                  </a:moveTo>
                  <a:lnTo>
                    <a:pt x="68662" y="0"/>
                  </a:lnTo>
                  <a:lnTo>
                    <a:pt x="49668" y="25331"/>
                  </a:lnTo>
                  <a:lnTo>
                    <a:pt x="19579" y="64533"/>
                  </a:lnTo>
                  <a:lnTo>
                    <a:pt x="3469" y="87320"/>
                  </a:lnTo>
                  <a:lnTo>
                    <a:pt x="0" y="95547"/>
                  </a:lnTo>
                  <a:lnTo>
                    <a:pt x="3161" y="106847"/>
                  </a:lnTo>
                  <a:lnTo>
                    <a:pt x="15350" y="127233"/>
                  </a:lnTo>
                  <a:lnTo>
                    <a:pt x="37161" y="144325"/>
                  </a:lnTo>
                  <a:lnTo>
                    <a:pt x="76647" y="156580"/>
                  </a:lnTo>
                  <a:lnTo>
                    <a:pt x="106500" y="163301"/>
                  </a:lnTo>
                  <a:lnTo>
                    <a:pt x="137690" y="164802"/>
                  </a:lnTo>
                  <a:lnTo>
                    <a:pt x="172778" y="160206"/>
                  </a:lnTo>
                  <a:lnTo>
                    <a:pt x="211537" y="150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243"/>
            <p:cNvSpPr/>
            <p:nvPr>
              <p:custDataLst>
                <p:tags r:id="rId59"/>
              </p:custDataLst>
            </p:nvPr>
          </p:nvSpPr>
          <p:spPr>
            <a:xfrm>
              <a:off x="5659437" y="3032125"/>
              <a:ext cx="260922" cy="268749"/>
            </a:xfrm>
            <a:custGeom>
              <a:avLst/>
              <a:gdLst/>
              <a:ahLst/>
              <a:cxnLst/>
              <a:rect l="0" t="0" r="0" b="0"/>
              <a:pathLst>
                <a:path w="260922" h="268749">
                  <a:moveTo>
                    <a:pt x="0" y="0"/>
                  </a:moveTo>
                  <a:lnTo>
                    <a:pt x="0" y="0"/>
                  </a:lnTo>
                  <a:lnTo>
                    <a:pt x="33145" y="0"/>
                  </a:lnTo>
                  <a:lnTo>
                    <a:pt x="69231" y="0"/>
                  </a:lnTo>
                  <a:lnTo>
                    <a:pt x="107456" y="0"/>
                  </a:lnTo>
                  <a:lnTo>
                    <a:pt x="144140" y="2352"/>
                  </a:lnTo>
                  <a:lnTo>
                    <a:pt x="178233" y="6283"/>
                  </a:lnTo>
                  <a:lnTo>
                    <a:pt x="217672" y="11824"/>
                  </a:lnTo>
                  <a:lnTo>
                    <a:pt x="240492" y="18888"/>
                  </a:lnTo>
                  <a:lnTo>
                    <a:pt x="247997" y="23976"/>
                  </a:lnTo>
                  <a:lnTo>
                    <a:pt x="249998" y="26567"/>
                  </a:lnTo>
                  <a:lnTo>
                    <a:pt x="249569" y="29177"/>
                  </a:lnTo>
                  <a:lnTo>
                    <a:pt x="244388" y="34428"/>
                  </a:lnTo>
                  <a:lnTo>
                    <a:pt x="216660" y="38648"/>
                  </a:lnTo>
                  <a:lnTo>
                    <a:pt x="184157" y="43764"/>
                  </a:lnTo>
                  <a:lnTo>
                    <a:pt x="147436" y="53199"/>
                  </a:lnTo>
                  <a:lnTo>
                    <a:pt x="136671" y="58334"/>
                  </a:lnTo>
                  <a:lnTo>
                    <a:pt x="133447" y="62702"/>
                  </a:lnTo>
                  <a:lnTo>
                    <a:pt x="129865" y="74610"/>
                  </a:lnTo>
                  <a:lnTo>
                    <a:pt x="131556" y="80608"/>
                  </a:lnTo>
                  <a:lnTo>
                    <a:pt x="151968" y="104079"/>
                  </a:lnTo>
                  <a:lnTo>
                    <a:pt x="186112" y="127466"/>
                  </a:lnTo>
                  <a:lnTo>
                    <a:pt x="202661" y="137791"/>
                  </a:lnTo>
                  <a:lnTo>
                    <a:pt x="238543" y="174806"/>
                  </a:lnTo>
                  <a:lnTo>
                    <a:pt x="256794" y="195599"/>
                  </a:lnTo>
                  <a:lnTo>
                    <a:pt x="259652" y="203349"/>
                  </a:lnTo>
                  <a:lnTo>
                    <a:pt x="260921" y="212674"/>
                  </a:lnTo>
                  <a:lnTo>
                    <a:pt x="256782" y="222698"/>
                  </a:lnTo>
                  <a:lnTo>
                    <a:pt x="243967" y="239291"/>
                  </a:lnTo>
                  <a:lnTo>
                    <a:pt x="227215" y="248270"/>
                  </a:lnTo>
                  <a:lnTo>
                    <a:pt x="193277" y="258323"/>
                  </a:lnTo>
                  <a:lnTo>
                    <a:pt x="160704" y="263575"/>
                  </a:lnTo>
                  <a:lnTo>
                    <a:pt x="125230" y="268631"/>
                  </a:lnTo>
                  <a:lnTo>
                    <a:pt x="89446" y="268748"/>
                  </a:lnTo>
                  <a:lnTo>
                    <a:pt x="55563" y="261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SMARTInkShape-244"/>
          <p:cNvSpPr/>
          <p:nvPr>
            <p:custDataLst>
              <p:tags r:id="rId1"/>
            </p:custDataLst>
          </p:nvPr>
        </p:nvSpPr>
        <p:spPr>
          <a:xfrm>
            <a:off x="2510427" y="4270595"/>
            <a:ext cx="757809" cy="593384"/>
          </a:xfrm>
          <a:custGeom>
            <a:avLst/>
            <a:gdLst/>
            <a:ahLst/>
            <a:cxnLst/>
            <a:rect l="0" t="0" r="0" b="0"/>
            <a:pathLst>
              <a:path w="757809" h="593384">
                <a:moveTo>
                  <a:pt x="45448" y="229967"/>
                </a:moveTo>
                <a:lnTo>
                  <a:pt x="45448" y="229967"/>
                </a:lnTo>
                <a:lnTo>
                  <a:pt x="45448" y="225754"/>
                </a:lnTo>
                <a:lnTo>
                  <a:pt x="44566" y="224512"/>
                </a:lnTo>
                <a:lnTo>
                  <a:pt x="43096" y="223685"/>
                </a:lnTo>
                <a:lnTo>
                  <a:pt x="41234" y="223133"/>
                </a:lnTo>
                <a:lnTo>
                  <a:pt x="34400" y="218143"/>
                </a:lnTo>
                <a:lnTo>
                  <a:pt x="31718" y="213541"/>
                </a:lnTo>
                <a:lnTo>
                  <a:pt x="30209" y="203639"/>
                </a:lnTo>
                <a:lnTo>
                  <a:pt x="30737" y="194454"/>
                </a:lnTo>
                <a:lnTo>
                  <a:pt x="36875" y="178483"/>
                </a:lnTo>
                <a:lnTo>
                  <a:pt x="59290" y="142147"/>
                </a:lnTo>
                <a:lnTo>
                  <a:pt x="93101" y="106033"/>
                </a:lnTo>
                <a:lnTo>
                  <a:pt x="132154" y="79210"/>
                </a:lnTo>
                <a:lnTo>
                  <a:pt x="167795" y="58159"/>
                </a:lnTo>
                <a:lnTo>
                  <a:pt x="203017" y="41330"/>
                </a:lnTo>
                <a:lnTo>
                  <a:pt x="232364" y="29730"/>
                </a:lnTo>
                <a:lnTo>
                  <a:pt x="268988" y="17473"/>
                </a:lnTo>
                <a:lnTo>
                  <a:pt x="307768" y="8257"/>
                </a:lnTo>
                <a:lnTo>
                  <a:pt x="342483" y="2291"/>
                </a:lnTo>
                <a:lnTo>
                  <a:pt x="376581" y="524"/>
                </a:lnTo>
                <a:lnTo>
                  <a:pt x="413143" y="0"/>
                </a:lnTo>
                <a:lnTo>
                  <a:pt x="449200" y="4037"/>
                </a:lnTo>
                <a:lnTo>
                  <a:pt x="483565" y="13328"/>
                </a:lnTo>
                <a:lnTo>
                  <a:pt x="516671" y="21041"/>
                </a:lnTo>
                <a:lnTo>
                  <a:pt x="552455" y="31548"/>
                </a:lnTo>
                <a:lnTo>
                  <a:pt x="587550" y="45643"/>
                </a:lnTo>
                <a:lnTo>
                  <a:pt x="619764" y="63977"/>
                </a:lnTo>
                <a:lnTo>
                  <a:pt x="657561" y="89830"/>
                </a:lnTo>
                <a:lnTo>
                  <a:pt x="689727" y="124636"/>
                </a:lnTo>
                <a:lnTo>
                  <a:pt x="718246" y="163169"/>
                </a:lnTo>
                <a:lnTo>
                  <a:pt x="737924" y="198415"/>
                </a:lnTo>
                <a:lnTo>
                  <a:pt x="748239" y="232476"/>
                </a:lnTo>
                <a:lnTo>
                  <a:pt x="755999" y="261873"/>
                </a:lnTo>
                <a:lnTo>
                  <a:pt x="757808" y="296845"/>
                </a:lnTo>
                <a:lnTo>
                  <a:pt x="753150" y="329060"/>
                </a:lnTo>
                <a:lnTo>
                  <a:pt x="741323" y="364096"/>
                </a:lnTo>
                <a:lnTo>
                  <a:pt x="722599" y="398149"/>
                </a:lnTo>
                <a:lnTo>
                  <a:pt x="692150" y="436275"/>
                </a:lnTo>
                <a:lnTo>
                  <a:pt x="656966" y="472017"/>
                </a:lnTo>
                <a:lnTo>
                  <a:pt x="618632" y="500187"/>
                </a:lnTo>
                <a:lnTo>
                  <a:pt x="606231" y="509697"/>
                </a:lnTo>
                <a:lnTo>
                  <a:pt x="568957" y="530070"/>
                </a:lnTo>
                <a:lnTo>
                  <a:pt x="529587" y="546919"/>
                </a:lnTo>
                <a:lnTo>
                  <a:pt x="489942" y="560624"/>
                </a:lnTo>
                <a:lnTo>
                  <a:pt x="455845" y="571266"/>
                </a:lnTo>
                <a:lnTo>
                  <a:pt x="419613" y="581861"/>
                </a:lnTo>
                <a:lnTo>
                  <a:pt x="393718" y="584802"/>
                </a:lnTo>
                <a:lnTo>
                  <a:pt x="365158" y="586991"/>
                </a:lnTo>
                <a:lnTo>
                  <a:pt x="331559" y="592300"/>
                </a:lnTo>
                <a:lnTo>
                  <a:pt x="291911" y="593383"/>
                </a:lnTo>
                <a:lnTo>
                  <a:pt x="259585" y="589392"/>
                </a:lnTo>
                <a:lnTo>
                  <a:pt x="220315" y="586936"/>
                </a:lnTo>
                <a:lnTo>
                  <a:pt x="182001" y="578652"/>
                </a:lnTo>
                <a:lnTo>
                  <a:pt x="148955" y="568522"/>
                </a:lnTo>
                <a:lnTo>
                  <a:pt x="116490" y="556450"/>
                </a:lnTo>
                <a:lnTo>
                  <a:pt x="83157" y="537488"/>
                </a:lnTo>
                <a:lnTo>
                  <a:pt x="46929" y="508207"/>
                </a:lnTo>
                <a:lnTo>
                  <a:pt x="32364" y="492031"/>
                </a:lnTo>
                <a:lnTo>
                  <a:pt x="11256" y="453671"/>
                </a:lnTo>
                <a:lnTo>
                  <a:pt x="2195" y="427072"/>
                </a:lnTo>
                <a:lnTo>
                  <a:pt x="0" y="391164"/>
                </a:lnTo>
                <a:lnTo>
                  <a:pt x="2612" y="362465"/>
                </a:lnTo>
                <a:lnTo>
                  <a:pt x="4828" y="329197"/>
                </a:lnTo>
                <a:lnTo>
                  <a:pt x="11913" y="294253"/>
                </a:lnTo>
                <a:lnTo>
                  <a:pt x="21805" y="261872"/>
                </a:lnTo>
                <a:lnTo>
                  <a:pt x="36466" y="229997"/>
                </a:lnTo>
                <a:lnTo>
                  <a:pt x="57229" y="196459"/>
                </a:lnTo>
                <a:lnTo>
                  <a:pt x="78337" y="163497"/>
                </a:lnTo>
                <a:lnTo>
                  <a:pt x="106821" y="130113"/>
                </a:lnTo>
                <a:lnTo>
                  <a:pt x="141463" y="94423"/>
                </a:lnTo>
                <a:lnTo>
                  <a:pt x="212135" y="3946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Shape-245"/>
          <p:cNvSpPr/>
          <p:nvPr>
            <p:custDataLst>
              <p:tags r:id="rId2"/>
            </p:custDataLst>
          </p:nvPr>
        </p:nvSpPr>
        <p:spPr>
          <a:xfrm>
            <a:off x="6500813" y="4246562"/>
            <a:ext cx="695599" cy="576909"/>
          </a:xfrm>
          <a:custGeom>
            <a:avLst/>
            <a:gdLst/>
            <a:ahLst/>
            <a:cxnLst/>
            <a:rect l="0" t="0" r="0" b="0"/>
            <a:pathLst>
              <a:path w="695599" h="576909">
                <a:moveTo>
                  <a:pt x="0" y="198438"/>
                </a:moveTo>
                <a:lnTo>
                  <a:pt x="0" y="198438"/>
                </a:lnTo>
                <a:lnTo>
                  <a:pt x="5454" y="185764"/>
                </a:lnTo>
                <a:lnTo>
                  <a:pt x="6833" y="176342"/>
                </a:lnTo>
                <a:lnTo>
                  <a:pt x="12150" y="166275"/>
                </a:lnTo>
                <a:lnTo>
                  <a:pt x="20356" y="153042"/>
                </a:lnTo>
                <a:lnTo>
                  <a:pt x="21508" y="149653"/>
                </a:lnTo>
                <a:lnTo>
                  <a:pt x="35770" y="136456"/>
                </a:lnTo>
                <a:lnTo>
                  <a:pt x="69615" y="113328"/>
                </a:lnTo>
                <a:lnTo>
                  <a:pt x="100671" y="96764"/>
                </a:lnTo>
                <a:lnTo>
                  <a:pt x="136204" y="82843"/>
                </a:lnTo>
                <a:lnTo>
                  <a:pt x="172157" y="74327"/>
                </a:lnTo>
                <a:lnTo>
                  <a:pt x="200868" y="68900"/>
                </a:lnTo>
                <a:lnTo>
                  <a:pt x="234140" y="65100"/>
                </a:lnTo>
                <a:lnTo>
                  <a:pt x="273661" y="63817"/>
                </a:lnTo>
                <a:lnTo>
                  <a:pt x="304986" y="63563"/>
                </a:lnTo>
                <a:lnTo>
                  <a:pt x="339074" y="63519"/>
                </a:lnTo>
                <a:lnTo>
                  <a:pt x="375633" y="65858"/>
                </a:lnTo>
                <a:lnTo>
                  <a:pt x="405574" y="69784"/>
                </a:lnTo>
                <a:lnTo>
                  <a:pt x="443083" y="75325"/>
                </a:lnTo>
                <a:lnTo>
                  <a:pt x="475970" y="85794"/>
                </a:lnTo>
                <a:lnTo>
                  <a:pt x="515000" y="103933"/>
                </a:lnTo>
                <a:lnTo>
                  <a:pt x="550643" y="116931"/>
                </a:lnTo>
                <a:lnTo>
                  <a:pt x="575609" y="128721"/>
                </a:lnTo>
                <a:lnTo>
                  <a:pt x="610846" y="153685"/>
                </a:lnTo>
                <a:lnTo>
                  <a:pt x="645321" y="185228"/>
                </a:lnTo>
                <a:lnTo>
                  <a:pt x="666698" y="211083"/>
                </a:lnTo>
                <a:lnTo>
                  <a:pt x="683692" y="245425"/>
                </a:lnTo>
                <a:lnTo>
                  <a:pt x="694660" y="284905"/>
                </a:lnTo>
                <a:lnTo>
                  <a:pt x="695598" y="320581"/>
                </a:lnTo>
                <a:lnTo>
                  <a:pt x="685710" y="359985"/>
                </a:lnTo>
                <a:lnTo>
                  <a:pt x="676694" y="396362"/>
                </a:lnTo>
                <a:lnTo>
                  <a:pt x="661918" y="424767"/>
                </a:lnTo>
                <a:lnTo>
                  <a:pt x="642473" y="459613"/>
                </a:lnTo>
                <a:lnTo>
                  <a:pt x="620359" y="483962"/>
                </a:lnTo>
                <a:lnTo>
                  <a:pt x="586736" y="510438"/>
                </a:lnTo>
                <a:lnTo>
                  <a:pt x="549390" y="535528"/>
                </a:lnTo>
                <a:lnTo>
                  <a:pt x="519675" y="548789"/>
                </a:lnTo>
                <a:lnTo>
                  <a:pt x="482943" y="561537"/>
                </a:lnTo>
                <a:lnTo>
                  <a:pt x="444131" y="570900"/>
                </a:lnTo>
                <a:lnTo>
                  <a:pt x="409406" y="576908"/>
                </a:lnTo>
                <a:lnTo>
                  <a:pt x="382361" y="576336"/>
                </a:lnTo>
                <a:lnTo>
                  <a:pt x="349518" y="572456"/>
                </a:lnTo>
                <a:lnTo>
                  <a:pt x="315789" y="565352"/>
                </a:lnTo>
                <a:lnTo>
                  <a:pt x="281911" y="558017"/>
                </a:lnTo>
                <a:lnTo>
                  <a:pt x="243115" y="547638"/>
                </a:lnTo>
                <a:lnTo>
                  <a:pt x="205986" y="533570"/>
                </a:lnTo>
                <a:lnTo>
                  <a:pt x="166636" y="514394"/>
                </a:lnTo>
                <a:lnTo>
                  <a:pt x="133275" y="491574"/>
                </a:lnTo>
                <a:lnTo>
                  <a:pt x="95801" y="460327"/>
                </a:lnTo>
                <a:lnTo>
                  <a:pt x="63548" y="426269"/>
                </a:lnTo>
                <a:lnTo>
                  <a:pt x="38128" y="387983"/>
                </a:lnTo>
                <a:lnTo>
                  <a:pt x="19626" y="350829"/>
                </a:lnTo>
                <a:lnTo>
                  <a:pt x="7187" y="320320"/>
                </a:lnTo>
                <a:lnTo>
                  <a:pt x="2129" y="286096"/>
                </a:lnTo>
                <a:lnTo>
                  <a:pt x="3298" y="258564"/>
                </a:lnTo>
                <a:lnTo>
                  <a:pt x="7639" y="229570"/>
                </a:lnTo>
                <a:lnTo>
                  <a:pt x="19118" y="190220"/>
                </a:lnTo>
                <a:lnTo>
                  <a:pt x="33697" y="152325"/>
                </a:lnTo>
                <a:lnTo>
                  <a:pt x="53301" y="123575"/>
                </a:lnTo>
                <a:lnTo>
                  <a:pt x="88058" y="89214"/>
                </a:lnTo>
                <a:lnTo>
                  <a:pt x="127097" y="61105"/>
                </a:lnTo>
                <a:lnTo>
                  <a:pt x="161121" y="39737"/>
                </a:lnTo>
                <a:lnTo>
                  <a:pt x="191202" y="26180"/>
                </a:lnTo>
                <a:lnTo>
                  <a:pt x="277811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SMARTInkShape-Group44"/>
          <p:cNvGrpSpPr/>
          <p:nvPr/>
        </p:nvGrpSpPr>
        <p:grpSpPr>
          <a:xfrm>
            <a:off x="3406897" y="4722813"/>
            <a:ext cx="1434979" cy="228575"/>
            <a:chOff x="3406897" y="4722813"/>
            <a:chExt cx="1434979" cy="228575"/>
          </a:xfrm>
        </p:grpSpPr>
        <p:sp>
          <p:nvSpPr>
            <p:cNvPr id="26" name="SMARTInkShape-246"/>
            <p:cNvSpPr/>
            <p:nvPr>
              <p:custDataLst>
                <p:tags r:id="rId42"/>
              </p:custDataLst>
            </p:nvPr>
          </p:nvSpPr>
          <p:spPr>
            <a:xfrm>
              <a:off x="4746625" y="4818063"/>
              <a:ext cx="87313" cy="7938"/>
            </a:xfrm>
            <a:custGeom>
              <a:avLst/>
              <a:gdLst/>
              <a:ahLst/>
              <a:cxnLst/>
              <a:rect l="0" t="0" r="0" b="0"/>
              <a:pathLst>
                <a:path w="87313" h="7938">
                  <a:moveTo>
                    <a:pt x="87312" y="0"/>
                  </a:moveTo>
                  <a:lnTo>
                    <a:pt x="87312" y="0"/>
                  </a:lnTo>
                  <a:lnTo>
                    <a:pt x="52797" y="2351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47"/>
            <p:cNvSpPr/>
            <p:nvPr>
              <p:custDataLst>
                <p:tags r:id="rId43"/>
              </p:custDataLst>
            </p:nvPr>
          </p:nvSpPr>
          <p:spPr>
            <a:xfrm>
              <a:off x="4770438" y="4762500"/>
              <a:ext cx="71438" cy="15876"/>
            </a:xfrm>
            <a:custGeom>
              <a:avLst/>
              <a:gdLst/>
              <a:ahLst/>
              <a:cxnLst/>
              <a:rect l="0" t="0" r="0" b="0"/>
              <a:pathLst>
                <a:path w="71438" h="15876">
                  <a:moveTo>
                    <a:pt x="71437" y="0"/>
                  </a:moveTo>
                  <a:lnTo>
                    <a:pt x="71437" y="0"/>
                  </a:lnTo>
                  <a:lnTo>
                    <a:pt x="67223" y="0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48"/>
            <p:cNvSpPr/>
            <p:nvPr>
              <p:custDataLst>
                <p:tags r:id="rId44"/>
              </p:custDataLst>
            </p:nvPr>
          </p:nvSpPr>
          <p:spPr>
            <a:xfrm>
              <a:off x="4484688" y="4722813"/>
              <a:ext cx="111125" cy="31751"/>
            </a:xfrm>
            <a:custGeom>
              <a:avLst/>
              <a:gdLst/>
              <a:ahLst/>
              <a:cxnLst/>
              <a:rect l="0" t="0" r="0" b="0"/>
              <a:pathLst>
                <a:path w="111125" h="31751">
                  <a:moveTo>
                    <a:pt x="111124" y="0"/>
                  </a:moveTo>
                  <a:lnTo>
                    <a:pt x="111124" y="0"/>
                  </a:lnTo>
                  <a:lnTo>
                    <a:pt x="102697" y="4213"/>
                  </a:lnTo>
                  <a:lnTo>
                    <a:pt x="70327" y="9799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49"/>
            <p:cNvSpPr/>
            <p:nvPr>
              <p:custDataLst>
                <p:tags r:id="rId45"/>
              </p:custDataLst>
            </p:nvPr>
          </p:nvSpPr>
          <p:spPr>
            <a:xfrm>
              <a:off x="4486339" y="4730750"/>
              <a:ext cx="140454" cy="150814"/>
            </a:xfrm>
            <a:custGeom>
              <a:avLst/>
              <a:gdLst/>
              <a:ahLst/>
              <a:cxnLst/>
              <a:rect l="0" t="0" r="0" b="0"/>
              <a:pathLst>
                <a:path w="140454" h="150814">
                  <a:moveTo>
                    <a:pt x="30099" y="0"/>
                  </a:moveTo>
                  <a:lnTo>
                    <a:pt x="30099" y="0"/>
                  </a:lnTo>
                  <a:lnTo>
                    <a:pt x="37709" y="0"/>
                  </a:lnTo>
                  <a:lnTo>
                    <a:pt x="12534" y="25493"/>
                  </a:lnTo>
                  <a:lnTo>
                    <a:pt x="6711" y="28969"/>
                  </a:lnTo>
                  <a:lnTo>
                    <a:pt x="3923" y="29896"/>
                  </a:lnTo>
                  <a:lnTo>
                    <a:pt x="2065" y="31395"/>
                  </a:lnTo>
                  <a:lnTo>
                    <a:pt x="0" y="35415"/>
                  </a:lnTo>
                  <a:lnTo>
                    <a:pt x="332" y="37720"/>
                  </a:lnTo>
                  <a:lnTo>
                    <a:pt x="3052" y="42635"/>
                  </a:lnTo>
                  <a:lnTo>
                    <a:pt x="13755" y="50360"/>
                  </a:lnTo>
                  <a:lnTo>
                    <a:pt x="53239" y="63511"/>
                  </a:lnTo>
                  <a:lnTo>
                    <a:pt x="89742" y="74085"/>
                  </a:lnTo>
                  <a:lnTo>
                    <a:pt x="128074" y="93595"/>
                  </a:lnTo>
                  <a:lnTo>
                    <a:pt x="135379" y="99806"/>
                  </a:lnTo>
                  <a:lnTo>
                    <a:pt x="138626" y="105507"/>
                  </a:lnTo>
                  <a:lnTo>
                    <a:pt x="140453" y="117887"/>
                  </a:lnTo>
                  <a:lnTo>
                    <a:pt x="136178" y="127653"/>
                  </a:lnTo>
                  <a:lnTo>
                    <a:pt x="132568" y="132727"/>
                  </a:lnTo>
                  <a:lnTo>
                    <a:pt x="123854" y="138365"/>
                  </a:lnTo>
                  <a:lnTo>
                    <a:pt x="87185" y="148761"/>
                  </a:lnTo>
                  <a:lnTo>
                    <a:pt x="30099" y="150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50"/>
            <p:cNvSpPr/>
            <p:nvPr>
              <p:custDataLst>
                <p:tags r:id="rId46"/>
              </p:custDataLst>
            </p:nvPr>
          </p:nvSpPr>
          <p:spPr>
            <a:xfrm>
              <a:off x="4270875" y="4730750"/>
              <a:ext cx="169603" cy="163690"/>
            </a:xfrm>
            <a:custGeom>
              <a:avLst/>
              <a:gdLst/>
              <a:ahLst/>
              <a:cxnLst/>
              <a:rect l="0" t="0" r="0" b="0"/>
              <a:pathLst>
                <a:path w="169603" h="163690">
                  <a:moveTo>
                    <a:pt x="55063" y="0"/>
                  </a:moveTo>
                  <a:lnTo>
                    <a:pt x="55063" y="0"/>
                  </a:lnTo>
                  <a:lnTo>
                    <a:pt x="44076" y="17269"/>
                  </a:lnTo>
                  <a:lnTo>
                    <a:pt x="25356" y="45744"/>
                  </a:lnTo>
                  <a:lnTo>
                    <a:pt x="8055" y="82361"/>
                  </a:lnTo>
                  <a:lnTo>
                    <a:pt x="3302" y="91286"/>
                  </a:lnTo>
                  <a:lnTo>
                    <a:pt x="251" y="116091"/>
                  </a:lnTo>
                  <a:lnTo>
                    <a:pt x="0" y="125019"/>
                  </a:lnTo>
                  <a:lnTo>
                    <a:pt x="1598" y="131852"/>
                  </a:lnTo>
                  <a:lnTo>
                    <a:pt x="8075" y="141798"/>
                  </a:lnTo>
                  <a:lnTo>
                    <a:pt x="30067" y="156569"/>
                  </a:lnTo>
                  <a:lnTo>
                    <a:pt x="54712" y="163689"/>
                  </a:lnTo>
                  <a:lnTo>
                    <a:pt x="70782" y="160651"/>
                  </a:lnTo>
                  <a:lnTo>
                    <a:pt x="92352" y="153728"/>
                  </a:lnTo>
                  <a:lnTo>
                    <a:pt x="119657" y="147174"/>
                  </a:lnTo>
                  <a:lnTo>
                    <a:pt x="143309" y="131933"/>
                  </a:lnTo>
                  <a:lnTo>
                    <a:pt x="151021" y="125370"/>
                  </a:lnTo>
                  <a:lnTo>
                    <a:pt x="168663" y="94900"/>
                  </a:lnTo>
                  <a:lnTo>
                    <a:pt x="169602" y="90607"/>
                  </a:lnTo>
                  <a:lnTo>
                    <a:pt x="168293" y="81133"/>
                  </a:lnTo>
                  <a:lnTo>
                    <a:pt x="153930" y="55224"/>
                  </a:lnTo>
                  <a:lnTo>
                    <a:pt x="144277" y="43359"/>
                  </a:lnTo>
                  <a:lnTo>
                    <a:pt x="110585" y="21721"/>
                  </a:lnTo>
                  <a:lnTo>
                    <a:pt x="99142" y="18473"/>
                  </a:lnTo>
                  <a:lnTo>
                    <a:pt x="85237" y="17912"/>
                  </a:lnTo>
                  <a:lnTo>
                    <a:pt x="55063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51"/>
            <p:cNvSpPr/>
            <p:nvPr>
              <p:custDataLst>
                <p:tags r:id="rId47"/>
              </p:custDataLst>
            </p:nvPr>
          </p:nvSpPr>
          <p:spPr>
            <a:xfrm>
              <a:off x="3881437" y="4786312"/>
              <a:ext cx="87314" cy="158751"/>
            </a:xfrm>
            <a:custGeom>
              <a:avLst/>
              <a:gdLst/>
              <a:ahLst/>
              <a:cxnLst/>
              <a:rect l="0" t="0" r="0" b="0"/>
              <a:pathLst>
                <a:path w="87314" h="158751">
                  <a:moveTo>
                    <a:pt x="87313" y="0"/>
                  </a:moveTo>
                  <a:lnTo>
                    <a:pt x="87313" y="0"/>
                  </a:lnTo>
                  <a:lnTo>
                    <a:pt x="83099" y="4214"/>
                  </a:lnTo>
                  <a:lnTo>
                    <a:pt x="68654" y="40755"/>
                  </a:lnTo>
                  <a:lnTo>
                    <a:pt x="52905" y="77951"/>
                  </a:lnTo>
                  <a:lnTo>
                    <a:pt x="35756" y="114171"/>
                  </a:lnTo>
                  <a:lnTo>
                    <a:pt x="31766" y="123062"/>
                  </a:lnTo>
                  <a:lnTo>
                    <a:pt x="0" y="158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52"/>
            <p:cNvSpPr/>
            <p:nvPr>
              <p:custDataLst>
                <p:tags r:id="rId48"/>
              </p:custDataLst>
            </p:nvPr>
          </p:nvSpPr>
          <p:spPr>
            <a:xfrm>
              <a:off x="3595688" y="4765864"/>
              <a:ext cx="115698" cy="28387"/>
            </a:xfrm>
            <a:custGeom>
              <a:avLst/>
              <a:gdLst/>
              <a:ahLst/>
              <a:cxnLst/>
              <a:rect l="0" t="0" r="0" b="0"/>
              <a:pathLst>
                <a:path w="115698" h="28387">
                  <a:moveTo>
                    <a:pt x="111125" y="4574"/>
                  </a:moveTo>
                  <a:lnTo>
                    <a:pt x="111125" y="4574"/>
                  </a:lnTo>
                  <a:lnTo>
                    <a:pt x="115697" y="0"/>
                  </a:lnTo>
                  <a:lnTo>
                    <a:pt x="113744" y="1953"/>
                  </a:lnTo>
                  <a:lnTo>
                    <a:pt x="109937" y="3409"/>
                  </a:lnTo>
                  <a:lnTo>
                    <a:pt x="74652" y="11339"/>
                  </a:lnTo>
                  <a:lnTo>
                    <a:pt x="39763" y="19242"/>
                  </a:lnTo>
                  <a:lnTo>
                    <a:pt x="0" y="283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53"/>
            <p:cNvSpPr/>
            <p:nvPr>
              <p:custDataLst>
                <p:tags r:id="rId49"/>
              </p:custDataLst>
            </p:nvPr>
          </p:nvSpPr>
          <p:spPr>
            <a:xfrm>
              <a:off x="3589499" y="4794250"/>
              <a:ext cx="127429" cy="142876"/>
            </a:xfrm>
            <a:custGeom>
              <a:avLst/>
              <a:gdLst/>
              <a:ahLst/>
              <a:cxnLst/>
              <a:rect l="0" t="0" r="0" b="0"/>
              <a:pathLst>
                <a:path w="127429" h="142876">
                  <a:moveTo>
                    <a:pt x="37938" y="0"/>
                  </a:moveTo>
                  <a:lnTo>
                    <a:pt x="37938" y="0"/>
                  </a:lnTo>
                  <a:lnTo>
                    <a:pt x="44772" y="0"/>
                  </a:lnTo>
                  <a:lnTo>
                    <a:pt x="45140" y="882"/>
                  </a:lnTo>
                  <a:lnTo>
                    <a:pt x="45549" y="4213"/>
                  </a:lnTo>
                  <a:lnTo>
                    <a:pt x="43379" y="8634"/>
                  </a:lnTo>
                  <a:lnTo>
                    <a:pt x="41565" y="11048"/>
                  </a:lnTo>
                  <a:lnTo>
                    <a:pt x="4153" y="34408"/>
                  </a:lnTo>
                  <a:lnTo>
                    <a:pt x="874" y="39693"/>
                  </a:lnTo>
                  <a:lnTo>
                    <a:pt x="0" y="42337"/>
                  </a:lnTo>
                  <a:lnTo>
                    <a:pt x="1181" y="44100"/>
                  </a:lnTo>
                  <a:lnTo>
                    <a:pt x="7197" y="46058"/>
                  </a:lnTo>
                  <a:lnTo>
                    <a:pt x="46661" y="51702"/>
                  </a:lnTo>
                  <a:lnTo>
                    <a:pt x="85667" y="57406"/>
                  </a:lnTo>
                  <a:lnTo>
                    <a:pt x="100603" y="62555"/>
                  </a:lnTo>
                  <a:lnTo>
                    <a:pt x="125870" y="81025"/>
                  </a:lnTo>
                  <a:lnTo>
                    <a:pt x="127428" y="85766"/>
                  </a:lnTo>
                  <a:lnTo>
                    <a:pt x="126806" y="98091"/>
                  </a:lnTo>
                  <a:lnTo>
                    <a:pt x="123590" y="107683"/>
                  </a:lnTo>
                  <a:lnTo>
                    <a:pt x="114469" y="120394"/>
                  </a:lnTo>
                  <a:lnTo>
                    <a:pt x="110126" y="125242"/>
                  </a:lnTo>
                  <a:lnTo>
                    <a:pt x="100596" y="130628"/>
                  </a:lnTo>
                  <a:lnTo>
                    <a:pt x="67650" y="139824"/>
                  </a:lnTo>
                  <a:lnTo>
                    <a:pt x="30001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54"/>
            <p:cNvSpPr/>
            <p:nvPr>
              <p:custDataLst>
                <p:tags r:id="rId50"/>
              </p:custDataLst>
            </p:nvPr>
          </p:nvSpPr>
          <p:spPr>
            <a:xfrm>
              <a:off x="3406897" y="4754890"/>
              <a:ext cx="160709" cy="196498"/>
            </a:xfrm>
            <a:custGeom>
              <a:avLst/>
              <a:gdLst/>
              <a:ahLst/>
              <a:cxnLst/>
              <a:rect l="0" t="0" r="0" b="0"/>
              <a:pathLst>
                <a:path w="160709" h="196498">
                  <a:moveTo>
                    <a:pt x="85603" y="7610"/>
                  </a:moveTo>
                  <a:lnTo>
                    <a:pt x="85603" y="7610"/>
                  </a:lnTo>
                  <a:lnTo>
                    <a:pt x="85603" y="776"/>
                  </a:lnTo>
                  <a:lnTo>
                    <a:pt x="84721" y="409"/>
                  </a:lnTo>
                  <a:lnTo>
                    <a:pt x="81389" y="0"/>
                  </a:lnTo>
                  <a:lnTo>
                    <a:pt x="76969" y="2170"/>
                  </a:lnTo>
                  <a:lnTo>
                    <a:pt x="41222" y="29387"/>
                  </a:lnTo>
                  <a:lnTo>
                    <a:pt x="20457" y="56401"/>
                  </a:lnTo>
                  <a:lnTo>
                    <a:pt x="6948" y="89567"/>
                  </a:lnTo>
                  <a:lnTo>
                    <a:pt x="0" y="125614"/>
                  </a:lnTo>
                  <a:lnTo>
                    <a:pt x="3011" y="145958"/>
                  </a:lnTo>
                  <a:lnTo>
                    <a:pt x="13702" y="163157"/>
                  </a:lnTo>
                  <a:lnTo>
                    <a:pt x="27663" y="178434"/>
                  </a:lnTo>
                  <a:lnTo>
                    <a:pt x="43251" y="187184"/>
                  </a:lnTo>
                  <a:lnTo>
                    <a:pt x="76650" y="196497"/>
                  </a:lnTo>
                  <a:lnTo>
                    <a:pt x="86327" y="195042"/>
                  </a:lnTo>
                  <a:lnTo>
                    <a:pt x="125308" y="183623"/>
                  </a:lnTo>
                  <a:lnTo>
                    <a:pt x="139308" y="174219"/>
                  </a:lnTo>
                  <a:lnTo>
                    <a:pt x="144749" y="167501"/>
                  </a:lnTo>
                  <a:lnTo>
                    <a:pt x="150165" y="158760"/>
                  </a:lnTo>
                  <a:lnTo>
                    <a:pt x="159896" y="143692"/>
                  </a:lnTo>
                  <a:lnTo>
                    <a:pt x="160708" y="139783"/>
                  </a:lnTo>
                  <a:lnTo>
                    <a:pt x="160367" y="136294"/>
                  </a:lnTo>
                  <a:lnTo>
                    <a:pt x="159259" y="133087"/>
                  </a:lnTo>
                  <a:lnTo>
                    <a:pt x="157637" y="130948"/>
                  </a:lnTo>
                  <a:lnTo>
                    <a:pt x="153484" y="128573"/>
                  </a:lnTo>
                  <a:lnTo>
                    <a:pt x="141974" y="127235"/>
                  </a:lnTo>
                  <a:lnTo>
                    <a:pt x="123178" y="135267"/>
                  </a:lnTo>
                  <a:lnTo>
                    <a:pt x="87588" y="164627"/>
                  </a:lnTo>
                  <a:lnTo>
                    <a:pt x="53853" y="1901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55"/>
            <p:cNvSpPr/>
            <p:nvPr>
              <p:custDataLst>
                <p:tags r:id="rId51"/>
              </p:custDataLst>
            </p:nvPr>
          </p:nvSpPr>
          <p:spPr>
            <a:xfrm>
              <a:off x="4111625" y="4742052"/>
              <a:ext cx="7938" cy="163324"/>
            </a:xfrm>
            <a:custGeom>
              <a:avLst/>
              <a:gdLst/>
              <a:ahLst/>
              <a:cxnLst/>
              <a:rect l="0" t="0" r="0" b="0"/>
              <a:pathLst>
                <a:path w="7938" h="163324">
                  <a:moveTo>
                    <a:pt x="0" y="4573"/>
                  </a:moveTo>
                  <a:lnTo>
                    <a:pt x="0" y="4573"/>
                  </a:lnTo>
                  <a:lnTo>
                    <a:pt x="0" y="0"/>
                  </a:lnTo>
                  <a:lnTo>
                    <a:pt x="0" y="31514"/>
                  </a:lnTo>
                  <a:lnTo>
                    <a:pt x="0" y="60082"/>
                  </a:lnTo>
                  <a:lnTo>
                    <a:pt x="882" y="94319"/>
                  </a:lnTo>
                  <a:lnTo>
                    <a:pt x="7937" y="1633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256"/>
            <p:cNvSpPr/>
            <p:nvPr>
              <p:custDataLst>
                <p:tags r:id="rId52"/>
              </p:custDataLst>
            </p:nvPr>
          </p:nvSpPr>
          <p:spPr>
            <a:xfrm>
              <a:off x="4214812" y="4897437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0" y="0"/>
                  </a:moveTo>
                  <a:lnTo>
                    <a:pt x="0" y="0"/>
                  </a:lnTo>
                  <a:lnTo>
                    <a:pt x="79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257"/>
            <p:cNvSpPr/>
            <p:nvPr>
              <p:custDataLst>
                <p:tags r:id="rId53"/>
              </p:custDataLst>
            </p:nvPr>
          </p:nvSpPr>
          <p:spPr>
            <a:xfrm>
              <a:off x="3849688" y="4794250"/>
              <a:ext cx="134938" cy="111126"/>
            </a:xfrm>
            <a:custGeom>
              <a:avLst/>
              <a:gdLst/>
              <a:ahLst/>
              <a:cxnLst/>
              <a:rect l="0" t="0" r="0" b="0"/>
              <a:pathLst>
                <a:path w="134938" h="111126">
                  <a:moveTo>
                    <a:pt x="0" y="0"/>
                  </a:moveTo>
                  <a:lnTo>
                    <a:pt x="0" y="0"/>
                  </a:lnTo>
                  <a:lnTo>
                    <a:pt x="4213" y="0"/>
                  </a:lnTo>
                  <a:lnTo>
                    <a:pt x="19875" y="12674"/>
                  </a:lnTo>
                  <a:lnTo>
                    <a:pt x="58286" y="46164"/>
                  </a:lnTo>
                  <a:lnTo>
                    <a:pt x="93171" y="76634"/>
                  </a:lnTo>
                  <a:lnTo>
                    <a:pt x="134937" y="111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SMARTInkShape-Group45"/>
          <p:cNvGrpSpPr/>
          <p:nvPr/>
        </p:nvGrpSpPr>
        <p:grpSpPr>
          <a:xfrm>
            <a:off x="5001181" y="4667250"/>
            <a:ext cx="944007" cy="237304"/>
            <a:chOff x="5001181" y="4667250"/>
            <a:chExt cx="944007" cy="237304"/>
          </a:xfrm>
        </p:grpSpPr>
        <p:sp>
          <p:nvSpPr>
            <p:cNvPr id="39" name="SMARTInkShape-258"/>
            <p:cNvSpPr/>
            <p:nvPr>
              <p:custDataLst>
                <p:tags r:id="rId36"/>
              </p:custDataLst>
            </p:nvPr>
          </p:nvSpPr>
          <p:spPr>
            <a:xfrm>
              <a:off x="5865813" y="4667250"/>
              <a:ext cx="79375" cy="15876"/>
            </a:xfrm>
            <a:custGeom>
              <a:avLst/>
              <a:gdLst/>
              <a:ahLst/>
              <a:cxnLst/>
              <a:rect l="0" t="0" r="0" b="0"/>
              <a:pathLst>
                <a:path w="79375" h="15876">
                  <a:moveTo>
                    <a:pt x="79374" y="0"/>
                  </a:moveTo>
                  <a:lnTo>
                    <a:pt x="79374" y="0"/>
                  </a:lnTo>
                  <a:lnTo>
                    <a:pt x="64072" y="882"/>
                  </a:lnTo>
                  <a:lnTo>
                    <a:pt x="47206" y="6336"/>
                  </a:lnTo>
                  <a:lnTo>
                    <a:pt x="39207" y="11047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259"/>
            <p:cNvSpPr/>
            <p:nvPr>
              <p:custDataLst>
                <p:tags r:id="rId37"/>
              </p:custDataLst>
            </p:nvPr>
          </p:nvSpPr>
          <p:spPr>
            <a:xfrm>
              <a:off x="5794545" y="4675188"/>
              <a:ext cx="140690" cy="212289"/>
            </a:xfrm>
            <a:custGeom>
              <a:avLst/>
              <a:gdLst/>
              <a:ahLst/>
              <a:cxnLst/>
              <a:rect l="0" t="0" r="0" b="0"/>
              <a:pathLst>
                <a:path w="140690" h="212289">
                  <a:moveTo>
                    <a:pt x="55392" y="0"/>
                  </a:moveTo>
                  <a:lnTo>
                    <a:pt x="55392" y="0"/>
                  </a:lnTo>
                  <a:lnTo>
                    <a:pt x="34193" y="8633"/>
                  </a:lnTo>
                  <a:lnTo>
                    <a:pt x="6377" y="33332"/>
                  </a:lnTo>
                  <a:lnTo>
                    <a:pt x="2740" y="41566"/>
                  </a:lnTo>
                  <a:lnTo>
                    <a:pt x="0" y="63170"/>
                  </a:lnTo>
                  <a:lnTo>
                    <a:pt x="2258" y="70114"/>
                  </a:lnTo>
                  <a:lnTo>
                    <a:pt x="4093" y="73201"/>
                  </a:lnTo>
                  <a:lnTo>
                    <a:pt x="15106" y="81759"/>
                  </a:lnTo>
                  <a:lnTo>
                    <a:pt x="48421" y="97567"/>
                  </a:lnTo>
                  <a:lnTo>
                    <a:pt x="85505" y="114794"/>
                  </a:lnTo>
                  <a:lnTo>
                    <a:pt x="99201" y="119561"/>
                  </a:lnTo>
                  <a:lnTo>
                    <a:pt x="135903" y="152116"/>
                  </a:lnTo>
                  <a:lnTo>
                    <a:pt x="139682" y="160505"/>
                  </a:lnTo>
                  <a:lnTo>
                    <a:pt x="140689" y="165211"/>
                  </a:lnTo>
                  <a:lnTo>
                    <a:pt x="139597" y="170113"/>
                  </a:lnTo>
                  <a:lnTo>
                    <a:pt x="124646" y="195893"/>
                  </a:lnTo>
                  <a:lnTo>
                    <a:pt x="114394" y="204068"/>
                  </a:lnTo>
                  <a:lnTo>
                    <a:pt x="98450" y="211277"/>
                  </a:lnTo>
                  <a:lnTo>
                    <a:pt x="94681" y="212288"/>
                  </a:lnTo>
                  <a:lnTo>
                    <a:pt x="39518" y="206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260"/>
            <p:cNvSpPr/>
            <p:nvPr>
              <p:custDataLst>
                <p:tags r:id="rId38"/>
              </p:custDataLst>
            </p:nvPr>
          </p:nvSpPr>
          <p:spPr>
            <a:xfrm>
              <a:off x="5532438" y="4669303"/>
              <a:ext cx="214313" cy="187162"/>
            </a:xfrm>
            <a:custGeom>
              <a:avLst/>
              <a:gdLst/>
              <a:ahLst/>
              <a:cxnLst/>
              <a:rect l="0" t="0" r="0" b="0"/>
              <a:pathLst>
                <a:path w="214313" h="187162">
                  <a:moveTo>
                    <a:pt x="0" y="21759"/>
                  </a:moveTo>
                  <a:lnTo>
                    <a:pt x="0" y="21759"/>
                  </a:lnTo>
                  <a:lnTo>
                    <a:pt x="20775" y="9967"/>
                  </a:lnTo>
                  <a:lnTo>
                    <a:pt x="58456" y="582"/>
                  </a:lnTo>
                  <a:lnTo>
                    <a:pt x="73605" y="0"/>
                  </a:lnTo>
                  <a:lnTo>
                    <a:pt x="99321" y="4631"/>
                  </a:lnTo>
                  <a:lnTo>
                    <a:pt x="136224" y="20118"/>
                  </a:lnTo>
                  <a:lnTo>
                    <a:pt x="156485" y="32542"/>
                  </a:lnTo>
                  <a:lnTo>
                    <a:pt x="162153" y="39193"/>
                  </a:lnTo>
                  <a:lnTo>
                    <a:pt x="171246" y="62440"/>
                  </a:lnTo>
                  <a:lnTo>
                    <a:pt x="174180" y="94547"/>
                  </a:lnTo>
                  <a:lnTo>
                    <a:pt x="169724" y="109672"/>
                  </a:lnTo>
                  <a:lnTo>
                    <a:pt x="156703" y="136727"/>
                  </a:lnTo>
                  <a:lnTo>
                    <a:pt x="122399" y="169799"/>
                  </a:lnTo>
                  <a:lnTo>
                    <a:pt x="106037" y="181550"/>
                  </a:lnTo>
                  <a:lnTo>
                    <a:pt x="85805" y="186403"/>
                  </a:lnTo>
                  <a:lnTo>
                    <a:pt x="50691" y="187161"/>
                  </a:lnTo>
                  <a:lnTo>
                    <a:pt x="31678" y="181990"/>
                  </a:lnTo>
                  <a:lnTo>
                    <a:pt x="23486" y="177346"/>
                  </a:lnTo>
                  <a:lnTo>
                    <a:pt x="20949" y="173109"/>
                  </a:lnTo>
                  <a:lnTo>
                    <a:pt x="18130" y="161345"/>
                  </a:lnTo>
                  <a:lnTo>
                    <a:pt x="19229" y="152001"/>
                  </a:lnTo>
                  <a:lnTo>
                    <a:pt x="23539" y="144026"/>
                  </a:lnTo>
                  <a:lnTo>
                    <a:pt x="35000" y="131384"/>
                  </a:lnTo>
                  <a:lnTo>
                    <a:pt x="51925" y="123866"/>
                  </a:lnTo>
                  <a:lnTo>
                    <a:pt x="58429" y="121581"/>
                  </a:lnTo>
                  <a:lnTo>
                    <a:pt x="72710" y="121393"/>
                  </a:lnTo>
                  <a:lnTo>
                    <a:pt x="105837" y="126243"/>
                  </a:lnTo>
                  <a:lnTo>
                    <a:pt x="137812" y="142123"/>
                  </a:lnTo>
                  <a:lnTo>
                    <a:pt x="175138" y="160121"/>
                  </a:lnTo>
                  <a:lnTo>
                    <a:pt x="214312" y="1805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261"/>
            <p:cNvSpPr/>
            <p:nvPr>
              <p:custDataLst>
                <p:tags r:id="rId39"/>
              </p:custDataLst>
            </p:nvPr>
          </p:nvSpPr>
          <p:spPr>
            <a:xfrm>
              <a:off x="5453063" y="4881563"/>
              <a:ext cx="1" cy="7938"/>
            </a:xfrm>
            <a:custGeom>
              <a:avLst/>
              <a:gdLst/>
              <a:ahLst/>
              <a:cxnLst/>
              <a:rect l="0" t="0" r="0" b="0"/>
              <a:pathLst>
                <a:path w="1" h="7938">
                  <a:moveTo>
                    <a:pt x="0" y="0"/>
                  </a:moveTo>
                  <a:lnTo>
                    <a:pt x="0" y="0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262"/>
            <p:cNvSpPr/>
            <p:nvPr>
              <p:custDataLst>
                <p:tags r:id="rId40"/>
              </p:custDataLst>
            </p:nvPr>
          </p:nvSpPr>
          <p:spPr>
            <a:xfrm>
              <a:off x="5192473" y="4691062"/>
              <a:ext cx="133181" cy="213492"/>
            </a:xfrm>
            <a:custGeom>
              <a:avLst/>
              <a:gdLst/>
              <a:ahLst/>
              <a:cxnLst/>
              <a:rect l="0" t="0" r="0" b="0"/>
              <a:pathLst>
                <a:path w="133181" h="213492">
                  <a:moveTo>
                    <a:pt x="70090" y="7938"/>
                  </a:moveTo>
                  <a:lnTo>
                    <a:pt x="70090" y="7938"/>
                  </a:lnTo>
                  <a:lnTo>
                    <a:pt x="65876" y="7938"/>
                  </a:lnTo>
                  <a:lnTo>
                    <a:pt x="50213" y="20612"/>
                  </a:lnTo>
                  <a:lnTo>
                    <a:pt x="32486" y="40101"/>
                  </a:lnTo>
                  <a:lnTo>
                    <a:pt x="3202" y="78943"/>
                  </a:lnTo>
                  <a:lnTo>
                    <a:pt x="0" y="97474"/>
                  </a:lnTo>
                  <a:lnTo>
                    <a:pt x="1603" y="107410"/>
                  </a:lnTo>
                  <a:lnTo>
                    <a:pt x="6137" y="115648"/>
                  </a:lnTo>
                  <a:lnTo>
                    <a:pt x="28900" y="140231"/>
                  </a:lnTo>
                  <a:lnTo>
                    <a:pt x="55486" y="156921"/>
                  </a:lnTo>
                  <a:lnTo>
                    <a:pt x="77788" y="168972"/>
                  </a:lnTo>
                  <a:lnTo>
                    <a:pt x="110799" y="195917"/>
                  </a:lnTo>
                  <a:lnTo>
                    <a:pt x="114641" y="204961"/>
                  </a:lnTo>
                  <a:lnTo>
                    <a:pt x="114784" y="208078"/>
                  </a:lnTo>
                  <a:lnTo>
                    <a:pt x="113997" y="210156"/>
                  </a:lnTo>
                  <a:lnTo>
                    <a:pt x="112590" y="211541"/>
                  </a:lnTo>
                  <a:lnTo>
                    <a:pt x="97969" y="213491"/>
                  </a:lnTo>
                  <a:lnTo>
                    <a:pt x="60709" y="203193"/>
                  </a:lnTo>
                  <a:lnTo>
                    <a:pt x="46339" y="199847"/>
                  </a:lnTo>
                  <a:lnTo>
                    <a:pt x="42790" y="197613"/>
                  </a:lnTo>
                  <a:lnTo>
                    <a:pt x="36496" y="190428"/>
                  </a:lnTo>
                  <a:lnTo>
                    <a:pt x="27993" y="172252"/>
                  </a:lnTo>
                  <a:lnTo>
                    <a:pt x="29625" y="155343"/>
                  </a:lnTo>
                  <a:lnTo>
                    <a:pt x="37112" y="137833"/>
                  </a:lnTo>
                  <a:lnTo>
                    <a:pt x="66759" y="102350"/>
                  </a:lnTo>
                  <a:lnTo>
                    <a:pt x="104445" y="62862"/>
                  </a:lnTo>
                  <a:lnTo>
                    <a:pt x="120940" y="42436"/>
                  </a:lnTo>
                  <a:lnTo>
                    <a:pt x="126607" y="32565"/>
                  </a:lnTo>
                  <a:lnTo>
                    <a:pt x="128934" y="29648"/>
                  </a:lnTo>
                  <a:lnTo>
                    <a:pt x="131520" y="21703"/>
                  </a:lnTo>
                  <a:lnTo>
                    <a:pt x="133180" y="10657"/>
                  </a:lnTo>
                  <a:lnTo>
                    <a:pt x="11771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263"/>
            <p:cNvSpPr/>
            <p:nvPr>
              <p:custDataLst>
                <p:tags r:id="rId41"/>
              </p:custDataLst>
            </p:nvPr>
          </p:nvSpPr>
          <p:spPr>
            <a:xfrm>
              <a:off x="5001181" y="4671568"/>
              <a:ext cx="141452" cy="231375"/>
            </a:xfrm>
            <a:custGeom>
              <a:avLst/>
              <a:gdLst/>
              <a:ahLst/>
              <a:cxnLst/>
              <a:rect l="0" t="0" r="0" b="0"/>
              <a:pathLst>
                <a:path w="141452" h="231375">
                  <a:moveTo>
                    <a:pt x="94694" y="19494"/>
                  </a:moveTo>
                  <a:lnTo>
                    <a:pt x="94694" y="19494"/>
                  </a:lnTo>
                  <a:lnTo>
                    <a:pt x="94694" y="15281"/>
                  </a:lnTo>
                  <a:lnTo>
                    <a:pt x="92342" y="10861"/>
                  </a:lnTo>
                  <a:lnTo>
                    <a:pt x="83645" y="836"/>
                  </a:lnTo>
                  <a:lnTo>
                    <a:pt x="80273" y="0"/>
                  </a:lnTo>
                  <a:lnTo>
                    <a:pt x="71821" y="1422"/>
                  </a:lnTo>
                  <a:lnTo>
                    <a:pt x="61360" y="7182"/>
                  </a:lnTo>
                  <a:lnTo>
                    <a:pt x="33469" y="44317"/>
                  </a:lnTo>
                  <a:lnTo>
                    <a:pt x="18937" y="76138"/>
                  </a:lnTo>
                  <a:lnTo>
                    <a:pt x="9077" y="113177"/>
                  </a:lnTo>
                  <a:lnTo>
                    <a:pt x="2261" y="146152"/>
                  </a:lnTo>
                  <a:lnTo>
                    <a:pt x="0" y="181933"/>
                  </a:lnTo>
                  <a:lnTo>
                    <a:pt x="1961" y="203150"/>
                  </a:lnTo>
                  <a:lnTo>
                    <a:pt x="3767" y="210724"/>
                  </a:lnTo>
                  <a:lnTo>
                    <a:pt x="10479" y="221490"/>
                  </a:lnTo>
                  <a:lnTo>
                    <a:pt x="14738" y="225595"/>
                  </a:lnTo>
                  <a:lnTo>
                    <a:pt x="24174" y="230158"/>
                  </a:lnTo>
                  <a:lnTo>
                    <a:pt x="29160" y="231374"/>
                  </a:lnTo>
                  <a:lnTo>
                    <a:pt x="48818" y="228872"/>
                  </a:lnTo>
                  <a:lnTo>
                    <a:pt x="88330" y="211624"/>
                  </a:lnTo>
                  <a:lnTo>
                    <a:pt x="127494" y="186664"/>
                  </a:lnTo>
                  <a:lnTo>
                    <a:pt x="132436" y="183858"/>
                  </a:lnTo>
                  <a:lnTo>
                    <a:pt x="135730" y="180223"/>
                  </a:lnTo>
                  <a:lnTo>
                    <a:pt x="139390" y="171481"/>
                  </a:lnTo>
                  <a:lnTo>
                    <a:pt x="141451" y="160855"/>
                  </a:lnTo>
                  <a:lnTo>
                    <a:pt x="139976" y="157832"/>
                  </a:lnTo>
                  <a:lnTo>
                    <a:pt x="133633" y="152121"/>
                  </a:lnTo>
                  <a:lnTo>
                    <a:pt x="111719" y="148162"/>
                  </a:lnTo>
                  <a:lnTo>
                    <a:pt x="91310" y="151202"/>
                  </a:lnTo>
                  <a:lnTo>
                    <a:pt x="56912" y="162641"/>
                  </a:lnTo>
                  <a:lnTo>
                    <a:pt x="46152" y="168664"/>
                  </a:lnTo>
                  <a:lnTo>
                    <a:pt x="38430" y="177220"/>
                  </a:lnTo>
                  <a:lnTo>
                    <a:pt x="31194" y="2020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SMARTInkShape-Group46"/>
          <p:cNvGrpSpPr/>
          <p:nvPr/>
        </p:nvGrpSpPr>
        <p:grpSpPr>
          <a:xfrm>
            <a:off x="7255377" y="4699000"/>
            <a:ext cx="1361385" cy="238126"/>
            <a:chOff x="7255377" y="4699000"/>
            <a:chExt cx="1361385" cy="238126"/>
          </a:xfrm>
        </p:grpSpPr>
        <p:sp>
          <p:nvSpPr>
            <p:cNvPr id="46" name="SMARTInkShape-264"/>
            <p:cNvSpPr/>
            <p:nvPr>
              <p:custDataLst>
                <p:tags r:id="rId23"/>
              </p:custDataLst>
            </p:nvPr>
          </p:nvSpPr>
          <p:spPr>
            <a:xfrm>
              <a:off x="8302886" y="4730750"/>
              <a:ext cx="132593" cy="166688"/>
            </a:xfrm>
            <a:custGeom>
              <a:avLst/>
              <a:gdLst/>
              <a:ahLst/>
              <a:cxnLst/>
              <a:rect l="0" t="0" r="0" b="0"/>
              <a:pathLst>
                <a:path w="132593" h="166688">
                  <a:moveTo>
                    <a:pt x="47363" y="0"/>
                  </a:moveTo>
                  <a:lnTo>
                    <a:pt x="47363" y="0"/>
                  </a:lnTo>
                  <a:lnTo>
                    <a:pt x="43150" y="4213"/>
                  </a:lnTo>
                  <a:lnTo>
                    <a:pt x="38730" y="6282"/>
                  </a:lnTo>
                  <a:lnTo>
                    <a:pt x="19768" y="14056"/>
                  </a:lnTo>
                  <a:lnTo>
                    <a:pt x="2725" y="22353"/>
                  </a:lnTo>
                  <a:lnTo>
                    <a:pt x="1729" y="23721"/>
                  </a:lnTo>
                  <a:lnTo>
                    <a:pt x="0" y="30519"/>
                  </a:lnTo>
                  <a:lnTo>
                    <a:pt x="8243" y="39813"/>
                  </a:lnTo>
                  <a:lnTo>
                    <a:pt x="17042" y="44153"/>
                  </a:lnTo>
                  <a:lnTo>
                    <a:pt x="46833" y="53504"/>
                  </a:lnTo>
                  <a:lnTo>
                    <a:pt x="85266" y="69726"/>
                  </a:lnTo>
                  <a:lnTo>
                    <a:pt x="115571" y="88862"/>
                  </a:lnTo>
                  <a:lnTo>
                    <a:pt x="124128" y="99466"/>
                  </a:lnTo>
                  <a:lnTo>
                    <a:pt x="131550" y="115608"/>
                  </a:lnTo>
                  <a:lnTo>
                    <a:pt x="132592" y="119406"/>
                  </a:lnTo>
                  <a:lnTo>
                    <a:pt x="129845" y="137390"/>
                  </a:lnTo>
                  <a:lnTo>
                    <a:pt x="123416" y="147199"/>
                  </a:lnTo>
                  <a:lnTo>
                    <a:pt x="113796" y="154498"/>
                  </a:lnTo>
                  <a:lnTo>
                    <a:pt x="90766" y="164018"/>
                  </a:lnTo>
                  <a:lnTo>
                    <a:pt x="53487" y="166531"/>
                  </a:lnTo>
                  <a:lnTo>
                    <a:pt x="23551" y="166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265"/>
            <p:cNvSpPr/>
            <p:nvPr>
              <p:custDataLst>
                <p:tags r:id="rId24"/>
              </p:custDataLst>
            </p:nvPr>
          </p:nvSpPr>
          <p:spPr>
            <a:xfrm>
              <a:off x="8310562" y="4738687"/>
              <a:ext cx="127002" cy="15877"/>
            </a:xfrm>
            <a:custGeom>
              <a:avLst/>
              <a:gdLst/>
              <a:ahLst/>
              <a:cxnLst/>
              <a:rect l="0" t="0" r="0" b="0"/>
              <a:pathLst>
                <a:path w="127002" h="15877">
                  <a:moveTo>
                    <a:pt x="127001" y="0"/>
                  </a:moveTo>
                  <a:lnTo>
                    <a:pt x="127001" y="0"/>
                  </a:lnTo>
                  <a:lnTo>
                    <a:pt x="106243" y="882"/>
                  </a:lnTo>
                  <a:lnTo>
                    <a:pt x="66580" y="6834"/>
                  </a:lnTo>
                  <a:lnTo>
                    <a:pt x="0" y="15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266"/>
            <p:cNvSpPr/>
            <p:nvPr>
              <p:custDataLst>
                <p:tags r:id="rId25"/>
              </p:custDataLst>
            </p:nvPr>
          </p:nvSpPr>
          <p:spPr>
            <a:xfrm>
              <a:off x="8516937" y="4754563"/>
              <a:ext cx="79376" cy="7938"/>
            </a:xfrm>
            <a:custGeom>
              <a:avLst/>
              <a:gdLst/>
              <a:ahLst/>
              <a:cxnLst/>
              <a:rect l="0" t="0" r="0" b="0"/>
              <a:pathLst>
                <a:path w="79376" h="7938">
                  <a:moveTo>
                    <a:pt x="79375" y="0"/>
                  </a:moveTo>
                  <a:lnTo>
                    <a:pt x="79375" y="0"/>
                  </a:lnTo>
                  <a:lnTo>
                    <a:pt x="79375" y="4213"/>
                  </a:lnTo>
                  <a:lnTo>
                    <a:pt x="77612" y="5454"/>
                  </a:lnTo>
                  <a:lnTo>
                    <a:pt x="61494" y="7610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267"/>
            <p:cNvSpPr/>
            <p:nvPr>
              <p:custDataLst>
                <p:tags r:id="rId26"/>
              </p:custDataLst>
            </p:nvPr>
          </p:nvSpPr>
          <p:spPr>
            <a:xfrm>
              <a:off x="8572499" y="4802188"/>
              <a:ext cx="44263" cy="15876"/>
            </a:xfrm>
            <a:custGeom>
              <a:avLst/>
              <a:gdLst/>
              <a:ahLst/>
              <a:cxnLst/>
              <a:rect l="0" t="0" r="0" b="0"/>
              <a:pathLst>
                <a:path w="44263" h="15876">
                  <a:moveTo>
                    <a:pt x="39688" y="0"/>
                  </a:moveTo>
                  <a:lnTo>
                    <a:pt x="39688" y="0"/>
                  </a:lnTo>
                  <a:lnTo>
                    <a:pt x="43901" y="4213"/>
                  </a:lnTo>
                  <a:lnTo>
                    <a:pt x="44262" y="5454"/>
                  </a:lnTo>
                  <a:lnTo>
                    <a:pt x="43619" y="6281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268"/>
            <p:cNvSpPr/>
            <p:nvPr>
              <p:custDataLst>
                <p:tags r:id="rId27"/>
              </p:custDataLst>
            </p:nvPr>
          </p:nvSpPr>
          <p:spPr>
            <a:xfrm>
              <a:off x="8096464" y="4738687"/>
              <a:ext cx="155795" cy="157231"/>
            </a:xfrm>
            <a:custGeom>
              <a:avLst/>
              <a:gdLst/>
              <a:ahLst/>
              <a:cxnLst/>
              <a:rect l="0" t="0" r="0" b="0"/>
              <a:pathLst>
                <a:path w="155795" h="157231">
                  <a:moveTo>
                    <a:pt x="55349" y="0"/>
                  </a:moveTo>
                  <a:lnTo>
                    <a:pt x="55349" y="0"/>
                  </a:lnTo>
                  <a:lnTo>
                    <a:pt x="51134" y="0"/>
                  </a:lnTo>
                  <a:lnTo>
                    <a:pt x="46714" y="4704"/>
                  </a:lnTo>
                  <a:lnTo>
                    <a:pt x="19649" y="44232"/>
                  </a:lnTo>
                  <a:lnTo>
                    <a:pt x="15670" y="52291"/>
                  </a:lnTo>
                  <a:lnTo>
                    <a:pt x="5276" y="66745"/>
                  </a:lnTo>
                  <a:lnTo>
                    <a:pt x="1413" y="82199"/>
                  </a:lnTo>
                  <a:lnTo>
                    <a:pt x="0" y="112717"/>
                  </a:lnTo>
                  <a:lnTo>
                    <a:pt x="4062" y="131196"/>
                  </a:lnTo>
                  <a:lnTo>
                    <a:pt x="15066" y="147842"/>
                  </a:lnTo>
                  <a:lnTo>
                    <a:pt x="24509" y="153902"/>
                  </a:lnTo>
                  <a:lnTo>
                    <a:pt x="36350" y="156596"/>
                  </a:lnTo>
                  <a:lnTo>
                    <a:pt x="61087" y="157230"/>
                  </a:lnTo>
                  <a:lnTo>
                    <a:pt x="95965" y="147618"/>
                  </a:lnTo>
                  <a:lnTo>
                    <a:pt x="110696" y="140066"/>
                  </a:lnTo>
                  <a:lnTo>
                    <a:pt x="144410" y="101810"/>
                  </a:lnTo>
                  <a:lnTo>
                    <a:pt x="149119" y="96978"/>
                  </a:lnTo>
                  <a:lnTo>
                    <a:pt x="154351" y="82201"/>
                  </a:lnTo>
                  <a:lnTo>
                    <a:pt x="155794" y="66519"/>
                  </a:lnTo>
                  <a:lnTo>
                    <a:pt x="153495" y="56611"/>
                  </a:lnTo>
                  <a:lnTo>
                    <a:pt x="143029" y="37646"/>
                  </a:lnTo>
                  <a:lnTo>
                    <a:pt x="128756" y="23698"/>
                  </a:lnTo>
                  <a:lnTo>
                    <a:pt x="104928" y="13979"/>
                  </a:lnTo>
                  <a:lnTo>
                    <a:pt x="39473" y="15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269"/>
            <p:cNvSpPr/>
            <p:nvPr>
              <p:custDataLst>
                <p:tags r:id="rId28"/>
              </p:custDataLst>
            </p:nvPr>
          </p:nvSpPr>
          <p:spPr>
            <a:xfrm>
              <a:off x="8000999" y="4889500"/>
              <a:ext cx="1" cy="7938"/>
            </a:xfrm>
            <a:custGeom>
              <a:avLst/>
              <a:gdLst/>
              <a:ahLst/>
              <a:cxnLst/>
              <a:rect l="0" t="0" r="0" b="0"/>
              <a:pathLst>
                <a:path w="1" h="7938">
                  <a:moveTo>
                    <a:pt x="0" y="7937"/>
                  </a:moveTo>
                  <a:lnTo>
                    <a:pt x="0" y="793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270"/>
            <p:cNvSpPr/>
            <p:nvPr>
              <p:custDataLst>
                <p:tags r:id="rId29"/>
              </p:custDataLst>
            </p:nvPr>
          </p:nvSpPr>
          <p:spPr>
            <a:xfrm>
              <a:off x="7873999" y="4738687"/>
              <a:ext cx="1" cy="174627"/>
            </a:xfrm>
            <a:custGeom>
              <a:avLst/>
              <a:gdLst/>
              <a:ahLst/>
              <a:cxnLst/>
              <a:rect l="0" t="0" r="0" b="0"/>
              <a:pathLst>
                <a:path w="1" h="174627">
                  <a:moveTo>
                    <a:pt x="0" y="0"/>
                  </a:moveTo>
                  <a:lnTo>
                    <a:pt x="0" y="0"/>
                  </a:lnTo>
                  <a:lnTo>
                    <a:pt x="0" y="34738"/>
                  </a:lnTo>
                  <a:lnTo>
                    <a:pt x="0" y="70461"/>
                  </a:lnTo>
                  <a:lnTo>
                    <a:pt x="0" y="104760"/>
                  </a:lnTo>
                  <a:lnTo>
                    <a:pt x="0" y="1746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271"/>
            <p:cNvSpPr/>
            <p:nvPr>
              <p:custDataLst>
                <p:tags r:id="rId30"/>
              </p:custDataLst>
            </p:nvPr>
          </p:nvSpPr>
          <p:spPr>
            <a:xfrm>
              <a:off x="7683499" y="4786312"/>
              <a:ext cx="71439" cy="150814"/>
            </a:xfrm>
            <a:custGeom>
              <a:avLst/>
              <a:gdLst/>
              <a:ahLst/>
              <a:cxnLst/>
              <a:rect l="0" t="0" r="0" b="0"/>
              <a:pathLst>
                <a:path w="71439" h="150814">
                  <a:moveTo>
                    <a:pt x="71438" y="0"/>
                  </a:moveTo>
                  <a:lnTo>
                    <a:pt x="71438" y="0"/>
                  </a:lnTo>
                  <a:lnTo>
                    <a:pt x="70556" y="20759"/>
                  </a:lnTo>
                  <a:lnTo>
                    <a:pt x="65101" y="39371"/>
                  </a:lnTo>
                  <a:lnTo>
                    <a:pt x="49298" y="78491"/>
                  </a:lnTo>
                  <a:lnTo>
                    <a:pt x="30196" y="114732"/>
                  </a:lnTo>
                  <a:lnTo>
                    <a:pt x="0" y="150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272"/>
            <p:cNvSpPr/>
            <p:nvPr>
              <p:custDataLst>
                <p:tags r:id="rId31"/>
              </p:custDataLst>
            </p:nvPr>
          </p:nvSpPr>
          <p:spPr>
            <a:xfrm>
              <a:off x="7651750" y="4786312"/>
              <a:ext cx="119064" cy="103189"/>
            </a:xfrm>
            <a:custGeom>
              <a:avLst/>
              <a:gdLst/>
              <a:ahLst/>
              <a:cxnLst/>
              <a:rect l="0" t="0" r="0" b="0"/>
              <a:pathLst>
                <a:path w="119064" h="103189">
                  <a:moveTo>
                    <a:pt x="0" y="0"/>
                  </a:moveTo>
                  <a:lnTo>
                    <a:pt x="0" y="0"/>
                  </a:lnTo>
                  <a:lnTo>
                    <a:pt x="34515" y="38446"/>
                  </a:lnTo>
                  <a:lnTo>
                    <a:pt x="70038" y="65982"/>
                  </a:lnTo>
                  <a:lnTo>
                    <a:pt x="85330" y="81973"/>
                  </a:lnTo>
                  <a:lnTo>
                    <a:pt x="119063" y="103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273"/>
            <p:cNvSpPr/>
            <p:nvPr>
              <p:custDataLst>
                <p:tags r:id="rId32"/>
              </p:custDataLst>
            </p:nvPr>
          </p:nvSpPr>
          <p:spPr>
            <a:xfrm>
              <a:off x="7485063" y="4730750"/>
              <a:ext cx="95251" cy="31751"/>
            </a:xfrm>
            <a:custGeom>
              <a:avLst/>
              <a:gdLst/>
              <a:ahLst/>
              <a:cxnLst/>
              <a:rect l="0" t="0" r="0" b="0"/>
              <a:pathLst>
                <a:path w="95251" h="31751">
                  <a:moveTo>
                    <a:pt x="95250" y="0"/>
                  </a:moveTo>
                  <a:lnTo>
                    <a:pt x="95250" y="0"/>
                  </a:lnTo>
                  <a:lnTo>
                    <a:pt x="91035" y="0"/>
                  </a:lnTo>
                  <a:lnTo>
                    <a:pt x="74491" y="7218"/>
                  </a:lnTo>
                  <a:lnTo>
                    <a:pt x="54997" y="18112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274"/>
            <p:cNvSpPr/>
            <p:nvPr>
              <p:custDataLst>
                <p:tags r:id="rId33"/>
              </p:custDataLst>
            </p:nvPr>
          </p:nvSpPr>
          <p:spPr>
            <a:xfrm>
              <a:off x="7453361" y="4770438"/>
              <a:ext cx="116995" cy="158751"/>
            </a:xfrm>
            <a:custGeom>
              <a:avLst/>
              <a:gdLst/>
              <a:ahLst/>
              <a:cxnLst/>
              <a:rect l="0" t="0" r="0" b="0"/>
              <a:pathLst>
                <a:path w="116995" h="158751">
                  <a:moveTo>
                    <a:pt x="39638" y="0"/>
                  </a:moveTo>
                  <a:lnTo>
                    <a:pt x="39638" y="0"/>
                  </a:lnTo>
                  <a:lnTo>
                    <a:pt x="35425" y="4213"/>
                  </a:lnTo>
                  <a:lnTo>
                    <a:pt x="31005" y="6281"/>
                  </a:lnTo>
                  <a:lnTo>
                    <a:pt x="6305" y="14673"/>
                  </a:lnTo>
                  <a:lnTo>
                    <a:pt x="4188" y="15956"/>
                  </a:lnTo>
                  <a:lnTo>
                    <a:pt x="2775" y="17693"/>
                  </a:lnTo>
                  <a:lnTo>
                    <a:pt x="0" y="23705"/>
                  </a:lnTo>
                  <a:lnTo>
                    <a:pt x="26265" y="34850"/>
                  </a:lnTo>
                  <a:lnTo>
                    <a:pt x="65933" y="45741"/>
                  </a:lnTo>
                  <a:lnTo>
                    <a:pt x="81922" y="54024"/>
                  </a:lnTo>
                  <a:lnTo>
                    <a:pt x="113255" y="81702"/>
                  </a:lnTo>
                  <a:lnTo>
                    <a:pt x="116455" y="94226"/>
                  </a:lnTo>
                  <a:lnTo>
                    <a:pt x="116994" y="109787"/>
                  </a:lnTo>
                  <a:lnTo>
                    <a:pt x="114294" y="122584"/>
                  </a:lnTo>
                  <a:lnTo>
                    <a:pt x="110576" y="127584"/>
                  </a:lnTo>
                  <a:lnTo>
                    <a:pt x="81557" y="147753"/>
                  </a:lnTo>
                  <a:lnTo>
                    <a:pt x="23763" y="158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275"/>
            <p:cNvSpPr/>
            <p:nvPr>
              <p:custDataLst>
                <p:tags r:id="rId34"/>
              </p:custDataLst>
            </p:nvPr>
          </p:nvSpPr>
          <p:spPr>
            <a:xfrm>
              <a:off x="7366000" y="4730750"/>
              <a:ext cx="31750" cy="182564"/>
            </a:xfrm>
            <a:custGeom>
              <a:avLst/>
              <a:gdLst/>
              <a:ahLst/>
              <a:cxnLst/>
              <a:rect l="0" t="0" r="0" b="0"/>
              <a:pathLst>
                <a:path w="31750" h="182564">
                  <a:moveTo>
                    <a:pt x="31749" y="0"/>
                  </a:moveTo>
                  <a:lnTo>
                    <a:pt x="31749" y="0"/>
                  </a:lnTo>
                  <a:lnTo>
                    <a:pt x="31749" y="30523"/>
                  </a:lnTo>
                  <a:lnTo>
                    <a:pt x="27536" y="63626"/>
                  </a:lnTo>
                  <a:lnTo>
                    <a:pt x="20702" y="97149"/>
                  </a:lnTo>
                  <a:lnTo>
                    <a:pt x="11373" y="132863"/>
                  </a:lnTo>
                  <a:lnTo>
                    <a:pt x="0" y="182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276"/>
            <p:cNvSpPr/>
            <p:nvPr>
              <p:custDataLst>
                <p:tags r:id="rId35"/>
              </p:custDataLst>
            </p:nvPr>
          </p:nvSpPr>
          <p:spPr>
            <a:xfrm>
              <a:off x="7255377" y="4699000"/>
              <a:ext cx="110624" cy="126418"/>
            </a:xfrm>
            <a:custGeom>
              <a:avLst/>
              <a:gdLst/>
              <a:ahLst/>
              <a:cxnLst/>
              <a:rect l="0" t="0" r="0" b="0"/>
              <a:pathLst>
                <a:path w="110624" h="126418">
                  <a:moveTo>
                    <a:pt x="62998" y="0"/>
                  </a:moveTo>
                  <a:lnTo>
                    <a:pt x="62998" y="0"/>
                  </a:lnTo>
                  <a:lnTo>
                    <a:pt x="62998" y="4213"/>
                  </a:lnTo>
                  <a:lnTo>
                    <a:pt x="51950" y="38134"/>
                  </a:lnTo>
                  <a:lnTo>
                    <a:pt x="30490" y="72887"/>
                  </a:lnTo>
                  <a:lnTo>
                    <a:pt x="5209" y="109203"/>
                  </a:lnTo>
                  <a:lnTo>
                    <a:pt x="0" y="125031"/>
                  </a:lnTo>
                  <a:lnTo>
                    <a:pt x="1596" y="125687"/>
                  </a:lnTo>
                  <a:lnTo>
                    <a:pt x="8073" y="126417"/>
                  </a:lnTo>
                  <a:lnTo>
                    <a:pt x="14481" y="124389"/>
                  </a:lnTo>
                  <a:lnTo>
                    <a:pt x="22914" y="120548"/>
                  </a:lnTo>
                  <a:lnTo>
                    <a:pt x="58557" y="112540"/>
                  </a:lnTo>
                  <a:lnTo>
                    <a:pt x="110623" y="103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SMARTInkShape-Group47"/>
          <p:cNvGrpSpPr/>
          <p:nvPr/>
        </p:nvGrpSpPr>
        <p:grpSpPr>
          <a:xfrm>
            <a:off x="8668645" y="4659313"/>
            <a:ext cx="467419" cy="436563"/>
            <a:chOff x="8668645" y="4659313"/>
            <a:chExt cx="467419" cy="436563"/>
          </a:xfrm>
        </p:grpSpPr>
        <p:sp>
          <p:nvSpPr>
            <p:cNvPr id="60" name="SMARTInkShape-277"/>
            <p:cNvSpPr/>
            <p:nvPr>
              <p:custDataLst>
                <p:tags r:id="rId15"/>
              </p:custDataLst>
            </p:nvPr>
          </p:nvSpPr>
          <p:spPr>
            <a:xfrm>
              <a:off x="8668645" y="4659313"/>
              <a:ext cx="118168" cy="149451"/>
            </a:xfrm>
            <a:custGeom>
              <a:avLst/>
              <a:gdLst/>
              <a:ahLst/>
              <a:cxnLst/>
              <a:rect l="0" t="0" r="0" b="0"/>
              <a:pathLst>
                <a:path w="118168" h="149451">
                  <a:moveTo>
                    <a:pt x="54668" y="0"/>
                  </a:moveTo>
                  <a:lnTo>
                    <a:pt x="54668" y="0"/>
                  </a:lnTo>
                  <a:lnTo>
                    <a:pt x="55549" y="20757"/>
                  </a:lnTo>
                  <a:lnTo>
                    <a:pt x="61502" y="56205"/>
                  </a:lnTo>
                  <a:lnTo>
                    <a:pt x="58063" y="79565"/>
                  </a:lnTo>
                  <a:lnTo>
                    <a:pt x="43546" y="109399"/>
                  </a:lnTo>
                  <a:lnTo>
                    <a:pt x="24272" y="132934"/>
                  </a:lnTo>
                  <a:lnTo>
                    <a:pt x="14406" y="138456"/>
                  </a:lnTo>
                  <a:lnTo>
                    <a:pt x="5905" y="141792"/>
                  </a:lnTo>
                  <a:lnTo>
                    <a:pt x="3639" y="143917"/>
                  </a:lnTo>
                  <a:lnTo>
                    <a:pt x="0" y="149450"/>
                  </a:lnTo>
                  <a:lnTo>
                    <a:pt x="37145" y="138075"/>
                  </a:lnTo>
                  <a:lnTo>
                    <a:pt x="71545" y="131136"/>
                  </a:lnTo>
                  <a:lnTo>
                    <a:pt x="118167" y="111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278"/>
            <p:cNvSpPr/>
            <p:nvPr>
              <p:custDataLst>
                <p:tags r:id="rId16"/>
              </p:custDataLst>
            </p:nvPr>
          </p:nvSpPr>
          <p:spPr>
            <a:xfrm>
              <a:off x="8834437" y="4675188"/>
              <a:ext cx="7939" cy="190501"/>
            </a:xfrm>
            <a:custGeom>
              <a:avLst/>
              <a:gdLst/>
              <a:ahLst/>
              <a:cxnLst/>
              <a:rect l="0" t="0" r="0" b="0"/>
              <a:pathLst>
                <a:path w="7939" h="190501">
                  <a:moveTo>
                    <a:pt x="7938" y="0"/>
                  </a:moveTo>
                  <a:lnTo>
                    <a:pt x="7938" y="0"/>
                  </a:lnTo>
                  <a:lnTo>
                    <a:pt x="3724" y="4213"/>
                  </a:lnTo>
                  <a:lnTo>
                    <a:pt x="1655" y="10985"/>
                  </a:lnTo>
                  <a:lnTo>
                    <a:pt x="218" y="46589"/>
                  </a:lnTo>
                  <a:lnTo>
                    <a:pt x="43" y="81521"/>
                  </a:lnTo>
                  <a:lnTo>
                    <a:pt x="6" y="115327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279"/>
            <p:cNvSpPr/>
            <p:nvPr>
              <p:custDataLst>
                <p:tags r:id="rId17"/>
              </p:custDataLst>
            </p:nvPr>
          </p:nvSpPr>
          <p:spPr>
            <a:xfrm>
              <a:off x="8858249" y="4668479"/>
              <a:ext cx="110599" cy="205147"/>
            </a:xfrm>
            <a:custGeom>
              <a:avLst/>
              <a:gdLst/>
              <a:ahLst/>
              <a:cxnLst/>
              <a:rect l="0" t="0" r="0" b="0"/>
              <a:pathLst>
                <a:path w="110599" h="205147">
                  <a:moveTo>
                    <a:pt x="0" y="14646"/>
                  </a:moveTo>
                  <a:lnTo>
                    <a:pt x="0" y="14646"/>
                  </a:lnTo>
                  <a:lnTo>
                    <a:pt x="0" y="21480"/>
                  </a:lnTo>
                  <a:lnTo>
                    <a:pt x="882" y="21847"/>
                  </a:lnTo>
                  <a:lnTo>
                    <a:pt x="11826" y="22554"/>
                  </a:lnTo>
                  <a:lnTo>
                    <a:pt x="48664" y="11533"/>
                  </a:lnTo>
                  <a:lnTo>
                    <a:pt x="87081" y="1536"/>
                  </a:lnTo>
                  <a:lnTo>
                    <a:pt x="95441" y="0"/>
                  </a:lnTo>
                  <a:lnTo>
                    <a:pt x="102097" y="1668"/>
                  </a:lnTo>
                  <a:lnTo>
                    <a:pt x="105107" y="3349"/>
                  </a:lnTo>
                  <a:lnTo>
                    <a:pt x="107113" y="5350"/>
                  </a:lnTo>
                  <a:lnTo>
                    <a:pt x="109342" y="9926"/>
                  </a:lnTo>
                  <a:lnTo>
                    <a:pt x="110598" y="25889"/>
                  </a:lnTo>
                  <a:lnTo>
                    <a:pt x="99229" y="60441"/>
                  </a:lnTo>
                  <a:lnTo>
                    <a:pt x="87576" y="93659"/>
                  </a:lnTo>
                  <a:lnTo>
                    <a:pt x="74118" y="128206"/>
                  </a:lnTo>
                  <a:lnTo>
                    <a:pt x="65275" y="149423"/>
                  </a:lnTo>
                  <a:lnTo>
                    <a:pt x="31751" y="2051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280"/>
            <p:cNvSpPr/>
            <p:nvPr>
              <p:custDataLst>
                <p:tags r:id="rId18"/>
              </p:custDataLst>
            </p:nvPr>
          </p:nvSpPr>
          <p:spPr>
            <a:xfrm>
              <a:off x="8961438" y="4873625"/>
              <a:ext cx="7938" cy="7939"/>
            </a:xfrm>
            <a:custGeom>
              <a:avLst/>
              <a:gdLst/>
              <a:ahLst/>
              <a:cxnLst/>
              <a:rect l="0" t="0" r="0" b="0"/>
              <a:pathLst>
                <a:path w="7938" h="7939">
                  <a:moveTo>
                    <a:pt x="7937" y="0"/>
                  </a:moveTo>
                  <a:lnTo>
                    <a:pt x="7937" y="0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281"/>
            <p:cNvSpPr/>
            <p:nvPr>
              <p:custDataLst>
                <p:tags r:id="rId19"/>
              </p:custDataLst>
            </p:nvPr>
          </p:nvSpPr>
          <p:spPr>
            <a:xfrm>
              <a:off x="9029365" y="4734179"/>
              <a:ext cx="65532" cy="147385"/>
            </a:xfrm>
            <a:custGeom>
              <a:avLst/>
              <a:gdLst/>
              <a:ahLst/>
              <a:cxnLst/>
              <a:rect l="0" t="0" r="0" b="0"/>
              <a:pathLst>
                <a:path w="65532" h="147385">
                  <a:moveTo>
                    <a:pt x="11448" y="12446"/>
                  </a:moveTo>
                  <a:lnTo>
                    <a:pt x="11448" y="12446"/>
                  </a:lnTo>
                  <a:lnTo>
                    <a:pt x="18282" y="5612"/>
                  </a:lnTo>
                  <a:lnTo>
                    <a:pt x="38315" y="0"/>
                  </a:lnTo>
                  <a:lnTo>
                    <a:pt x="44848" y="1916"/>
                  </a:lnTo>
                  <a:lnTo>
                    <a:pt x="46944" y="3662"/>
                  </a:lnTo>
                  <a:lnTo>
                    <a:pt x="57103" y="25114"/>
                  </a:lnTo>
                  <a:lnTo>
                    <a:pt x="65531" y="52266"/>
                  </a:lnTo>
                  <a:lnTo>
                    <a:pt x="58840" y="88438"/>
                  </a:lnTo>
                  <a:lnTo>
                    <a:pt x="44708" y="123019"/>
                  </a:lnTo>
                  <a:lnTo>
                    <a:pt x="25745" y="141322"/>
                  </a:lnTo>
                  <a:lnTo>
                    <a:pt x="19860" y="144689"/>
                  </a:lnTo>
                  <a:lnTo>
                    <a:pt x="8896" y="146851"/>
                  </a:lnTo>
                  <a:lnTo>
                    <a:pt x="891" y="147225"/>
                  </a:lnTo>
                  <a:lnTo>
                    <a:pt x="0" y="145514"/>
                  </a:lnTo>
                  <a:lnTo>
                    <a:pt x="1362" y="138909"/>
                  </a:lnTo>
                  <a:lnTo>
                    <a:pt x="10155" y="125323"/>
                  </a:lnTo>
                  <a:lnTo>
                    <a:pt x="15277" y="119877"/>
                  </a:lnTo>
                  <a:lnTo>
                    <a:pt x="19912" y="117519"/>
                  </a:lnTo>
                  <a:lnTo>
                    <a:pt x="25858" y="116006"/>
                  </a:lnTo>
                  <a:lnTo>
                    <a:pt x="31103" y="119957"/>
                  </a:lnTo>
                  <a:lnTo>
                    <a:pt x="43197" y="1473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282"/>
            <p:cNvSpPr/>
            <p:nvPr>
              <p:custDataLst>
                <p:tags r:id="rId20"/>
              </p:custDataLst>
            </p:nvPr>
          </p:nvSpPr>
          <p:spPr>
            <a:xfrm>
              <a:off x="9056688" y="5000952"/>
              <a:ext cx="47489" cy="94924"/>
            </a:xfrm>
            <a:custGeom>
              <a:avLst/>
              <a:gdLst/>
              <a:ahLst/>
              <a:cxnLst/>
              <a:rect l="0" t="0" r="0" b="0"/>
              <a:pathLst>
                <a:path w="47489" h="94924">
                  <a:moveTo>
                    <a:pt x="31750" y="7611"/>
                  </a:moveTo>
                  <a:lnTo>
                    <a:pt x="31750" y="7611"/>
                  </a:lnTo>
                  <a:lnTo>
                    <a:pt x="31750" y="0"/>
                  </a:lnTo>
                  <a:lnTo>
                    <a:pt x="31750" y="3984"/>
                  </a:lnTo>
                  <a:lnTo>
                    <a:pt x="30867" y="5193"/>
                  </a:lnTo>
                  <a:lnTo>
                    <a:pt x="27536" y="6536"/>
                  </a:lnTo>
                  <a:lnTo>
                    <a:pt x="26295" y="7775"/>
                  </a:lnTo>
                  <a:lnTo>
                    <a:pt x="21949" y="16103"/>
                  </a:lnTo>
                  <a:lnTo>
                    <a:pt x="18574" y="21086"/>
                  </a:lnTo>
                  <a:lnTo>
                    <a:pt x="17074" y="26241"/>
                  </a:lnTo>
                  <a:lnTo>
                    <a:pt x="15793" y="27968"/>
                  </a:lnTo>
                  <a:lnTo>
                    <a:pt x="14057" y="29119"/>
                  </a:lnTo>
                  <a:lnTo>
                    <a:pt x="9144" y="30968"/>
                  </a:lnTo>
                  <a:lnTo>
                    <a:pt x="10824" y="33572"/>
                  </a:lnTo>
                  <a:lnTo>
                    <a:pt x="14877" y="38218"/>
                  </a:lnTo>
                  <a:lnTo>
                    <a:pt x="19793" y="39021"/>
                  </a:lnTo>
                  <a:lnTo>
                    <a:pt x="34507" y="39331"/>
                  </a:lnTo>
                  <a:lnTo>
                    <a:pt x="39736" y="41700"/>
                  </a:lnTo>
                  <a:lnTo>
                    <a:pt x="42365" y="43566"/>
                  </a:lnTo>
                  <a:lnTo>
                    <a:pt x="45287" y="47991"/>
                  </a:lnTo>
                  <a:lnTo>
                    <a:pt x="46586" y="53779"/>
                  </a:lnTo>
                  <a:lnTo>
                    <a:pt x="47488" y="68479"/>
                  </a:lnTo>
                  <a:lnTo>
                    <a:pt x="43370" y="78758"/>
                  </a:lnTo>
                  <a:lnTo>
                    <a:pt x="40378" y="81501"/>
                  </a:lnTo>
                  <a:lnTo>
                    <a:pt x="18281" y="91958"/>
                  </a:lnTo>
                  <a:lnTo>
                    <a:pt x="0" y="949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283"/>
            <p:cNvSpPr/>
            <p:nvPr>
              <p:custDataLst>
                <p:tags r:id="rId21"/>
              </p:custDataLst>
            </p:nvPr>
          </p:nvSpPr>
          <p:spPr>
            <a:xfrm>
              <a:off x="9128125" y="4984750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0" y="0"/>
                  </a:moveTo>
                  <a:lnTo>
                    <a:pt x="0" y="0"/>
                  </a:lnTo>
                  <a:lnTo>
                    <a:pt x="79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284"/>
            <p:cNvSpPr/>
            <p:nvPr>
              <p:custDataLst>
                <p:tags r:id="rId22"/>
              </p:custDataLst>
            </p:nvPr>
          </p:nvSpPr>
          <p:spPr>
            <a:xfrm>
              <a:off x="9056688" y="4984750"/>
              <a:ext cx="71438" cy="15876"/>
            </a:xfrm>
            <a:custGeom>
              <a:avLst/>
              <a:gdLst/>
              <a:ahLst/>
              <a:cxnLst/>
              <a:rect l="0" t="0" r="0" b="0"/>
              <a:pathLst>
                <a:path w="71438" h="15876">
                  <a:moveTo>
                    <a:pt x="71437" y="0"/>
                  </a:moveTo>
                  <a:lnTo>
                    <a:pt x="71437" y="0"/>
                  </a:lnTo>
                  <a:lnTo>
                    <a:pt x="35672" y="6834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SMARTInkShape-285"/>
          <p:cNvSpPr/>
          <p:nvPr>
            <p:custDataLst>
              <p:tags r:id="rId3"/>
            </p:custDataLst>
          </p:nvPr>
        </p:nvSpPr>
        <p:spPr>
          <a:xfrm>
            <a:off x="8858249" y="5095875"/>
            <a:ext cx="7940" cy="1"/>
          </a:xfrm>
          <a:custGeom>
            <a:avLst/>
            <a:gdLst/>
            <a:ahLst/>
            <a:cxnLst/>
            <a:rect l="0" t="0" r="0" b="0"/>
            <a:pathLst>
              <a:path w="7940" h="1">
                <a:moveTo>
                  <a:pt x="0" y="0"/>
                </a:moveTo>
                <a:lnTo>
                  <a:pt x="0" y="0"/>
                </a:lnTo>
                <a:lnTo>
                  <a:pt x="7939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Shape-286"/>
          <p:cNvSpPr/>
          <p:nvPr>
            <p:custDataLst>
              <p:tags r:id="rId4"/>
            </p:custDataLst>
          </p:nvPr>
        </p:nvSpPr>
        <p:spPr>
          <a:xfrm>
            <a:off x="5437188" y="4984750"/>
            <a:ext cx="7938" cy="7938"/>
          </a:xfrm>
          <a:custGeom>
            <a:avLst/>
            <a:gdLst/>
            <a:ahLst/>
            <a:cxnLst/>
            <a:rect l="0" t="0" r="0" b="0"/>
            <a:pathLst>
              <a:path w="7938" h="7938">
                <a:moveTo>
                  <a:pt x="7937" y="0"/>
                </a:moveTo>
                <a:lnTo>
                  <a:pt x="7937" y="0"/>
                </a:lnTo>
                <a:lnTo>
                  <a:pt x="0" y="793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Shape-287"/>
          <p:cNvSpPr/>
          <p:nvPr>
            <p:custDataLst>
              <p:tags r:id="rId5"/>
            </p:custDataLst>
          </p:nvPr>
        </p:nvSpPr>
        <p:spPr>
          <a:xfrm>
            <a:off x="6905625" y="4722813"/>
            <a:ext cx="7939" cy="1"/>
          </a:xfrm>
          <a:custGeom>
            <a:avLst/>
            <a:gdLst/>
            <a:ahLst/>
            <a:cxnLst/>
            <a:rect l="0" t="0" r="0" b="0"/>
            <a:pathLst>
              <a:path w="7939" h="1">
                <a:moveTo>
                  <a:pt x="0" y="0"/>
                </a:moveTo>
                <a:lnTo>
                  <a:pt x="0" y="0"/>
                </a:lnTo>
                <a:lnTo>
                  <a:pt x="7938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SMARTInkShape-Group51"/>
          <p:cNvGrpSpPr/>
          <p:nvPr/>
        </p:nvGrpSpPr>
        <p:grpSpPr>
          <a:xfrm>
            <a:off x="4953368" y="5699452"/>
            <a:ext cx="801320" cy="317174"/>
            <a:chOff x="4953368" y="5699452"/>
            <a:chExt cx="801320" cy="317174"/>
          </a:xfrm>
        </p:grpSpPr>
        <p:sp>
          <p:nvSpPr>
            <p:cNvPr id="72" name="SMARTInkShape-288"/>
            <p:cNvSpPr/>
            <p:nvPr>
              <p:custDataLst>
                <p:tags r:id="rId10"/>
              </p:custDataLst>
            </p:nvPr>
          </p:nvSpPr>
          <p:spPr>
            <a:xfrm>
              <a:off x="4953368" y="5754784"/>
              <a:ext cx="190133" cy="261842"/>
            </a:xfrm>
            <a:custGeom>
              <a:avLst/>
              <a:gdLst/>
              <a:ahLst/>
              <a:cxnLst/>
              <a:rect l="0" t="0" r="0" b="0"/>
              <a:pathLst>
                <a:path w="190133" h="261842">
                  <a:moveTo>
                    <a:pt x="190132" y="31654"/>
                  </a:moveTo>
                  <a:lnTo>
                    <a:pt x="190132" y="31654"/>
                  </a:lnTo>
                  <a:lnTo>
                    <a:pt x="190132" y="16978"/>
                  </a:lnTo>
                  <a:lnTo>
                    <a:pt x="183298" y="9050"/>
                  </a:lnTo>
                  <a:lnTo>
                    <a:pt x="180333" y="8377"/>
                  </a:lnTo>
                  <a:lnTo>
                    <a:pt x="163564" y="7872"/>
                  </a:lnTo>
                  <a:lnTo>
                    <a:pt x="158334" y="5503"/>
                  </a:lnTo>
                  <a:lnTo>
                    <a:pt x="155704" y="3637"/>
                  </a:lnTo>
                  <a:lnTo>
                    <a:pt x="133354" y="641"/>
                  </a:lnTo>
                  <a:lnTo>
                    <a:pt x="109867" y="0"/>
                  </a:lnTo>
                  <a:lnTo>
                    <a:pt x="72520" y="11730"/>
                  </a:lnTo>
                  <a:lnTo>
                    <a:pt x="44688" y="21878"/>
                  </a:lnTo>
                  <a:lnTo>
                    <a:pt x="37884" y="26720"/>
                  </a:lnTo>
                  <a:lnTo>
                    <a:pt x="23604" y="48272"/>
                  </a:lnTo>
                  <a:lnTo>
                    <a:pt x="11118" y="68630"/>
                  </a:lnTo>
                  <a:lnTo>
                    <a:pt x="460" y="108286"/>
                  </a:lnTo>
                  <a:lnTo>
                    <a:pt x="0" y="117453"/>
                  </a:lnTo>
                  <a:lnTo>
                    <a:pt x="2147" y="125054"/>
                  </a:lnTo>
                  <a:lnTo>
                    <a:pt x="10712" y="137121"/>
                  </a:lnTo>
                  <a:lnTo>
                    <a:pt x="18299" y="145316"/>
                  </a:lnTo>
                  <a:lnTo>
                    <a:pt x="23510" y="148316"/>
                  </a:lnTo>
                  <a:lnTo>
                    <a:pt x="33752" y="150004"/>
                  </a:lnTo>
                  <a:lnTo>
                    <a:pt x="43019" y="149518"/>
                  </a:lnTo>
                  <a:lnTo>
                    <a:pt x="73808" y="141722"/>
                  </a:lnTo>
                  <a:lnTo>
                    <a:pt x="104480" y="116939"/>
                  </a:lnTo>
                  <a:lnTo>
                    <a:pt x="112377" y="108364"/>
                  </a:lnTo>
                  <a:lnTo>
                    <a:pt x="129311" y="85017"/>
                  </a:lnTo>
                  <a:lnTo>
                    <a:pt x="152782" y="54259"/>
                  </a:lnTo>
                  <a:lnTo>
                    <a:pt x="155893" y="48168"/>
                  </a:lnTo>
                  <a:lnTo>
                    <a:pt x="158338" y="39740"/>
                  </a:lnTo>
                  <a:lnTo>
                    <a:pt x="158379" y="73014"/>
                  </a:lnTo>
                  <a:lnTo>
                    <a:pt x="158381" y="105773"/>
                  </a:lnTo>
                  <a:lnTo>
                    <a:pt x="158382" y="141740"/>
                  </a:lnTo>
                  <a:lnTo>
                    <a:pt x="158382" y="178015"/>
                  </a:lnTo>
                  <a:lnTo>
                    <a:pt x="156030" y="201120"/>
                  </a:lnTo>
                  <a:lnTo>
                    <a:pt x="150445" y="2618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289"/>
            <p:cNvSpPr/>
            <p:nvPr>
              <p:custDataLst>
                <p:tags r:id="rId11"/>
              </p:custDataLst>
            </p:nvPr>
          </p:nvSpPr>
          <p:spPr>
            <a:xfrm>
              <a:off x="5214938" y="5730915"/>
              <a:ext cx="148784" cy="222211"/>
            </a:xfrm>
            <a:custGeom>
              <a:avLst/>
              <a:gdLst/>
              <a:ahLst/>
              <a:cxnLst/>
              <a:rect l="0" t="0" r="0" b="0"/>
              <a:pathLst>
                <a:path w="148784" h="222211">
                  <a:moveTo>
                    <a:pt x="0" y="31710"/>
                  </a:moveTo>
                  <a:lnTo>
                    <a:pt x="0" y="31710"/>
                  </a:lnTo>
                  <a:lnTo>
                    <a:pt x="0" y="27496"/>
                  </a:lnTo>
                  <a:lnTo>
                    <a:pt x="2351" y="23076"/>
                  </a:lnTo>
                  <a:lnTo>
                    <a:pt x="7218" y="18171"/>
                  </a:lnTo>
                  <a:lnTo>
                    <a:pt x="27067" y="7837"/>
                  </a:lnTo>
                  <a:lnTo>
                    <a:pt x="48589" y="2293"/>
                  </a:lnTo>
                  <a:lnTo>
                    <a:pt x="86557" y="267"/>
                  </a:lnTo>
                  <a:lnTo>
                    <a:pt x="111754" y="0"/>
                  </a:lnTo>
                  <a:lnTo>
                    <a:pt x="114190" y="869"/>
                  </a:lnTo>
                  <a:lnTo>
                    <a:pt x="115815" y="2330"/>
                  </a:lnTo>
                  <a:lnTo>
                    <a:pt x="116897" y="4186"/>
                  </a:lnTo>
                  <a:lnTo>
                    <a:pt x="116737" y="6305"/>
                  </a:lnTo>
                  <a:lnTo>
                    <a:pt x="96884" y="42630"/>
                  </a:lnTo>
                  <a:lnTo>
                    <a:pt x="67242" y="80961"/>
                  </a:lnTo>
                  <a:lnTo>
                    <a:pt x="65162" y="84466"/>
                  </a:lnTo>
                  <a:lnTo>
                    <a:pt x="63992" y="90655"/>
                  </a:lnTo>
                  <a:lnTo>
                    <a:pt x="64710" y="92173"/>
                  </a:lnTo>
                  <a:lnTo>
                    <a:pt x="66070" y="93186"/>
                  </a:lnTo>
                  <a:lnTo>
                    <a:pt x="69934" y="95193"/>
                  </a:lnTo>
                  <a:lnTo>
                    <a:pt x="74590" y="99023"/>
                  </a:lnTo>
                  <a:lnTo>
                    <a:pt x="81951" y="101315"/>
                  </a:lnTo>
                  <a:lnTo>
                    <a:pt x="116566" y="107254"/>
                  </a:lnTo>
                  <a:lnTo>
                    <a:pt x="140543" y="119215"/>
                  </a:lnTo>
                  <a:lnTo>
                    <a:pt x="146248" y="124400"/>
                  </a:lnTo>
                  <a:lnTo>
                    <a:pt x="148783" y="129644"/>
                  </a:lnTo>
                  <a:lnTo>
                    <a:pt x="147558" y="137266"/>
                  </a:lnTo>
                  <a:lnTo>
                    <a:pt x="139586" y="156532"/>
                  </a:lnTo>
                  <a:lnTo>
                    <a:pt x="113248" y="187855"/>
                  </a:lnTo>
                  <a:lnTo>
                    <a:pt x="74951" y="210437"/>
                  </a:lnTo>
                  <a:lnTo>
                    <a:pt x="39368" y="219391"/>
                  </a:lnTo>
                  <a:lnTo>
                    <a:pt x="7937" y="2222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290"/>
            <p:cNvSpPr/>
            <p:nvPr>
              <p:custDataLst>
                <p:tags r:id="rId12"/>
              </p:custDataLst>
            </p:nvPr>
          </p:nvSpPr>
          <p:spPr>
            <a:xfrm>
              <a:off x="5423038" y="5715000"/>
              <a:ext cx="115661" cy="214314"/>
            </a:xfrm>
            <a:custGeom>
              <a:avLst/>
              <a:gdLst/>
              <a:ahLst/>
              <a:cxnLst/>
              <a:rect l="0" t="0" r="0" b="0"/>
              <a:pathLst>
                <a:path w="115661" h="214314">
                  <a:moveTo>
                    <a:pt x="45899" y="0"/>
                  </a:moveTo>
                  <a:lnTo>
                    <a:pt x="45899" y="0"/>
                  </a:lnTo>
                  <a:lnTo>
                    <a:pt x="41686" y="0"/>
                  </a:lnTo>
                  <a:lnTo>
                    <a:pt x="40444" y="882"/>
                  </a:lnTo>
                  <a:lnTo>
                    <a:pt x="39617" y="2352"/>
                  </a:lnTo>
                  <a:lnTo>
                    <a:pt x="34075" y="15261"/>
                  </a:lnTo>
                  <a:lnTo>
                    <a:pt x="15641" y="50941"/>
                  </a:lnTo>
                  <a:lnTo>
                    <a:pt x="8074" y="86399"/>
                  </a:lnTo>
                  <a:lnTo>
                    <a:pt x="1124" y="123454"/>
                  </a:lnTo>
                  <a:lnTo>
                    <a:pt x="0" y="144568"/>
                  </a:lnTo>
                  <a:lnTo>
                    <a:pt x="9432" y="178572"/>
                  </a:lnTo>
                  <a:lnTo>
                    <a:pt x="16757" y="187550"/>
                  </a:lnTo>
                  <a:lnTo>
                    <a:pt x="25891" y="193599"/>
                  </a:lnTo>
                  <a:lnTo>
                    <a:pt x="40951" y="197003"/>
                  </a:lnTo>
                  <a:lnTo>
                    <a:pt x="51344" y="197800"/>
                  </a:lnTo>
                  <a:lnTo>
                    <a:pt x="61842" y="193450"/>
                  </a:lnTo>
                  <a:lnTo>
                    <a:pt x="75318" y="185789"/>
                  </a:lnTo>
                  <a:lnTo>
                    <a:pt x="78741" y="184713"/>
                  </a:lnTo>
                  <a:lnTo>
                    <a:pt x="91985" y="174771"/>
                  </a:lnTo>
                  <a:lnTo>
                    <a:pt x="111677" y="138468"/>
                  </a:lnTo>
                  <a:lnTo>
                    <a:pt x="115660" y="126184"/>
                  </a:lnTo>
                  <a:lnTo>
                    <a:pt x="114455" y="122046"/>
                  </a:lnTo>
                  <a:lnTo>
                    <a:pt x="108412" y="112745"/>
                  </a:lnTo>
                  <a:lnTo>
                    <a:pt x="102200" y="107435"/>
                  </a:lnTo>
                  <a:lnTo>
                    <a:pt x="96498" y="105075"/>
                  </a:lnTo>
                  <a:lnTo>
                    <a:pt x="91024" y="104027"/>
                  </a:lnTo>
                  <a:lnTo>
                    <a:pt x="78770" y="107650"/>
                  </a:lnTo>
                  <a:lnTo>
                    <a:pt x="71385" y="114283"/>
                  </a:lnTo>
                  <a:lnTo>
                    <a:pt x="47701" y="149434"/>
                  </a:lnTo>
                  <a:lnTo>
                    <a:pt x="33790" y="181662"/>
                  </a:lnTo>
                  <a:lnTo>
                    <a:pt x="31698" y="190393"/>
                  </a:lnTo>
                  <a:lnTo>
                    <a:pt x="32021" y="193957"/>
                  </a:lnTo>
                  <a:lnTo>
                    <a:pt x="37962" y="214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291"/>
            <p:cNvSpPr/>
            <p:nvPr>
              <p:custDataLst>
                <p:tags r:id="rId13"/>
              </p:custDataLst>
            </p:nvPr>
          </p:nvSpPr>
          <p:spPr>
            <a:xfrm>
              <a:off x="5564287" y="5699452"/>
              <a:ext cx="109449" cy="211764"/>
            </a:xfrm>
            <a:custGeom>
              <a:avLst/>
              <a:gdLst/>
              <a:ahLst/>
              <a:cxnLst/>
              <a:rect l="0" t="0" r="0" b="0"/>
              <a:pathLst>
                <a:path w="109449" h="211764">
                  <a:moveTo>
                    <a:pt x="7838" y="7610"/>
                  </a:moveTo>
                  <a:lnTo>
                    <a:pt x="7838" y="7610"/>
                  </a:lnTo>
                  <a:lnTo>
                    <a:pt x="15448" y="0"/>
                  </a:lnTo>
                  <a:lnTo>
                    <a:pt x="15746" y="10750"/>
                  </a:lnTo>
                  <a:lnTo>
                    <a:pt x="8572" y="44974"/>
                  </a:lnTo>
                  <a:lnTo>
                    <a:pt x="3721" y="79786"/>
                  </a:lnTo>
                  <a:lnTo>
                    <a:pt x="235" y="113069"/>
                  </a:lnTo>
                  <a:lnTo>
                    <a:pt x="0" y="143711"/>
                  </a:lnTo>
                  <a:lnTo>
                    <a:pt x="6257" y="180014"/>
                  </a:lnTo>
                  <a:lnTo>
                    <a:pt x="10957" y="193301"/>
                  </a:lnTo>
                  <a:lnTo>
                    <a:pt x="18338" y="202735"/>
                  </a:lnTo>
                  <a:lnTo>
                    <a:pt x="26616" y="208985"/>
                  </a:lnTo>
                  <a:lnTo>
                    <a:pt x="33235" y="211763"/>
                  </a:lnTo>
                  <a:lnTo>
                    <a:pt x="41468" y="210646"/>
                  </a:lnTo>
                  <a:lnTo>
                    <a:pt x="50125" y="207209"/>
                  </a:lnTo>
                  <a:lnTo>
                    <a:pt x="77462" y="183803"/>
                  </a:lnTo>
                  <a:lnTo>
                    <a:pt x="80713" y="180634"/>
                  </a:lnTo>
                  <a:lnTo>
                    <a:pt x="100371" y="141271"/>
                  </a:lnTo>
                  <a:lnTo>
                    <a:pt x="108660" y="127466"/>
                  </a:lnTo>
                  <a:lnTo>
                    <a:pt x="109448" y="124556"/>
                  </a:lnTo>
                  <a:lnTo>
                    <a:pt x="109092" y="122615"/>
                  </a:lnTo>
                  <a:lnTo>
                    <a:pt x="107973" y="121323"/>
                  </a:lnTo>
                  <a:lnTo>
                    <a:pt x="104052" y="119246"/>
                  </a:lnTo>
                  <a:lnTo>
                    <a:pt x="65150" y="156689"/>
                  </a:lnTo>
                  <a:lnTo>
                    <a:pt x="55981" y="168199"/>
                  </a:lnTo>
                  <a:lnTo>
                    <a:pt x="39588" y="1981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292"/>
            <p:cNvSpPr/>
            <p:nvPr>
              <p:custDataLst>
                <p:tags r:id="rId14"/>
              </p:custDataLst>
            </p:nvPr>
          </p:nvSpPr>
          <p:spPr>
            <a:xfrm>
              <a:off x="5746750" y="5897562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7937" y="0"/>
                  </a:moveTo>
                  <a:lnTo>
                    <a:pt x="7937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SMARTInkShape-Group52"/>
          <p:cNvGrpSpPr/>
          <p:nvPr/>
        </p:nvGrpSpPr>
        <p:grpSpPr>
          <a:xfrm>
            <a:off x="5811914" y="5699125"/>
            <a:ext cx="192799" cy="94755"/>
            <a:chOff x="5811914" y="5699125"/>
            <a:chExt cx="192799" cy="94755"/>
          </a:xfrm>
        </p:grpSpPr>
        <p:sp>
          <p:nvSpPr>
            <p:cNvPr id="78" name="SMARTInkShape-293"/>
            <p:cNvSpPr/>
            <p:nvPr>
              <p:custDataLst>
                <p:tags r:id="rId8"/>
              </p:custDataLst>
            </p:nvPr>
          </p:nvSpPr>
          <p:spPr>
            <a:xfrm>
              <a:off x="5811914" y="5699125"/>
              <a:ext cx="85146" cy="94755"/>
            </a:xfrm>
            <a:custGeom>
              <a:avLst/>
              <a:gdLst/>
              <a:ahLst/>
              <a:cxnLst/>
              <a:rect l="0" t="0" r="0" b="0"/>
              <a:pathLst>
                <a:path w="85146" h="94755">
                  <a:moveTo>
                    <a:pt x="53899" y="0"/>
                  </a:moveTo>
                  <a:lnTo>
                    <a:pt x="53899" y="0"/>
                  </a:lnTo>
                  <a:lnTo>
                    <a:pt x="49685" y="0"/>
                  </a:lnTo>
                  <a:lnTo>
                    <a:pt x="45264" y="2351"/>
                  </a:lnTo>
                  <a:lnTo>
                    <a:pt x="12656" y="33333"/>
                  </a:lnTo>
                  <a:lnTo>
                    <a:pt x="2080" y="50224"/>
                  </a:lnTo>
                  <a:lnTo>
                    <a:pt x="0" y="57012"/>
                  </a:lnTo>
                  <a:lnTo>
                    <a:pt x="1427" y="65320"/>
                  </a:lnTo>
                  <a:lnTo>
                    <a:pt x="7190" y="77562"/>
                  </a:lnTo>
                  <a:lnTo>
                    <a:pt x="12854" y="83860"/>
                  </a:lnTo>
                  <a:lnTo>
                    <a:pt x="25079" y="91483"/>
                  </a:lnTo>
                  <a:lnTo>
                    <a:pt x="35560" y="94134"/>
                  </a:lnTo>
                  <a:lnTo>
                    <a:pt x="44572" y="94754"/>
                  </a:lnTo>
                  <a:lnTo>
                    <a:pt x="59562" y="90889"/>
                  </a:lnTo>
                  <a:lnTo>
                    <a:pt x="67587" y="84198"/>
                  </a:lnTo>
                  <a:lnTo>
                    <a:pt x="81833" y="65899"/>
                  </a:lnTo>
                  <a:lnTo>
                    <a:pt x="85145" y="46166"/>
                  </a:lnTo>
                  <a:lnTo>
                    <a:pt x="83073" y="40215"/>
                  </a:lnTo>
                  <a:lnTo>
                    <a:pt x="81286" y="37393"/>
                  </a:lnTo>
                  <a:lnTo>
                    <a:pt x="70343" y="29209"/>
                  </a:lnTo>
                  <a:lnTo>
                    <a:pt x="60143" y="25411"/>
                  </a:lnTo>
                  <a:lnTo>
                    <a:pt x="38023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294"/>
            <p:cNvSpPr/>
            <p:nvPr>
              <p:custDataLst>
                <p:tags r:id="rId9"/>
              </p:custDataLst>
            </p:nvPr>
          </p:nvSpPr>
          <p:spPr>
            <a:xfrm>
              <a:off x="5929446" y="5699125"/>
              <a:ext cx="75267" cy="75635"/>
            </a:xfrm>
            <a:custGeom>
              <a:avLst/>
              <a:gdLst/>
              <a:ahLst/>
              <a:cxnLst/>
              <a:rect l="0" t="0" r="0" b="0"/>
              <a:pathLst>
                <a:path w="75267" h="75635">
                  <a:moveTo>
                    <a:pt x="31617" y="0"/>
                  </a:moveTo>
                  <a:lnTo>
                    <a:pt x="31617" y="0"/>
                  </a:lnTo>
                  <a:lnTo>
                    <a:pt x="24782" y="0"/>
                  </a:lnTo>
                  <a:lnTo>
                    <a:pt x="12728" y="11047"/>
                  </a:lnTo>
                  <a:lnTo>
                    <a:pt x="3322" y="26713"/>
                  </a:lnTo>
                  <a:lnTo>
                    <a:pt x="549" y="39215"/>
                  </a:lnTo>
                  <a:lnTo>
                    <a:pt x="0" y="54390"/>
                  </a:lnTo>
                  <a:lnTo>
                    <a:pt x="2278" y="61803"/>
                  </a:lnTo>
                  <a:lnTo>
                    <a:pt x="4119" y="65015"/>
                  </a:lnTo>
                  <a:lnTo>
                    <a:pt x="6229" y="67156"/>
                  </a:lnTo>
                  <a:lnTo>
                    <a:pt x="18528" y="75087"/>
                  </a:lnTo>
                  <a:lnTo>
                    <a:pt x="22009" y="75634"/>
                  </a:lnTo>
                  <a:lnTo>
                    <a:pt x="55641" y="69408"/>
                  </a:lnTo>
                  <a:lnTo>
                    <a:pt x="60862" y="67439"/>
                  </a:lnTo>
                  <a:lnTo>
                    <a:pt x="64342" y="64362"/>
                  </a:lnTo>
                  <a:lnTo>
                    <a:pt x="74600" y="45963"/>
                  </a:lnTo>
                  <a:lnTo>
                    <a:pt x="75266" y="43872"/>
                  </a:lnTo>
                  <a:lnTo>
                    <a:pt x="74827" y="42477"/>
                  </a:lnTo>
                  <a:lnTo>
                    <a:pt x="73652" y="41547"/>
                  </a:lnTo>
                  <a:lnTo>
                    <a:pt x="72347" y="38162"/>
                  </a:lnTo>
                  <a:lnTo>
                    <a:pt x="72000" y="36025"/>
                  </a:lnTo>
                  <a:lnTo>
                    <a:pt x="70004" y="34600"/>
                  </a:lnTo>
                  <a:lnTo>
                    <a:pt x="39554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SMARTInkShape-Group53"/>
          <p:cNvGrpSpPr/>
          <p:nvPr/>
        </p:nvGrpSpPr>
        <p:grpSpPr>
          <a:xfrm>
            <a:off x="4617012" y="5635625"/>
            <a:ext cx="190518" cy="293689"/>
            <a:chOff x="4617012" y="5635625"/>
            <a:chExt cx="190518" cy="293689"/>
          </a:xfrm>
        </p:grpSpPr>
        <p:sp>
          <p:nvSpPr>
            <p:cNvPr id="81" name="SMARTInkShape-295"/>
            <p:cNvSpPr/>
            <p:nvPr>
              <p:custDataLst>
                <p:tags r:id="rId6"/>
              </p:custDataLst>
            </p:nvPr>
          </p:nvSpPr>
          <p:spPr>
            <a:xfrm>
              <a:off x="4617012" y="5675640"/>
              <a:ext cx="190518" cy="253674"/>
            </a:xfrm>
            <a:custGeom>
              <a:avLst/>
              <a:gdLst/>
              <a:ahLst/>
              <a:cxnLst/>
              <a:rect l="0" t="0" r="0" b="0"/>
              <a:pathLst>
                <a:path w="190518" h="253674">
                  <a:moveTo>
                    <a:pt x="185176" y="7610"/>
                  </a:moveTo>
                  <a:lnTo>
                    <a:pt x="185176" y="7610"/>
                  </a:lnTo>
                  <a:lnTo>
                    <a:pt x="185176" y="776"/>
                  </a:lnTo>
                  <a:lnTo>
                    <a:pt x="184293" y="409"/>
                  </a:lnTo>
                  <a:lnTo>
                    <a:pt x="180962" y="0"/>
                  </a:lnTo>
                  <a:lnTo>
                    <a:pt x="169913" y="3983"/>
                  </a:lnTo>
                  <a:lnTo>
                    <a:pt x="138938" y="19697"/>
                  </a:lnTo>
                  <a:lnTo>
                    <a:pt x="126701" y="23565"/>
                  </a:lnTo>
                  <a:lnTo>
                    <a:pt x="93755" y="41146"/>
                  </a:lnTo>
                  <a:lnTo>
                    <a:pt x="59847" y="59638"/>
                  </a:lnTo>
                  <a:lnTo>
                    <a:pt x="22489" y="90572"/>
                  </a:lnTo>
                  <a:lnTo>
                    <a:pt x="8405" y="100592"/>
                  </a:lnTo>
                  <a:lnTo>
                    <a:pt x="1365" y="109495"/>
                  </a:lnTo>
                  <a:lnTo>
                    <a:pt x="17" y="112575"/>
                  </a:lnTo>
                  <a:lnTo>
                    <a:pt x="0" y="114629"/>
                  </a:lnTo>
                  <a:lnTo>
                    <a:pt x="872" y="115997"/>
                  </a:lnTo>
                  <a:lnTo>
                    <a:pt x="18952" y="117924"/>
                  </a:lnTo>
                  <a:lnTo>
                    <a:pt x="52094" y="113120"/>
                  </a:lnTo>
                  <a:lnTo>
                    <a:pt x="86751" y="111486"/>
                  </a:lnTo>
                  <a:lnTo>
                    <a:pt x="123184" y="111883"/>
                  </a:lnTo>
                  <a:lnTo>
                    <a:pt x="160093" y="119471"/>
                  </a:lnTo>
                  <a:lnTo>
                    <a:pt x="174909" y="125235"/>
                  </a:lnTo>
                  <a:lnTo>
                    <a:pt x="184434" y="133677"/>
                  </a:lnTo>
                  <a:lnTo>
                    <a:pt x="189256" y="145661"/>
                  </a:lnTo>
                  <a:lnTo>
                    <a:pt x="190517" y="159807"/>
                  </a:lnTo>
                  <a:lnTo>
                    <a:pt x="188138" y="174913"/>
                  </a:lnTo>
                  <a:lnTo>
                    <a:pt x="181788" y="188094"/>
                  </a:lnTo>
                  <a:lnTo>
                    <a:pt x="167553" y="206714"/>
                  </a:lnTo>
                  <a:lnTo>
                    <a:pt x="132344" y="227944"/>
                  </a:lnTo>
                  <a:lnTo>
                    <a:pt x="97177" y="242836"/>
                  </a:lnTo>
                  <a:lnTo>
                    <a:pt x="26425" y="2536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296"/>
            <p:cNvSpPr/>
            <p:nvPr>
              <p:custDataLst>
                <p:tags r:id="rId7"/>
              </p:custDataLst>
            </p:nvPr>
          </p:nvSpPr>
          <p:spPr>
            <a:xfrm>
              <a:off x="4675188" y="5635625"/>
              <a:ext cx="23813" cy="285751"/>
            </a:xfrm>
            <a:custGeom>
              <a:avLst/>
              <a:gdLst/>
              <a:ahLst/>
              <a:cxnLst/>
              <a:rect l="0" t="0" r="0" b="0"/>
              <a:pathLst>
                <a:path w="23813" h="285751">
                  <a:moveTo>
                    <a:pt x="0" y="0"/>
                  </a:moveTo>
                  <a:lnTo>
                    <a:pt x="0" y="0"/>
                  </a:lnTo>
                  <a:lnTo>
                    <a:pt x="0" y="27903"/>
                  </a:lnTo>
                  <a:lnTo>
                    <a:pt x="0" y="67064"/>
                  </a:lnTo>
                  <a:lnTo>
                    <a:pt x="0" y="94481"/>
                  </a:lnTo>
                  <a:lnTo>
                    <a:pt x="881" y="122248"/>
                  </a:lnTo>
                  <a:lnTo>
                    <a:pt x="4213" y="152228"/>
                  </a:lnTo>
                  <a:lnTo>
                    <a:pt x="6833" y="186215"/>
                  </a:lnTo>
                  <a:lnTo>
                    <a:pt x="11824" y="221470"/>
                  </a:lnTo>
                  <a:lnTo>
                    <a:pt x="23812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2620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Bill </a:t>
            </a:r>
            <a:r>
              <a:rPr lang="en-US" dirty="0"/>
              <a:t>buys a buys a house from Chris.  The possession date is May 1.  The annual property taxes on the property are $4400.</a:t>
            </a:r>
          </a:p>
          <a:p>
            <a:pPr lvl="1"/>
            <a:r>
              <a:rPr lang="en-US" dirty="0"/>
              <a:t>Who pays the property tax adjustment?</a:t>
            </a:r>
          </a:p>
          <a:p>
            <a:endParaRPr lang="en-US" dirty="0"/>
          </a:p>
          <a:p>
            <a:pPr lvl="1"/>
            <a:r>
              <a:rPr lang="en-US" dirty="0"/>
              <a:t>Who receives the property tax adjustment?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1"/>
            <a:r>
              <a:rPr lang="en-US" dirty="0"/>
              <a:t>Calculate the value of the property tax adjustment</a:t>
            </a:r>
            <a:r>
              <a:rPr lang="en-US" dirty="0" smtClean="0"/>
              <a:t>?</a:t>
            </a:r>
            <a:endParaRPr lang="en-US" dirty="0"/>
          </a:p>
        </p:txBody>
      </p:sp>
      <p:grpSp>
        <p:nvGrpSpPr>
          <p:cNvPr id="50" name="SMARTInkShape-Group60"/>
          <p:cNvGrpSpPr/>
          <p:nvPr/>
        </p:nvGrpSpPr>
        <p:grpSpPr>
          <a:xfrm>
            <a:off x="3736235" y="5278469"/>
            <a:ext cx="1204001" cy="356689"/>
            <a:chOff x="3736235" y="5278469"/>
            <a:chExt cx="1204001" cy="356689"/>
          </a:xfrm>
        </p:grpSpPr>
        <p:sp>
          <p:nvSpPr>
            <p:cNvPr id="43" name="SMARTInkShape-331"/>
            <p:cNvSpPr/>
            <p:nvPr>
              <p:custDataLst>
                <p:tags r:id="rId28"/>
              </p:custDataLst>
            </p:nvPr>
          </p:nvSpPr>
          <p:spPr>
            <a:xfrm>
              <a:off x="4826000" y="5278469"/>
              <a:ext cx="114236" cy="126970"/>
            </a:xfrm>
            <a:custGeom>
              <a:avLst/>
              <a:gdLst/>
              <a:ahLst/>
              <a:cxnLst/>
              <a:rect l="0" t="0" r="0" b="0"/>
              <a:pathLst>
                <a:path w="114236" h="126970">
                  <a:moveTo>
                    <a:pt x="0" y="15844"/>
                  </a:moveTo>
                  <a:lnTo>
                    <a:pt x="0" y="15844"/>
                  </a:lnTo>
                  <a:lnTo>
                    <a:pt x="4213" y="15844"/>
                  </a:lnTo>
                  <a:lnTo>
                    <a:pt x="8634" y="13492"/>
                  </a:lnTo>
                  <a:lnTo>
                    <a:pt x="11047" y="11630"/>
                  </a:lnTo>
                  <a:lnTo>
                    <a:pt x="18433" y="9561"/>
                  </a:lnTo>
                  <a:lnTo>
                    <a:pt x="32508" y="6044"/>
                  </a:lnTo>
                  <a:lnTo>
                    <a:pt x="43552" y="2669"/>
                  </a:lnTo>
                  <a:lnTo>
                    <a:pt x="82197" y="206"/>
                  </a:lnTo>
                  <a:lnTo>
                    <a:pt x="106792" y="0"/>
                  </a:lnTo>
                  <a:lnTo>
                    <a:pt x="108237" y="872"/>
                  </a:lnTo>
                  <a:lnTo>
                    <a:pt x="109200" y="2334"/>
                  </a:lnTo>
                  <a:lnTo>
                    <a:pt x="109840" y="4191"/>
                  </a:lnTo>
                  <a:lnTo>
                    <a:pt x="108505" y="6311"/>
                  </a:lnTo>
                  <a:lnTo>
                    <a:pt x="69941" y="34377"/>
                  </a:lnTo>
                  <a:lnTo>
                    <a:pt x="68676" y="37019"/>
                  </a:lnTo>
                  <a:lnTo>
                    <a:pt x="68715" y="39662"/>
                  </a:lnTo>
                  <a:lnTo>
                    <a:pt x="71109" y="44950"/>
                  </a:lnTo>
                  <a:lnTo>
                    <a:pt x="75114" y="50240"/>
                  </a:lnTo>
                  <a:lnTo>
                    <a:pt x="100014" y="65820"/>
                  </a:lnTo>
                  <a:lnTo>
                    <a:pt x="113142" y="80886"/>
                  </a:lnTo>
                  <a:lnTo>
                    <a:pt x="114235" y="84781"/>
                  </a:lnTo>
                  <a:lnTo>
                    <a:pt x="113094" y="93814"/>
                  </a:lnTo>
                  <a:lnTo>
                    <a:pt x="107297" y="101356"/>
                  </a:lnTo>
                  <a:lnTo>
                    <a:pt x="97958" y="107647"/>
                  </a:lnTo>
                  <a:lnTo>
                    <a:pt x="55563" y="1269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332"/>
            <p:cNvSpPr/>
            <p:nvPr>
              <p:custDataLst>
                <p:tags r:id="rId29"/>
              </p:custDataLst>
            </p:nvPr>
          </p:nvSpPr>
          <p:spPr>
            <a:xfrm>
              <a:off x="4691062" y="5286412"/>
              <a:ext cx="116028" cy="142839"/>
            </a:xfrm>
            <a:custGeom>
              <a:avLst/>
              <a:gdLst/>
              <a:ahLst/>
              <a:cxnLst/>
              <a:rect l="0" t="0" r="0" b="0"/>
              <a:pathLst>
                <a:path w="116028" h="142839">
                  <a:moveTo>
                    <a:pt x="0" y="15838"/>
                  </a:moveTo>
                  <a:lnTo>
                    <a:pt x="0" y="15838"/>
                  </a:lnTo>
                  <a:lnTo>
                    <a:pt x="4214" y="15838"/>
                  </a:lnTo>
                  <a:lnTo>
                    <a:pt x="8634" y="13486"/>
                  </a:lnTo>
                  <a:lnTo>
                    <a:pt x="15303" y="9502"/>
                  </a:lnTo>
                  <a:lnTo>
                    <a:pt x="33932" y="3181"/>
                  </a:lnTo>
                  <a:lnTo>
                    <a:pt x="66283" y="599"/>
                  </a:lnTo>
                  <a:lnTo>
                    <a:pt x="103693" y="18"/>
                  </a:lnTo>
                  <a:lnTo>
                    <a:pt x="108817" y="0"/>
                  </a:lnTo>
                  <a:lnTo>
                    <a:pt x="112232" y="870"/>
                  </a:lnTo>
                  <a:lnTo>
                    <a:pt x="114509" y="2331"/>
                  </a:lnTo>
                  <a:lnTo>
                    <a:pt x="116027" y="4188"/>
                  </a:lnTo>
                  <a:lnTo>
                    <a:pt x="115275" y="7189"/>
                  </a:lnTo>
                  <a:lnTo>
                    <a:pt x="100914" y="25456"/>
                  </a:lnTo>
                  <a:lnTo>
                    <a:pt x="67639" y="51205"/>
                  </a:lnTo>
                  <a:lnTo>
                    <a:pt x="61518" y="53605"/>
                  </a:lnTo>
                  <a:lnTo>
                    <a:pt x="60415" y="55127"/>
                  </a:lnTo>
                  <a:lnTo>
                    <a:pt x="60562" y="57023"/>
                  </a:lnTo>
                  <a:lnTo>
                    <a:pt x="63076" y="61483"/>
                  </a:lnTo>
                  <a:lnTo>
                    <a:pt x="67133" y="66405"/>
                  </a:lnTo>
                  <a:lnTo>
                    <a:pt x="82804" y="74134"/>
                  </a:lnTo>
                  <a:lnTo>
                    <a:pt x="95776" y="77795"/>
                  </a:lnTo>
                  <a:lnTo>
                    <a:pt x="102245" y="83355"/>
                  </a:lnTo>
                  <a:lnTo>
                    <a:pt x="105205" y="87308"/>
                  </a:lnTo>
                  <a:lnTo>
                    <a:pt x="106297" y="90826"/>
                  </a:lnTo>
                  <a:lnTo>
                    <a:pt x="106142" y="94052"/>
                  </a:lnTo>
                  <a:lnTo>
                    <a:pt x="104064" y="105158"/>
                  </a:lnTo>
                  <a:lnTo>
                    <a:pt x="103771" y="109781"/>
                  </a:lnTo>
                  <a:lnTo>
                    <a:pt x="96392" y="119620"/>
                  </a:lnTo>
                  <a:lnTo>
                    <a:pt x="85175" y="128109"/>
                  </a:lnTo>
                  <a:lnTo>
                    <a:pt x="47625" y="1428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333"/>
            <p:cNvSpPr/>
            <p:nvPr>
              <p:custDataLst>
                <p:tags r:id="rId30"/>
              </p:custDataLst>
            </p:nvPr>
          </p:nvSpPr>
          <p:spPr>
            <a:xfrm>
              <a:off x="4627563" y="5508625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334"/>
            <p:cNvSpPr/>
            <p:nvPr>
              <p:custDataLst>
                <p:tags r:id="rId31"/>
              </p:custDataLst>
            </p:nvPr>
          </p:nvSpPr>
          <p:spPr>
            <a:xfrm>
              <a:off x="4452937" y="5318489"/>
              <a:ext cx="121079" cy="245699"/>
            </a:xfrm>
            <a:custGeom>
              <a:avLst/>
              <a:gdLst/>
              <a:ahLst/>
              <a:cxnLst/>
              <a:rect l="0" t="0" r="0" b="0"/>
              <a:pathLst>
                <a:path w="121079" h="245699">
                  <a:moveTo>
                    <a:pt x="0" y="23449"/>
                  </a:moveTo>
                  <a:lnTo>
                    <a:pt x="0" y="23449"/>
                  </a:lnTo>
                  <a:lnTo>
                    <a:pt x="4214" y="23449"/>
                  </a:lnTo>
                  <a:lnTo>
                    <a:pt x="8634" y="21097"/>
                  </a:lnTo>
                  <a:lnTo>
                    <a:pt x="21259" y="10792"/>
                  </a:lnTo>
                  <a:lnTo>
                    <a:pt x="48328" y="1479"/>
                  </a:lnTo>
                  <a:lnTo>
                    <a:pt x="73144" y="0"/>
                  </a:lnTo>
                  <a:lnTo>
                    <a:pt x="83368" y="2149"/>
                  </a:lnTo>
                  <a:lnTo>
                    <a:pt x="91733" y="6927"/>
                  </a:lnTo>
                  <a:lnTo>
                    <a:pt x="101331" y="14930"/>
                  </a:lnTo>
                  <a:lnTo>
                    <a:pt x="103714" y="20415"/>
                  </a:lnTo>
                  <a:lnTo>
                    <a:pt x="104010" y="33565"/>
                  </a:lnTo>
                  <a:lnTo>
                    <a:pt x="101202" y="43526"/>
                  </a:lnTo>
                  <a:lnTo>
                    <a:pt x="78504" y="77725"/>
                  </a:lnTo>
                  <a:lnTo>
                    <a:pt x="63242" y="92152"/>
                  </a:lnTo>
                  <a:lnTo>
                    <a:pt x="46496" y="104929"/>
                  </a:lnTo>
                  <a:lnTo>
                    <a:pt x="42714" y="110521"/>
                  </a:lnTo>
                  <a:lnTo>
                    <a:pt x="41705" y="113247"/>
                  </a:lnTo>
                  <a:lnTo>
                    <a:pt x="42797" y="115946"/>
                  </a:lnTo>
                  <a:lnTo>
                    <a:pt x="48713" y="121298"/>
                  </a:lnTo>
                  <a:lnTo>
                    <a:pt x="59574" y="124263"/>
                  </a:lnTo>
                  <a:lnTo>
                    <a:pt x="78212" y="128284"/>
                  </a:lnTo>
                  <a:lnTo>
                    <a:pt x="97257" y="132710"/>
                  </a:lnTo>
                  <a:lnTo>
                    <a:pt x="110253" y="134627"/>
                  </a:lnTo>
                  <a:lnTo>
                    <a:pt x="118970" y="138419"/>
                  </a:lnTo>
                  <a:lnTo>
                    <a:pt x="120764" y="141548"/>
                  </a:lnTo>
                  <a:lnTo>
                    <a:pt x="121078" y="145396"/>
                  </a:lnTo>
                  <a:lnTo>
                    <a:pt x="120407" y="149726"/>
                  </a:lnTo>
                  <a:lnTo>
                    <a:pt x="106654" y="174804"/>
                  </a:lnTo>
                  <a:lnTo>
                    <a:pt x="84601" y="197658"/>
                  </a:lnTo>
                  <a:lnTo>
                    <a:pt x="52014" y="221153"/>
                  </a:lnTo>
                  <a:lnTo>
                    <a:pt x="12599" y="239592"/>
                  </a:lnTo>
                  <a:lnTo>
                    <a:pt x="0" y="2456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335"/>
            <p:cNvSpPr/>
            <p:nvPr>
              <p:custDataLst>
                <p:tags r:id="rId32"/>
              </p:custDataLst>
            </p:nvPr>
          </p:nvSpPr>
          <p:spPr>
            <a:xfrm>
              <a:off x="4246562" y="5334346"/>
              <a:ext cx="175845" cy="237780"/>
            </a:xfrm>
            <a:custGeom>
              <a:avLst/>
              <a:gdLst/>
              <a:ahLst/>
              <a:cxnLst/>
              <a:rect l="0" t="0" r="0" b="0"/>
              <a:pathLst>
                <a:path w="175845" h="237780">
                  <a:moveTo>
                    <a:pt x="0" y="39341"/>
                  </a:moveTo>
                  <a:lnTo>
                    <a:pt x="0" y="39341"/>
                  </a:lnTo>
                  <a:lnTo>
                    <a:pt x="0" y="32507"/>
                  </a:lnTo>
                  <a:lnTo>
                    <a:pt x="4214" y="27517"/>
                  </a:lnTo>
                  <a:lnTo>
                    <a:pt x="35702" y="13013"/>
                  </a:lnTo>
                  <a:lnTo>
                    <a:pt x="62319" y="3612"/>
                  </a:lnTo>
                  <a:lnTo>
                    <a:pt x="91667" y="826"/>
                  </a:lnTo>
                  <a:lnTo>
                    <a:pt x="123587" y="0"/>
                  </a:lnTo>
                  <a:lnTo>
                    <a:pt x="139594" y="691"/>
                  </a:lnTo>
                  <a:lnTo>
                    <a:pt x="149648" y="3936"/>
                  </a:lnTo>
                  <a:lnTo>
                    <a:pt x="152681" y="6037"/>
                  </a:lnTo>
                  <a:lnTo>
                    <a:pt x="156053" y="10722"/>
                  </a:lnTo>
                  <a:lnTo>
                    <a:pt x="155188" y="14088"/>
                  </a:lnTo>
                  <a:lnTo>
                    <a:pt x="149524" y="22532"/>
                  </a:lnTo>
                  <a:lnTo>
                    <a:pt x="109867" y="56198"/>
                  </a:lnTo>
                  <a:lnTo>
                    <a:pt x="81266" y="77664"/>
                  </a:lnTo>
                  <a:lnTo>
                    <a:pt x="77990" y="80765"/>
                  </a:lnTo>
                  <a:lnTo>
                    <a:pt x="76688" y="83714"/>
                  </a:lnTo>
                  <a:lnTo>
                    <a:pt x="76702" y="86561"/>
                  </a:lnTo>
                  <a:lnTo>
                    <a:pt x="77593" y="89342"/>
                  </a:lnTo>
                  <a:lnTo>
                    <a:pt x="79951" y="91196"/>
                  </a:lnTo>
                  <a:lnTo>
                    <a:pt x="117258" y="100915"/>
                  </a:lnTo>
                  <a:lnTo>
                    <a:pt x="156759" y="116133"/>
                  </a:lnTo>
                  <a:lnTo>
                    <a:pt x="173807" y="133521"/>
                  </a:lnTo>
                  <a:lnTo>
                    <a:pt x="175844" y="139170"/>
                  </a:lnTo>
                  <a:lnTo>
                    <a:pt x="175755" y="152501"/>
                  </a:lnTo>
                  <a:lnTo>
                    <a:pt x="166533" y="174882"/>
                  </a:lnTo>
                  <a:lnTo>
                    <a:pt x="148415" y="194056"/>
                  </a:lnTo>
                  <a:lnTo>
                    <a:pt x="113161" y="219369"/>
                  </a:lnTo>
                  <a:lnTo>
                    <a:pt x="90361" y="231986"/>
                  </a:lnTo>
                  <a:lnTo>
                    <a:pt x="39688" y="2377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336"/>
            <p:cNvSpPr/>
            <p:nvPr>
              <p:custDataLst>
                <p:tags r:id="rId33"/>
              </p:custDataLst>
            </p:nvPr>
          </p:nvSpPr>
          <p:spPr>
            <a:xfrm>
              <a:off x="4040363" y="5367092"/>
              <a:ext cx="141964" cy="244721"/>
            </a:xfrm>
            <a:custGeom>
              <a:avLst/>
              <a:gdLst/>
              <a:ahLst/>
              <a:cxnLst/>
              <a:rect l="0" t="0" r="0" b="0"/>
              <a:pathLst>
                <a:path w="141964" h="244721">
                  <a:moveTo>
                    <a:pt x="118887" y="46283"/>
                  </a:moveTo>
                  <a:lnTo>
                    <a:pt x="118887" y="46283"/>
                  </a:lnTo>
                  <a:lnTo>
                    <a:pt x="129934" y="28401"/>
                  </a:lnTo>
                  <a:lnTo>
                    <a:pt x="129780" y="24661"/>
                  </a:lnTo>
                  <a:lnTo>
                    <a:pt x="124904" y="15800"/>
                  </a:lnTo>
                  <a:lnTo>
                    <a:pt x="119209" y="10686"/>
                  </a:lnTo>
                  <a:lnTo>
                    <a:pt x="99940" y="3189"/>
                  </a:lnTo>
                  <a:lnTo>
                    <a:pt x="78289" y="0"/>
                  </a:lnTo>
                  <a:lnTo>
                    <a:pt x="43578" y="5260"/>
                  </a:lnTo>
                  <a:lnTo>
                    <a:pt x="33088" y="9823"/>
                  </a:lnTo>
                  <a:lnTo>
                    <a:pt x="9965" y="26478"/>
                  </a:lnTo>
                  <a:lnTo>
                    <a:pt x="6585" y="27788"/>
                  </a:lnTo>
                  <a:lnTo>
                    <a:pt x="4332" y="31307"/>
                  </a:lnTo>
                  <a:lnTo>
                    <a:pt x="1160" y="48901"/>
                  </a:lnTo>
                  <a:lnTo>
                    <a:pt x="0" y="86315"/>
                  </a:lnTo>
                  <a:lnTo>
                    <a:pt x="1705" y="92374"/>
                  </a:lnTo>
                  <a:lnTo>
                    <a:pt x="8304" y="101458"/>
                  </a:lnTo>
                  <a:lnTo>
                    <a:pt x="37146" y="120099"/>
                  </a:lnTo>
                  <a:lnTo>
                    <a:pt x="49926" y="120835"/>
                  </a:lnTo>
                  <a:lnTo>
                    <a:pt x="80375" y="115642"/>
                  </a:lnTo>
                  <a:lnTo>
                    <a:pt x="85274" y="113689"/>
                  </a:lnTo>
                  <a:lnTo>
                    <a:pt x="100598" y="98299"/>
                  </a:lnTo>
                  <a:lnTo>
                    <a:pt x="112096" y="81194"/>
                  </a:lnTo>
                  <a:lnTo>
                    <a:pt x="126626" y="44075"/>
                  </a:lnTo>
                  <a:lnTo>
                    <a:pt x="132351" y="32105"/>
                  </a:lnTo>
                  <a:lnTo>
                    <a:pt x="134444" y="19166"/>
                  </a:lnTo>
                  <a:lnTo>
                    <a:pt x="134550" y="19385"/>
                  </a:lnTo>
                  <a:lnTo>
                    <a:pt x="134743" y="54385"/>
                  </a:lnTo>
                  <a:lnTo>
                    <a:pt x="138972" y="90217"/>
                  </a:lnTo>
                  <a:lnTo>
                    <a:pt x="141963" y="121238"/>
                  </a:lnTo>
                  <a:lnTo>
                    <a:pt x="141599" y="153844"/>
                  </a:lnTo>
                  <a:lnTo>
                    <a:pt x="136374" y="192211"/>
                  </a:lnTo>
                  <a:lnTo>
                    <a:pt x="134762" y="2447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337"/>
            <p:cNvSpPr/>
            <p:nvPr>
              <p:custDataLst>
                <p:tags r:id="rId34"/>
              </p:custDataLst>
            </p:nvPr>
          </p:nvSpPr>
          <p:spPr>
            <a:xfrm>
              <a:off x="3736235" y="5335343"/>
              <a:ext cx="275587" cy="299815"/>
            </a:xfrm>
            <a:custGeom>
              <a:avLst/>
              <a:gdLst/>
              <a:ahLst/>
              <a:cxnLst/>
              <a:rect l="0" t="0" r="0" b="0"/>
              <a:pathLst>
                <a:path w="275587" h="299815">
                  <a:moveTo>
                    <a:pt x="73765" y="62157"/>
                  </a:moveTo>
                  <a:lnTo>
                    <a:pt x="73765" y="62157"/>
                  </a:lnTo>
                  <a:lnTo>
                    <a:pt x="73765" y="57943"/>
                  </a:lnTo>
                  <a:lnTo>
                    <a:pt x="88682" y="39793"/>
                  </a:lnTo>
                  <a:lnTo>
                    <a:pt x="119153" y="8860"/>
                  </a:lnTo>
                  <a:lnTo>
                    <a:pt x="129509" y="3192"/>
                  </a:lnTo>
                  <a:lnTo>
                    <a:pt x="152312" y="0"/>
                  </a:lnTo>
                  <a:lnTo>
                    <a:pt x="179940" y="1407"/>
                  </a:lnTo>
                  <a:lnTo>
                    <a:pt x="209293" y="9783"/>
                  </a:lnTo>
                  <a:lnTo>
                    <a:pt x="220136" y="17125"/>
                  </a:lnTo>
                  <a:lnTo>
                    <a:pt x="252628" y="48861"/>
                  </a:lnTo>
                  <a:lnTo>
                    <a:pt x="269069" y="81736"/>
                  </a:lnTo>
                  <a:lnTo>
                    <a:pt x="275586" y="109017"/>
                  </a:lnTo>
                  <a:lnTo>
                    <a:pt x="273132" y="145137"/>
                  </a:lnTo>
                  <a:lnTo>
                    <a:pt x="270852" y="159009"/>
                  </a:lnTo>
                  <a:lnTo>
                    <a:pt x="254375" y="193090"/>
                  </a:lnTo>
                  <a:lnTo>
                    <a:pt x="233308" y="214134"/>
                  </a:lnTo>
                  <a:lnTo>
                    <a:pt x="196349" y="237731"/>
                  </a:lnTo>
                  <a:lnTo>
                    <a:pt x="158973" y="263022"/>
                  </a:lnTo>
                  <a:lnTo>
                    <a:pt x="127831" y="278739"/>
                  </a:lnTo>
                  <a:lnTo>
                    <a:pt x="89443" y="292295"/>
                  </a:lnTo>
                  <a:lnTo>
                    <a:pt x="63418" y="297915"/>
                  </a:lnTo>
                  <a:lnTo>
                    <a:pt x="31445" y="299814"/>
                  </a:lnTo>
                  <a:lnTo>
                    <a:pt x="19384" y="295370"/>
                  </a:lnTo>
                  <a:lnTo>
                    <a:pt x="1483" y="282359"/>
                  </a:lnTo>
                  <a:lnTo>
                    <a:pt x="0" y="277750"/>
                  </a:lnTo>
                  <a:lnTo>
                    <a:pt x="705" y="265573"/>
                  </a:lnTo>
                  <a:lnTo>
                    <a:pt x="10274" y="243842"/>
                  </a:lnTo>
                  <a:lnTo>
                    <a:pt x="24281" y="224861"/>
                  </a:lnTo>
                  <a:lnTo>
                    <a:pt x="43816" y="212279"/>
                  </a:lnTo>
                  <a:lnTo>
                    <a:pt x="57933" y="207179"/>
                  </a:lnTo>
                  <a:lnTo>
                    <a:pt x="93043" y="205315"/>
                  </a:lnTo>
                  <a:lnTo>
                    <a:pt x="117694" y="207468"/>
                  </a:lnTo>
                  <a:lnTo>
                    <a:pt x="150254" y="216096"/>
                  </a:lnTo>
                  <a:lnTo>
                    <a:pt x="182556" y="231749"/>
                  </a:lnTo>
                  <a:lnTo>
                    <a:pt x="248390" y="2685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SMARTInkShape-Group61"/>
          <p:cNvGrpSpPr/>
          <p:nvPr/>
        </p:nvGrpSpPr>
        <p:grpSpPr>
          <a:xfrm>
            <a:off x="3421063" y="5484813"/>
            <a:ext cx="150813" cy="111126"/>
            <a:chOff x="3421063" y="5484813"/>
            <a:chExt cx="150813" cy="111126"/>
          </a:xfrm>
        </p:grpSpPr>
        <p:sp>
          <p:nvSpPr>
            <p:cNvPr id="51" name="SMARTInkShape-338"/>
            <p:cNvSpPr/>
            <p:nvPr>
              <p:custDataLst>
                <p:tags r:id="rId26"/>
              </p:custDataLst>
            </p:nvPr>
          </p:nvSpPr>
          <p:spPr>
            <a:xfrm>
              <a:off x="3421063" y="5588000"/>
              <a:ext cx="150813" cy="7939"/>
            </a:xfrm>
            <a:custGeom>
              <a:avLst/>
              <a:gdLst/>
              <a:ahLst/>
              <a:cxnLst/>
              <a:rect l="0" t="0" r="0" b="0"/>
              <a:pathLst>
                <a:path w="150813" h="7939">
                  <a:moveTo>
                    <a:pt x="150812" y="0"/>
                  </a:moveTo>
                  <a:lnTo>
                    <a:pt x="150812" y="0"/>
                  </a:lnTo>
                  <a:lnTo>
                    <a:pt x="118626" y="6282"/>
                  </a:lnTo>
                  <a:lnTo>
                    <a:pt x="83012" y="7610"/>
                  </a:lnTo>
                  <a:lnTo>
                    <a:pt x="51153" y="7872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339"/>
            <p:cNvSpPr/>
            <p:nvPr>
              <p:custDataLst>
                <p:tags r:id="rId27"/>
              </p:custDataLst>
            </p:nvPr>
          </p:nvSpPr>
          <p:spPr>
            <a:xfrm>
              <a:off x="3444875" y="5484813"/>
              <a:ext cx="127001" cy="23813"/>
            </a:xfrm>
            <a:custGeom>
              <a:avLst/>
              <a:gdLst/>
              <a:ahLst/>
              <a:cxnLst/>
              <a:rect l="0" t="0" r="0" b="0"/>
              <a:pathLst>
                <a:path w="127001" h="23813">
                  <a:moveTo>
                    <a:pt x="127000" y="0"/>
                  </a:moveTo>
                  <a:lnTo>
                    <a:pt x="127000" y="0"/>
                  </a:lnTo>
                  <a:lnTo>
                    <a:pt x="114326" y="5453"/>
                  </a:lnTo>
                  <a:lnTo>
                    <a:pt x="81256" y="11824"/>
                  </a:lnTo>
                  <a:lnTo>
                    <a:pt x="41659" y="15956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SMARTInkShape-Group62"/>
          <p:cNvGrpSpPr/>
          <p:nvPr/>
        </p:nvGrpSpPr>
        <p:grpSpPr>
          <a:xfrm>
            <a:off x="1524000" y="5286375"/>
            <a:ext cx="1680512" cy="762001"/>
            <a:chOff x="1524000" y="5286375"/>
            <a:chExt cx="1680512" cy="762001"/>
          </a:xfrm>
        </p:grpSpPr>
        <p:sp>
          <p:nvSpPr>
            <p:cNvPr id="54" name="SMARTInkShape-340"/>
            <p:cNvSpPr/>
            <p:nvPr>
              <p:custDataLst>
                <p:tags r:id="rId14"/>
              </p:custDataLst>
            </p:nvPr>
          </p:nvSpPr>
          <p:spPr>
            <a:xfrm>
              <a:off x="2676642" y="5437188"/>
              <a:ext cx="180277" cy="265449"/>
            </a:xfrm>
            <a:custGeom>
              <a:avLst/>
              <a:gdLst/>
              <a:ahLst/>
              <a:cxnLst/>
              <a:rect l="0" t="0" r="0" b="0"/>
              <a:pathLst>
                <a:path w="180277" h="265449">
                  <a:moveTo>
                    <a:pt x="53858" y="0"/>
                  </a:moveTo>
                  <a:lnTo>
                    <a:pt x="53858" y="0"/>
                  </a:lnTo>
                  <a:lnTo>
                    <a:pt x="49644" y="4212"/>
                  </a:lnTo>
                  <a:lnTo>
                    <a:pt x="47575" y="8633"/>
                  </a:lnTo>
                  <a:lnTo>
                    <a:pt x="38920" y="33931"/>
                  </a:lnTo>
                  <a:lnTo>
                    <a:pt x="22934" y="69538"/>
                  </a:lnTo>
                  <a:lnTo>
                    <a:pt x="11285" y="106486"/>
                  </a:lnTo>
                  <a:lnTo>
                    <a:pt x="4546" y="144888"/>
                  </a:lnTo>
                  <a:lnTo>
                    <a:pt x="1074" y="156116"/>
                  </a:lnTo>
                  <a:lnTo>
                    <a:pt x="0" y="181390"/>
                  </a:lnTo>
                  <a:lnTo>
                    <a:pt x="5238" y="217881"/>
                  </a:lnTo>
                  <a:lnTo>
                    <a:pt x="10494" y="229421"/>
                  </a:lnTo>
                  <a:lnTo>
                    <a:pt x="28241" y="251203"/>
                  </a:lnTo>
                  <a:lnTo>
                    <a:pt x="36005" y="257166"/>
                  </a:lnTo>
                  <a:lnTo>
                    <a:pt x="56603" y="265208"/>
                  </a:lnTo>
                  <a:lnTo>
                    <a:pt x="70953" y="265448"/>
                  </a:lnTo>
                  <a:lnTo>
                    <a:pt x="103244" y="260636"/>
                  </a:lnTo>
                  <a:lnTo>
                    <a:pt x="140374" y="235782"/>
                  </a:lnTo>
                  <a:lnTo>
                    <a:pt x="153478" y="224005"/>
                  </a:lnTo>
                  <a:lnTo>
                    <a:pt x="167258" y="203660"/>
                  </a:lnTo>
                  <a:lnTo>
                    <a:pt x="177910" y="170332"/>
                  </a:lnTo>
                  <a:lnTo>
                    <a:pt x="180276" y="133599"/>
                  </a:lnTo>
                  <a:lnTo>
                    <a:pt x="178429" y="94464"/>
                  </a:lnTo>
                  <a:lnTo>
                    <a:pt x="172201" y="75908"/>
                  </a:lnTo>
                  <a:lnTo>
                    <a:pt x="166427" y="68132"/>
                  </a:lnTo>
                  <a:lnTo>
                    <a:pt x="157981" y="61736"/>
                  </a:lnTo>
                  <a:lnTo>
                    <a:pt x="120443" y="47741"/>
                  </a:lnTo>
                  <a:lnTo>
                    <a:pt x="105500" y="43266"/>
                  </a:lnTo>
                  <a:lnTo>
                    <a:pt x="74059" y="40747"/>
                  </a:lnTo>
                  <a:lnTo>
                    <a:pt x="30046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341"/>
            <p:cNvSpPr/>
            <p:nvPr>
              <p:custDataLst>
                <p:tags r:id="rId15"/>
              </p:custDataLst>
            </p:nvPr>
          </p:nvSpPr>
          <p:spPr>
            <a:xfrm>
              <a:off x="2587625" y="5492750"/>
              <a:ext cx="1" cy="238126"/>
            </a:xfrm>
            <a:custGeom>
              <a:avLst/>
              <a:gdLst/>
              <a:ahLst/>
              <a:cxnLst/>
              <a:rect l="0" t="0" r="0" b="0"/>
              <a:pathLst>
                <a:path w="1" h="238126">
                  <a:moveTo>
                    <a:pt x="0" y="0"/>
                  </a:moveTo>
                  <a:lnTo>
                    <a:pt x="0" y="0"/>
                  </a:lnTo>
                  <a:lnTo>
                    <a:pt x="0" y="36866"/>
                  </a:lnTo>
                  <a:lnTo>
                    <a:pt x="0" y="70881"/>
                  </a:lnTo>
                  <a:lnTo>
                    <a:pt x="0" y="106769"/>
                  </a:lnTo>
                  <a:lnTo>
                    <a:pt x="0" y="145000"/>
                  </a:lnTo>
                  <a:lnTo>
                    <a:pt x="0" y="181133"/>
                  </a:lnTo>
                  <a:lnTo>
                    <a:pt x="0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342"/>
            <p:cNvSpPr/>
            <p:nvPr>
              <p:custDataLst>
                <p:tags r:id="rId16"/>
              </p:custDataLst>
            </p:nvPr>
          </p:nvSpPr>
          <p:spPr>
            <a:xfrm>
              <a:off x="2422428" y="5476875"/>
              <a:ext cx="157260" cy="180549"/>
            </a:xfrm>
            <a:custGeom>
              <a:avLst/>
              <a:gdLst/>
              <a:ahLst/>
              <a:cxnLst/>
              <a:rect l="0" t="0" r="0" b="0"/>
              <a:pathLst>
                <a:path w="157260" h="180549">
                  <a:moveTo>
                    <a:pt x="38197" y="0"/>
                  </a:moveTo>
                  <a:lnTo>
                    <a:pt x="38197" y="0"/>
                  </a:lnTo>
                  <a:lnTo>
                    <a:pt x="38197" y="11047"/>
                  </a:lnTo>
                  <a:lnTo>
                    <a:pt x="42770" y="29358"/>
                  </a:lnTo>
                  <a:lnTo>
                    <a:pt x="37010" y="65118"/>
                  </a:lnTo>
                  <a:lnTo>
                    <a:pt x="31593" y="97726"/>
                  </a:lnTo>
                  <a:lnTo>
                    <a:pt x="16708" y="134665"/>
                  </a:lnTo>
                  <a:lnTo>
                    <a:pt x="746" y="172365"/>
                  </a:lnTo>
                  <a:lnTo>
                    <a:pt x="0" y="175764"/>
                  </a:lnTo>
                  <a:lnTo>
                    <a:pt x="385" y="178030"/>
                  </a:lnTo>
                  <a:lnTo>
                    <a:pt x="1524" y="179541"/>
                  </a:lnTo>
                  <a:lnTo>
                    <a:pt x="3165" y="180548"/>
                  </a:lnTo>
                  <a:lnTo>
                    <a:pt x="5141" y="180338"/>
                  </a:lnTo>
                  <a:lnTo>
                    <a:pt x="42902" y="163852"/>
                  </a:lnTo>
                  <a:lnTo>
                    <a:pt x="76331" y="147966"/>
                  </a:lnTo>
                  <a:lnTo>
                    <a:pt x="108940" y="136828"/>
                  </a:lnTo>
                  <a:lnTo>
                    <a:pt x="157259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343"/>
            <p:cNvSpPr/>
            <p:nvPr>
              <p:custDataLst>
                <p:tags r:id="rId17"/>
              </p:custDataLst>
            </p:nvPr>
          </p:nvSpPr>
          <p:spPr>
            <a:xfrm>
              <a:off x="2333625" y="5445125"/>
              <a:ext cx="23813" cy="293689"/>
            </a:xfrm>
            <a:custGeom>
              <a:avLst/>
              <a:gdLst/>
              <a:ahLst/>
              <a:cxnLst/>
              <a:rect l="0" t="0" r="0" b="0"/>
              <a:pathLst>
                <a:path w="23813" h="293689">
                  <a:moveTo>
                    <a:pt x="23812" y="0"/>
                  </a:moveTo>
                  <a:lnTo>
                    <a:pt x="23812" y="0"/>
                  </a:lnTo>
                  <a:lnTo>
                    <a:pt x="22930" y="35680"/>
                  </a:lnTo>
                  <a:lnTo>
                    <a:pt x="16610" y="74265"/>
                  </a:lnTo>
                  <a:lnTo>
                    <a:pt x="13669" y="108449"/>
                  </a:lnTo>
                  <a:lnTo>
                    <a:pt x="9069" y="144502"/>
                  </a:lnTo>
                  <a:lnTo>
                    <a:pt x="8161" y="181283"/>
                  </a:lnTo>
                  <a:lnTo>
                    <a:pt x="7981" y="217816"/>
                  </a:lnTo>
                  <a:lnTo>
                    <a:pt x="7946" y="250968"/>
                  </a:lnTo>
                  <a:lnTo>
                    <a:pt x="0" y="293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344"/>
            <p:cNvSpPr/>
            <p:nvPr>
              <p:custDataLst>
                <p:tags r:id="rId18"/>
              </p:custDataLst>
            </p:nvPr>
          </p:nvSpPr>
          <p:spPr>
            <a:xfrm>
              <a:off x="2167305" y="5492847"/>
              <a:ext cx="198071" cy="150149"/>
            </a:xfrm>
            <a:custGeom>
              <a:avLst/>
              <a:gdLst/>
              <a:ahLst/>
              <a:cxnLst/>
              <a:rect l="0" t="0" r="0" b="0"/>
              <a:pathLst>
                <a:path w="198071" h="150149">
                  <a:moveTo>
                    <a:pt x="31383" y="7841"/>
                  </a:moveTo>
                  <a:lnTo>
                    <a:pt x="31383" y="7841"/>
                  </a:lnTo>
                  <a:lnTo>
                    <a:pt x="35596" y="7841"/>
                  </a:lnTo>
                  <a:lnTo>
                    <a:pt x="36837" y="6958"/>
                  </a:lnTo>
                  <a:lnTo>
                    <a:pt x="37665" y="5489"/>
                  </a:lnTo>
                  <a:lnTo>
                    <a:pt x="38216" y="3627"/>
                  </a:lnTo>
                  <a:lnTo>
                    <a:pt x="39466" y="2385"/>
                  </a:lnTo>
                  <a:lnTo>
                    <a:pt x="46902" y="0"/>
                  </a:lnTo>
                  <a:lnTo>
                    <a:pt x="41732" y="12596"/>
                  </a:lnTo>
                  <a:lnTo>
                    <a:pt x="30827" y="50003"/>
                  </a:lnTo>
                  <a:lnTo>
                    <a:pt x="15459" y="89087"/>
                  </a:lnTo>
                  <a:lnTo>
                    <a:pt x="5911" y="117736"/>
                  </a:lnTo>
                  <a:lnTo>
                    <a:pt x="3818" y="120792"/>
                  </a:lnTo>
                  <a:lnTo>
                    <a:pt x="873" y="133520"/>
                  </a:lnTo>
                  <a:lnTo>
                    <a:pt x="0" y="144249"/>
                  </a:lnTo>
                  <a:lnTo>
                    <a:pt x="1641" y="146404"/>
                  </a:lnTo>
                  <a:lnTo>
                    <a:pt x="8169" y="148799"/>
                  </a:lnTo>
                  <a:lnTo>
                    <a:pt x="17547" y="150148"/>
                  </a:lnTo>
                  <a:lnTo>
                    <a:pt x="46220" y="142006"/>
                  </a:lnTo>
                  <a:lnTo>
                    <a:pt x="82847" y="129187"/>
                  </a:lnTo>
                  <a:lnTo>
                    <a:pt x="116881" y="121749"/>
                  </a:lnTo>
                  <a:lnTo>
                    <a:pt x="151425" y="119331"/>
                  </a:lnTo>
                  <a:lnTo>
                    <a:pt x="198070" y="1189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345"/>
            <p:cNvSpPr/>
            <p:nvPr>
              <p:custDataLst>
                <p:tags r:id="rId19"/>
              </p:custDataLst>
            </p:nvPr>
          </p:nvSpPr>
          <p:spPr>
            <a:xfrm>
              <a:off x="2000344" y="5366077"/>
              <a:ext cx="95157" cy="436236"/>
            </a:xfrm>
            <a:custGeom>
              <a:avLst/>
              <a:gdLst/>
              <a:ahLst/>
              <a:cxnLst/>
              <a:rect l="0" t="0" r="0" b="0"/>
              <a:pathLst>
                <a:path w="95157" h="436236">
                  <a:moveTo>
                    <a:pt x="95156" y="7610"/>
                  </a:moveTo>
                  <a:lnTo>
                    <a:pt x="95156" y="7610"/>
                  </a:lnTo>
                  <a:lnTo>
                    <a:pt x="95156" y="0"/>
                  </a:lnTo>
                  <a:lnTo>
                    <a:pt x="95156" y="10750"/>
                  </a:lnTo>
                  <a:lnTo>
                    <a:pt x="72498" y="49033"/>
                  </a:lnTo>
                  <a:lnTo>
                    <a:pt x="59355" y="68578"/>
                  </a:lnTo>
                  <a:lnTo>
                    <a:pt x="43306" y="102135"/>
                  </a:lnTo>
                  <a:lnTo>
                    <a:pt x="22433" y="138238"/>
                  </a:lnTo>
                  <a:lnTo>
                    <a:pt x="10758" y="173414"/>
                  </a:lnTo>
                  <a:lnTo>
                    <a:pt x="2311" y="209630"/>
                  </a:lnTo>
                  <a:lnTo>
                    <a:pt x="381" y="242720"/>
                  </a:lnTo>
                  <a:lnTo>
                    <a:pt x="0" y="281462"/>
                  </a:lnTo>
                  <a:lnTo>
                    <a:pt x="2276" y="310282"/>
                  </a:lnTo>
                  <a:lnTo>
                    <a:pt x="10957" y="345406"/>
                  </a:lnTo>
                  <a:lnTo>
                    <a:pt x="22047" y="369069"/>
                  </a:lnTo>
                  <a:lnTo>
                    <a:pt x="44158" y="406462"/>
                  </a:lnTo>
                  <a:lnTo>
                    <a:pt x="58019" y="429287"/>
                  </a:lnTo>
                  <a:lnTo>
                    <a:pt x="63363" y="433147"/>
                  </a:lnTo>
                  <a:lnTo>
                    <a:pt x="71343" y="4362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346"/>
            <p:cNvSpPr/>
            <p:nvPr>
              <p:custDataLst>
                <p:tags r:id="rId20"/>
              </p:custDataLst>
            </p:nvPr>
          </p:nvSpPr>
          <p:spPr>
            <a:xfrm>
              <a:off x="1674813" y="5798689"/>
              <a:ext cx="182563" cy="201821"/>
            </a:xfrm>
            <a:custGeom>
              <a:avLst/>
              <a:gdLst/>
              <a:ahLst/>
              <a:cxnLst/>
              <a:rect l="0" t="0" r="0" b="0"/>
              <a:pathLst>
                <a:path w="182563" h="201821">
                  <a:moveTo>
                    <a:pt x="0" y="51248"/>
                  </a:moveTo>
                  <a:lnTo>
                    <a:pt x="0" y="51248"/>
                  </a:lnTo>
                  <a:lnTo>
                    <a:pt x="6834" y="37580"/>
                  </a:lnTo>
                  <a:lnTo>
                    <a:pt x="8601" y="29472"/>
                  </a:lnTo>
                  <a:lnTo>
                    <a:pt x="12054" y="24520"/>
                  </a:lnTo>
                  <a:lnTo>
                    <a:pt x="16528" y="21729"/>
                  </a:lnTo>
                  <a:lnTo>
                    <a:pt x="18956" y="20986"/>
                  </a:lnTo>
                  <a:lnTo>
                    <a:pt x="24006" y="15456"/>
                  </a:lnTo>
                  <a:lnTo>
                    <a:pt x="26587" y="11511"/>
                  </a:lnTo>
                  <a:lnTo>
                    <a:pt x="30072" y="8882"/>
                  </a:lnTo>
                  <a:lnTo>
                    <a:pt x="57606" y="102"/>
                  </a:lnTo>
                  <a:lnTo>
                    <a:pt x="72345" y="0"/>
                  </a:lnTo>
                  <a:lnTo>
                    <a:pt x="99153" y="2907"/>
                  </a:lnTo>
                  <a:lnTo>
                    <a:pt x="110507" y="10361"/>
                  </a:lnTo>
                  <a:lnTo>
                    <a:pt x="127955" y="28277"/>
                  </a:lnTo>
                  <a:lnTo>
                    <a:pt x="131834" y="41626"/>
                  </a:lnTo>
                  <a:lnTo>
                    <a:pt x="134324" y="74728"/>
                  </a:lnTo>
                  <a:lnTo>
                    <a:pt x="128479" y="105863"/>
                  </a:lnTo>
                  <a:lnTo>
                    <a:pt x="120480" y="124266"/>
                  </a:lnTo>
                  <a:lnTo>
                    <a:pt x="97719" y="161561"/>
                  </a:lnTo>
                  <a:lnTo>
                    <a:pt x="83830" y="173794"/>
                  </a:lnTo>
                  <a:lnTo>
                    <a:pt x="46514" y="199319"/>
                  </a:lnTo>
                  <a:lnTo>
                    <a:pt x="26618" y="201820"/>
                  </a:lnTo>
                  <a:lnTo>
                    <a:pt x="22707" y="199602"/>
                  </a:lnTo>
                  <a:lnTo>
                    <a:pt x="13011" y="190992"/>
                  </a:lnTo>
                  <a:lnTo>
                    <a:pt x="10192" y="181267"/>
                  </a:lnTo>
                  <a:lnTo>
                    <a:pt x="9821" y="169888"/>
                  </a:lnTo>
                  <a:lnTo>
                    <a:pt x="24077" y="131866"/>
                  </a:lnTo>
                  <a:lnTo>
                    <a:pt x="26635" y="126161"/>
                  </a:lnTo>
                  <a:lnTo>
                    <a:pt x="30103" y="122356"/>
                  </a:lnTo>
                  <a:lnTo>
                    <a:pt x="50697" y="113899"/>
                  </a:lnTo>
                  <a:lnTo>
                    <a:pt x="57610" y="111536"/>
                  </a:lnTo>
                  <a:lnTo>
                    <a:pt x="72347" y="111262"/>
                  </a:lnTo>
                  <a:lnTo>
                    <a:pt x="110362" y="120626"/>
                  </a:lnTo>
                  <a:lnTo>
                    <a:pt x="128635" y="129033"/>
                  </a:lnTo>
                  <a:lnTo>
                    <a:pt x="145221" y="140539"/>
                  </a:lnTo>
                  <a:lnTo>
                    <a:pt x="161307" y="146497"/>
                  </a:lnTo>
                  <a:lnTo>
                    <a:pt x="182562" y="1623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347"/>
            <p:cNvSpPr/>
            <p:nvPr>
              <p:custDataLst>
                <p:tags r:id="rId21"/>
              </p:custDataLst>
            </p:nvPr>
          </p:nvSpPr>
          <p:spPr>
            <a:xfrm>
              <a:off x="1564791" y="5821552"/>
              <a:ext cx="22604" cy="226824"/>
            </a:xfrm>
            <a:custGeom>
              <a:avLst/>
              <a:gdLst/>
              <a:ahLst/>
              <a:cxnLst/>
              <a:rect l="0" t="0" r="0" b="0"/>
              <a:pathLst>
                <a:path w="22604" h="226824">
                  <a:moveTo>
                    <a:pt x="6834" y="4573"/>
                  </a:moveTo>
                  <a:lnTo>
                    <a:pt x="6834" y="4573"/>
                  </a:lnTo>
                  <a:lnTo>
                    <a:pt x="2620" y="359"/>
                  </a:lnTo>
                  <a:lnTo>
                    <a:pt x="1379" y="0"/>
                  </a:lnTo>
                  <a:lnTo>
                    <a:pt x="552" y="642"/>
                  </a:lnTo>
                  <a:lnTo>
                    <a:pt x="0" y="1953"/>
                  </a:lnTo>
                  <a:lnTo>
                    <a:pt x="514" y="2826"/>
                  </a:lnTo>
                  <a:lnTo>
                    <a:pt x="3437" y="3796"/>
                  </a:lnTo>
                  <a:lnTo>
                    <a:pt x="5324" y="11284"/>
                  </a:lnTo>
                  <a:lnTo>
                    <a:pt x="12090" y="45144"/>
                  </a:lnTo>
                  <a:lnTo>
                    <a:pt x="18632" y="84064"/>
                  </a:lnTo>
                  <a:lnTo>
                    <a:pt x="22172" y="117368"/>
                  </a:lnTo>
                  <a:lnTo>
                    <a:pt x="22603" y="156205"/>
                  </a:lnTo>
                  <a:lnTo>
                    <a:pt x="21806" y="189094"/>
                  </a:lnTo>
                  <a:lnTo>
                    <a:pt x="14772" y="2268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348"/>
            <p:cNvSpPr/>
            <p:nvPr>
              <p:custDataLst>
                <p:tags r:id="rId22"/>
              </p:custDataLst>
            </p:nvPr>
          </p:nvSpPr>
          <p:spPr>
            <a:xfrm>
              <a:off x="1524000" y="5699125"/>
              <a:ext cx="365126" cy="47626"/>
            </a:xfrm>
            <a:custGeom>
              <a:avLst/>
              <a:gdLst/>
              <a:ahLst/>
              <a:cxnLst/>
              <a:rect l="0" t="0" r="0" b="0"/>
              <a:pathLst>
                <a:path w="365126" h="47626">
                  <a:moveTo>
                    <a:pt x="365125" y="0"/>
                  </a:moveTo>
                  <a:lnTo>
                    <a:pt x="365125" y="0"/>
                  </a:lnTo>
                  <a:lnTo>
                    <a:pt x="326748" y="0"/>
                  </a:lnTo>
                  <a:lnTo>
                    <a:pt x="311909" y="882"/>
                  </a:lnTo>
                  <a:lnTo>
                    <a:pt x="279406" y="6834"/>
                  </a:lnTo>
                  <a:lnTo>
                    <a:pt x="241804" y="8601"/>
                  </a:lnTo>
                  <a:lnTo>
                    <a:pt x="208506" y="14177"/>
                  </a:lnTo>
                  <a:lnTo>
                    <a:pt x="175256" y="17724"/>
                  </a:lnTo>
                  <a:lnTo>
                    <a:pt x="136630" y="22609"/>
                  </a:lnTo>
                  <a:lnTo>
                    <a:pt x="107413" y="27670"/>
                  </a:lnTo>
                  <a:lnTo>
                    <a:pt x="72199" y="30540"/>
                  </a:lnTo>
                  <a:lnTo>
                    <a:pt x="35232" y="36966"/>
                  </a:lnTo>
                  <a:lnTo>
                    <a:pt x="21121" y="39763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349"/>
            <p:cNvSpPr/>
            <p:nvPr>
              <p:custDataLst>
                <p:tags r:id="rId23"/>
              </p:custDataLst>
            </p:nvPr>
          </p:nvSpPr>
          <p:spPr>
            <a:xfrm>
              <a:off x="1584936" y="5365847"/>
              <a:ext cx="215162" cy="277566"/>
            </a:xfrm>
            <a:custGeom>
              <a:avLst/>
              <a:gdLst/>
              <a:ahLst/>
              <a:cxnLst/>
              <a:rect l="0" t="0" r="0" b="0"/>
              <a:pathLst>
                <a:path w="215162" h="277566">
                  <a:moveTo>
                    <a:pt x="185127" y="7840"/>
                  </a:moveTo>
                  <a:lnTo>
                    <a:pt x="185127" y="7840"/>
                  </a:lnTo>
                  <a:lnTo>
                    <a:pt x="180913" y="3628"/>
                  </a:lnTo>
                  <a:lnTo>
                    <a:pt x="176492" y="1558"/>
                  </a:lnTo>
                  <a:lnTo>
                    <a:pt x="157034" y="0"/>
                  </a:lnTo>
                  <a:lnTo>
                    <a:pt x="122382" y="7141"/>
                  </a:lnTo>
                  <a:lnTo>
                    <a:pt x="86269" y="22271"/>
                  </a:lnTo>
                  <a:lnTo>
                    <a:pt x="46638" y="39465"/>
                  </a:lnTo>
                  <a:lnTo>
                    <a:pt x="8599" y="66207"/>
                  </a:lnTo>
                  <a:lnTo>
                    <a:pt x="1424" y="72880"/>
                  </a:lnTo>
                  <a:lnTo>
                    <a:pt x="40" y="75895"/>
                  </a:lnTo>
                  <a:lnTo>
                    <a:pt x="0" y="78787"/>
                  </a:lnTo>
                  <a:lnTo>
                    <a:pt x="854" y="81597"/>
                  </a:lnTo>
                  <a:lnTo>
                    <a:pt x="6508" y="87070"/>
                  </a:lnTo>
                  <a:lnTo>
                    <a:pt x="16664" y="92442"/>
                  </a:lnTo>
                  <a:lnTo>
                    <a:pt x="51929" y="100726"/>
                  </a:lnTo>
                  <a:lnTo>
                    <a:pt x="88652" y="106836"/>
                  </a:lnTo>
                  <a:lnTo>
                    <a:pt x="127051" y="119111"/>
                  </a:lnTo>
                  <a:lnTo>
                    <a:pt x="161146" y="138550"/>
                  </a:lnTo>
                  <a:lnTo>
                    <a:pt x="179001" y="151913"/>
                  </a:lnTo>
                  <a:lnTo>
                    <a:pt x="190048" y="155657"/>
                  </a:lnTo>
                  <a:lnTo>
                    <a:pt x="194581" y="159301"/>
                  </a:lnTo>
                  <a:lnTo>
                    <a:pt x="205175" y="177072"/>
                  </a:lnTo>
                  <a:lnTo>
                    <a:pt x="213017" y="199094"/>
                  </a:lnTo>
                  <a:lnTo>
                    <a:pt x="215161" y="214549"/>
                  </a:lnTo>
                  <a:lnTo>
                    <a:pt x="211410" y="227887"/>
                  </a:lnTo>
                  <a:lnTo>
                    <a:pt x="194630" y="250822"/>
                  </a:lnTo>
                  <a:lnTo>
                    <a:pt x="169109" y="269023"/>
                  </a:lnTo>
                  <a:lnTo>
                    <a:pt x="163865" y="271921"/>
                  </a:lnTo>
                  <a:lnTo>
                    <a:pt x="124924" y="276952"/>
                  </a:lnTo>
                  <a:lnTo>
                    <a:pt x="96898" y="277565"/>
                  </a:lnTo>
                  <a:lnTo>
                    <a:pt x="91029" y="275851"/>
                  </a:lnTo>
                  <a:lnTo>
                    <a:pt x="82157" y="269243"/>
                  </a:lnTo>
                  <a:lnTo>
                    <a:pt x="77626" y="258075"/>
                  </a:lnTo>
                  <a:lnTo>
                    <a:pt x="76495" y="244292"/>
                  </a:lnTo>
                  <a:lnTo>
                    <a:pt x="85261" y="206057"/>
                  </a:lnTo>
                  <a:lnTo>
                    <a:pt x="100255" y="170492"/>
                  </a:lnTo>
                  <a:lnTo>
                    <a:pt x="119463" y="135611"/>
                  </a:lnTo>
                  <a:lnTo>
                    <a:pt x="143939" y="98331"/>
                  </a:lnTo>
                  <a:lnTo>
                    <a:pt x="171818" y="59906"/>
                  </a:lnTo>
                  <a:lnTo>
                    <a:pt x="187413" y="31683"/>
                  </a:lnTo>
                  <a:lnTo>
                    <a:pt x="188415" y="27264"/>
                  </a:lnTo>
                  <a:lnTo>
                    <a:pt x="185734" y="10746"/>
                  </a:lnTo>
                  <a:lnTo>
                    <a:pt x="183767" y="9778"/>
                  </a:lnTo>
                  <a:lnTo>
                    <a:pt x="145439" y="78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350"/>
            <p:cNvSpPr/>
            <p:nvPr>
              <p:custDataLst>
                <p:tags r:id="rId24"/>
              </p:custDataLst>
            </p:nvPr>
          </p:nvSpPr>
          <p:spPr>
            <a:xfrm>
              <a:off x="2928938" y="5286375"/>
              <a:ext cx="275574" cy="476251"/>
            </a:xfrm>
            <a:custGeom>
              <a:avLst/>
              <a:gdLst/>
              <a:ahLst/>
              <a:cxnLst/>
              <a:rect l="0" t="0" r="0" b="0"/>
              <a:pathLst>
                <a:path w="275574" h="476251">
                  <a:moveTo>
                    <a:pt x="0" y="0"/>
                  </a:moveTo>
                  <a:lnTo>
                    <a:pt x="0" y="0"/>
                  </a:lnTo>
                  <a:lnTo>
                    <a:pt x="33349" y="24716"/>
                  </a:lnTo>
                  <a:lnTo>
                    <a:pt x="67956" y="45816"/>
                  </a:lnTo>
                  <a:lnTo>
                    <a:pt x="105995" y="70295"/>
                  </a:lnTo>
                  <a:lnTo>
                    <a:pt x="144776" y="100735"/>
                  </a:lnTo>
                  <a:lnTo>
                    <a:pt x="158712" y="109153"/>
                  </a:lnTo>
                  <a:lnTo>
                    <a:pt x="198365" y="144999"/>
                  </a:lnTo>
                  <a:lnTo>
                    <a:pt x="232594" y="183561"/>
                  </a:lnTo>
                  <a:lnTo>
                    <a:pt x="253952" y="219213"/>
                  </a:lnTo>
                  <a:lnTo>
                    <a:pt x="267509" y="250748"/>
                  </a:lnTo>
                  <a:lnTo>
                    <a:pt x="273233" y="270193"/>
                  </a:lnTo>
                  <a:lnTo>
                    <a:pt x="275573" y="305933"/>
                  </a:lnTo>
                  <a:lnTo>
                    <a:pt x="270191" y="343569"/>
                  </a:lnTo>
                  <a:lnTo>
                    <a:pt x="257817" y="375690"/>
                  </a:lnTo>
                  <a:lnTo>
                    <a:pt x="228425" y="413270"/>
                  </a:lnTo>
                  <a:lnTo>
                    <a:pt x="189241" y="449372"/>
                  </a:lnTo>
                  <a:lnTo>
                    <a:pt x="134937" y="476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351"/>
            <p:cNvSpPr/>
            <p:nvPr>
              <p:custDataLst>
                <p:tags r:id="rId25"/>
              </p:custDataLst>
            </p:nvPr>
          </p:nvSpPr>
          <p:spPr>
            <a:xfrm>
              <a:off x="2877110" y="5429250"/>
              <a:ext cx="189148" cy="225843"/>
            </a:xfrm>
            <a:custGeom>
              <a:avLst/>
              <a:gdLst/>
              <a:ahLst/>
              <a:cxnLst/>
              <a:rect l="0" t="0" r="0" b="0"/>
              <a:pathLst>
                <a:path w="189148" h="225843">
                  <a:moveTo>
                    <a:pt x="35952" y="0"/>
                  </a:moveTo>
                  <a:lnTo>
                    <a:pt x="35952" y="0"/>
                  </a:lnTo>
                  <a:lnTo>
                    <a:pt x="40166" y="0"/>
                  </a:lnTo>
                  <a:lnTo>
                    <a:pt x="40526" y="1764"/>
                  </a:lnTo>
                  <a:lnTo>
                    <a:pt x="32515" y="22095"/>
                  </a:lnTo>
                  <a:lnTo>
                    <a:pt x="13690" y="56381"/>
                  </a:lnTo>
                  <a:lnTo>
                    <a:pt x="8419" y="73566"/>
                  </a:lnTo>
                  <a:lnTo>
                    <a:pt x="4570" y="106268"/>
                  </a:lnTo>
                  <a:lnTo>
                    <a:pt x="0" y="133498"/>
                  </a:lnTo>
                  <a:lnTo>
                    <a:pt x="4599" y="170644"/>
                  </a:lnTo>
                  <a:lnTo>
                    <a:pt x="19400" y="200177"/>
                  </a:lnTo>
                  <a:lnTo>
                    <a:pt x="26538" y="208032"/>
                  </a:lnTo>
                  <a:lnTo>
                    <a:pt x="49150" y="219821"/>
                  </a:lnTo>
                  <a:lnTo>
                    <a:pt x="74455" y="225842"/>
                  </a:lnTo>
                  <a:lnTo>
                    <a:pt x="97337" y="222824"/>
                  </a:lnTo>
                  <a:lnTo>
                    <a:pt x="106744" y="218683"/>
                  </a:lnTo>
                  <a:lnTo>
                    <a:pt x="140883" y="188387"/>
                  </a:lnTo>
                  <a:lnTo>
                    <a:pt x="169036" y="156358"/>
                  </a:lnTo>
                  <a:lnTo>
                    <a:pt x="183230" y="121954"/>
                  </a:lnTo>
                  <a:lnTo>
                    <a:pt x="189015" y="108295"/>
                  </a:lnTo>
                  <a:lnTo>
                    <a:pt x="189147" y="101300"/>
                  </a:lnTo>
                  <a:lnTo>
                    <a:pt x="184590" y="86474"/>
                  </a:lnTo>
                  <a:lnTo>
                    <a:pt x="172107" y="67464"/>
                  </a:lnTo>
                  <a:lnTo>
                    <a:pt x="157614" y="58500"/>
                  </a:lnTo>
                  <a:lnTo>
                    <a:pt x="123778" y="45560"/>
                  </a:lnTo>
                  <a:lnTo>
                    <a:pt x="89928" y="38108"/>
                  </a:lnTo>
                  <a:lnTo>
                    <a:pt x="74935" y="35458"/>
                  </a:lnTo>
                  <a:lnTo>
                    <a:pt x="35952" y="39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SMARTInkShape-Group63"/>
          <p:cNvGrpSpPr/>
          <p:nvPr/>
        </p:nvGrpSpPr>
        <p:grpSpPr>
          <a:xfrm>
            <a:off x="2222997" y="4397844"/>
            <a:ext cx="934322" cy="260341"/>
            <a:chOff x="2222997" y="4397844"/>
            <a:chExt cx="934322" cy="260341"/>
          </a:xfrm>
        </p:grpSpPr>
        <p:sp>
          <p:nvSpPr>
            <p:cNvPr id="67" name="SMARTInkShape-352"/>
            <p:cNvSpPr/>
            <p:nvPr>
              <p:custDataLst>
                <p:tags r:id="rId8"/>
              </p:custDataLst>
            </p:nvPr>
          </p:nvSpPr>
          <p:spPr>
            <a:xfrm>
              <a:off x="2905125" y="4460875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7937" y="0"/>
                  </a:moveTo>
                  <a:lnTo>
                    <a:pt x="7937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353"/>
            <p:cNvSpPr/>
            <p:nvPr>
              <p:custDataLst>
                <p:tags r:id="rId9"/>
              </p:custDataLst>
            </p:nvPr>
          </p:nvSpPr>
          <p:spPr>
            <a:xfrm>
              <a:off x="3065510" y="4446103"/>
              <a:ext cx="91809" cy="189398"/>
            </a:xfrm>
            <a:custGeom>
              <a:avLst/>
              <a:gdLst/>
              <a:ahLst/>
              <a:cxnLst/>
              <a:rect l="0" t="0" r="0" b="0"/>
              <a:pathLst>
                <a:path w="91809" h="189398">
                  <a:moveTo>
                    <a:pt x="69803" y="6834"/>
                  </a:moveTo>
                  <a:lnTo>
                    <a:pt x="69803" y="6834"/>
                  </a:lnTo>
                  <a:lnTo>
                    <a:pt x="69803" y="2621"/>
                  </a:lnTo>
                  <a:lnTo>
                    <a:pt x="70684" y="1379"/>
                  </a:lnTo>
                  <a:lnTo>
                    <a:pt x="72154" y="552"/>
                  </a:lnTo>
                  <a:lnTo>
                    <a:pt x="74016" y="0"/>
                  </a:lnTo>
                  <a:lnTo>
                    <a:pt x="73494" y="1396"/>
                  </a:lnTo>
                  <a:lnTo>
                    <a:pt x="64331" y="10907"/>
                  </a:lnTo>
                  <a:lnTo>
                    <a:pt x="43080" y="22469"/>
                  </a:lnTo>
                  <a:lnTo>
                    <a:pt x="30585" y="28776"/>
                  </a:lnTo>
                  <a:lnTo>
                    <a:pt x="0" y="60730"/>
                  </a:lnTo>
                  <a:lnTo>
                    <a:pt x="336" y="62168"/>
                  </a:lnTo>
                  <a:lnTo>
                    <a:pt x="9556" y="73299"/>
                  </a:lnTo>
                  <a:lnTo>
                    <a:pt x="49127" y="97857"/>
                  </a:lnTo>
                  <a:lnTo>
                    <a:pt x="81217" y="123181"/>
                  </a:lnTo>
                  <a:lnTo>
                    <a:pt x="87516" y="132333"/>
                  </a:lnTo>
                  <a:lnTo>
                    <a:pt x="91808" y="147403"/>
                  </a:lnTo>
                  <a:lnTo>
                    <a:pt x="90460" y="155446"/>
                  </a:lnTo>
                  <a:lnTo>
                    <a:pt x="86039" y="162842"/>
                  </a:lnTo>
                  <a:lnTo>
                    <a:pt x="73633" y="176042"/>
                  </a:lnTo>
                  <a:lnTo>
                    <a:pt x="63862" y="182873"/>
                  </a:lnTo>
                  <a:lnTo>
                    <a:pt x="22178" y="1893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354"/>
            <p:cNvSpPr/>
            <p:nvPr>
              <p:custDataLst>
                <p:tags r:id="rId10"/>
              </p:custDataLst>
            </p:nvPr>
          </p:nvSpPr>
          <p:spPr>
            <a:xfrm>
              <a:off x="2968625" y="4500562"/>
              <a:ext cx="23814" cy="95251"/>
            </a:xfrm>
            <a:custGeom>
              <a:avLst/>
              <a:gdLst/>
              <a:ahLst/>
              <a:cxnLst/>
              <a:rect l="0" t="0" r="0" b="0"/>
              <a:pathLst>
                <a:path w="23814" h="95251">
                  <a:moveTo>
                    <a:pt x="0" y="0"/>
                  </a:moveTo>
                  <a:lnTo>
                    <a:pt x="0" y="0"/>
                  </a:lnTo>
                  <a:lnTo>
                    <a:pt x="8427" y="12642"/>
                  </a:lnTo>
                  <a:lnTo>
                    <a:pt x="17246" y="52176"/>
                  </a:lnTo>
                  <a:lnTo>
                    <a:pt x="23813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355"/>
            <p:cNvSpPr/>
            <p:nvPr>
              <p:custDataLst>
                <p:tags r:id="rId11"/>
              </p:custDataLst>
            </p:nvPr>
          </p:nvSpPr>
          <p:spPr>
            <a:xfrm>
              <a:off x="2794000" y="4494790"/>
              <a:ext cx="119063" cy="116266"/>
            </a:xfrm>
            <a:custGeom>
              <a:avLst/>
              <a:gdLst/>
              <a:ahLst/>
              <a:cxnLst/>
              <a:rect l="0" t="0" r="0" b="0"/>
              <a:pathLst>
                <a:path w="119063" h="116266">
                  <a:moveTo>
                    <a:pt x="0" y="29585"/>
                  </a:moveTo>
                  <a:lnTo>
                    <a:pt x="0" y="29585"/>
                  </a:lnTo>
                  <a:lnTo>
                    <a:pt x="20741" y="64747"/>
                  </a:lnTo>
                  <a:lnTo>
                    <a:pt x="29314" y="91406"/>
                  </a:lnTo>
                  <a:lnTo>
                    <a:pt x="31607" y="114767"/>
                  </a:lnTo>
                  <a:lnTo>
                    <a:pt x="30773" y="115477"/>
                  </a:lnTo>
                  <a:lnTo>
                    <a:pt x="27494" y="116265"/>
                  </a:lnTo>
                  <a:lnTo>
                    <a:pt x="26267" y="115594"/>
                  </a:lnTo>
                  <a:lnTo>
                    <a:pt x="25449" y="114265"/>
                  </a:lnTo>
                  <a:lnTo>
                    <a:pt x="17074" y="82960"/>
                  </a:lnTo>
                  <a:lnTo>
                    <a:pt x="16994" y="52965"/>
                  </a:lnTo>
                  <a:lnTo>
                    <a:pt x="26954" y="17866"/>
                  </a:lnTo>
                  <a:lnTo>
                    <a:pt x="34323" y="8796"/>
                  </a:lnTo>
                  <a:lnTo>
                    <a:pt x="42594" y="2706"/>
                  </a:lnTo>
                  <a:lnTo>
                    <a:pt x="49211" y="0"/>
                  </a:lnTo>
                  <a:lnTo>
                    <a:pt x="66321" y="2689"/>
                  </a:lnTo>
                  <a:lnTo>
                    <a:pt x="83934" y="9073"/>
                  </a:lnTo>
                  <a:lnTo>
                    <a:pt x="119062" y="454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356"/>
            <p:cNvSpPr/>
            <p:nvPr>
              <p:custDataLst>
                <p:tags r:id="rId12"/>
              </p:custDataLst>
            </p:nvPr>
          </p:nvSpPr>
          <p:spPr>
            <a:xfrm>
              <a:off x="2587625" y="4413250"/>
              <a:ext cx="158751" cy="198439"/>
            </a:xfrm>
            <a:custGeom>
              <a:avLst/>
              <a:gdLst/>
              <a:ahLst/>
              <a:cxnLst/>
              <a:rect l="0" t="0" r="0" b="0"/>
              <a:pathLst>
                <a:path w="158751" h="198439">
                  <a:moveTo>
                    <a:pt x="0" y="0"/>
                  </a:moveTo>
                  <a:lnTo>
                    <a:pt x="0" y="0"/>
                  </a:lnTo>
                  <a:lnTo>
                    <a:pt x="2352" y="35702"/>
                  </a:lnTo>
                  <a:lnTo>
                    <a:pt x="6834" y="74864"/>
                  </a:lnTo>
                  <a:lnTo>
                    <a:pt x="11824" y="106064"/>
                  </a:lnTo>
                  <a:lnTo>
                    <a:pt x="21624" y="141512"/>
                  </a:lnTo>
                  <a:lnTo>
                    <a:pt x="23620" y="178436"/>
                  </a:lnTo>
                  <a:lnTo>
                    <a:pt x="23801" y="196628"/>
                  </a:lnTo>
                  <a:lnTo>
                    <a:pt x="23812" y="163852"/>
                  </a:lnTo>
                  <a:lnTo>
                    <a:pt x="26164" y="125096"/>
                  </a:lnTo>
                  <a:lnTo>
                    <a:pt x="32447" y="107327"/>
                  </a:lnTo>
                  <a:lnTo>
                    <a:pt x="57145" y="78074"/>
                  </a:lnTo>
                  <a:lnTo>
                    <a:pt x="70044" y="69191"/>
                  </a:lnTo>
                  <a:lnTo>
                    <a:pt x="85038" y="65186"/>
                  </a:lnTo>
                  <a:lnTo>
                    <a:pt x="97766" y="68953"/>
                  </a:lnTo>
                  <a:lnTo>
                    <a:pt x="117456" y="80990"/>
                  </a:lnTo>
                  <a:lnTo>
                    <a:pt x="134462" y="98080"/>
                  </a:lnTo>
                  <a:lnTo>
                    <a:pt x="148320" y="119901"/>
                  </a:lnTo>
                  <a:lnTo>
                    <a:pt x="154114" y="135311"/>
                  </a:lnTo>
                  <a:lnTo>
                    <a:pt x="158750" y="198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357"/>
            <p:cNvSpPr/>
            <p:nvPr>
              <p:custDataLst>
                <p:tags r:id="rId13"/>
              </p:custDataLst>
            </p:nvPr>
          </p:nvSpPr>
          <p:spPr>
            <a:xfrm>
              <a:off x="2222997" y="4397844"/>
              <a:ext cx="317004" cy="260341"/>
            </a:xfrm>
            <a:custGeom>
              <a:avLst/>
              <a:gdLst/>
              <a:ahLst/>
              <a:cxnLst/>
              <a:rect l="0" t="0" r="0" b="0"/>
              <a:pathLst>
                <a:path w="317004" h="260341">
                  <a:moveTo>
                    <a:pt x="285253" y="39219"/>
                  </a:moveTo>
                  <a:lnTo>
                    <a:pt x="285253" y="39219"/>
                  </a:lnTo>
                  <a:lnTo>
                    <a:pt x="285253" y="21336"/>
                  </a:lnTo>
                  <a:lnTo>
                    <a:pt x="283489" y="18478"/>
                  </a:lnTo>
                  <a:lnTo>
                    <a:pt x="267371" y="4879"/>
                  </a:lnTo>
                  <a:lnTo>
                    <a:pt x="257021" y="1908"/>
                  </a:lnTo>
                  <a:lnTo>
                    <a:pt x="224603" y="0"/>
                  </a:lnTo>
                  <a:lnTo>
                    <a:pt x="185111" y="506"/>
                  </a:lnTo>
                  <a:lnTo>
                    <a:pt x="151206" y="6377"/>
                  </a:lnTo>
                  <a:lnTo>
                    <a:pt x="119656" y="14472"/>
                  </a:lnTo>
                  <a:lnTo>
                    <a:pt x="81946" y="31336"/>
                  </a:lnTo>
                  <a:lnTo>
                    <a:pt x="45982" y="57327"/>
                  </a:lnTo>
                  <a:lnTo>
                    <a:pt x="17276" y="87361"/>
                  </a:lnTo>
                  <a:lnTo>
                    <a:pt x="5170" y="108112"/>
                  </a:lnTo>
                  <a:lnTo>
                    <a:pt x="622" y="140989"/>
                  </a:lnTo>
                  <a:lnTo>
                    <a:pt x="0" y="157651"/>
                  </a:lnTo>
                  <a:lnTo>
                    <a:pt x="4428" y="173877"/>
                  </a:lnTo>
                  <a:lnTo>
                    <a:pt x="16837" y="195533"/>
                  </a:lnTo>
                  <a:lnTo>
                    <a:pt x="42028" y="223224"/>
                  </a:lnTo>
                  <a:lnTo>
                    <a:pt x="65393" y="236895"/>
                  </a:lnTo>
                  <a:lnTo>
                    <a:pt x="102123" y="249902"/>
                  </a:lnTo>
                  <a:lnTo>
                    <a:pt x="139799" y="257267"/>
                  </a:lnTo>
                  <a:lnTo>
                    <a:pt x="169640" y="260223"/>
                  </a:lnTo>
                  <a:lnTo>
                    <a:pt x="208682" y="260340"/>
                  </a:lnTo>
                  <a:lnTo>
                    <a:pt x="247623" y="247026"/>
                  </a:lnTo>
                  <a:lnTo>
                    <a:pt x="317003" y="2138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SMARTInkShape-Group64"/>
          <p:cNvGrpSpPr/>
          <p:nvPr/>
        </p:nvGrpSpPr>
        <p:grpSpPr>
          <a:xfrm>
            <a:off x="2182813" y="3508375"/>
            <a:ext cx="563563" cy="381001"/>
            <a:chOff x="2182813" y="3508375"/>
            <a:chExt cx="563563" cy="381001"/>
          </a:xfrm>
        </p:grpSpPr>
        <p:sp>
          <p:nvSpPr>
            <p:cNvPr id="74" name="SMARTInkShape-358"/>
            <p:cNvSpPr/>
            <p:nvPr>
              <p:custDataLst>
                <p:tags r:id="rId2"/>
              </p:custDataLst>
            </p:nvPr>
          </p:nvSpPr>
          <p:spPr>
            <a:xfrm>
              <a:off x="2508250" y="3532187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7938" y="0"/>
                  </a:moveTo>
                  <a:lnTo>
                    <a:pt x="7938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359"/>
            <p:cNvSpPr/>
            <p:nvPr>
              <p:custDataLst>
                <p:tags r:id="rId3"/>
              </p:custDataLst>
            </p:nvPr>
          </p:nvSpPr>
          <p:spPr>
            <a:xfrm>
              <a:off x="2730500" y="3508375"/>
              <a:ext cx="15876" cy="317501"/>
            </a:xfrm>
            <a:custGeom>
              <a:avLst/>
              <a:gdLst/>
              <a:ahLst/>
              <a:cxnLst/>
              <a:rect l="0" t="0" r="0" b="0"/>
              <a:pathLst>
                <a:path w="15876" h="317501">
                  <a:moveTo>
                    <a:pt x="0" y="0"/>
                  </a:moveTo>
                  <a:lnTo>
                    <a:pt x="0" y="0"/>
                  </a:lnTo>
                  <a:lnTo>
                    <a:pt x="882" y="33415"/>
                  </a:lnTo>
                  <a:lnTo>
                    <a:pt x="6282" y="68532"/>
                  </a:lnTo>
                  <a:lnTo>
                    <a:pt x="7447" y="99975"/>
                  </a:lnTo>
                  <a:lnTo>
                    <a:pt x="7792" y="130752"/>
                  </a:lnTo>
                  <a:lnTo>
                    <a:pt x="10246" y="160743"/>
                  </a:lnTo>
                  <a:lnTo>
                    <a:pt x="14763" y="195107"/>
                  </a:lnTo>
                  <a:lnTo>
                    <a:pt x="15655" y="234103"/>
                  </a:lnTo>
                  <a:lnTo>
                    <a:pt x="15846" y="270564"/>
                  </a:lnTo>
                  <a:lnTo>
                    <a:pt x="15875" y="317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360"/>
            <p:cNvSpPr/>
            <p:nvPr>
              <p:custDataLst>
                <p:tags r:id="rId4"/>
              </p:custDataLst>
            </p:nvPr>
          </p:nvSpPr>
          <p:spPr>
            <a:xfrm>
              <a:off x="2627312" y="3524250"/>
              <a:ext cx="23814" cy="293688"/>
            </a:xfrm>
            <a:custGeom>
              <a:avLst/>
              <a:gdLst/>
              <a:ahLst/>
              <a:cxnLst/>
              <a:rect l="0" t="0" r="0" b="0"/>
              <a:pathLst>
                <a:path w="23814" h="293688">
                  <a:moveTo>
                    <a:pt x="0" y="0"/>
                  </a:moveTo>
                  <a:lnTo>
                    <a:pt x="0" y="0"/>
                  </a:lnTo>
                  <a:lnTo>
                    <a:pt x="0" y="35178"/>
                  </a:lnTo>
                  <a:lnTo>
                    <a:pt x="882" y="66966"/>
                  </a:lnTo>
                  <a:lnTo>
                    <a:pt x="6834" y="106322"/>
                  </a:lnTo>
                  <a:lnTo>
                    <a:pt x="13175" y="140129"/>
                  </a:lnTo>
                  <a:lnTo>
                    <a:pt x="17694" y="172678"/>
                  </a:lnTo>
                  <a:lnTo>
                    <a:pt x="22000" y="205798"/>
                  </a:lnTo>
                  <a:lnTo>
                    <a:pt x="23455" y="240167"/>
                  </a:lnTo>
                  <a:lnTo>
                    <a:pt x="23813" y="293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361"/>
            <p:cNvSpPr/>
            <p:nvPr>
              <p:custDataLst>
                <p:tags r:id="rId5"/>
              </p:custDataLst>
            </p:nvPr>
          </p:nvSpPr>
          <p:spPr>
            <a:xfrm>
              <a:off x="2540000" y="3675062"/>
              <a:ext cx="7939" cy="103189"/>
            </a:xfrm>
            <a:custGeom>
              <a:avLst/>
              <a:gdLst/>
              <a:ahLst/>
              <a:cxnLst/>
              <a:rect l="0" t="0" r="0" b="0"/>
              <a:pathLst>
                <a:path w="7939" h="103189">
                  <a:moveTo>
                    <a:pt x="0" y="0"/>
                  </a:moveTo>
                  <a:lnTo>
                    <a:pt x="0" y="0"/>
                  </a:lnTo>
                  <a:lnTo>
                    <a:pt x="0" y="38446"/>
                  </a:lnTo>
                  <a:lnTo>
                    <a:pt x="2352" y="57547"/>
                  </a:lnTo>
                  <a:lnTo>
                    <a:pt x="7938" y="103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362"/>
            <p:cNvSpPr/>
            <p:nvPr>
              <p:custDataLst>
                <p:tags r:id="rId6"/>
              </p:custDataLst>
            </p:nvPr>
          </p:nvSpPr>
          <p:spPr>
            <a:xfrm>
              <a:off x="2182813" y="3540332"/>
              <a:ext cx="256664" cy="301419"/>
            </a:xfrm>
            <a:custGeom>
              <a:avLst/>
              <a:gdLst/>
              <a:ahLst/>
              <a:cxnLst/>
              <a:rect l="0" t="0" r="0" b="0"/>
              <a:pathLst>
                <a:path w="256664" h="301419">
                  <a:moveTo>
                    <a:pt x="0" y="79168"/>
                  </a:moveTo>
                  <a:lnTo>
                    <a:pt x="0" y="79168"/>
                  </a:lnTo>
                  <a:lnTo>
                    <a:pt x="0" y="60509"/>
                  </a:lnTo>
                  <a:lnTo>
                    <a:pt x="8427" y="48455"/>
                  </a:lnTo>
                  <a:lnTo>
                    <a:pt x="17882" y="37926"/>
                  </a:lnTo>
                  <a:lnTo>
                    <a:pt x="53171" y="18378"/>
                  </a:lnTo>
                  <a:lnTo>
                    <a:pt x="85708" y="3327"/>
                  </a:lnTo>
                  <a:lnTo>
                    <a:pt x="123188" y="491"/>
                  </a:lnTo>
                  <a:lnTo>
                    <a:pt x="159972" y="0"/>
                  </a:lnTo>
                  <a:lnTo>
                    <a:pt x="191744" y="2206"/>
                  </a:lnTo>
                  <a:lnTo>
                    <a:pt x="206045" y="7039"/>
                  </a:lnTo>
                  <a:lnTo>
                    <a:pt x="218282" y="15067"/>
                  </a:lnTo>
                  <a:lnTo>
                    <a:pt x="224896" y="24514"/>
                  </a:lnTo>
                  <a:lnTo>
                    <a:pt x="226659" y="29503"/>
                  </a:lnTo>
                  <a:lnTo>
                    <a:pt x="223915" y="42101"/>
                  </a:lnTo>
                  <a:lnTo>
                    <a:pt x="212453" y="61718"/>
                  </a:lnTo>
                  <a:lnTo>
                    <a:pt x="195534" y="78701"/>
                  </a:lnTo>
                  <a:lnTo>
                    <a:pt x="159191" y="102242"/>
                  </a:lnTo>
                  <a:lnTo>
                    <a:pt x="123107" y="122721"/>
                  </a:lnTo>
                  <a:lnTo>
                    <a:pt x="115568" y="125865"/>
                  </a:lnTo>
                  <a:lnTo>
                    <a:pt x="106365" y="131712"/>
                  </a:lnTo>
                  <a:lnTo>
                    <a:pt x="100778" y="133389"/>
                  </a:lnTo>
                  <a:lnTo>
                    <a:pt x="98935" y="134718"/>
                  </a:lnTo>
                  <a:lnTo>
                    <a:pt x="97707" y="136486"/>
                  </a:lnTo>
                  <a:lnTo>
                    <a:pt x="96887" y="138547"/>
                  </a:lnTo>
                  <a:lnTo>
                    <a:pt x="98105" y="139038"/>
                  </a:lnTo>
                  <a:lnTo>
                    <a:pt x="136111" y="135060"/>
                  </a:lnTo>
                  <a:lnTo>
                    <a:pt x="171132" y="139009"/>
                  </a:lnTo>
                  <a:lnTo>
                    <a:pt x="206567" y="143709"/>
                  </a:lnTo>
                  <a:lnTo>
                    <a:pt x="233674" y="155128"/>
                  </a:lnTo>
                  <a:lnTo>
                    <a:pt x="248467" y="169682"/>
                  </a:lnTo>
                  <a:lnTo>
                    <a:pt x="255362" y="179957"/>
                  </a:lnTo>
                  <a:lnTo>
                    <a:pt x="256663" y="192754"/>
                  </a:lnTo>
                  <a:lnTo>
                    <a:pt x="254526" y="214102"/>
                  </a:lnTo>
                  <a:lnTo>
                    <a:pt x="249529" y="223217"/>
                  </a:lnTo>
                  <a:lnTo>
                    <a:pt x="234448" y="238266"/>
                  </a:lnTo>
                  <a:lnTo>
                    <a:pt x="217927" y="253896"/>
                  </a:lnTo>
                  <a:lnTo>
                    <a:pt x="214076" y="259153"/>
                  </a:lnTo>
                  <a:lnTo>
                    <a:pt x="200390" y="267347"/>
                  </a:lnTo>
                  <a:lnTo>
                    <a:pt x="162859" y="284006"/>
                  </a:lnTo>
                  <a:lnTo>
                    <a:pt x="87312" y="3014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363"/>
            <p:cNvSpPr/>
            <p:nvPr>
              <p:custDataLst>
                <p:tags r:id="rId7"/>
              </p:custDataLst>
            </p:nvPr>
          </p:nvSpPr>
          <p:spPr>
            <a:xfrm>
              <a:off x="2214562" y="3635375"/>
              <a:ext cx="55564" cy="254001"/>
            </a:xfrm>
            <a:custGeom>
              <a:avLst/>
              <a:gdLst/>
              <a:ahLst/>
              <a:cxnLst/>
              <a:rect l="0" t="0" r="0" b="0"/>
              <a:pathLst>
                <a:path w="55564" h="254001">
                  <a:moveTo>
                    <a:pt x="0" y="0"/>
                  </a:moveTo>
                  <a:lnTo>
                    <a:pt x="0" y="0"/>
                  </a:lnTo>
                  <a:lnTo>
                    <a:pt x="0" y="11824"/>
                  </a:lnTo>
                  <a:lnTo>
                    <a:pt x="2352" y="16427"/>
                  </a:lnTo>
                  <a:lnTo>
                    <a:pt x="6834" y="22353"/>
                  </a:lnTo>
                  <a:lnTo>
                    <a:pt x="8602" y="35316"/>
                  </a:lnTo>
                  <a:lnTo>
                    <a:pt x="14210" y="44467"/>
                  </a:lnTo>
                  <a:lnTo>
                    <a:pt x="18957" y="50043"/>
                  </a:lnTo>
                  <a:lnTo>
                    <a:pt x="21655" y="57813"/>
                  </a:lnTo>
                  <a:lnTo>
                    <a:pt x="25525" y="72105"/>
                  </a:lnTo>
                  <a:lnTo>
                    <a:pt x="29906" y="87510"/>
                  </a:lnTo>
                  <a:lnTo>
                    <a:pt x="33556" y="103246"/>
                  </a:lnTo>
                  <a:lnTo>
                    <a:pt x="45432" y="141225"/>
                  </a:lnTo>
                  <a:lnTo>
                    <a:pt x="49327" y="158261"/>
                  </a:lnTo>
                  <a:lnTo>
                    <a:pt x="53715" y="174480"/>
                  </a:lnTo>
                  <a:lnTo>
                    <a:pt x="55455" y="211658"/>
                  </a:lnTo>
                  <a:lnTo>
                    <a:pt x="55563" y="254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SMARTInkShape-364"/>
          <p:cNvSpPr/>
          <p:nvPr>
            <p:custDataLst>
              <p:tags r:id="rId1"/>
            </p:custDataLst>
          </p:nvPr>
        </p:nvSpPr>
        <p:spPr>
          <a:xfrm>
            <a:off x="2127250" y="1881187"/>
            <a:ext cx="1055689" cy="31752"/>
          </a:xfrm>
          <a:custGeom>
            <a:avLst/>
            <a:gdLst/>
            <a:ahLst/>
            <a:cxnLst/>
            <a:rect l="0" t="0" r="0" b="0"/>
            <a:pathLst>
              <a:path w="1055689" h="31752">
                <a:moveTo>
                  <a:pt x="1055688" y="23813"/>
                </a:moveTo>
                <a:lnTo>
                  <a:pt x="1055688" y="23813"/>
                </a:lnTo>
                <a:lnTo>
                  <a:pt x="1055688" y="28027"/>
                </a:lnTo>
                <a:lnTo>
                  <a:pt x="1054805" y="29268"/>
                </a:lnTo>
                <a:lnTo>
                  <a:pt x="1053336" y="30095"/>
                </a:lnTo>
                <a:lnTo>
                  <a:pt x="1047603" y="31532"/>
                </a:lnTo>
                <a:lnTo>
                  <a:pt x="1012221" y="31751"/>
                </a:lnTo>
                <a:lnTo>
                  <a:pt x="1007559" y="29399"/>
                </a:lnTo>
                <a:lnTo>
                  <a:pt x="1001594" y="24916"/>
                </a:lnTo>
                <a:lnTo>
                  <a:pt x="994078" y="24031"/>
                </a:lnTo>
                <a:lnTo>
                  <a:pt x="955126" y="23813"/>
                </a:lnTo>
                <a:lnTo>
                  <a:pt x="918104" y="23813"/>
                </a:lnTo>
                <a:lnTo>
                  <a:pt x="912813" y="21461"/>
                </a:lnTo>
                <a:lnTo>
                  <a:pt x="907521" y="18358"/>
                </a:lnTo>
                <a:lnTo>
                  <a:pt x="896938" y="16366"/>
                </a:lnTo>
                <a:lnTo>
                  <a:pt x="857250" y="15876"/>
                </a:lnTo>
                <a:lnTo>
                  <a:pt x="854604" y="15876"/>
                </a:lnTo>
                <a:lnTo>
                  <a:pt x="849313" y="13524"/>
                </a:lnTo>
                <a:lnTo>
                  <a:pt x="844021" y="10421"/>
                </a:lnTo>
                <a:lnTo>
                  <a:pt x="833437" y="8428"/>
                </a:lnTo>
                <a:lnTo>
                  <a:pt x="793821" y="7941"/>
                </a:lnTo>
                <a:lnTo>
                  <a:pt x="754174" y="7938"/>
                </a:lnTo>
                <a:lnTo>
                  <a:pt x="714866" y="7938"/>
                </a:lnTo>
                <a:lnTo>
                  <a:pt x="677237" y="7938"/>
                </a:lnTo>
                <a:lnTo>
                  <a:pt x="639027" y="7938"/>
                </a:lnTo>
                <a:lnTo>
                  <a:pt x="606697" y="7938"/>
                </a:lnTo>
                <a:lnTo>
                  <a:pt x="575265" y="7938"/>
                </a:lnTo>
                <a:lnTo>
                  <a:pt x="538142" y="7938"/>
                </a:lnTo>
                <a:lnTo>
                  <a:pt x="501313" y="7938"/>
                </a:lnTo>
                <a:lnTo>
                  <a:pt x="463987" y="7056"/>
                </a:lnTo>
                <a:lnTo>
                  <a:pt x="433095" y="1655"/>
                </a:lnTo>
                <a:lnTo>
                  <a:pt x="397758" y="327"/>
                </a:lnTo>
                <a:lnTo>
                  <a:pt x="360726" y="65"/>
                </a:lnTo>
                <a:lnTo>
                  <a:pt x="329893" y="13"/>
                </a:lnTo>
                <a:lnTo>
                  <a:pt x="292674" y="2"/>
                </a:lnTo>
                <a:lnTo>
                  <a:pt x="253980" y="0"/>
                </a:lnTo>
                <a:lnTo>
                  <a:pt x="214466" y="0"/>
                </a:lnTo>
                <a:lnTo>
                  <a:pt x="187874" y="882"/>
                </a:lnTo>
                <a:lnTo>
                  <a:pt x="156106" y="7202"/>
                </a:lnTo>
                <a:lnTo>
                  <a:pt x="116711" y="10247"/>
                </a:lnTo>
                <a:lnTo>
                  <a:pt x="77514" y="15381"/>
                </a:lnTo>
                <a:lnTo>
                  <a:pt x="64437" y="16538"/>
                </a:lnTo>
                <a:lnTo>
                  <a:pt x="42880" y="23058"/>
                </a:lnTo>
                <a:lnTo>
                  <a:pt x="3529" y="23811"/>
                </a:lnTo>
                <a:lnTo>
                  <a:pt x="0" y="2381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6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Homeowners must pay a Land Transfer Tax when purchasing a property. This tax is calculated as follows: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Calculate the Land Transfer Tax due on a property valued at $80 000.</a:t>
            </a:r>
          </a:p>
        </p:txBody>
      </p:sp>
      <p:pic>
        <p:nvPicPr>
          <p:cNvPr id="10" name="Picture 9"/>
          <p:cNvPicPr/>
          <p:nvPr/>
        </p:nvPicPr>
        <p:blipFill>
          <a:blip r:embed="rId46"/>
          <a:stretch>
            <a:fillRect/>
          </a:stretch>
        </p:blipFill>
        <p:spPr>
          <a:xfrm>
            <a:off x="2133600" y="2362200"/>
            <a:ext cx="4267200" cy="2971800"/>
          </a:xfrm>
          <a:prstGeom prst="rect">
            <a:avLst/>
          </a:prstGeom>
        </p:spPr>
      </p:pic>
      <p:sp>
        <p:nvSpPr>
          <p:cNvPr id="4" name="SMARTInkShape-365"/>
          <p:cNvSpPr/>
          <p:nvPr>
            <p:custDataLst>
              <p:tags r:id="rId1"/>
            </p:custDataLst>
          </p:nvPr>
        </p:nvSpPr>
        <p:spPr>
          <a:xfrm>
            <a:off x="6653274" y="3008312"/>
            <a:ext cx="282569" cy="261410"/>
          </a:xfrm>
          <a:custGeom>
            <a:avLst/>
            <a:gdLst/>
            <a:ahLst/>
            <a:cxnLst/>
            <a:rect l="0" t="0" r="0" b="0"/>
            <a:pathLst>
              <a:path w="282569" h="261410">
                <a:moveTo>
                  <a:pt x="188851" y="31751"/>
                </a:moveTo>
                <a:lnTo>
                  <a:pt x="188851" y="31751"/>
                </a:lnTo>
                <a:lnTo>
                  <a:pt x="188851" y="20703"/>
                </a:lnTo>
                <a:lnTo>
                  <a:pt x="187087" y="18211"/>
                </a:lnTo>
                <a:lnTo>
                  <a:pt x="166755" y="5251"/>
                </a:lnTo>
                <a:lnTo>
                  <a:pt x="155748" y="1556"/>
                </a:lnTo>
                <a:lnTo>
                  <a:pt x="127645" y="137"/>
                </a:lnTo>
                <a:lnTo>
                  <a:pt x="94969" y="7246"/>
                </a:lnTo>
                <a:lnTo>
                  <a:pt x="58307" y="25496"/>
                </a:lnTo>
                <a:lnTo>
                  <a:pt x="41202" y="38325"/>
                </a:lnTo>
                <a:lnTo>
                  <a:pt x="35035" y="45843"/>
                </a:lnTo>
                <a:lnTo>
                  <a:pt x="15617" y="82964"/>
                </a:lnTo>
                <a:lnTo>
                  <a:pt x="3917" y="118204"/>
                </a:lnTo>
                <a:lnTo>
                  <a:pt x="0" y="146835"/>
                </a:lnTo>
                <a:lnTo>
                  <a:pt x="5013" y="181777"/>
                </a:lnTo>
                <a:lnTo>
                  <a:pt x="14497" y="209454"/>
                </a:lnTo>
                <a:lnTo>
                  <a:pt x="33290" y="232364"/>
                </a:lnTo>
                <a:lnTo>
                  <a:pt x="50645" y="246218"/>
                </a:lnTo>
                <a:lnTo>
                  <a:pt x="77766" y="257918"/>
                </a:lnTo>
                <a:lnTo>
                  <a:pt x="114914" y="261409"/>
                </a:lnTo>
                <a:lnTo>
                  <a:pt x="148912" y="257567"/>
                </a:lnTo>
                <a:lnTo>
                  <a:pt x="182701" y="250844"/>
                </a:lnTo>
                <a:lnTo>
                  <a:pt x="215055" y="239052"/>
                </a:lnTo>
                <a:lnTo>
                  <a:pt x="254071" y="215705"/>
                </a:lnTo>
                <a:lnTo>
                  <a:pt x="272459" y="196498"/>
                </a:lnTo>
                <a:lnTo>
                  <a:pt x="278927" y="184053"/>
                </a:lnTo>
                <a:lnTo>
                  <a:pt x="282568" y="160074"/>
                </a:lnTo>
                <a:lnTo>
                  <a:pt x="281294" y="129744"/>
                </a:lnTo>
                <a:lnTo>
                  <a:pt x="272963" y="95792"/>
                </a:lnTo>
                <a:lnTo>
                  <a:pt x="265416" y="75812"/>
                </a:lnTo>
                <a:lnTo>
                  <a:pt x="249166" y="54507"/>
                </a:lnTo>
                <a:lnTo>
                  <a:pt x="212874" y="23107"/>
                </a:lnTo>
                <a:lnTo>
                  <a:pt x="194498" y="9590"/>
                </a:lnTo>
                <a:lnTo>
                  <a:pt x="177543" y="4263"/>
                </a:lnTo>
                <a:lnTo>
                  <a:pt x="133289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SMARTInkShape-Group67"/>
          <p:cNvGrpSpPr/>
          <p:nvPr/>
        </p:nvGrpSpPr>
        <p:grpSpPr>
          <a:xfrm>
            <a:off x="2564562" y="3406291"/>
            <a:ext cx="2792554" cy="205273"/>
            <a:chOff x="2564562" y="3406291"/>
            <a:chExt cx="2792554" cy="205273"/>
          </a:xfrm>
        </p:grpSpPr>
        <p:sp>
          <p:nvSpPr>
            <p:cNvPr id="5" name="SMARTInkShape-366"/>
            <p:cNvSpPr/>
            <p:nvPr>
              <p:custDataLst>
                <p:tags r:id="rId23"/>
              </p:custDataLst>
            </p:nvPr>
          </p:nvSpPr>
          <p:spPr>
            <a:xfrm>
              <a:off x="5271259" y="3444875"/>
              <a:ext cx="85857" cy="98766"/>
            </a:xfrm>
            <a:custGeom>
              <a:avLst/>
              <a:gdLst/>
              <a:ahLst/>
              <a:cxnLst/>
              <a:rect l="0" t="0" r="0" b="0"/>
              <a:pathLst>
                <a:path w="85857" h="98766">
                  <a:moveTo>
                    <a:pt x="30991" y="0"/>
                  </a:moveTo>
                  <a:lnTo>
                    <a:pt x="30991" y="0"/>
                  </a:lnTo>
                  <a:lnTo>
                    <a:pt x="26777" y="0"/>
                  </a:lnTo>
                  <a:lnTo>
                    <a:pt x="25536" y="1764"/>
                  </a:lnTo>
                  <a:lnTo>
                    <a:pt x="22907" y="11792"/>
                  </a:lnTo>
                  <a:lnTo>
                    <a:pt x="3085" y="46583"/>
                  </a:lnTo>
                  <a:lnTo>
                    <a:pt x="0" y="68586"/>
                  </a:lnTo>
                  <a:lnTo>
                    <a:pt x="3679" y="84606"/>
                  </a:lnTo>
                  <a:lnTo>
                    <a:pt x="6610" y="88154"/>
                  </a:lnTo>
                  <a:lnTo>
                    <a:pt x="28967" y="98529"/>
                  </a:lnTo>
                  <a:lnTo>
                    <a:pt x="39204" y="98765"/>
                  </a:lnTo>
                  <a:lnTo>
                    <a:pt x="50517" y="95048"/>
                  </a:lnTo>
                  <a:lnTo>
                    <a:pt x="78606" y="77574"/>
                  </a:lnTo>
                  <a:lnTo>
                    <a:pt x="83022" y="67109"/>
                  </a:lnTo>
                  <a:lnTo>
                    <a:pt x="85856" y="47260"/>
                  </a:lnTo>
                  <a:lnTo>
                    <a:pt x="70679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367"/>
            <p:cNvSpPr/>
            <p:nvPr>
              <p:custDataLst>
                <p:tags r:id="rId24"/>
              </p:custDataLst>
            </p:nvPr>
          </p:nvSpPr>
          <p:spPr>
            <a:xfrm>
              <a:off x="5171931" y="3436937"/>
              <a:ext cx="93834" cy="102609"/>
            </a:xfrm>
            <a:custGeom>
              <a:avLst/>
              <a:gdLst/>
              <a:ahLst/>
              <a:cxnLst/>
              <a:rect l="0" t="0" r="0" b="0"/>
              <a:pathLst>
                <a:path w="93834" h="102609">
                  <a:moveTo>
                    <a:pt x="43007" y="0"/>
                  </a:moveTo>
                  <a:lnTo>
                    <a:pt x="43007" y="0"/>
                  </a:lnTo>
                  <a:lnTo>
                    <a:pt x="12850" y="36439"/>
                  </a:lnTo>
                  <a:lnTo>
                    <a:pt x="6673" y="45300"/>
                  </a:lnTo>
                  <a:lnTo>
                    <a:pt x="987" y="58057"/>
                  </a:lnTo>
                  <a:lnTo>
                    <a:pt x="0" y="63399"/>
                  </a:lnTo>
                  <a:lnTo>
                    <a:pt x="1256" y="71687"/>
                  </a:lnTo>
                  <a:lnTo>
                    <a:pt x="6921" y="85525"/>
                  </a:lnTo>
                  <a:lnTo>
                    <a:pt x="14033" y="93280"/>
                  </a:lnTo>
                  <a:lnTo>
                    <a:pt x="18399" y="96583"/>
                  </a:lnTo>
                  <a:lnTo>
                    <a:pt x="30306" y="100252"/>
                  </a:lnTo>
                  <a:lnTo>
                    <a:pt x="55295" y="102608"/>
                  </a:lnTo>
                  <a:lnTo>
                    <a:pt x="66400" y="98227"/>
                  </a:lnTo>
                  <a:lnTo>
                    <a:pt x="76334" y="90400"/>
                  </a:lnTo>
                  <a:lnTo>
                    <a:pt x="92788" y="65856"/>
                  </a:lnTo>
                  <a:lnTo>
                    <a:pt x="93833" y="60661"/>
                  </a:lnTo>
                  <a:lnTo>
                    <a:pt x="92642" y="50185"/>
                  </a:lnTo>
                  <a:lnTo>
                    <a:pt x="58881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368"/>
            <p:cNvSpPr/>
            <p:nvPr>
              <p:custDataLst>
                <p:tags r:id="rId25"/>
              </p:custDataLst>
            </p:nvPr>
          </p:nvSpPr>
          <p:spPr>
            <a:xfrm>
              <a:off x="5073262" y="3444875"/>
              <a:ext cx="83893" cy="110521"/>
            </a:xfrm>
            <a:custGeom>
              <a:avLst/>
              <a:gdLst/>
              <a:ahLst/>
              <a:cxnLst/>
              <a:rect l="0" t="0" r="0" b="0"/>
              <a:pathLst>
                <a:path w="83893" h="110521">
                  <a:moveTo>
                    <a:pt x="14675" y="0"/>
                  </a:moveTo>
                  <a:lnTo>
                    <a:pt x="14675" y="0"/>
                  </a:lnTo>
                  <a:lnTo>
                    <a:pt x="10462" y="4214"/>
                  </a:lnTo>
                  <a:lnTo>
                    <a:pt x="2851" y="40754"/>
                  </a:lnTo>
                  <a:lnTo>
                    <a:pt x="0" y="59602"/>
                  </a:lnTo>
                  <a:lnTo>
                    <a:pt x="3370" y="76358"/>
                  </a:lnTo>
                  <a:lnTo>
                    <a:pt x="9953" y="92494"/>
                  </a:lnTo>
                  <a:lnTo>
                    <a:pt x="19632" y="100786"/>
                  </a:lnTo>
                  <a:lnTo>
                    <a:pt x="35253" y="108062"/>
                  </a:lnTo>
                  <a:lnTo>
                    <a:pt x="52646" y="110520"/>
                  </a:lnTo>
                  <a:lnTo>
                    <a:pt x="62713" y="106152"/>
                  </a:lnTo>
                  <a:lnTo>
                    <a:pt x="67868" y="102518"/>
                  </a:lnTo>
                  <a:lnTo>
                    <a:pt x="75946" y="91425"/>
                  </a:lnTo>
                  <a:lnTo>
                    <a:pt x="83101" y="72656"/>
                  </a:lnTo>
                  <a:lnTo>
                    <a:pt x="83892" y="60513"/>
                  </a:lnTo>
                  <a:lnTo>
                    <a:pt x="79380" y="40566"/>
                  </a:lnTo>
                  <a:lnTo>
                    <a:pt x="74889" y="31846"/>
                  </a:lnTo>
                  <a:lnTo>
                    <a:pt x="63188" y="21979"/>
                  </a:lnTo>
                  <a:lnTo>
                    <a:pt x="22613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369"/>
            <p:cNvSpPr/>
            <p:nvPr>
              <p:custDataLst>
                <p:tags r:id="rId26"/>
              </p:custDataLst>
            </p:nvPr>
          </p:nvSpPr>
          <p:spPr>
            <a:xfrm>
              <a:off x="5016500" y="3548063"/>
              <a:ext cx="7939" cy="39688"/>
            </a:xfrm>
            <a:custGeom>
              <a:avLst/>
              <a:gdLst/>
              <a:ahLst/>
              <a:cxnLst/>
              <a:rect l="0" t="0" r="0" b="0"/>
              <a:pathLst>
                <a:path w="7939" h="39688">
                  <a:moveTo>
                    <a:pt x="7938" y="0"/>
                  </a:moveTo>
                  <a:lnTo>
                    <a:pt x="7938" y="0"/>
                  </a:lnTo>
                  <a:lnTo>
                    <a:pt x="2482" y="12673"/>
                  </a:lnTo>
                  <a:lnTo>
                    <a:pt x="0" y="39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370"/>
            <p:cNvSpPr/>
            <p:nvPr>
              <p:custDataLst>
                <p:tags r:id="rId27"/>
              </p:custDataLst>
            </p:nvPr>
          </p:nvSpPr>
          <p:spPr>
            <a:xfrm>
              <a:off x="4899647" y="3421063"/>
              <a:ext cx="96561" cy="138871"/>
            </a:xfrm>
            <a:custGeom>
              <a:avLst/>
              <a:gdLst/>
              <a:ahLst/>
              <a:cxnLst/>
              <a:rect l="0" t="0" r="0" b="0"/>
              <a:pathLst>
                <a:path w="96561" h="138871">
                  <a:moveTo>
                    <a:pt x="45415" y="0"/>
                  </a:moveTo>
                  <a:lnTo>
                    <a:pt x="45415" y="0"/>
                  </a:lnTo>
                  <a:lnTo>
                    <a:pt x="45415" y="4214"/>
                  </a:lnTo>
                  <a:lnTo>
                    <a:pt x="43064" y="8634"/>
                  </a:lnTo>
                  <a:lnTo>
                    <a:pt x="34368" y="18658"/>
                  </a:lnTo>
                  <a:lnTo>
                    <a:pt x="13247" y="36350"/>
                  </a:lnTo>
                  <a:lnTo>
                    <a:pt x="2762" y="56043"/>
                  </a:lnTo>
                  <a:lnTo>
                    <a:pt x="0" y="67829"/>
                  </a:lnTo>
                  <a:lnTo>
                    <a:pt x="2658" y="88594"/>
                  </a:lnTo>
                  <a:lnTo>
                    <a:pt x="9033" y="107291"/>
                  </a:lnTo>
                  <a:lnTo>
                    <a:pt x="26927" y="131697"/>
                  </a:lnTo>
                  <a:lnTo>
                    <a:pt x="37193" y="138191"/>
                  </a:lnTo>
                  <a:lnTo>
                    <a:pt x="41698" y="138870"/>
                  </a:lnTo>
                  <a:lnTo>
                    <a:pt x="66789" y="135629"/>
                  </a:lnTo>
                  <a:lnTo>
                    <a:pt x="77257" y="130541"/>
                  </a:lnTo>
                  <a:lnTo>
                    <a:pt x="86025" y="123282"/>
                  </a:lnTo>
                  <a:lnTo>
                    <a:pt x="89922" y="117115"/>
                  </a:lnTo>
                  <a:lnTo>
                    <a:pt x="96330" y="100258"/>
                  </a:lnTo>
                  <a:lnTo>
                    <a:pt x="96560" y="88362"/>
                  </a:lnTo>
                  <a:lnTo>
                    <a:pt x="89522" y="66353"/>
                  </a:lnTo>
                  <a:lnTo>
                    <a:pt x="73770" y="50332"/>
                  </a:lnTo>
                  <a:lnTo>
                    <a:pt x="50200" y="35452"/>
                  </a:lnTo>
                  <a:lnTo>
                    <a:pt x="5728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371"/>
            <p:cNvSpPr/>
            <p:nvPr>
              <p:custDataLst>
                <p:tags r:id="rId28"/>
              </p:custDataLst>
            </p:nvPr>
          </p:nvSpPr>
          <p:spPr>
            <a:xfrm>
              <a:off x="4778375" y="3406291"/>
              <a:ext cx="111126" cy="14773"/>
            </a:xfrm>
            <a:custGeom>
              <a:avLst/>
              <a:gdLst/>
              <a:ahLst/>
              <a:cxnLst/>
              <a:rect l="0" t="0" r="0" b="0"/>
              <a:pathLst>
                <a:path w="111126" h="14773">
                  <a:moveTo>
                    <a:pt x="111125" y="6834"/>
                  </a:moveTo>
                  <a:lnTo>
                    <a:pt x="111125" y="6834"/>
                  </a:lnTo>
                  <a:lnTo>
                    <a:pt x="111125" y="0"/>
                  </a:lnTo>
                  <a:lnTo>
                    <a:pt x="89029" y="5827"/>
                  </a:lnTo>
                  <a:lnTo>
                    <a:pt x="50812" y="6701"/>
                  </a:lnTo>
                  <a:lnTo>
                    <a:pt x="12441" y="12271"/>
                  </a:lnTo>
                  <a:lnTo>
                    <a:pt x="0" y="147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372"/>
            <p:cNvSpPr/>
            <p:nvPr>
              <p:custDataLst>
                <p:tags r:id="rId29"/>
              </p:custDataLst>
            </p:nvPr>
          </p:nvSpPr>
          <p:spPr>
            <a:xfrm>
              <a:off x="4764145" y="3413452"/>
              <a:ext cx="97329" cy="158424"/>
            </a:xfrm>
            <a:custGeom>
              <a:avLst/>
              <a:gdLst/>
              <a:ahLst/>
              <a:cxnLst/>
              <a:rect l="0" t="0" r="0" b="0"/>
              <a:pathLst>
                <a:path w="97329" h="158424">
                  <a:moveTo>
                    <a:pt x="53918" y="7611"/>
                  </a:moveTo>
                  <a:lnTo>
                    <a:pt x="53918" y="7611"/>
                  </a:lnTo>
                  <a:lnTo>
                    <a:pt x="61528" y="0"/>
                  </a:lnTo>
                  <a:lnTo>
                    <a:pt x="53330" y="8197"/>
                  </a:lnTo>
                  <a:lnTo>
                    <a:pt x="44543" y="12281"/>
                  </a:lnTo>
                  <a:lnTo>
                    <a:pt x="39730" y="13370"/>
                  </a:lnTo>
                  <a:lnTo>
                    <a:pt x="36522" y="14978"/>
                  </a:lnTo>
                  <a:lnTo>
                    <a:pt x="34383" y="16932"/>
                  </a:lnTo>
                  <a:lnTo>
                    <a:pt x="32957" y="19116"/>
                  </a:lnTo>
                  <a:lnTo>
                    <a:pt x="3910" y="42030"/>
                  </a:lnTo>
                  <a:lnTo>
                    <a:pt x="823" y="47308"/>
                  </a:lnTo>
                  <a:lnTo>
                    <a:pt x="0" y="49951"/>
                  </a:lnTo>
                  <a:lnTo>
                    <a:pt x="334" y="52594"/>
                  </a:lnTo>
                  <a:lnTo>
                    <a:pt x="3056" y="57883"/>
                  </a:lnTo>
                  <a:lnTo>
                    <a:pt x="23890" y="73756"/>
                  </a:lnTo>
                  <a:lnTo>
                    <a:pt x="58489" y="89631"/>
                  </a:lnTo>
                  <a:lnTo>
                    <a:pt x="79085" y="101783"/>
                  </a:lnTo>
                  <a:lnTo>
                    <a:pt x="87152" y="111495"/>
                  </a:lnTo>
                  <a:lnTo>
                    <a:pt x="94045" y="124527"/>
                  </a:lnTo>
                  <a:lnTo>
                    <a:pt x="96544" y="127888"/>
                  </a:lnTo>
                  <a:lnTo>
                    <a:pt x="97328" y="131011"/>
                  </a:lnTo>
                  <a:lnTo>
                    <a:pt x="96969" y="133975"/>
                  </a:lnTo>
                  <a:lnTo>
                    <a:pt x="94218" y="139619"/>
                  </a:lnTo>
                  <a:lnTo>
                    <a:pt x="90055" y="145068"/>
                  </a:lnTo>
                  <a:lnTo>
                    <a:pt x="74326" y="153094"/>
                  </a:lnTo>
                  <a:lnTo>
                    <a:pt x="50763" y="157370"/>
                  </a:lnTo>
                  <a:lnTo>
                    <a:pt x="22167" y="1584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373"/>
            <p:cNvSpPr/>
            <p:nvPr>
              <p:custDataLst>
                <p:tags r:id="rId30"/>
              </p:custDataLst>
            </p:nvPr>
          </p:nvSpPr>
          <p:spPr>
            <a:xfrm>
              <a:off x="4587875" y="3492500"/>
              <a:ext cx="95251" cy="7939"/>
            </a:xfrm>
            <a:custGeom>
              <a:avLst/>
              <a:gdLst/>
              <a:ahLst/>
              <a:cxnLst/>
              <a:rect l="0" t="0" r="0" b="0"/>
              <a:pathLst>
                <a:path w="95251" h="7939">
                  <a:moveTo>
                    <a:pt x="95250" y="7938"/>
                  </a:moveTo>
                  <a:lnTo>
                    <a:pt x="95250" y="7938"/>
                  </a:lnTo>
                  <a:lnTo>
                    <a:pt x="91036" y="7938"/>
                  </a:lnTo>
                  <a:lnTo>
                    <a:pt x="61330" y="110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374"/>
            <p:cNvSpPr/>
            <p:nvPr>
              <p:custDataLst>
                <p:tags r:id="rId31"/>
              </p:custDataLst>
            </p:nvPr>
          </p:nvSpPr>
          <p:spPr>
            <a:xfrm>
              <a:off x="4611688" y="3452813"/>
              <a:ext cx="79375" cy="7938"/>
            </a:xfrm>
            <a:custGeom>
              <a:avLst/>
              <a:gdLst/>
              <a:ahLst/>
              <a:cxnLst/>
              <a:rect l="0" t="0" r="0" b="0"/>
              <a:pathLst>
                <a:path w="79375" h="7938">
                  <a:moveTo>
                    <a:pt x="79374" y="7937"/>
                  </a:moveTo>
                  <a:lnTo>
                    <a:pt x="79374" y="7937"/>
                  </a:lnTo>
                  <a:lnTo>
                    <a:pt x="75161" y="7937"/>
                  </a:lnTo>
                  <a:lnTo>
                    <a:pt x="73919" y="7055"/>
                  </a:lnTo>
                  <a:lnTo>
                    <a:pt x="73092" y="5585"/>
                  </a:lnTo>
                  <a:lnTo>
                    <a:pt x="72540" y="3723"/>
                  </a:lnTo>
                  <a:lnTo>
                    <a:pt x="64872" y="1654"/>
                  </a:lnTo>
                  <a:lnTo>
                    <a:pt x="27166" y="14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375"/>
            <p:cNvSpPr/>
            <p:nvPr>
              <p:custDataLst>
                <p:tags r:id="rId32"/>
              </p:custDataLst>
            </p:nvPr>
          </p:nvSpPr>
          <p:spPr>
            <a:xfrm>
              <a:off x="4433591" y="3429000"/>
              <a:ext cx="120194" cy="78028"/>
            </a:xfrm>
            <a:custGeom>
              <a:avLst/>
              <a:gdLst/>
              <a:ahLst/>
              <a:cxnLst/>
              <a:rect l="0" t="0" r="0" b="0"/>
              <a:pathLst>
                <a:path w="120194" h="78028">
                  <a:moveTo>
                    <a:pt x="43159" y="0"/>
                  </a:moveTo>
                  <a:lnTo>
                    <a:pt x="43159" y="0"/>
                  </a:lnTo>
                  <a:lnTo>
                    <a:pt x="38945" y="0"/>
                  </a:lnTo>
                  <a:lnTo>
                    <a:pt x="14698" y="16168"/>
                  </a:lnTo>
                  <a:lnTo>
                    <a:pt x="910" y="37777"/>
                  </a:lnTo>
                  <a:lnTo>
                    <a:pt x="0" y="41942"/>
                  </a:lnTo>
                  <a:lnTo>
                    <a:pt x="275" y="45600"/>
                  </a:lnTo>
                  <a:lnTo>
                    <a:pt x="1340" y="48921"/>
                  </a:lnTo>
                  <a:lnTo>
                    <a:pt x="11268" y="62022"/>
                  </a:lnTo>
                  <a:lnTo>
                    <a:pt x="22811" y="67252"/>
                  </a:lnTo>
                  <a:lnTo>
                    <a:pt x="57726" y="76341"/>
                  </a:lnTo>
                  <a:lnTo>
                    <a:pt x="66684" y="78027"/>
                  </a:lnTo>
                  <a:lnTo>
                    <a:pt x="75957" y="76424"/>
                  </a:lnTo>
                  <a:lnTo>
                    <a:pt x="110682" y="63241"/>
                  </a:lnTo>
                  <a:lnTo>
                    <a:pt x="114633" y="60681"/>
                  </a:lnTo>
                  <a:lnTo>
                    <a:pt x="117266" y="57211"/>
                  </a:lnTo>
                  <a:lnTo>
                    <a:pt x="120193" y="48651"/>
                  </a:lnTo>
                  <a:lnTo>
                    <a:pt x="119209" y="43900"/>
                  </a:lnTo>
                  <a:lnTo>
                    <a:pt x="109397" y="28784"/>
                  </a:lnTo>
                  <a:lnTo>
                    <a:pt x="82847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376"/>
            <p:cNvSpPr/>
            <p:nvPr>
              <p:custDataLst>
                <p:tags r:id="rId33"/>
              </p:custDataLst>
            </p:nvPr>
          </p:nvSpPr>
          <p:spPr>
            <a:xfrm>
              <a:off x="4304133" y="3429000"/>
              <a:ext cx="146955" cy="71272"/>
            </a:xfrm>
            <a:custGeom>
              <a:avLst/>
              <a:gdLst/>
              <a:ahLst/>
              <a:cxnLst/>
              <a:rect l="0" t="0" r="0" b="0"/>
              <a:pathLst>
                <a:path w="146955" h="71272">
                  <a:moveTo>
                    <a:pt x="53554" y="0"/>
                  </a:moveTo>
                  <a:lnTo>
                    <a:pt x="53554" y="0"/>
                  </a:lnTo>
                  <a:lnTo>
                    <a:pt x="36285" y="10986"/>
                  </a:lnTo>
                  <a:lnTo>
                    <a:pt x="2511" y="36851"/>
                  </a:lnTo>
                  <a:lnTo>
                    <a:pt x="0" y="42249"/>
                  </a:lnTo>
                  <a:lnTo>
                    <a:pt x="1236" y="49939"/>
                  </a:lnTo>
                  <a:lnTo>
                    <a:pt x="2801" y="54459"/>
                  </a:lnTo>
                  <a:lnTo>
                    <a:pt x="11595" y="61834"/>
                  </a:lnTo>
                  <a:lnTo>
                    <a:pt x="24322" y="67169"/>
                  </a:lnTo>
                  <a:lnTo>
                    <a:pt x="56404" y="70594"/>
                  </a:lnTo>
                  <a:lnTo>
                    <a:pt x="92236" y="71271"/>
                  </a:lnTo>
                  <a:lnTo>
                    <a:pt x="116756" y="67175"/>
                  </a:lnTo>
                  <a:lnTo>
                    <a:pt x="132351" y="60375"/>
                  </a:lnTo>
                  <a:lnTo>
                    <a:pt x="142557" y="48561"/>
                  </a:lnTo>
                  <a:lnTo>
                    <a:pt x="146954" y="38103"/>
                  </a:lnTo>
                  <a:lnTo>
                    <a:pt x="145806" y="34221"/>
                  </a:lnTo>
                  <a:lnTo>
                    <a:pt x="139829" y="25205"/>
                  </a:lnTo>
                  <a:lnTo>
                    <a:pt x="126546" y="14425"/>
                  </a:lnTo>
                  <a:lnTo>
                    <a:pt x="8530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377"/>
            <p:cNvSpPr/>
            <p:nvPr>
              <p:custDataLst>
                <p:tags r:id="rId34"/>
              </p:custDataLst>
            </p:nvPr>
          </p:nvSpPr>
          <p:spPr>
            <a:xfrm>
              <a:off x="4155489" y="3429000"/>
              <a:ext cx="113928" cy="70309"/>
            </a:xfrm>
            <a:custGeom>
              <a:avLst/>
              <a:gdLst/>
              <a:ahLst/>
              <a:cxnLst/>
              <a:rect l="0" t="0" r="0" b="0"/>
              <a:pathLst>
                <a:path w="113928" h="70309">
                  <a:moveTo>
                    <a:pt x="27574" y="0"/>
                  </a:moveTo>
                  <a:lnTo>
                    <a:pt x="27574" y="0"/>
                  </a:lnTo>
                  <a:lnTo>
                    <a:pt x="23360" y="0"/>
                  </a:lnTo>
                  <a:lnTo>
                    <a:pt x="18939" y="2351"/>
                  </a:lnTo>
                  <a:lnTo>
                    <a:pt x="8915" y="11048"/>
                  </a:lnTo>
                  <a:lnTo>
                    <a:pt x="6052" y="16081"/>
                  </a:lnTo>
                  <a:lnTo>
                    <a:pt x="0" y="30713"/>
                  </a:lnTo>
                  <a:lnTo>
                    <a:pt x="372" y="35468"/>
                  </a:lnTo>
                  <a:lnTo>
                    <a:pt x="8440" y="49706"/>
                  </a:lnTo>
                  <a:lnTo>
                    <a:pt x="14072" y="56781"/>
                  </a:lnTo>
                  <a:lnTo>
                    <a:pt x="30628" y="65723"/>
                  </a:lnTo>
                  <a:lnTo>
                    <a:pt x="54472" y="70308"/>
                  </a:lnTo>
                  <a:lnTo>
                    <a:pt x="75230" y="70221"/>
                  </a:lnTo>
                  <a:lnTo>
                    <a:pt x="103958" y="60345"/>
                  </a:lnTo>
                  <a:lnTo>
                    <a:pt x="107600" y="56987"/>
                  </a:lnTo>
                  <a:lnTo>
                    <a:pt x="111648" y="48552"/>
                  </a:lnTo>
                  <a:lnTo>
                    <a:pt x="113927" y="38100"/>
                  </a:lnTo>
                  <a:lnTo>
                    <a:pt x="109756" y="29869"/>
                  </a:lnTo>
                  <a:lnTo>
                    <a:pt x="102023" y="21212"/>
                  </a:lnTo>
                  <a:lnTo>
                    <a:pt x="86870" y="11381"/>
                  </a:lnTo>
                  <a:lnTo>
                    <a:pt x="3551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378"/>
            <p:cNvSpPr/>
            <p:nvPr>
              <p:custDataLst>
                <p:tags r:id="rId35"/>
              </p:custDataLst>
            </p:nvPr>
          </p:nvSpPr>
          <p:spPr>
            <a:xfrm>
              <a:off x="4111625" y="3500438"/>
              <a:ext cx="7938" cy="23813"/>
            </a:xfrm>
            <a:custGeom>
              <a:avLst/>
              <a:gdLst/>
              <a:ahLst/>
              <a:cxnLst/>
              <a:rect l="0" t="0" r="0" b="0"/>
              <a:pathLst>
                <a:path w="7938" h="23813">
                  <a:moveTo>
                    <a:pt x="0" y="0"/>
                  </a:moveTo>
                  <a:lnTo>
                    <a:pt x="0" y="0"/>
                  </a:lnTo>
                  <a:lnTo>
                    <a:pt x="4213" y="4213"/>
                  </a:lnTo>
                  <a:lnTo>
                    <a:pt x="7937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379"/>
            <p:cNvSpPr/>
            <p:nvPr>
              <p:custDataLst>
                <p:tags r:id="rId36"/>
              </p:custDataLst>
            </p:nvPr>
          </p:nvSpPr>
          <p:spPr>
            <a:xfrm>
              <a:off x="3890962" y="3413125"/>
              <a:ext cx="140333" cy="91283"/>
            </a:xfrm>
            <a:custGeom>
              <a:avLst/>
              <a:gdLst/>
              <a:ahLst/>
              <a:cxnLst/>
              <a:rect l="0" t="0" r="0" b="0"/>
              <a:pathLst>
                <a:path w="140333" h="91283">
                  <a:moveTo>
                    <a:pt x="46038" y="0"/>
                  </a:moveTo>
                  <a:lnTo>
                    <a:pt x="46038" y="0"/>
                  </a:lnTo>
                  <a:lnTo>
                    <a:pt x="39204" y="0"/>
                  </a:lnTo>
                  <a:lnTo>
                    <a:pt x="26526" y="6337"/>
                  </a:lnTo>
                  <a:lnTo>
                    <a:pt x="11860" y="18659"/>
                  </a:lnTo>
                  <a:lnTo>
                    <a:pt x="1984" y="40041"/>
                  </a:lnTo>
                  <a:lnTo>
                    <a:pt x="0" y="48076"/>
                  </a:lnTo>
                  <a:lnTo>
                    <a:pt x="1470" y="56939"/>
                  </a:lnTo>
                  <a:lnTo>
                    <a:pt x="5945" y="66758"/>
                  </a:lnTo>
                  <a:lnTo>
                    <a:pt x="13814" y="77001"/>
                  </a:lnTo>
                  <a:lnTo>
                    <a:pt x="23190" y="82729"/>
                  </a:lnTo>
                  <a:lnTo>
                    <a:pt x="53384" y="91282"/>
                  </a:lnTo>
                  <a:lnTo>
                    <a:pt x="88430" y="87622"/>
                  </a:lnTo>
                  <a:lnTo>
                    <a:pt x="101920" y="86568"/>
                  </a:lnTo>
                  <a:lnTo>
                    <a:pt x="113795" y="83160"/>
                  </a:lnTo>
                  <a:lnTo>
                    <a:pt x="130398" y="72069"/>
                  </a:lnTo>
                  <a:lnTo>
                    <a:pt x="136448" y="62605"/>
                  </a:lnTo>
                  <a:lnTo>
                    <a:pt x="140332" y="42157"/>
                  </a:lnTo>
                  <a:lnTo>
                    <a:pt x="138887" y="37806"/>
                  </a:lnTo>
                  <a:lnTo>
                    <a:pt x="123322" y="21616"/>
                  </a:lnTo>
                  <a:lnTo>
                    <a:pt x="6191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380"/>
            <p:cNvSpPr/>
            <p:nvPr>
              <p:custDataLst>
                <p:tags r:id="rId37"/>
              </p:custDataLst>
            </p:nvPr>
          </p:nvSpPr>
          <p:spPr>
            <a:xfrm>
              <a:off x="3659188" y="3413452"/>
              <a:ext cx="176652" cy="118736"/>
            </a:xfrm>
            <a:custGeom>
              <a:avLst/>
              <a:gdLst/>
              <a:ahLst/>
              <a:cxnLst/>
              <a:rect l="0" t="0" r="0" b="0"/>
              <a:pathLst>
                <a:path w="176652" h="118736">
                  <a:moveTo>
                    <a:pt x="0" y="7611"/>
                  </a:moveTo>
                  <a:lnTo>
                    <a:pt x="0" y="7611"/>
                  </a:lnTo>
                  <a:lnTo>
                    <a:pt x="8100" y="6728"/>
                  </a:lnTo>
                  <a:lnTo>
                    <a:pt x="38053" y="1328"/>
                  </a:lnTo>
                  <a:lnTo>
                    <a:pt x="77484" y="0"/>
                  </a:lnTo>
                  <a:lnTo>
                    <a:pt x="116461" y="5999"/>
                  </a:lnTo>
                  <a:lnTo>
                    <a:pt x="134166" y="9484"/>
                  </a:lnTo>
                  <a:lnTo>
                    <a:pt x="152935" y="13751"/>
                  </a:lnTo>
                  <a:lnTo>
                    <a:pt x="165867" y="15631"/>
                  </a:lnTo>
                  <a:lnTo>
                    <a:pt x="174554" y="19407"/>
                  </a:lnTo>
                  <a:lnTo>
                    <a:pt x="176341" y="21648"/>
                  </a:lnTo>
                  <a:lnTo>
                    <a:pt x="176651" y="24024"/>
                  </a:lnTo>
                  <a:lnTo>
                    <a:pt x="175975" y="26491"/>
                  </a:lnTo>
                  <a:lnTo>
                    <a:pt x="174643" y="28135"/>
                  </a:lnTo>
                  <a:lnTo>
                    <a:pt x="149373" y="42044"/>
                  </a:lnTo>
                  <a:lnTo>
                    <a:pt x="127237" y="46260"/>
                  </a:lnTo>
                  <a:lnTo>
                    <a:pt x="117404" y="47719"/>
                  </a:lnTo>
                  <a:lnTo>
                    <a:pt x="105233" y="54072"/>
                  </a:lnTo>
                  <a:lnTo>
                    <a:pt x="106315" y="55341"/>
                  </a:lnTo>
                  <a:lnTo>
                    <a:pt x="131267" y="68706"/>
                  </a:lnTo>
                  <a:lnTo>
                    <a:pt x="158821" y="81726"/>
                  </a:lnTo>
                  <a:lnTo>
                    <a:pt x="168570" y="89641"/>
                  </a:lnTo>
                  <a:lnTo>
                    <a:pt x="171934" y="94927"/>
                  </a:lnTo>
                  <a:lnTo>
                    <a:pt x="172831" y="97572"/>
                  </a:lnTo>
                  <a:lnTo>
                    <a:pt x="172546" y="100216"/>
                  </a:lnTo>
                  <a:lnTo>
                    <a:pt x="169879" y="105507"/>
                  </a:lnTo>
                  <a:lnTo>
                    <a:pt x="167051" y="107271"/>
                  </a:lnTo>
                  <a:lnTo>
                    <a:pt x="129945" y="116874"/>
                  </a:lnTo>
                  <a:lnTo>
                    <a:pt x="79374" y="1187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381"/>
            <p:cNvSpPr/>
            <p:nvPr>
              <p:custDataLst>
                <p:tags r:id="rId38"/>
              </p:custDataLst>
            </p:nvPr>
          </p:nvSpPr>
          <p:spPr>
            <a:xfrm>
              <a:off x="3468688" y="3460750"/>
              <a:ext cx="95251" cy="7939"/>
            </a:xfrm>
            <a:custGeom>
              <a:avLst/>
              <a:gdLst/>
              <a:ahLst/>
              <a:cxnLst/>
              <a:rect l="0" t="0" r="0" b="0"/>
              <a:pathLst>
                <a:path w="95251" h="7939">
                  <a:moveTo>
                    <a:pt x="95250" y="0"/>
                  </a:moveTo>
                  <a:lnTo>
                    <a:pt x="95250" y="0"/>
                  </a:lnTo>
                  <a:lnTo>
                    <a:pt x="60452" y="0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382"/>
            <p:cNvSpPr/>
            <p:nvPr>
              <p:custDataLst>
                <p:tags r:id="rId39"/>
              </p:custDataLst>
            </p:nvPr>
          </p:nvSpPr>
          <p:spPr>
            <a:xfrm>
              <a:off x="3235321" y="3429000"/>
              <a:ext cx="143955" cy="94417"/>
            </a:xfrm>
            <a:custGeom>
              <a:avLst/>
              <a:gdLst/>
              <a:ahLst/>
              <a:cxnLst/>
              <a:rect l="0" t="0" r="0" b="0"/>
              <a:pathLst>
                <a:path w="143955" h="94417">
                  <a:moveTo>
                    <a:pt x="66679" y="7937"/>
                  </a:moveTo>
                  <a:lnTo>
                    <a:pt x="66679" y="7937"/>
                  </a:lnTo>
                  <a:lnTo>
                    <a:pt x="62465" y="3723"/>
                  </a:lnTo>
                  <a:lnTo>
                    <a:pt x="58045" y="1655"/>
                  </a:lnTo>
                  <a:lnTo>
                    <a:pt x="43807" y="327"/>
                  </a:lnTo>
                  <a:lnTo>
                    <a:pt x="29132" y="4311"/>
                  </a:lnTo>
                  <a:lnTo>
                    <a:pt x="17827" y="11076"/>
                  </a:lnTo>
                  <a:lnTo>
                    <a:pt x="658" y="44384"/>
                  </a:lnTo>
                  <a:lnTo>
                    <a:pt x="0" y="55298"/>
                  </a:lnTo>
                  <a:lnTo>
                    <a:pt x="2649" y="65146"/>
                  </a:lnTo>
                  <a:lnTo>
                    <a:pt x="9979" y="76531"/>
                  </a:lnTo>
                  <a:lnTo>
                    <a:pt x="18254" y="85754"/>
                  </a:lnTo>
                  <a:lnTo>
                    <a:pt x="30164" y="91029"/>
                  </a:lnTo>
                  <a:lnTo>
                    <a:pt x="59368" y="94416"/>
                  </a:lnTo>
                  <a:lnTo>
                    <a:pt x="95188" y="88748"/>
                  </a:lnTo>
                  <a:lnTo>
                    <a:pt x="115205" y="80781"/>
                  </a:lnTo>
                  <a:lnTo>
                    <a:pt x="131426" y="67640"/>
                  </a:lnTo>
                  <a:lnTo>
                    <a:pt x="138964" y="57697"/>
                  </a:lnTo>
                  <a:lnTo>
                    <a:pt x="142903" y="47397"/>
                  </a:lnTo>
                  <a:lnTo>
                    <a:pt x="143954" y="42182"/>
                  </a:lnTo>
                  <a:lnTo>
                    <a:pt x="142890" y="36940"/>
                  </a:lnTo>
                  <a:lnTo>
                    <a:pt x="133847" y="22019"/>
                  </a:lnTo>
                  <a:lnTo>
                    <a:pt x="127987" y="14784"/>
                  </a:lnTo>
                  <a:lnTo>
                    <a:pt x="9049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383"/>
            <p:cNvSpPr/>
            <p:nvPr>
              <p:custDataLst>
                <p:tags r:id="rId40"/>
              </p:custDataLst>
            </p:nvPr>
          </p:nvSpPr>
          <p:spPr>
            <a:xfrm>
              <a:off x="3104141" y="3418650"/>
              <a:ext cx="132171" cy="96548"/>
            </a:xfrm>
            <a:custGeom>
              <a:avLst/>
              <a:gdLst/>
              <a:ahLst/>
              <a:cxnLst/>
              <a:rect l="0" t="0" r="0" b="0"/>
              <a:pathLst>
                <a:path w="132171" h="96548">
                  <a:moveTo>
                    <a:pt x="39109" y="18287"/>
                  </a:moveTo>
                  <a:lnTo>
                    <a:pt x="39109" y="18287"/>
                  </a:lnTo>
                  <a:lnTo>
                    <a:pt x="21840" y="33204"/>
                  </a:lnTo>
                  <a:lnTo>
                    <a:pt x="12913" y="39911"/>
                  </a:lnTo>
                  <a:lnTo>
                    <a:pt x="3811" y="52720"/>
                  </a:lnTo>
                  <a:lnTo>
                    <a:pt x="1373" y="59461"/>
                  </a:lnTo>
                  <a:lnTo>
                    <a:pt x="0" y="72428"/>
                  </a:lnTo>
                  <a:lnTo>
                    <a:pt x="1571" y="76430"/>
                  </a:lnTo>
                  <a:lnTo>
                    <a:pt x="8020" y="83228"/>
                  </a:lnTo>
                  <a:lnTo>
                    <a:pt x="25781" y="92014"/>
                  </a:lnTo>
                  <a:lnTo>
                    <a:pt x="50914" y="96547"/>
                  </a:lnTo>
                  <a:lnTo>
                    <a:pt x="85669" y="95090"/>
                  </a:lnTo>
                  <a:lnTo>
                    <a:pt x="101253" y="90346"/>
                  </a:lnTo>
                  <a:lnTo>
                    <a:pt x="114060" y="82357"/>
                  </a:lnTo>
                  <a:lnTo>
                    <a:pt x="126973" y="67943"/>
                  </a:lnTo>
                  <a:lnTo>
                    <a:pt x="131076" y="57701"/>
                  </a:lnTo>
                  <a:lnTo>
                    <a:pt x="132170" y="52501"/>
                  </a:lnTo>
                  <a:lnTo>
                    <a:pt x="129497" y="32541"/>
                  </a:lnTo>
                  <a:lnTo>
                    <a:pt x="123119" y="18296"/>
                  </a:lnTo>
                  <a:lnTo>
                    <a:pt x="111430" y="8491"/>
                  </a:lnTo>
                  <a:lnTo>
                    <a:pt x="96795" y="0"/>
                  </a:lnTo>
                  <a:lnTo>
                    <a:pt x="54984" y="24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384"/>
            <p:cNvSpPr/>
            <p:nvPr>
              <p:custDataLst>
                <p:tags r:id="rId41"/>
              </p:custDataLst>
            </p:nvPr>
          </p:nvSpPr>
          <p:spPr>
            <a:xfrm>
              <a:off x="2962570" y="3444875"/>
              <a:ext cx="119528" cy="94234"/>
            </a:xfrm>
            <a:custGeom>
              <a:avLst/>
              <a:gdLst/>
              <a:ahLst/>
              <a:cxnLst/>
              <a:rect l="0" t="0" r="0" b="0"/>
              <a:pathLst>
                <a:path w="119528" h="94234">
                  <a:moveTo>
                    <a:pt x="37805" y="0"/>
                  </a:moveTo>
                  <a:lnTo>
                    <a:pt x="37805" y="0"/>
                  </a:lnTo>
                  <a:lnTo>
                    <a:pt x="11091" y="28477"/>
                  </a:lnTo>
                  <a:lnTo>
                    <a:pt x="942" y="51780"/>
                  </a:lnTo>
                  <a:lnTo>
                    <a:pt x="0" y="55687"/>
                  </a:lnTo>
                  <a:lnTo>
                    <a:pt x="2889" y="73826"/>
                  </a:lnTo>
                  <a:lnTo>
                    <a:pt x="9331" y="87530"/>
                  </a:lnTo>
                  <a:lnTo>
                    <a:pt x="13530" y="90103"/>
                  </a:lnTo>
                  <a:lnTo>
                    <a:pt x="36930" y="94233"/>
                  </a:lnTo>
                  <a:lnTo>
                    <a:pt x="48881" y="93916"/>
                  </a:lnTo>
                  <a:lnTo>
                    <a:pt x="70485" y="87897"/>
                  </a:lnTo>
                  <a:lnTo>
                    <a:pt x="105151" y="69740"/>
                  </a:lnTo>
                  <a:lnTo>
                    <a:pt x="114186" y="59218"/>
                  </a:lnTo>
                  <a:lnTo>
                    <a:pt x="119377" y="47486"/>
                  </a:lnTo>
                  <a:lnTo>
                    <a:pt x="119527" y="43122"/>
                  </a:lnTo>
                  <a:lnTo>
                    <a:pt x="113430" y="25569"/>
                  </a:lnTo>
                  <a:lnTo>
                    <a:pt x="106400" y="17831"/>
                  </a:lnTo>
                  <a:lnTo>
                    <a:pt x="90173" y="8517"/>
                  </a:lnTo>
                  <a:lnTo>
                    <a:pt x="76073" y="3785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385"/>
            <p:cNvSpPr/>
            <p:nvPr>
              <p:custDataLst>
                <p:tags r:id="rId42"/>
              </p:custDataLst>
            </p:nvPr>
          </p:nvSpPr>
          <p:spPr>
            <a:xfrm>
              <a:off x="2928938" y="3556000"/>
              <a:ext cx="7938" cy="55564"/>
            </a:xfrm>
            <a:custGeom>
              <a:avLst/>
              <a:gdLst/>
              <a:ahLst/>
              <a:cxnLst/>
              <a:rect l="0" t="0" r="0" b="0"/>
              <a:pathLst>
                <a:path w="7938" h="55564">
                  <a:moveTo>
                    <a:pt x="7937" y="0"/>
                  </a:moveTo>
                  <a:lnTo>
                    <a:pt x="7937" y="0"/>
                  </a:lnTo>
                  <a:lnTo>
                    <a:pt x="7055" y="30224"/>
                  </a:lnTo>
                  <a:lnTo>
                    <a:pt x="0" y="55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386"/>
            <p:cNvSpPr/>
            <p:nvPr>
              <p:custDataLst>
                <p:tags r:id="rId43"/>
              </p:custDataLst>
            </p:nvPr>
          </p:nvSpPr>
          <p:spPr>
            <a:xfrm>
              <a:off x="2763559" y="3436937"/>
              <a:ext cx="127524" cy="126065"/>
            </a:xfrm>
            <a:custGeom>
              <a:avLst/>
              <a:gdLst/>
              <a:ahLst/>
              <a:cxnLst/>
              <a:rect l="0" t="0" r="0" b="0"/>
              <a:pathLst>
                <a:path w="127524" h="126065">
                  <a:moveTo>
                    <a:pt x="62191" y="23813"/>
                  </a:moveTo>
                  <a:lnTo>
                    <a:pt x="62191" y="23813"/>
                  </a:lnTo>
                  <a:lnTo>
                    <a:pt x="57977" y="23813"/>
                  </a:lnTo>
                  <a:lnTo>
                    <a:pt x="53557" y="21461"/>
                  </a:lnTo>
                  <a:lnTo>
                    <a:pt x="40932" y="11156"/>
                  </a:lnTo>
                  <a:lnTo>
                    <a:pt x="35692" y="9369"/>
                  </a:lnTo>
                  <a:lnTo>
                    <a:pt x="33059" y="9773"/>
                  </a:lnTo>
                  <a:lnTo>
                    <a:pt x="27783" y="12575"/>
                  </a:lnTo>
                  <a:lnTo>
                    <a:pt x="26023" y="14557"/>
                  </a:lnTo>
                  <a:lnTo>
                    <a:pt x="18495" y="26427"/>
                  </a:lnTo>
                  <a:lnTo>
                    <a:pt x="11902" y="35558"/>
                  </a:lnTo>
                  <a:lnTo>
                    <a:pt x="1637" y="71703"/>
                  </a:lnTo>
                  <a:lnTo>
                    <a:pt x="0" y="83609"/>
                  </a:lnTo>
                  <a:lnTo>
                    <a:pt x="3292" y="100228"/>
                  </a:lnTo>
                  <a:lnTo>
                    <a:pt x="9853" y="116324"/>
                  </a:lnTo>
                  <a:lnTo>
                    <a:pt x="14823" y="122255"/>
                  </a:lnTo>
                  <a:lnTo>
                    <a:pt x="17383" y="123837"/>
                  </a:lnTo>
                  <a:lnTo>
                    <a:pt x="33628" y="126064"/>
                  </a:lnTo>
                  <a:lnTo>
                    <a:pt x="66617" y="118243"/>
                  </a:lnTo>
                  <a:lnTo>
                    <a:pt x="82679" y="112525"/>
                  </a:lnTo>
                  <a:lnTo>
                    <a:pt x="121877" y="79148"/>
                  </a:lnTo>
                  <a:lnTo>
                    <a:pt x="125794" y="73932"/>
                  </a:lnTo>
                  <a:lnTo>
                    <a:pt x="127523" y="67809"/>
                  </a:lnTo>
                  <a:lnTo>
                    <a:pt x="127093" y="53950"/>
                  </a:lnTo>
                  <a:lnTo>
                    <a:pt x="121893" y="35486"/>
                  </a:lnTo>
                  <a:lnTo>
                    <a:pt x="110552" y="18844"/>
                  </a:lnTo>
                  <a:lnTo>
                    <a:pt x="96021" y="6956"/>
                  </a:lnTo>
                  <a:lnTo>
                    <a:pt x="6219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387"/>
            <p:cNvSpPr/>
            <p:nvPr>
              <p:custDataLst>
                <p:tags r:id="rId44"/>
              </p:custDataLst>
            </p:nvPr>
          </p:nvSpPr>
          <p:spPr>
            <a:xfrm>
              <a:off x="2564562" y="3421063"/>
              <a:ext cx="158001" cy="166442"/>
            </a:xfrm>
            <a:custGeom>
              <a:avLst/>
              <a:gdLst/>
              <a:ahLst/>
              <a:cxnLst/>
              <a:rect l="0" t="0" r="0" b="0"/>
              <a:pathLst>
                <a:path w="158001" h="166442">
                  <a:moveTo>
                    <a:pt x="158000" y="7937"/>
                  </a:moveTo>
                  <a:lnTo>
                    <a:pt x="158000" y="7937"/>
                  </a:lnTo>
                  <a:lnTo>
                    <a:pt x="153787" y="3723"/>
                  </a:lnTo>
                  <a:lnTo>
                    <a:pt x="147014" y="1654"/>
                  </a:lnTo>
                  <a:lnTo>
                    <a:pt x="128294" y="326"/>
                  </a:lnTo>
                  <a:lnTo>
                    <a:pt x="94937" y="5519"/>
                  </a:lnTo>
                  <a:lnTo>
                    <a:pt x="56729" y="9811"/>
                  </a:lnTo>
                  <a:lnTo>
                    <a:pt x="17141" y="21413"/>
                  </a:lnTo>
                  <a:lnTo>
                    <a:pt x="7790" y="26567"/>
                  </a:lnTo>
                  <a:lnTo>
                    <a:pt x="3046" y="31798"/>
                  </a:lnTo>
                  <a:lnTo>
                    <a:pt x="0" y="38129"/>
                  </a:lnTo>
                  <a:lnTo>
                    <a:pt x="1935" y="41346"/>
                  </a:lnTo>
                  <a:lnTo>
                    <a:pt x="3686" y="43439"/>
                  </a:lnTo>
                  <a:lnTo>
                    <a:pt x="43027" y="66373"/>
                  </a:lnTo>
                  <a:lnTo>
                    <a:pt x="75252" y="81248"/>
                  </a:lnTo>
                  <a:lnTo>
                    <a:pt x="114010" y="111289"/>
                  </a:lnTo>
                  <a:lnTo>
                    <a:pt x="128047" y="132323"/>
                  </a:lnTo>
                  <a:lnTo>
                    <a:pt x="132368" y="143962"/>
                  </a:lnTo>
                  <a:lnTo>
                    <a:pt x="131211" y="148009"/>
                  </a:lnTo>
                  <a:lnTo>
                    <a:pt x="125222" y="157210"/>
                  </a:lnTo>
                  <a:lnTo>
                    <a:pt x="116680" y="162474"/>
                  </a:lnTo>
                  <a:lnTo>
                    <a:pt x="99602" y="165439"/>
                  </a:lnTo>
                  <a:lnTo>
                    <a:pt x="74341" y="166441"/>
                  </a:lnTo>
                  <a:lnTo>
                    <a:pt x="65550" y="164226"/>
                  </a:lnTo>
                  <a:lnTo>
                    <a:pt x="61971" y="162400"/>
                  </a:lnTo>
                  <a:lnTo>
                    <a:pt x="55643" y="153316"/>
                  </a:lnTo>
                  <a:lnTo>
                    <a:pt x="52720" y="147190"/>
                  </a:lnTo>
                  <a:lnTo>
                    <a:pt x="51825" y="135679"/>
                  </a:lnTo>
                  <a:lnTo>
                    <a:pt x="58436" y="113917"/>
                  </a:lnTo>
                  <a:lnTo>
                    <a:pt x="84121" y="82192"/>
                  </a:lnTo>
                  <a:lnTo>
                    <a:pt x="118726" y="52699"/>
                  </a:lnTo>
                  <a:lnTo>
                    <a:pt x="145294" y="27484"/>
                  </a:lnTo>
                  <a:lnTo>
                    <a:pt x="147943" y="21622"/>
                  </a:lnTo>
                  <a:lnTo>
                    <a:pt x="149435" y="13363"/>
                  </a:lnTo>
                  <a:lnTo>
                    <a:pt x="147432" y="7997"/>
                  </a:lnTo>
                  <a:lnTo>
                    <a:pt x="13418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SMARTInkShape-Group68"/>
          <p:cNvGrpSpPr/>
          <p:nvPr/>
        </p:nvGrpSpPr>
        <p:grpSpPr>
          <a:xfrm>
            <a:off x="5453063" y="3405188"/>
            <a:ext cx="762001" cy="150813"/>
            <a:chOff x="5453063" y="3405188"/>
            <a:chExt cx="762001" cy="150813"/>
          </a:xfrm>
        </p:grpSpPr>
        <p:sp>
          <p:nvSpPr>
            <p:cNvPr id="29" name="SMARTInkShape-388"/>
            <p:cNvSpPr/>
            <p:nvPr>
              <p:custDataLst>
                <p:tags r:id="rId15"/>
              </p:custDataLst>
            </p:nvPr>
          </p:nvSpPr>
          <p:spPr>
            <a:xfrm>
              <a:off x="5453063" y="3468688"/>
              <a:ext cx="71438" cy="87313"/>
            </a:xfrm>
            <a:custGeom>
              <a:avLst/>
              <a:gdLst/>
              <a:ahLst/>
              <a:cxnLst/>
              <a:rect l="0" t="0" r="0" b="0"/>
              <a:pathLst>
                <a:path w="71438" h="87313">
                  <a:moveTo>
                    <a:pt x="0" y="0"/>
                  </a:moveTo>
                  <a:lnTo>
                    <a:pt x="0" y="0"/>
                  </a:lnTo>
                  <a:lnTo>
                    <a:pt x="0" y="4214"/>
                  </a:lnTo>
                  <a:lnTo>
                    <a:pt x="4703" y="8634"/>
                  </a:lnTo>
                  <a:lnTo>
                    <a:pt x="11792" y="14420"/>
                  </a:lnTo>
                  <a:lnTo>
                    <a:pt x="44206" y="52852"/>
                  </a:lnTo>
                  <a:lnTo>
                    <a:pt x="71437" y="87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389"/>
            <p:cNvSpPr/>
            <p:nvPr>
              <p:custDataLst>
                <p:tags r:id="rId16"/>
              </p:custDataLst>
            </p:nvPr>
          </p:nvSpPr>
          <p:spPr>
            <a:xfrm>
              <a:off x="5453063" y="3468688"/>
              <a:ext cx="87313" cy="87313"/>
            </a:xfrm>
            <a:custGeom>
              <a:avLst/>
              <a:gdLst/>
              <a:ahLst/>
              <a:cxnLst/>
              <a:rect l="0" t="0" r="0" b="0"/>
              <a:pathLst>
                <a:path w="87313" h="87313">
                  <a:moveTo>
                    <a:pt x="87312" y="0"/>
                  </a:moveTo>
                  <a:lnTo>
                    <a:pt x="87312" y="0"/>
                  </a:lnTo>
                  <a:lnTo>
                    <a:pt x="83098" y="4214"/>
                  </a:lnTo>
                  <a:lnTo>
                    <a:pt x="78678" y="6282"/>
                  </a:lnTo>
                  <a:lnTo>
                    <a:pt x="76264" y="6834"/>
                  </a:lnTo>
                  <a:lnTo>
                    <a:pt x="71231" y="12150"/>
                  </a:lnTo>
                  <a:lnTo>
                    <a:pt x="37039" y="50251"/>
                  </a:lnTo>
                  <a:lnTo>
                    <a:pt x="0" y="87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390"/>
            <p:cNvSpPr/>
            <p:nvPr>
              <p:custDataLst>
                <p:tags r:id="rId17"/>
              </p:custDataLst>
            </p:nvPr>
          </p:nvSpPr>
          <p:spPr>
            <a:xfrm>
              <a:off x="5604117" y="3413125"/>
              <a:ext cx="157635" cy="114614"/>
            </a:xfrm>
            <a:custGeom>
              <a:avLst/>
              <a:gdLst/>
              <a:ahLst/>
              <a:cxnLst/>
              <a:rect l="0" t="0" r="0" b="0"/>
              <a:pathLst>
                <a:path w="157635" h="114614">
                  <a:moveTo>
                    <a:pt x="71196" y="15875"/>
                  </a:moveTo>
                  <a:lnTo>
                    <a:pt x="71196" y="15875"/>
                  </a:lnTo>
                  <a:lnTo>
                    <a:pt x="52307" y="15875"/>
                  </a:lnTo>
                  <a:lnTo>
                    <a:pt x="47220" y="18226"/>
                  </a:lnTo>
                  <a:lnTo>
                    <a:pt x="9097" y="46588"/>
                  </a:lnTo>
                  <a:lnTo>
                    <a:pt x="3909" y="53926"/>
                  </a:lnTo>
                  <a:lnTo>
                    <a:pt x="1602" y="61891"/>
                  </a:lnTo>
                  <a:lnTo>
                    <a:pt x="0" y="87656"/>
                  </a:lnTo>
                  <a:lnTo>
                    <a:pt x="1683" y="91069"/>
                  </a:lnTo>
                  <a:lnTo>
                    <a:pt x="8257" y="97214"/>
                  </a:lnTo>
                  <a:lnTo>
                    <a:pt x="28614" y="108344"/>
                  </a:lnTo>
                  <a:lnTo>
                    <a:pt x="54071" y="114613"/>
                  </a:lnTo>
                  <a:lnTo>
                    <a:pt x="86824" y="112076"/>
                  </a:lnTo>
                  <a:lnTo>
                    <a:pt x="102835" y="109784"/>
                  </a:lnTo>
                  <a:lnTo>
                    <a:pt x="129969" y="96291"/>
                  </a:lnTo>
                  <a:lnTo>
                    <a:pt x="138769" y="88657"/>
                  </a:lnTo>
                  <a:lnTo>
                    <a:pt x="151875" y="71248"/>
                  </a:lnTo>
                  <a:lnTo>
                    <a:pt x="155560" y="63121"/>
                  </a:lnTo>
                  <a:lnTo>
                    <a:pt x="157634" y="49375"/>
                  </a:lnTo>
                  <a:lnTo>
                    <a:pt x="154035" y="34130"/>
                  </a:lnTo>
                  <a:lnTo>
                    <a:pt x="147407" y="26046"/>
                  </a:lnTo>
                  <a:lnTo>
                    <a:pt x="113344" y="5422"/>
                  </a:lnTo>
                  <a:lnTo>
                    <a:pt x="7119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391"/>
            <p:cNvSpPr/>
            <p:nvPr>
              <p:custDataLst>
                <p:tags r:id="rId18"/>
              </p:custDataLst>
            </p:nvPr>
          </p:nvSpPr>
          <p:spPr>
            <a:xfrm>
              <a:off x="5802312" y="3500765"/>
              <a:ext cx="7939" cy="23486"/>
            </a:xfrm>
            <a:custGeom>
              <a:avLst/>
              <a:gdLst/>
              <a:ahLst/>
              <a:cxnLst/>
              <a:rect l="0" t="0" r="0" b="0"/>
              <a:pathLst>
                <a:path w="7939" h="23486">
                  <a:moveTo>
                    <a:pt x="7938" y="7610"/>
                  </a:moveTo>
                  <a:lnTo>
                    <a:pt x="7938" y="7610"/>
                  </a:lnTo>
                  <a:lnTo>
                    <a:pt x="9" y="7610"/>
                  </a:lnTo>
                  <a:lnTo>
                    <a:pt x="0" y="0"/>
                  </a:lnTo>
                  <a:lnTo>
                    <a:pt x="0" y="234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392"/>
            <p:cNvSpPr/>
            <p:nvPr>
              <p:custDataLst>
                <p:tags r:id="rId19"/>
              </p:custDataLst>
            </p:nvPr>
          </p:nvSpPr>
          <p:spPr>
            <a:xfrm>
              <a:off x="5845687" y="3421063"/>
              <a:ext cx="136828" cy="98325"/>
            </a:xfrm>
            <a:custGeom>
              <a:avLst/>
              <a:gdLst/>
              <a:ahLst/>
              <a:cxnLst/>
              <a:rect l="0" t="0" r="0" b="0"/>
              <a:pathLst>
                <a:path w="136828" h="98325">
                  <a:moveTo>
                    <a:pt x="51875" y="7937"/>
                  </a:moveTo>
                  <a:lnTo>
                    <a:pt x="51875" y="7937"/>
                  </a:lnTo>
                  <a:lnTo>
                    <a:pt x="37431" y="7937"/>
                  </a:lnTo>
                  <a:lnTo>
                    <a:pt x="24491" y="14274"/>
                  </a:lnTo>
                  <a:lnTo>
                    <a:pt x="18243" y="18985"/>
                  </a:lnTo>
                  <a:lnTo>
                    <a:pt x="9768" y="30809"/>
                  </a:lnTo>
                  <a:lnTo>
                    <a:pt x="520" y="54169"/>
                  </a:lnTo>
                  <a:lnTo>
                    <a:pt x="0" y="58161"/>
                  </a:lnTo>
                  <a:lnTo>
                    <a:pt x="1773" y="64949"/>
                  </a:lnTo>
                  <a:lnTo>
                    <a:pt x="12558" y="85499"/>
                  </a:lnTo>
                  <a:lnTo>
                    <a:pt x="18526" y="91798"/>
                  </a:lnTo>
                  <a:lnTo>
                    <a:pt x="27058" y="97537"/>
                  </a:lnTo>
                  <a:lnTo>
                    <a:pt x="39081" y="98324"/>
                  </a:lnTo>
                  <a:lnTo>
                    <a:pt x="75262" y="93167"/>
                  </a:lnTo>
                  <a:lnTo>
                    <a:pt x="86082" y="88150"/>
                  </a:lnTo>
                  <a:lnTo>
                    <a:pt x="122577" y="61345"/>
                  </a:lnTo>
                  <a:lnTo>
                    <a:pt x="133874" y="51200"/>
                  </a:lnTo>
                  <a:lnTo>
                    <a:pt x="136827" y="45392"/>
                  </a:lnTo>
                  <a:lnTo>
                    <a:pt x="135787" y="37519"/>
                  </a:lnTo>
                  <a:lnTo>
                    <a:pt x="132384" y="29022"/>
                  </a:lnTo>
                  <a:lnTo>
                    <a:pt x="127933" y="22306"/>
                  </a:lnTo>
                  <a:lnTo>
                    <a:pt x="94788" y="5391"/>
                  </a:lnTo>
                  <a:lnTo>
                    <a:pt x="5981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393"/>
            <p:cNvSpPr/>
            <p:nvPr>
              <p:custDataLst>
                <p:tags r:id="rId20"/>
              </p:custDataLst>
            </p:nvPr>
          </p:nvSpPr>
          <p:spPr>
            <a:xfrm>
              <a:off x="6009129" y="3429000"/>
              <a:ext cx="86041" cy="99270"/>
            </a:xfrm>
            <a:custGeom>
              <a:avLst/>
              <a:gdLst/>
              <a:ahLst/>
              <a:cxnLst/>
              <a:rect l="0" t="0" r="0" b="0"/>
              <a:pathLst>
                <a:path w="86041" h="99270">
                  <a:moveTo>
                    <a:pt x="47184" y="0"/>
                  </a:moveTo>
                  <a:lnTo>
                    <a:pt x="47184" y="0"/>
                  </a:lnTo>
                  <a:lnTo>
                    <a:pt x="32739" y="0"/>
                  </a:lnTo>
                  <a:lnTo>
                    <a:pt x="23305" y="8427"/>
                  </a:lnTo>
                  <a:lnTo>
                    <a:pt x="18931" y="14917"/>
                  </a:lnTo>
                  <a:lnTo>
                    <a:pt x="2913" y="50543"/>
                  </a:lnTo>
                  <a:lnTo>
                    <a:pt x="0" y="72551"/>
                  </a:lnTo>
                  <a:lnTo>
                    <a:pt x="3902" y="85780"/>
                  </a:lnTo>
                  <a:lnTo>
                    <a:pt x="5983" y="88937"/>
                  </a:lnTo>
                  <a:lnTo>
                    <a:pt x="10645" y="92444"/>
                  </a:lnTo>
                  <a:lnTo>
                    <a:pt x="22442" y="98632"/>
                  </a:lnTo>
                  <a:lnTo>
                    <a:pt x="27161" y="99269"/>
                  </a:lnTo>
                  <a:lnTo>
                    <a:pt x="42231" y="95950"/>
                  </a:lnTo>
                  <a:lnTo>
                    <a:pt x="52625" y="91740"/>
                  </a:lnTo>
                  <a:lnTo>
                    <a:pt x="60774" y="84576"/>
                  </a:lnTo>
                  <a:lnTo>
                    <a:pt x="68216" y="76395"/>
                  </a:lnTo>
                  <a:lnTo>
                    <a:pt x="77404" y="69819"/>
                  </a:lnTo>
                  <a:lnTo>
                    <a:pt x="80560" y="65949"/>
                  </a:lnTo>
                  <a:lnTo>
                    <a:pt x="85000" y="52956"/>
                  </a:lnTo>
                  <a:lnTo>
                    <a:pt x="86040" y="46173"/>
                  </a:lnTo>
                  <a:lnTo>
                    <a:pt x="82410" y="33181"/>
                  </a:lnTo>
                  <a:lnTo>
                    <a:pt x="61356" y="6753"/>
                  </a:lnTo>
                  <a:lnTo>
                    <a:pt x="53189" y="3001"/>
                  </a:lnTo>
                  <a:lnTo>
                    <a:pt x="3130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394"/>
            <p:cNvSpPr/>
            <p:nvPr>
              <p:custDataLst>
                <p:tags r:id="rId21"/>
              </p:custDataLst>
            </p:nvPr>
          </p:nvSpPr>
          <p:spPr>
            <a:xfrm>
              <a:off x="6103938" y="3429000"/>
              <a:ext cx="75695" cy="110986"/>
            </a:xfrm>
            <a:custGeom>
              <a:avLst/>
              <a:gdLst/>
              <a:ahLst/>
              <a:cxnLst/>
              <a:rect l="0" t="0" r="0" b="0"/>
              <a:pathLst>
                <a:path w="75695" h="110986">
                  <a:moveTo>
                    <a:pt x="63500" y="0"/>
                  </a:moveTo>
                  <a:lnTo>
                    <a:pt x="63500" y="0"/>
                  </a:lnTo>
                  <a:lnTo>
                    <a:pt x="40627" y="0"/>
                  </a:lnTo>
                  <a:lnTo>
                    <a:pt x="33343" y="2351"/>
                  </a:lnTo>
                  <a:lnTo>
                    <a:pt x="26284" y="5455"/>
                  </a:lnTo>
                  <a:lnTo>
                    <a:pt x="14157" y="8084"/>
                  </a:lnTo>
                  <a:lnTo>
                    <a:pt x="12084" y="9799"/>
                  </a:lnTo>
                  <a:lnTo>
                    <a:pt x="10702" y="11824"/>
                  </a:lnTo>
                  <a:lnTo>
                    <a:pt x="10662" y="14056"/>
                  </a:lnTo>
                  <a:lnTo>
                    <a:pt x="12970" y="18888"/>
                  </a:lnTo>
                  <a:lnTo>
                    <a:pt x="26668" y="34428"/>
                  </a:lnTo>
                  <a:lnTo>
                    <a:pt x="42537" y="44104"/>
                  </a:lnTo>
                  <a:lnTo>
                    <a:pt x="52192" y="47463"/>
                  </a:lnTo>
                  <a:lnTo>
                    <a:pt x="57886" y="51375"/>
                  </a:lnTo>
                  <a:lnTo>
                    <a:pt x="71255" y="71485"/>
                  </a:lnTo>
                  <a:lnTo>
                    <a:pt x="75177" y="79102"/>
                  </a:lnTo>
                  <a:lnTo>
                    <a:pt x="75694" y="82721"/>
                  </a:lnTo>
                  <a:lnTo>
                    <a:pt x="73917" y="89093"/>
                  </a:lnTo>
                  <a:lnTo>
                    <a:pt x="63129" y="103074"/>
                  </a:lnTo>
                  <a:lnTo>
                    <a:pt x="60607" y="105757"/>
                  </a:lnTo>
                  <a:lnTo>
                    <a:pt x="53100" y="108739"/>
                  </a:lnTo>
                  <a:lnTo>
                    <a:pt x="18376" y="110985"/>
                  </a:lnTo>
                  <a:lnTo>
                    <a:pt x="0" y="1031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395"/>
            <p:cNvSpPr/>
            <p:nvPr>
              <p:custDataLst>
                <p:tags r:id="rId22"/>
              </p:custDataLst>
            </p:nvPr>
          </p:nvSpPr>
          <p:spPr>
            <a:xfrm>
              <a:off x="6151563" y="3405188"/>
              <a:ext cx="63501" cy="7938"/>
            </a:xfrm>
            <a:custGeom>
              <a:avLst/>
              <a:gdLst/>
              <a:ahLst/>
              <a:cxnLst/>
              <a:rect l="0" t="0" r="0" b="0"/>
              <a:pathLst>
                <a:path w="63501" h="7938">
                  <a:moveTo>
                    <a:pt x="63500" y="0"/>
                  </a:moveTo>
                  <a:lnTo>
                    <a:pt x="63500" y="0"/>
                  </a:lnTo>
                  <a:lnTo>
                    <a:pt x="59286" y="0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SMARTInkShape-Group69"/>
          <p:cNvGrpSpPr/>
          <p:nvPr/>
        </p:nvGrpSpPr>
        <p:grpSpPr>
          <a:xfrm>
            <a:off x="6635749" y="3453057"/>
            <a:ext cx="658176" cy="212854"/>
            <a:chOff x="6635749" y="3453057"/>
            <a:chExt cx="658176" cy="212854"/>
          </a:xfrm>
        </p:grpSpPr>
        <p:sp>
          <p:nvSpPr>
            <p:cNvPr id="38" name="SMARTInkShape-396"/>
            <p:cNvSpPr/>
            <p:nvPr>
              <p:custDataLst>
                <p:tags r:id="rId11"/>
              </p:custDataLst>
            </p:nvPr>
          </p:nvSpPr>
          <p:spPr>
            <a:xfrm>
              <a:off x="6635749" y="3453057"/>
              <a:ext cx="204303" cy="212854"/>
            </a:xfrm>
            <a:custGeom>
              <a:avLst/>
              <a:gdLst/>
              <a:ahLst/>
              <a:cxnLst/>
              <a:rect l="0" t="0" r="0" b="0"/>
              <a:pathLst>
                <a:path w="204303" h="212854">
                  <a:moveTo>
                    <a:pt x="0" y="39443"/>
                  </a:moveTo>
                  <a:lnTo>
                    <a:pt x="0" y="39443"/>
                  </a:lnTo>
                  <a:lnTo>
                    <a:pt x="0" y="32609"/>
                  </a:lnTo>
                  <a:lnTo>
                    <a:pt x="18660" y="12875"/>
                  </a:lnTo>
                  <a:lnTo>
                    <a:pt x="26227" y="9996"/>
                  </a:lnTo>
                  <a:lnTo>
                    <a:pt x="65209" y="994"/>
                  </a:lnTo>
                  <a:lnTo>
                    <a:pt x="101044" y="0"/>
                  </a:lnTo>
                  <a:lnTo>
                    <a:pt x="134514" y="2155"/>
                  </a:lnTo>
                  <a:lnTo>
                    <a:pt x="153921" y="8404"/>
                  </a:lnTo>
                  <a:lnTo>
                    <a:pt x="182254" y="27353"/>
                  </a:lnTo>
                  <a:lnTo>
                    <a:pt x="194133" y="43308"/>
                  </a:lnTo>
                  <a:lnTo>
                    <a:pt x="202357" y="64401"/>
                  </a:lnTo>
                  <a:lnTo>
                    <a:pt x="204302" y="87407"/>
                  </a:lnTo>
                  <a:lnTo>
                    <a:pt x="199384" y="118372"/>
                  </a:lnTo>
                  <a:lnTo>
                    <a:pt x="181295" y="151554"/>
                  </a:lnTo>
                  <a:lnTo>
                    <a:pt x="165359" y="174085"/>
                  </a:lnTo>
                  <a:lnTo>
                    <a:pt x="148067" y="188306"/>
                  </a:lnTo>
                  <a:lnTo>
                    <a:pt x="113066" y="202576"/>
                  </a:lnTo>
                  <a:lnTo>
                    <a:pt x="80121" y="212380"/>
                  </a:lnTo>
                  <a:lnTo>
                    <a:pt x="54142" y="212853"/>
                  </a:lnTo>
                  <a:lnTo>
                    <a:pt x="33094" y="207632"/>
                  </a:lnTo>
                  <a:lnTo>
                    <a:pt x="17187" y="197967"/>
                  </a:lnTo>
                  <a:lnTo>
                    <a:pt x="11167" y="191919"/>
                  </a:lnTo>
                  <a:lnTo>
                    <a:pt x="5552" y="183351"/>
                  </a:lnTo>
                  <a:lnTo>
                    <a:pt x="1645" y="168611"/>
                  </a:lnTo>
                  <a:lnTo>
                    <a:pt x="3084" y="158293"/>
                  </a:lnTo>
                  <a:lnTo>
                    <a:pt x="8851" y="144920"/>
                  </a:lnTo>
                  <a:lnTo>
                    <a:pt x="11193" y="141511"/>
                  </a:lnTo>
                  <a:lnTo>
                    <a:pt x="27130" y="132499"/>
                  </a:lnTo>
                  <a:lnTo>
                    <a:pt x="40181" y="128457"/>
                  </a:lnTo>
                  <a:lnTo>
                    <a:pt x="62275" y="127259"/>
                  </a:lnTo>
                  <a:lnTo>
                    <a:pt x="100464" y="138647"/>
                  </a:lnTo>
                  <a:lnTo>
                    <a:pt x="125312" y="148408"/>
                  </a:lnTo>
                  <a:lnTo>
                    <a:pt x="164977" y="174063"/>
                  </a:lnTo>
                  <a:lnTo>
                    <a:pt x="170337" y="181001"/>
                  </a:lnTo>
                  <a:lnTo>
                    <a:pt x="171766" y="184086"/>
                  </a:lnTo>
                  <a:lnTo>
                    <a:pt x="190500" y="1981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397"/>
            <p:cNvSpPr/>
            <p:nvPr>
              <p:custDataLst>
                <p:tags r:id="rId12"/>
              </p:custDataLst>
            </p:nvPr>
          </p:nvSpPr>
          <p:spPr>
            <a:xfrm>
              <a:off x="6908026" y="3492500"/>
              <a:ext cx="177292" cy="157395"/>
            </a:xfrm>
            <a:custGeom>
              <a:avLst/>
              <a:gdLst/>
              <a:ahLst/>
              <a:cxnLst/>
              <a:rect l="0" t="0" r="0" b="0"/>
              <a:pathLst>
                <a:path w="177292" h="157395">
                  <a:moveTo>
                    <a:pt x="92849" y="0"/>
                  </a:moveTo>
                  <a:lnTo>
                    <a:pt x="92849" y="0"/>
                  </a:lnTo>
                  <a:lnTo>
                    <a:pt x="54190" y="0"/>
                  </a:lnTo>
                  <a:lnTo>
                    <a:pt x="27723" y="2352"/>
                  </a:lnTo>
                  <a:lnTo>
                    <a:pt x="3003" y="8084"/>
                  </a:lnTo>
                  <a:lnTo>
                    <a:pt x="1201" y="9799"/>
                  </a:lnTo>
                  <a:lnTo>
                    <a:pt x="0" y="11824"/>
                  </a:lnTo>
                  <a:lnTo>
                    <a:pt x="82" y="14056"/>
                  </a:lnTo>
                  <a:lnTo>
                    <a:pt x="2524" y="18888"/>
                  </a:lnTo>
                  <a:lnTo>
                    <a:pt x="8857" y="26567"/>
                  </a:lnTo>
                  <a:lnTo>
                    <a:pt x="45051" y="39701"/>
                  </a:lnTo>
                  <a:lnTo>
                    <a:pt x="84007" y="52918"/>
                  </a:lnTo>
                  <a:lnTo>
                    <a:pt x="121975" y="70360"/>
                  </a:lnTo>
                  <a:lnTo>
                    <a:pt x="156733" y="96465"/>
                  </a:lnTo>
                  <a:lnTo>
                    <a:pt x="173705" y="119107"/>
                  </a:lnTo>
                  <a:lnTo>
                    <a:pt x="177291" y="127314"/>
                  </a:lnTo>
                  <a:lnTo>
                    <a:pt x="176484" y="131619"/>
                  </a:lnTo>
                  <a:lnTo>
                    <a:pt x="170884" y="141106"/>
                  </a:lnTo>
                  <a:lnTo>
                    <a:pt x="166920" y="144341"/>
                  </a:lnTo>
                  <a:lnTo>
                    <a:pt x="133022" y="155699"/>
                  </a:lnTo>
                  <a:lnTo>
                    <a:pt x="124521" y="157394"/>
                  </a:lnTo>
                  <a:lnTo>
                    <a:pt x="89441" y="149937"/>
                  </a:lnTo>
                  <a:lnTo>
                    <a:pt x="29349" y="127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398"/>
            <p:cNvSpPr/>
            <p:nvPr>
              <p:custDataLst>
                <p:tags r:id="rId13"/>
              </p:custDataLst>
            </p:nvPr>
          </p:nvSpPr>
          <p:spPr>
            <a:xfrm>
              <a:off x="6953250" y="3476952"/>
              <a:ext cx="103189" cy="7611"/>
            </a:xfrm>
            <a:custGeom>
              <a:avLst/>
              <a:gdLst/>
              <a:ahLst/>
              <a:cxnLst/>
              <a:rect l="0" t="0" r="0" b="0"/>
              <a:pathLst>
                <a:path w="103189" h="7611">
                  <a:moveTo>
                    <a:pt x="103188" y="7610"/>
                  </a:moveTo>
                  <a:lnTo>
                    <a:pt x="103188" y="7610"/>
                  </a:lnTo>
                  <a:lnTo>
                    <a:pt x="103188" y="0"/>
                  </a:lnTo>
                  <a:lnTo>
                    <a:pt x="90513" y="5193"/>
                  </a:lnTo>
                  <a:lnTo>
                    <a:pt x="53229" y="7292"/>
                  </a:lnTo>
                  <a:lnTo>
                    <a:pt x="0" y="76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399"/>
            <p:cNvSpPr/>
            <p:nvPr>
              <p:custDataLst>
                <p:tags r:id="rId14"/>
              </p:custDataLst>
            </p:nvPr>
          </p:nvSpPr>
          <p:spPr>
            <a:xfrm>
              <a:off x="7133254" y="3468688"/>
              <a:ext cx="160671" cy="149193"/>
            </a:xfrm>
            <a:custGeom>
              <a:avLst/>
              <a:gdLst/>
              <a:ahLst/>
              <a:cxnLst/>
              <a:rect l="0" t="0" r="0" b="0"/>
              <a:pathLst>
                <a:path w="160671" h="149193">
                  <a:moveTo>
                    <a:pt x="50183" y="0"/>
                  </a:moveTo>
                  <a:lnTo>
                    <a:pt x="50183" y="0"/>
                  </a:lnTo>
                  <a:lnTo>
                    <a:pt x="61958" y="0"/>
                  </a:lnTo>
                  <a:lnTo>
                    <a:pt x="54586" y="0"/>
                  </a:lnTo>
                  <a:lnTo>
                    <a:pt x="43061" y="4214"/>
                  </a:lnTo>
                  <a:lnTo>
                    <a:pt x="12980" y="29706"/>
                  </a:lnTo>
                  <a:lnTo>
                    <a:pt x="1432" y="49371"/>
                  </a:lnTo>
                  <a:lnTo>
                    <a:pt x="0" y="64275"/>
                  </a:lnTo>
                  <a:lnTo>
                    <a:pt x="6267" y="95403"/>
                  </a:lnTo>
                  <a:lnTo>
                    <a:pt x="17670" y="114894"/>
                  </a:lnTo>
                  <a:lnTo>
                    <a:pt x="31871" y="130945"/>
                  </a:lnTo>
                  <a:lnTo>
                    <a:pt x="47501" y="139830"/>
                  </a:lnTo>
                  <a:lnTo>
                    <a:pt x="80916" y="149192"/>
                  </a:lnTo>
                  <a:lnTo>
                    <a:pt x="107113" y="144155"/>
                  </a:lnTo>
                  <a:lnTo>
                    <a:pt x="122228" y="139622"/>
                  </a:lnTo>
                  <a:lnTo>
                    <a:pt x="135414" y="129963"/>
                  </a:lnTo>
                  <a:lnTo>
                    <a:pt x="146273" y="116852"/>
                  </a:lnTo>
                  <a:lnTo>
                    <a:pt x="156461" y="95476"/>
                  </a:lnTo>
                  <a:lnTo>
                    <a:pt x="160670" y="66524"/>
                  </a:lnTo>
                  <a:lnTo>
                    <a:pt x="156320" y="55730"/>
                  </a:lnTo>
                  <a:lnTo>
                    <a:pt x="139157" y="34428"/>
                  </a:lnTo>
                  <a:lnTo>
                    <a:pt x="119761" y="22744"/>
                  </a:lnTo>
                  <a:lnTo>
                    <a:pt x="82260" y="9643"/>
                  </a:lnTo>
                  <a:lnTo>
                    <a:pt x="2637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SMARTInkShape-Group70"/>
          <p:cNvGrpSpPr/>
          <p:nvPr/>
        </p:nvGrpSpPr>
        <p:grpSpPr>
          <a:xfrm>
            <a:off x="6389688" y="3532187"/>
            <a:ext cx="1262063" cy="595314"/>
            <a:chOff x="6389688" y="3532187"/>
            <a:chExt cx="1262063" cy="595314"/>
          </a:xfrm>
        </p:grpSpPr>
        <p:sp>
          <p:nvSpPr>
            <p:cNvPr id="43" name="SMARTInkShape-400"/>
            <p:cNvSpPr/>
            <p:nvPr>
              <p:custDataLst>
                <p:tags r:id="rId2"/>
              </p:custDataLst>
            </p:nvPr>
          </p:nvSpPr>
          <p:spPr>
            <a:xfrm>
              <a:off x="6389688" y="3754438"/>
              <a:ext cx="1262063" cy="15873"/>
            </a:xfrm>
            <a:custGeom>
              <a:avLst/>
              <a:gdLst/>
              <a:ahLst/>
              <a:cxnLst/>
              <a:rect l="0" t="0" r="0" b="0"/>
              <a:pathLst>
                <a:path w="1262063" h="15873">
                  <a:moveTo>
                    <a:pt x="1262062" y="0"/>
                  </a:moveTo>
                  <a:lnTo>
                    <a:pt x="1262062" y="0"/>
                  </a:lnTo>
                  <a:lnTo>
                    <a:pt x="1236159" y="2351"/>
                  </a:lnTo>
                  <a:lnTo>
                    <a:pt x="1201873" y="6833"/>
                  </a:lnTo>
                  <a:lnTo>
                    <a:pt x="1171157" y="13174"/>
                  </a:lnTo>
                  <a:lnTo>
                    <a:pt x="1136839" y="15074"/>
                  </a:lnTo>
                  <a:lnTo>
                    <a:pt x="1108511" y="15519"/>
                  </a:lnTo>
                  <a:lnTo>
                    <a:pt x="1075454" y="15769"/>
                  </a:lnTo>
                  <a:lnTo>
                    <a:pt x="1036262" y="15843"/>
                  </a:lnTo>
                  <a:lnTo>
                    <a:pt x="999563" y="15865"/>
                  </a:lnTo>
                  <a:lnTo>
                    <a:pt x="966346" y="15872"/>
                  </a:lnTo>
                  <a:lnTo>
                    <a:pt x="928089" y="10419"/>
                  </a:lnTo>
                  <a:lnTo>
                    <a:pt x="890782" y="8672"/>
                  </a:lnTo>
                  <a:lnTo>
                    <a:pt x="858629" y="8264"/>
                  </a:lnTo>
                  <a:lnTo>
                    <a:pt x="830816" y="8082"/>
                  </a:lnTo>
                  <a:lnTo>
                    <a:pt x="792972" y="7980"/>
                  </a:lnTo>
                  <a:lnTo>
                    <a:pt x="756184" y="7950"/>
                  </a:lnTo>
                  <a:lnTo>
                    <a:pt x="722941" y="7941"/>
                  </a:lnTo>
                  <a:lnTo>
                    <a:pt x="690749" y="7938"/>
                  </a:lnTo>
                  <a:lnTo>
                    <a:pt x="656515" y="7937"/>
                  </a:lnTo>
                  <a:lnTo>
                    <a:pt x="620796" y="7937"/>
                  </a:lnTo>
                  <a:lnTo>
                    <a:pt x="585517" y="5585"/>
                  </a:lnTo>
                  <a:lnTo>
                    <a:pt x="549488" y="1655"/>
                  </a:lnTo>
                  <a:lnTo>
                    <a:pt x="516471" y="490"/>
                  </a:lnTo>
                  <a:lnTo>
                    <a:pt x="481993" y="145"/>
                  </a:lnTo>
                  <a:lnTo>
                    <a:pt x="446201" y="43"/>
                  </a:lnTo>
                  <a:lnTo>
                    <a:pt x="413254" y="12"/>
                  </a:lnTo>
                  <a:lnTo>
                    <a:pt x="381149" y="3"/>
                  </a:lnTo>
                  <a:lnTo>
                    <a:pt x="346942" y="0"/>
                  </a:lnTo>
                  <a:lnTo>
                    <a:pt x="320001" y="0"/>
                  </a:lnTo>
                  <a:lnTo>
                    <a:pt x="287449" y="0"/>
                  </a:lnTo>
                  <a:lnTo>
                    <a:pt x="259459" y="2351"/>
                  </a:lnTo>
                  <a:lnTo>
                    <a:pt x="223867" y="6281"/>
                  </a:lnTo>
                  <a:lnTo>
                    <a:pt x="184449" y="7610"/>
                  </a:lnTo>
                  <a:lnTo>
                    <a:pt x="155095" y="7840"/>
                  </a:lnTo>
                  <a:lnTo>
                    <a:pt x="119841" y="12122"/>
                  </a:lnTo>
                  <a:lnTo>
                    <a:pt x="81466" y="14763"/>
                  </a:lnTo>
                  <a:lnTo>
                    <a:pt x="46382" y="15545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401"/>
            <p:cNvSpPr/>
            <p:nvPr>
              <p:custDataLst>
                <p:tags r:id="rId3"/>
              </p:custDataLst>
            </p:nvPr>
          </p:nvSpPr>
          <p:spPr>
            <a:xfrm>
              <a:off x="6421437" y="3532187"/>
              <a:ext cx="47626" cy="206376"/>
            </a:xfrm>
            <a:custGeom>
              <a:avLst/>
              <a:gdLst/>
              <a:ahLst/>
              <a:cxnLst/>
              <a:rect l="0" t="0" r="0" b="0"/>
              <a:pathLst>
                <a:path w="47626" h="206376">
                  <a:moveTo>
                    <a:pt x="0" y="0"/>
                  </a:moveTo>
                  <a:lnTo>
                    <a:pt x="0" y="0"/>
                  </a:lnTo>
                  <a:lnTo>
                    <a:pt x="11048" y="33144"/>
                  </a:lnTo>
                  <a:lnTo>
                    <a:pt x="17592" y="67691"/>
                  </a:lnTo>
                  <a:lnTo>
                    <a:pt x="26797" y="106661"/>
                  </a:lnTo>
                  <a:lnTo>
                    <a:pt x="39733" y="143942"/>
                  </a:lnTo>
                  <a:lnTo>
                    <a:pt x="46586" y="170911"/>
                  </a:lnTo>
                  <a:lnTo>
                    <a:pt x="47625" y="206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402"/>
            <p:cNvSpPr/>
            <p:nvPr>
              <p:custDataLst>
                <p:tags r:id="rId4"/>
              </p:custDataLst>
            </p:nvPr>
          </p:nvSpPr>
          <p:spPr>
            <a:xfrm>
              <a:off x="6397625" y="3627437"/>
              <a:ext cx="150814" cy="23814"/>
            </a:xfrm>
            <a:custGeom>
              <a:avLst/>
              <a:gdLst/>
              <a:ahLst/>
              <a:cxnLst/>
              <a:rect l="0" t="0" r="0" b="0"/>
              <a:pathLst>
                <a:path w="150814" h="23814">
                  <a:moveTo>
                    <a:pt x="150813" y="0"/>
                  </a:moveTo>
                  <a:lnTo>
                    <a:pt x="150813" y="0"/>
                  </a:lnTo>
                  <a:lnTo>
                    <a:pt x="115111" y="2352"/>
                  </a:lnTo>
                  <a:lnTo>
                    <a:pt x="75948" y="11048"/>
                  </a:lnTo>
                  <a:lnTo>
                    <a:pt x="44270" y="15804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403"/>
            <p:cNvSpPr/>
            <p:nvPr>
              <p:custDataLst>
                <p:tags r:id="rId5"/>
              </p:custDataLst>
            </p:nvPr>
          </p:nvSpPr>
          <p:spPr>
            <a:xfrm>
              <a:off x="6643784" y="3838336"/>
              <a:ext cx="229939" cy="289165"/>
            </a:xfrm>
            <a:custGeom>
              <a:avLst/>
              <a:gdLst/>
              <a:ahLst/>
              <a:cxnLst/>
              <a:rect l="0" t="0" r="0" b="0"/>
              <a:pathLst>
                <a:path w="229939" h="289165">
                  <a:moveTo>
                    <a:pt x="7841" y="90726"/>
                  </a:moveTo>
                  <a:lnTo>
                    <a:pt x="7841" y="90726"/>
                  </a:lnTo>
                  <a:lnTo>
                    <a:pt x="3627" y="86513"/>
                  </a:lnTo>
                  <a:lnTo>
                    <a:pt x="1558" y="79740"/>
                  </a:lnTo>
                  <a:lnTo>
                    <a:pt x="0" y="56617"/>
                  </a:lnTo>
                  <a:lnTo>
                    <a:pt x="4650" y="48814"/>
                  </a:lnTo>
                  <a:lnTo>
                    <a:pt x="21532" y="30625"/>
                  </a:lnTo>
                  <a:lnTo>
                    <a:pt x="55902" y="9490"/>
                  </a:lnTo>
                  <a:lnTo>
                    <a:pt x="88493" y="0"/>
                  </a:lnTo>
                  <a:lnTo>
                    <a:pt x="115620" y="1030"/>
                  </a:lnTo>
                  <a:lnTo>
                    <a:pt x="151931" y="11734"/>
                  </a:lnTo>
                  <a:lnTo>
                    <a:pt x="189682" y="30086"/>
                  </a:lnTo>
                  <a:lnTo>
                    <a:pt x="202135" y="36729"/>
                  </a:lnTo>
                  <a:lnTo>
                    <a:pt x="211198" y="47325"/>
                  </a:lnTo>
                  <a:lnTo>
                    <a:pt x="224203" y="75686"/>
                  </a:lnTo>
                  <a:lnTo>
                    <a:pt x="228928" y="102193"/>
                  </a:lnTo>
                  <a:lnTo>
                    <a:pt x="229938" y="141321"/>
                  </a:lnTo>
                  <a:lnTo>
                    <a:pt x="222842" y="177025"/>
                  </a:lnTo>
                  <a:lnTo>
                    <a:pt x="207720" y="213345"/>
                  </a:lnTo>
                  <a:lnTo>
                    <a:pt x="199863" y="227244"/>
                  </a:lnTo>
                  <a:lnTo>
                    <a:pt x="173261" y="255374"/>
                  </a:lnTo>
                  <a:lnTo>
                    <a:pt x="140128" y="277267"/>
                  </a:lnTo>
                  <a:lnTo>
                    <a:pt x="117298" y="285247"/>
                  </a:lnTo>
                  <a:lnTo>
                    <a:pt x="80768" y="288648"/>
                  </a:lnTo>
                  <a:lnTo>
                    <a:pt x="59647" y="288180"/>
                  </a:lnTo>
                  <a:lnTo>
                    <a:pt x="45858" y="284905"/>
                  </a:lnTo>
                  <a:lnTo>
                    <a:pt x="35614" y="278157"/>
                  </a:lnTo>
                  <a:lnTo>
                    <a:pt x="21853" y="259453"/>
                  </a:lnTo>
                  <a:lnTo>
                    <a:pt x="20711" y="254363"/>
                  </a:lnTo>
                  <a:lnTo>
                    <a:pt x="23146" y="228257"/>
                  </a:lnTo>
                  <a:lnTo>
                    <a:pt x="28166" y="217702"/>
                  </a:lnTo>
                  <a:lnTo>
                    <a:pt x="35395" y="208896"/>
                  </a:lnTo>
                  <a:lnTo>
                    <a:pt x="54183" y="198565"/>
                  </a:lnTo>
                  <a:lnTo>
                    <a:pt x="73312" y="195292"/>
                  </a:lnTo>
                  <a:lnTo>
                    <a:pt x="88093" y="199230"/>
                  </a:lnTo>
                  <a:lnTo>
                    <a:pt x="123353" y="220345"/>
                  </a:lnTo>
                  <a:lnTo>
                    <a:pt x="157488" y="249124"/>
                  </a:lnTo>
                  <a:lnTo>
                    <a:pt x="206278" y="2891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404"/>
            <p:cNvSpPr/>
            <p:nvPr>
              <p:custDataLst>
                <p:tags r:id="rId6"/>
              </p:custDataLst>
            </p:nvPr>
          </p:nvSpPr>
          <p:spPr>
            <a:xfrm>
              <a:off x="6954621" y="3873500"/>
              <a:ext cx="201495" cy="252626"/>
            </a:xfrm>
            <a:custGeom>
              <a:avLst/>
              <a:gdLst/>
              <a:ahLst/>
              <a:cxnLst/>
              <a:rect l="0" t="0" r="0" b="0"/>
              <a:pathLst>
                <a:path w="201495" h="252626">
                  <a:moveTo>
                    <a:pt x="93879" y="0"/>
                  </a:moveTo>
                  <a:lnTo>
                    <a:pt x="93879" y="0"/>
                  </a:lnTo>
                  <a:lnTo>
                    <a:pt x="71374" y="882"/>
                  </a:lnTo>
                  <a:lnTo>
                    <a:pt x="37444" y="11047"/>
                  </a:lnTo>
                  <a:lnTo>
                    <a:pt x="9040" y="21258"/>
                  </a:lnTo>
                  <a:lnTo>
                    <a:pt x="3256" y="26499"/>
                  </a:lnTo>
                  <a:lnTo>
                    <a:pt x="685" y="31768"/>
                  </a:lnTo>
                  <a:lnTo>
                    <a:pt x="0" y="34408"/>
                  </a:lnTo>
                  <a:lnTo>
                    <a:pt x="2188" y="37931"/>
                  </a:lnTo>
                  <a:lnTo>
                    <a:pt x="11676" y="46551"/>
                  </a:lnTo>
                  <a:lnTo>
                    <a:pt x="49278" y="65362"/>
                  </a:lnTo>
                  <a:lnTo>
                    <a:pt x="88659" y="84749"/>
                  </a:lnTo>
                  <a:lnTo>
                    <a:pt x="124337" y="103727"/>
                  </a:lnTo>
                  <a:lnTo>
                    <a:pt x="159690" y="125144"/>
                  </a:lnTo>
                  <a:lnTo>
                    <a:pt x="180995" y="145559"/>
                  </a:lnTo>
                  <a:lnTo>
                    <a:pt x="197106" y="172677"/>
                  </a:lnTo>
                  <a:lnTo>
                    <a:pt x="201494" y="189634"/>
                  </a:lnTo>
                  <a:lnTo>
                    <a:pt x="201092" y="203638"/>
                  </a:lnTo>
                  <a:lnTo>
                    <a:pt x="197091" y="215741"/>
                  </a:lnTo>
                  <a:lnTo>
                    <a:pt x="185804" y="230708"/>
                  </a:lnTo>
                  <a:lnTo>
                    <a:pt x="162439" y="245576"/>
                  </a:lnTo>
                  <a:lnTo>
                    <a:pt x="136438" y="251504"/>
                  </a:lnTo>
                  <a:lnTo>
                    <a:pt x="106956" y="252625"/>
                  </a:lnTo>
                  <a:lnTo>
                    <a:pt x="70067" y="246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405"/>
            <p:cNvSpPr/>
            <p:nvPr>
              <p:custDataLst>
                <p:tags r:id="rId7"/>
              </p:custDataLst>
            </p:nvPr>
          </p:nvSpPr>
          <p:spPr>
            <a:xfrm>
              <a:off x="7024688" y="3873500"/>
              <a:ext cx="119063" cy="15876"/>
            </a:xfrm>
            <a:custGeom>
              <a:avLst/>
              <a:gdLst/>
              <a:ahLst/>
              <a:cxnLst/>
              <a:rect l="0" t="0" r="0" b="0"/>
              <a:pathLst>
                <a:path w="119063" h="15876">
                  <a:moveTo>
                    <a:pt x="119062" y="0"/>
                  </a:moveTo>
                  <a:lnTo>
                    <a:pt x="119062" y="0"/>
                  </a:lnTo>
                  <a:lnTo>
                    <a:pt x="83383" y="882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406"/>
            <p:cNvSpPr/>
            <p:nvPr>
              <p:custDataLst>
                <p:tags r:id="rId8"/>
              </p:custDataLst>
            </p:nvPr>
          </p:nvSpPr>
          <p:spPr>
            <a:xfrm>
              <a:off x="7240266" y="3857625"/>
              <a:ext cx="234635" cy="213105"/>
            </a:xfrm>
            <a:custGeom>
              <a:avLst/>
              <a:gdLst/>
              <a:ahLst/>
              <a:cxnLst/>
              <a:rect l="0" t="0" r="0" b="0"/>
              <a:pathLst>
                <a:path w="234635" h="213105">
                  <a:moveTo>
                    <a:pt x="86046" y="15875"/>
                  </a:moveTo>
                  <a:lnTo>
                    <a:pt x="86046" y="15875"/>
                  </a:lnTo>
                  <a:lnTo>
                    <a:pt x="86046" y="20089"/>
                  </a:lnTo>
                  <a:lnTo>
                    <a:pt x="81343" y="24509"/>
                  </a:lnTo>
                  <a:lnTo>
                    <a:pt x="41895" y="46588"/>
                  </a:lnTo>
                  <a:lnTo>
                    <a:pt x="16224" y="70036"/>
                  </a:lnTo>
                  <a:lnTo>
                    <a:pt x="5288" y="89249"/>
                  </a:lnTo>
                  <a:lnTo>
                    <a:pt x="676" y="103271"/>
                  </a:lnTo>
                  <a:lnTo>
                    <a:pt x="0" y="129467"/>
                  </a:lnTo>
                  <a:lnTo>
                    <a:pt x="6067" y="156737"/>
                  </a:lnTo>
                  <a:lnTo>
                    <a:pt x="24241" y="189745"/>
                  </a:lnTo>
                  <a:lnTo>
                    <a:pt x="41276" y="200076"/>
                  </a:lnTo>
                  <a:lnTo>
                    <a:pt x="76132" y="211828"/>
                  </a:lnTo>
                  <a:lnTo>
                    <a:pt x="111526" y="213104"/>
                  </a:lnTo>
                  <a:lnTo>
                    <a:pt x="145695" y="205613"/>
                  </a:lnTo>
                  <a:lnTo>
                    <a:pt x="174166" y="191427"/>
                  </a:lnTo>
                  <a:lnTo>
                    <a:pt x="188983" y="180975"/>
                  </a:lnTo>
                  <a:lnTo>
                    <a:pt x="218548" y="142039"/>
                  </a:lnTo>
                  <a:lnTo>
                    <a:pt x="230062" y="127242"/>
                  </a:lnTo>
                  <a:lnTo>
                    <a:pt x="233837" y="115642"/>
                  </a:lnTo>
                  <a:lnTo>
                    <a:pt x="234634" y="101667"/>
                  </a:lnTo>
                  <a:lnTo>
                    <a:pt x="230124" y="80688"/>
                  </a:lnTo>
                  <a:lnTo>
                    <a:pt x="225634" y="71727"/>
                  </a:lnTo>
                  <a:lnTo>
                    <a:pt x="195693" y="41032"/>
                  </a:lnTo>
                  <a:lnTo>
                    <a:pt x="169343" y="23000"/>
                  </a:lnTo>
                  <a:lnTo>
                    <a:pt x="136242" y="11827"/>
                  </a:lnTo>
                  <a:lnTo>
                    <a:pt x="7017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407"/>
            <p:cNvSpPr/>
            <p:nvPr>
              <p:custDataLst>
                <p:tags r:id="rId9"/>
              </p:custDataLst>
            </p:nvPr>
          </p:nvSpPr>
          <p:spPr>
            <a:xfrm>
              <a:off x="6411240" y="3833812"/>
              <a:ext cx="137199" cy="190501"/>
            </a:xfrm>
            <a:custGeom>
              <a:avLst/>
              <a:gdLst/>
              <a:ahLst/>
              <a:cxnLst/>
              <a:rect l="0" t="0" r="0" b="0"/>
              <a:pathLst>
                <a:path w="137199" h="190501">
                  <a:moveTo>
                    <a:pt x="137198" y="0"/>
                  </a:moveTo>
                  <a:lnTo>
                    <a:pt x="137198" y="0"/>
                  </a:lnTo>
                  <a:lnTo>
                    <a:pt x="98753" y="0"/>
                  </a:lnTo>
                  <a:lnTo>
                    <a:pt x="63948" y="4214"/>
                  </a:lnTo>
                  <a:lnTo>
                    <a:pt x="28163" y="13539"/>
                  </a:lnTo>
                  <a:lnTo>
                    <a:pt x="14949" y="18659"/>
                  </a:lnTo>
                  <a:lnTo>
                    <a:pt x="5548" y="26226"/>
                  </a:lnTo>
                  <a:lnTo>
                    <a:pt x="1806" y="30713"/>
                  </a:lnTo>
                  <a:lnTo>
                    <a:pt x="193" y="34587"/>
                  </a:lnTo>
                  <a:lnTo>
                    <a:pt x="0" y="38051"/>
                  </a:lnTo>
                  <a:lnTo>
                    <a:pt x="753" y="41243"/>
                  </a:lnTo>
                  <a:lnTo>
                    <a:pt x="10241" y="54162"/>
                  </a:lnTo>
                  <a:lnTo>
                    <a:pt x="16978" y="59350"/>
                  </a:lnTo>
                  <a:lnTo>
                    <a:pt x="51177" y="80405"/>
                  </a:lnTo>
                  <a:lnTo>
                    <a:pt x="69376" y="90852"/>
                  </a:lnTo>
                  <a:lnTo>
                    <a:pt x="77951" y="95059"/>
                  </a:lnTo>
                  <a:lnTo>
                    <a:pt x="103013" y="117089"/>
                  </a:lnTo>
                  <a:lnTo>
                    <a:pt x="108775" y="124947"/>
                  </a:lnTo>
                  <a:lnTo>
                    <a:pt x="116688" y="141392"/>
                  </a:lnTo>
                  <a:lnTo>
                    <a:pt x="116910" y="151329"/>
                  </a:lnTo>
                  <a:lnTo>
                    <a:pt x="115735" y="156449"/>
                  </a:lnTo>
                  <a:lnTo>
                    <a:pt x="107374" y="166841"/>
                  </a:lnTo>
                  <a:lnTo>
                    <a:pt x="94838" y="176458"/>
                  </a:lnTo>
                  <a:lnTo>
                    <a:pt x="62880" y="189817"/>
                  </a:lnTo>
                  <a:lnTo>
                    <a:pt x="2260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408"/>
            <p:cNvSpPr/>
            <p:nvPr>
              <p:custDataLst>
                <p:tags r:id="rId10"/>
              </p:custDataLst>
            </p:nvPr>
          </p:nvSpPr>
          <p:spPr>
            <a:xfrm>
              <a:off x="6429375" y="3810000"/>
              <a:ext cx="39688" cy="246063"/>
            </a:xfrm>
            <a:custGeom>
              <a:avLst/>
              <a:gdLst/>
              <a:ahLst/>
              <a:cxnLst/>
              <a:rect l="0" t="0" r="0" b="0"/>
              <a:pathLst>
                <a:path w="39688" h="246063">
                  <a:moveTo>
                    <a:pt x="0" y="0"/>
                  </a:moveTo>
                  <a:lnTo>
                    <a:pt x="0" y="0"/>
                  </a:lnTo>
                  <a:lnTo>
                    <a:pt x="0" y="32550"/>
                  </a:lnTo>
                  <a:lnTo>
                    <a:pt x="0" y="62757"/>
                  </a:lnTo>
                  <a:lnTo>
                    <a:pt x="882" y="96598"/>
                  </a:lnTo>
                  <a:lnTo>
                    <a:pt x="8634" y="132231"/>
                  </a:lnTo>
                  <a:lnTo>
                    <a:pt x="16081" y="165886"/>
                  </a:lnTo>
                  <a:lnTo>
                    <a:pt x="26499" y="200435"/>
                  </a:lnTo>
                  <a:lnTo>
                    <a:pt x="39687" y="246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3742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buy a home, the mortgage and down payment are not the only costs you have to pay.</a:t>
            </a:r>
          </a:p>
          <a:p>
            <a:r>
              <a:rPr lang="en-US" dirty="0" smtClean="0"/>
              <a:t>There are many other one-time expenses that can surprise a first-time home buyer.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91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 Payments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down payment is a payment that you put on a house.</a:t>
            </a:r>
          </a:p>
          <a:p>
            <a:r>
              <a:rPr lang="en-US" dirty="0"/>
              <a:t>This lowers the amount of money that you need to pay with your mortgage.</a:t>
            </a:r>
          </a:p>
          <a:p>
            <a:r>
              <a:rPr lang="en-US" dirty="0" smtClean="0"/>
              <a:t>You must have a minimum 5% of the cost of your house as a down payment</a:t>
            </a:r>
          </a:p>
          <a:p>
            <a:r>
              <a:rPr lang="en-US" dirty="0" smtClean="0"/>
              <a:t>That means that (going by the average home price in MB) you must have $11,000 saved up!</a:t>
            </a:r>
          </a:p>
        </p:txBody>
      </p:sp>
    </p:spTree>
    <p:extLst>
      <p:ext uri="{BB962C8B-B14F-4D97-AF65-F5344CB8AC3E}">
        <p14:creationId xmlns:p14="http://schemas.microsoft.com/office/powerpoint/2010/main" val="105986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</a:t>
            </a:r>
            <a:r>
              <a:rPr lang="en-US" i="1" dirty="0" smtClean="0"/>
              <a:t>will</a:t>
            </a:r>
            <a:r>
              <a:rPr lang="en-US" dirty="0" smtClean="0"/>
              <a:t> also need to pay for:</a:t>
            </a:r>
            <a:endParaRPr lang="en-US" dirty="0"/>
          </a:p>
          <a:p>
            <a:r>
              <a:rPr lang="en-US" dirty="0" smtClean="0"/>
              <a:t>Property Appraisal: verify the value of the home</a:t>
            </a:r>
          </a:p>
          <a:p>
            <a:r>
              <a:rPr lang="en-US" dirty="0" smtClean="0"/>
              <a:t>Mortgage Insurance: If you have less than 25% as a down payment</a:t>
            </a:r>
          </a:p>
          <a:p>
            <a:r>
              <a:rPr lang="en-US" dirty="0" smtClean="0"/>
              <a:t>Survey: make sure the house is in the right place</a:t>
            </a:r>
          </a:p>
          <a:p>
            <a:r>
              <a:rPr lang="en-US" dirty="0" smtClean="0"/>
              <a:t>Lawyer fees: register the title to your home</a:t>
            </a:r>
          </a:p>
          <a:p>
            <a:r>
              <a:rPr lang="en-US" dirty="0" smtClean="0"/>
              <a:t>Property tax for the part of the year you own the home</a:t>
            </a:r>
            <a:endParaRPr lang="en-US" dirty="0"/>
          </a:p>
          <a:p>
            <a:r>
              <a:rPr lang="en-US" dirty="0" smtClean="0"/>
              <a:t>Utility hookups</a:t>
            </a:r>
            <a:endParaRPr lang="en-US" dirty="0"/>
          </a:p>
        </p:txBody>
      </p:sp>
      <p:grpSp>
        <p:nvGrpSpPr>
          <p:cNvPr id="15" name="SMARTInkShape-Group1"/>
          <p:cNvGrpSpPr/>
          <p:nvPr/>
        </p:nvGrpSpPr>
        <p:grpSpPr>
          <a:xfrm>
            <a:off x="2087562" y="5143500"/>
            <a:ext cx="1031877" cy="222251"/>
            <a:chOff x="2087562" y="5143500"/>
            <a:chExt cx="1031877" cy="222251"/>
          </a:xfrm>
        </p:grpSpPr>
        <p:sp>
          <p:nvSpPr>
            <p:cNvPr id="4" name="SMARTInkShape-1"/>
            <p:cNvSpPr/>
            <p:nvPr>
              <p:custDataLst>
                <p:tags r:id="rId1"/>
              </p:custDataLst>
            </p:nvPr>
          </p:nvSpPr>
          <p:spPr>
            <a:xfrm>
              <a:off x="2111375" y="5191125"/>
              <a:ext cx="47626" cy="174626"/>
            </a:xfrm>
            <a:custGeom>
              <a:avLst/>
              <a:gdLst/>
              <a:ahLst/>
              <a:cxnLst/>
              <a:rect l="0" t="0" r="0" b="0"/>
              <a:pathLst>
                <a:path w="47626" h="174626">
                  <a:moveTo>
                    <a:pt x="0" y="0"/>
                  </a:moveTo>
                  <a:lnTo>
                    <a:pt x="0" y="0"/>
                  </a:lnTo>
                  <a:lnTo>
                    <a:pt x="8634" y="21199"/>
                  </a:lnTo>
                  <a:lnTo>
                    <a:pt x="11048" y="24716"/>
                  </a:lnTo>
                  <a:lnTo>
                    <a:pt x="13729" y="33327"/>
                  </a:lnTo>
                  <a:lnTo>
                    <a:pt x="16474" y="47506"/>
                  </a:lnTo>
                  <a:lnTo>
                    <a:pt x="22102" y="62169"/>
                  </a:lnTo>
                  <a:lnTo>
                    <a:pt x="25658" y="73395"/>
                  </a:lnTo>
                  <a:lnTo>
                    <a:pt x="29945" y="85540"/>
                  </a:lnTo>
                  <a:lnTo>
                    <a:pt x="31830" y="91816"/>
                  </a:lnTo>
                  <a:lnTo>
                    <a:pt x="36967" y="101190"/>
                  </a:lnTo>
                  <a:lnTo>
                    <a:pt x="40548" y="140162"/>
                  </a:lnTo>
                  <a:lnTo>
                    <a:pt x="45966" y="150799"/>
                  </a:lnTo>
                  <a:lnTo>
                    <a:pt x="47625" y="174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"/>
            <p:cNvSpPr/>
            <p:nvPr>
              <p:custDataLst>
                <p:tags r:id="rId2"/>
              </p:custDataLst>
            </p:nvPr>
          </p:nvSpPr>
          <p:spPr>
            <a:xfrm>
              <a:off x="2087562" y="5176958"/>
              <a:ext cx="161343" cy="133231"/>
            </a:xfrm>
            <a:custGeom>
              <a:avLst/>
              <a:gdLst/>
              <a:ahLst/>
              <a:cxnLst/>
              <a:rect l="0" t="0" r="0" b="0"/>
              <a:pathLst>
                <a:path w="161343" h="133231">
                  <a:moveTo>
                    <a:pt x="23813" y="45917"/>
                  </a:moveTo>
                  <a:lnTo>
                    <a:pt x="23813" y="45917"/>
                  </a:lnTo>
                  <a:lnTo>
                    <a:pt x="23813" y="32248"/>
                  </a:lnTo>
                  <a:lnTo>
                    <a:pt x="28027" y="26482"/>
                  </a:lnTo>
                  <a:lnTo>
                    <a:pt x="38234" y="16632"/>
                  </a:lnTo>
                  <a:lnTo>
                    <a:pt x="50526" y="9703"/>
                  </a:lnTo>
                  <a:lnTo>
                    <a:pt x="86215" y="150"/>
                  </a:lnTo>
                  <a:lnTo>
                    <a:pt x="98290" y="0"/>
                  </a:lnTo>
                  <a:lnTo>
                    <a:pt x="134153" y="5935"/>
                  </a:lnTo>
                  <a:lnTo>
                    <a:pt x="148718" y="10356"/>
                  </a:lnTo>
                  <a:lnTo>
                    <a:pt x="156643" y="17177"/>
                  </a:lnTo>
                  <a:lnTo>
                    <a:pt x="159992" y="21465"/>
                  </a:lnTo>
                  <a:lnTo>
                    <a:pt x="161342" y="26088"/>
                  </a:lnTo>
                  <a:lnTo>
                    <a:pt x="160490" y="35928"/>
                  </a:lnTo>
                  <a:lnTo>
                    <a:pt x="155052" y="51385"/>
                  </a:lnTo>
                  <a:lnTo>
                    <a:pt x="143642" y="67136"/>
                  </a:lnTo>
                  <a:lnTo>
                    <a:pt x="105741" y="90590"/>
                  </a:lnTo>
                  <a:lnTo>
                    <a:pt x="70729" y="108298"/>
                  </a:lnTo>
                  <a:lnTo>
                    <a:pt x="36361" y="122444"/>
                  </a:lnTo>
                  <a:lnTo>
                    <a:pt x="28508" y="124908"/>
                  </a:lnTo>
                  <a:lnTo>
                    <a:pt x="18246" y="130372"/>
                  </a:lnTo>
                  <a:lnTo>
                    <a:pt x="0" y="1332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3"/>
            <p:cNvSpPr/>
            <p:nvPr>
              <p:custDataLst>
                <p:tags r:id="rId3"/>
              </p:custDataLst>
            </p:nvPr>
          </p:nvSpPr>
          <p:spPr>
            <a:xfrm>
              <a:off x="2238375" y="5214938"/>
              <a:ext cx="71438" cy="63431"/>
            </a:xfrm>
            <a:custGeom>
              <a:avLst/>
              <a:gdLst/>
              <a:ahLst/>
              <a:cxnLst/>
              <a:rect l="0" t="0" r="0" b="0"/>
              <a:pathLst>
                <a:path w="71438" h="63431">
                  <a:moveTo>
                    <a:pt x="0" y="15874"/>
                  </a:moveTo>
                  <a:lnTo>
                    <a:pt x="0" y="15874"/>
                  </a:lnTo>
                  <a:lnTo>
                    <a:pt x="0" y="20088"/>
                  </a:lnTo>
                  <a:lnTo>
                    <a:pt x="2352" y="24508"/>
                  </a:lnTo>
                  <a:lnTo>
                    <a:pt x="20376" y="45887"/>
                  </a:lnTo>
                  <a:lnTo>
                    <a:pt x="23676" y="57497"/>
                  </a:lnTo>
                  <a:lnTo>
                    <a:pt x="25485" y="59498"/>
                  </a:lnTo>
                  <a:lnTo>
                    <a:pt x="27574" y="60832"/>
                  </a:lnTo>
                  <a:lnTo>
                    <a:pt x="28084" y="61721"/>
                  </a:lnTo>
                  <a:lnTo>
                    <a:pt x="27542" y="62314"/>
                  </a:lnTo>
                  <a:lnTo>
                    <a:pt x="24031" y="63430"/>
                  </a:lnTo>
                  <a:lnTo>
                    <a:pt x="19663" y="59265"/>
                  </a:lnTo>
                  <a:lnTo>
                    <a:pt x="17559" y="54856"/>
                  </a:lnTo>
                  <a:lnTo>
                    <a:pt x="15973" y="25951"/>
                  </a:lnTo>
                  <a:lnTo>
                    <a:pt x="18271" y="18002"/>
                  </a:lnTo>
                  <a:lnTo>
                    <a:pt x="26931" y="5711"/>
                  </a:lnTo>
                  <a:lnTo>
                    <a:pt x="34312" y="2538"/>
                  </a:lnTo>
                  <a:lnTo>
                    <a:pt x="714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4"/>
            <p:cNvSpPr/>
            <p:nvPr>
              <p:custDataLst>
                <p:tags r:id="rId4"/>
              </p:custDataLst>
            </p:nvPr>
          </p:nvSpPr>
          <p:spPr>
            <a:xfrm>
              <a:off x="2349500" y="5222875"/>
              <a:ext cx="98408" cy="62231"/>
            </a:xfrm>
            <a:custGeom>
              <a:avLst/>
              <a:gdLst/>
              <a:ahLst/>
              <a:cxnLst/>
              <a:rect l="0" t="0" r="0" b="0"/>
              <a:pathLst>
                <a:path w="98408" h="62231">
                  <a:moveTo>
                    <a:pt x="15875" y="0"/>
                  </a:moveTo>
                  <a:lnTo>
                    <a:pt x="15875" y="0"/>
                  </a:lnTo>
                  <a:lnTo>
                    <a:pt x="11661" y="0"/>
                  </a:lnTo>
                  <a:lnTo>
                    <a:pt x="10420" y="1764"/>
                  </a:lnTo>
                  <a:lnTo>
                    <a:pt x="8264" y="17882"/>
                  </a:lnTo>
                  <a:lnTo>
                    <a:pt x="7946" y="49150"/>
                  </a:lnTo>
                  <a:lnTo>
                    <a:pt x="8825" y="51288"/>
                  </a:lnTo>
                  <a:lnTo>
                    <a:pt x="10293" y="52712"/>
                  </a:lnTo>
                  <a:lnTo>
                    <a:pt x="27814" y="60642"/>
                  </a:lnTo>
                  <a:lnTo>
                    <a:pt x="37644" y="62230"/>
                  </a:lnTo>
                  <a:lnTo>
                    <a:pt x="63782" y="56912"/>
                  </a:lnTo>
                  <a:lnTo>
                    <a:pt x="84494" y="47369"/>
                  </a:lnTo>
                  <a:lnTo>
                    <a:pt x="97339" y="36990"/>
                  </a:lnTo>
                  <a:lnTo>
                    <a:pt x="98407" y="34362"/>
                  </a:lnTo>
                  <a:lnTo>
                    <a:pt x="98236" y="31727"/>
                  </a:lnTo>
                  <a:lnTo>
                    <a:pt x="95695" y="26448"/>
                  </a:lnTo>
                  <a:lnTo>
                    <a:pt x="84376" y="13227"/>
                  </a:lnTo>
                  <a:lnTo>
                    <a:pt x="72190" y="10288"/>
                  </a:lnTo>
                  <a:lnTo>
                    <a:pt x="56779" y="9864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5"/>
            <p:cNvSpPr/>
            <p:nvPr>
              <p:custDataLst>
                <p:tags r:id="rId5"/>
              </p:custDataLst>
            </p:nvPr>
          </p:nvSpPr>
          <p:spPr>
            <a:xfrm>
              <a:off x="2468563" y="5270500"/>
              <a:ext cx="47626" cy="7938"/>
            </a:xfrm>
            <a:custGeom>
              <a:avLst/>
              <a:gdLst/>
              <a:ahLst/>
              <a:cxnLst/>
              <a:rect l="0" t="0" r="0" b="0"/>
              <a:pathLst>
                <a:path w="47626" h="7938">
                  <a:moveTo>
                    <a:pt x="47625" y="0"/>
                  </a:moveTo>
                  <a:lnTo>
                    <a:pt x="47625" y="0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6"/>
            <p:cNvSpPr/>
            <p:nvPr>
              <p:custDataLst>
                <p:tags r:id="rId6"/>
              </p:custDataLst>
            </p:nvPr>
          </p:nvSpPr>
          <p:spPr>
            <a:xfrm>
              <a:off x="2571750" y="5238750"/>
              <a:ext cx="95251" cy="77703"/>
            </a:xfrm>
            <a:custGeom>
              <a:avLst/>
              <a:gdLst/>
              <a:ahLst/>
              <a:cxnLst/>
              <a:rect l="0" t="0" r="0" b="0"/>
              <a:pathLst>
                <a:path w="95251" h="77703">
                  <a:moveTo>
                    <a:pt x="0" y="7938"/>
                  </a:moveTo>
                  <a:lnTo>
                    <a:pt x="0" y="7938"/>
                  </a:lnTo>
                  <a:lnTo>
                    <a:pt x="0" y="12150"/>
                  </a:lnTo>
                  <a:lnTo>
                    <a:pt x="2352" y="16571"/>
                  </a:lnTo>
                  <a:lnTo>
                    <a:pt x="18659" y="41271"/>
                  </a:lnTo>
                  <a:lnTo>
                    <a:pt x="21522" y="49504"/>
                  </a:lnTo>
                  <a:lnTo>
                    <a:pt x="23676" y="58162"/>
                  </a:lnTo>
                  <a:lnTo>
                    <a:pt x="29894" y="70906"/>
                  </a:lnTo>
                  <a:lnTo>
                    <a:pt x="31383" y="77702"/>
                  </a:lnTo>
                  <a:lnTo>
                    <a:pt x="31505" y="77377"/>
                  </a:lnTo>
                  <a:lnTo>
                    <a:pt x="31641" y="74665"/>
                  </a:lnTo>
                  <a:lnTo>
                    <a:pt x="29350" y="70520"/>
                  </a:lnTo>
                  <a:lnTo>
                    <a:pt x="27504" y="68180"/>
                  </a:lnTo>
                  <a:lnTo>
                    <a:pt x="25453" y="60877"/>
                  </a:lnTo>
                  <a:lnTo>
                    <a:pt x="23908" y="33139"/>
                  </a:lnTo>
                  <a:lnTo>
                    <a:pt x="25640" y="29148"/>
                  </a:lnTo>
                  <a:lnTo>
                    <a:pt x="41703" y="13584"/>
                  </a:lnTo>
                  <a:lnTo>
                    <a:pt x="54297" y="5395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7"/>
            <p:cNvSpPr/>
            <p:nvPr>
              <p:custDataLst>
                <p:tags r:id="rId7"/>
              </p:custDataLst>
            </p:nvPr>
          </p:nvSpPr>
          <p:spPr>
            <a:xfrm>
              <a:off x="2692158" y="5230812"/>
              <a:ext cx="141531" cy="71439"/>
            </a:xfrm>
            <a:custGeom>
              <a:avLst/>
              <a:gdLst/>
              <a:ahLst/>
              <a:cxnLst/>
              <a:rect l="0" t="0" r="0" b="0"/>
              <a:pathLst>
                <a:path w="141531" h="71439">
                  <a:moveTo>
                    <a:pt x="62155" y="0"/>
                  </a:moveTo>
                  <a:lnTo>
                    <a:pt x="62155" y="0"/>
                  </a:lnTo>
                  <a:lnTo>
                    <a:pt x="39282" y="0"/>
                  </a:lnTo>
                  <a:lnTo>
                    <a:pt x="31998" y="2352"/>
                  </a:lnTo>
                  <a:lnTo>
                    <a:pt x="12812" y="13539"/>
                  </a:lnTo>
                  <a:lnTo>
                    <a:pt x="3197" y="30713"/>
                  </a:lnTo>
                  <a:lnTo>
                    <a:pt x="0" y="41243"/>
                  </a:lnTo>
                  <a:lnTo>
                    <a:pt x="433" y="44252"/>
                  </a:lnTo>
                  <a:lnTo>
                    <a:pt x="3267" y="49948"/>
                  </a:lnTo>
                  <a:lnTo>
                    <a:pt x="9821" y="58112"/>
                  </a:lnTo>
                  <a:lnTo>
                    <a:pt x="21562" y="66117"/>
                  </a:lnTo>
                  <a:lnTo>
                    <a:pt x="31998" y="69861"/>
                  </a:lnTo>
                  <a:lnTo>
                    <a:pt x="44890" y="70970"/>
                  </a:lnTo>
                  <a:lnTo>
                    <a:pt x="52423" y="68878"/>
                  </a:lnTo>
                  <a:lnTo>
                    <a:pt x="64446" y="60349"/>
                  </a:lnTo>
                  <a:lnTo>
                    <a:pt x="67583" y="52986"/>
                  </a:lnTo>
                  <a:lnTo>
                    <a:pt x="70088" y="23959"/>
                  </a:lnTo>
                  <a:lnTo>
                    <a:pt x="70090" y="28070"/>
                  </a:lnTo>
                  <a:lnTo>
                    <a:pt x="72443" y="32466"/>
                  </a:lnTo>
                  <a:lnTo>
                    <a:pt x="88525" y="53970"/>
                  </a:lnTo>
                  <a:lnTo>
                    <a:pt x="103425" y="65832"/>
                  </a:lnTo>
                  <a:lnTo>
                    <a:pt x="141530" y="71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8"/>
            <p:cNvSpPr/>
            <p:nvPr>
              <p:custDataLst>
                <p:tags r:id="rId8"/>
              </p:custDataLst>
            </p:nvPr>
          </p:nvSpPr>
          <p:spPr>
            <a:xfrm>
              <a:off x="2849563" y="5143500"/>
              <a:ext cx="39688" cy="158751"/>
            </a:xfrm>
            <a:custGeom>
              <a:avLst/>
              <a:gdLst/>
              <a:ahLst/>
              <a:cxnLst/>
              <a:rect l="0" t="0" r="0" b="0"/>
              <a:pathLst>
                <a:path w="39688" h="158751">
                  <a:moveTo>
                    <a:pt x="0" y="0"/>
                  </a:moveTo>
                  <a:lnTo>
                    <a:pt x="0" y="0"/>
                  </a:lnTo>
                  <a:lnTo>
                    <a:pt x="881" y="8101"/>
                  </a:lnTo>
                  <a:lnTo>
                    <a:pt x="13538" y="43763"/>
                  </a:lnTo>
                  <a:lnTo>
                    <a:pt x="23873" y="78351"/>
                  </a:lnTo>
                  <a:lnTo>
                    <a:pt x="36167" y="117164"/>
                  </a:lnTo>
                  <a:lnTo>
                    <a:pt x="39687" y="158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9"/>
            <p:cNvSpPr/>
            <p:nvPr>
              <p:custDataLst>
                <p:tags r:id="rId9"/>
              </p:custDataLst>
            </p:nvPr>
          </p:nvSpPr>
          <p:spPr>
            <a:xfrm>
              <a:off x="2809875" y="5222875"/>
              <a:ext cx="87314" cy="31751"/>
            </a:xfrm>
            <a:custGeom>
              <a:avLst/>
              <a:gdLst/>
              <a:ahLst/>
              <a:cxnLst/>
              <a:rect l="0" t="0" r="0" b="0"/>
              <a:pathLst>
                <a:path w="87314" h="31751">
                  <a:moveTo>
                    <a:pt x="87313" y="0"/>
                  </a:moveTo>
                  <a:lnTo>
                    <a:pt x="87313" y="0"/>
                  </a:lnTo>
                  <a:lnTo>
                    <a:pt x="83098" y="0"/>
                  </a:lnTo>
                  <a:lnTo>
                    <a:pt x="78678" y="2351"/>
                  </a:lnTo>
                  <a:lnTo>
                    <a:pt x="72010" y="6336"/>
                  </a:lnTo>
                  <a:lnTo>
                    <a:pt x="35676" y="21259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0"/>
            <p:cNvSpPr/>
            <p:nvPr>
              <p:custDataLst>
                <p:tags r:id="rId10"/>
              </p:custDataLst>
            </p:nvPr>
          </p:nvSpPr>
          <p:spPr>
            <a:xfrm>
              <a:off x="2898879" y="5223020"/>
              <a:ext cx="77685" cy="82593"/>
            </a:xfrm>
            <a:custGeom>
              <a:avLst/>
              <a:gdLst/>
              <a:ahLst/>
              <a:cxnLst/>
              <a:rect l="0" t="0" r="0" b="0"/>
              <a:pathLst>
                <a:path w="77685" h="82593">
                  <a:moveTo>
                    <a:pt x="14183" y="39543"/>
                  </a:moveTo>
                  <a:lnTo>
                    <a:pt x="14183" y="39543"/>
                  </a:lnTo>
                  <a:lnTo>
                    <a:pt x="31452" y="28557"/>
                  </a:lnTo>
                  <a:lnTo>
                    <a:pt x="60127" y="1507"/>
                  </a:lnTo>
                  <a:lnTo>
                    <a:pt x="59806" y="957"/>
                  </a:lnTo>
                  <a:lnTo>
                    <a:pt x="57097" y="345"/>
                  </a:lnTo>
                  <a:lnTo>
                    <a:pt x="50613" y="0"/>
                  </a:lnTo>
                  <a:lnTo>
                    <a:pt x="38892" y="4112"/>
                  </a:lnTo>
                  <a:lnTo>
                    <a:pt x="12952" y="25351"/>
                  </a:lnTo>
                  <a:lnTo>
                    <a:pt x="4019" y="42392"/>
                  </a:lnTo>
                  <a:lnTo>
                    <a:pt x="0" y="55772"/>
                  </a:lnTo>
                  <a:lnTo>
                    <a:pt x="1412" y="64689"/>
                  </a:lnTo>
                  <a:lnTo>
                    <a:pt x="4980" y="72767"/>
                  </a:lnTo>
                  <a:lnTo>
                    <a:pt x="7165" y="74921"/>
                  </a:lnTo>
                  <a:lnTo>
                    <a:pt x="25438" y="82592"/>
                  </a:lnTo>
                  <a:lnTo>
                    <a:pt x="77684" y="792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1"/>
            <p:cNvSpPr/>
            <p:nvPr>
              <p:custDataLst>
                <p:tags r:id="rId11"/>
              </p:custDataLst>
            </p:nvPr>
          </p:nvSpPr>
          <p:spPr>
            <a:xfrm>
              <a:off x="2993163" y="5159623"/>
              <a:ext cx="126276" cy="177359"/>
            </a:xfrm>
            <a:custGeom>
              <a:avLst/>
              <a:gdLst/>
              <a:ahLst/>
              <a:cxnLst/>
              <a:rect l="0" t="0" r="0" b="0"/>
              <a:pathLst>
                <a:path w="126276" h="177359">
                  <a:moveTo>
                    <a:pt x="46900" y="55315"/>
                  </a:moveTo>
                  <a:lnTo>
                    <a:pt x="46900" y="55315"/>
                  </a:lnTo>
                  <a:lnTo>
                    <a:pt x="42685" y="55315"/>
                  </a:lnTo>
                  <a:lnTo>
                    <a:pt x="38265" y="60018"/>
                  </a:lnTo>
                  <a:lnTo>
                    <a:pt x="17768" y="98713"/>
                  </a:lnTo>
                  <a:lnTo>
                    <a:pt x="2800" y="137497"/>
                  </a:lnTo>
                  <a:lnTo>
                    <a:pt x="841" y="151812"/>
                  </a:lnTo>
                  <a:lnTo>
                    <a:pt x="2323" y="162291"/>
                  </a:lnTo>
                  <a:lnTo>
                    <a:pt x="5763" y="173148"/>
                  </a:lnTo>
                  <a:lnTo>
                    <a:pt x="6246" y="176203"/>
                  </a:lnTo>
                  <a:lnTo>
                    <a:pt x="7450" y="177358"/>
                  </a:lnTo>
                  <a:lnTo>
                    <a:pt x="9135" y="177246"/>
                  </a:lnTo>
                  <a:lnTo>
                    <a:pt x="22389" y="170730"/>
                  </a:lnTo>
                  <a:lnTo>
                    <a:pt x="36893" y="155070"/>
                  </a:lnTo>
                  <a:lnTo>
                    <a:pt x="51260" y="130647"/>
                  </a:lnTo>
                  <a:lnTo>
                    <a:pt x="61084" y="91965"/>
                  </a:lnTo>
                  <a:lnTo>
                    <a:pt x="61558" y="63534"/>
                  </a:lnTo>
                  <a:lnTo>
                    <a:pt x="58413" y="51324"/>
                  </a:lnTo>
                  <a:lnTo>
                    <a:pt x="43751" y="29995"/>
                  </a:lnTo>
                  <a:lnTo>
                    <a:pt x="17904" y="2570"/>
                  </a:lnTo>
                  <a:lnTo>
                    <a:pt x="11670" y="1005"/>
                  </a:lnTo>
                  <a:lnTo>
                    <a:pt x="1722" y="0"/>
                  </a:lnTo>
                  <a:lnTo>
                    <a:pt x="906" y="799"/>
                  </a:lnTo>
                  <a:lnTo>
                    <a:pt x="0" y="4039"/>
                  </a:lnTo>
                  <a:lnTo>
                    <a:pt x="13738" y="40891"/>
                  </a:lnTo>
                  <a:lnTo>
                    <a:pt x="36827" y="75104"/>
                  </a:lnTo>
                  <a:lnTo>
                    <a:pt x="73388" y="111694"/>
                  </a:lnTo>
                  <a:lnTo>
                    <a:pt x="126275" y="1664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2157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</a:t>
            </a:r>
            <a:r>
              <a:rPr lang="en-US" i="1" dirty="0" smtClean="0"/>
              <a:t>might</a:t>
            </a:r>
            <a:r>
              <a:rPr lang="en-US" dirty="0" smtClean="0"/>
              <a:t> also have to pay for:</a:t>
            </a:r>
          </a:p>
          <a:p>
            <a:r>
              <a:rPr lang="en-US" dirty="0" smtClean="0"/>
              <a:t>Repairs</a:t>
            </a:r>
          </a:p>
          <a:p>
            <a:r>
              <a:rPr lang="en-US" dirty="0" smtClean="0"/>
              <a:t>Renovating</a:t>
            </a:r>
          </a:p>
          <a:p>
            <a:r>
              <a:rPr lang="en-US" dirty="0" smtClean="0"/>
              <a:t>Landscaping</a:t>
            </a:r>
          </a:p>
          <a:p>
            <a:r>
              <a:rPr lang="en-US" dirty="0" smtClean="0"/>
              <a:t>Appliances</a:t>
            </a:r>
          </a:p>
          <a:p>
            <a:r>
              <a:rPr lang="en-US" dirty="0" smtClean="0"/>
              <a:t>Decorating</a:t>
            </a:r>
          </a:p>
          <a:p>
            <a:endParaRPr lang="en-US" dirty="0"/>
          </a:p>
          <a:p>
            <a:r>
              <a:rPr lang="en-US" dirty="0" smtClean="0"/>
              <a:t>All these costs can add up to many thousands of dollars!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26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Matt bought a house that has an annual tax bill of $1350.  He moved in May 1.  Calculate his portion of the property taxes.</a:t>
            </a:r>
          </a:p>
          <a:p>
            <a:endParaRPr lang="en-US" dirty="0"/>
          </a:p>
        </p:txBody>
      </p:sp>
      <p:grpSp>
        <p:nvGrpSpPr>
          <p:cNvPr id="13" name="SMARTInkShape-Group2"/>
          <p:cNvGrpSpPr/>
          <p:nvPr/>
        </p:nvGrpSpPr>
        <p:grpSpPr>
          <a:xfrm>
            <a:off x="1706563" y="3298537"/>
            <a:ext cx="1658938" cy="408277"/>
            <a:chOff x="1706563" y="3298537"/>
            <a:chExt cx="1658938" cy="408277"/>
          </a:xfrm>
        </p:grpSpPr>
        <p:sp>
          <p:nvSpPr>
            <p:cNvPr id="4" name="SMARTInkShape-12"/>
            <p:cNvSpPr/>
            <p:nvPr>
              <p:custDataLst>
                <p:tags r:id="rId34"/>
              </p:custDataLst>
            </p:nvPr>
          </p:nvSpPr>
          <p:spPr>
            <a:xfrm>
              <a:off x="3200535" y="3416489"/>
              <a:ext cx="164966" cy="119917"/>
            </a:xfrm>
            <a:custGeom>
              <a:avLst/>
              <a:gdLst/>
              <a:ahLst/>
              <a:cxnLst/>
              <a:rect l="0" t="0" r="0" b="0"/>
              <a:pathLst>
                <a:path w="164966" h="119917">
                  <a:moveTo>
                    <a:pt x="117340" y="4574"/>
                  </a:moveTo>
                  <a:lnTo>
                    <a:pt x="117340" y="4574"/>
                  </a:lnTo>
                  <a:lnTo>
                    <a:pt x="113126" y="359"/>
                  </a:lnTo>
                  <a:lnTo>
                    <a:pt x="110121" y="0"/>
                  </a:lnTo>
                  <a:lnTo>
                    <a:pt x="97464" y="3708"/>
                  </a:lnTo>
                  <a:lnTo>
                    <a:pt x="63755" y="15391"/>
                  </a:lnTo>
                  <a:lnTo>
                    <a:pt x="36755" y="26668"/>
                  </a:lnTo>
                  <a:lnTo>
                    <a:pt x="16788" y="40263"/>
                  </a:lnTo>
                  <a:lnTo>
                    <a:pt x="13264" y="41596"/>
                  </a:lnTo>
                  <a:lnTo>
                    <a:pt x="6996" y="47780"/>
                  </a:lnTo>
                  <a:lnTo>
                    <a:pt x="2152" y="56408"/>
                  </a:lnTo>
                  <a:lnTo>
                    <a:pt x="0" y="66123"/>
                  </a:lnTo>
                  <a:lnTo>
                    <a:pt x="3747" y="78672"/>
                  </a:lnTo>
                  <a:lnTo>
                    <a:pt x="11291" y="91305"/>
                  </a:lnTo>
                  <a:lnTo>
                    <a:pt x="20524" y="99859"/>
                  </a:lnTo>
                  <a:lnTo>
                    <a:pt x="39853" y="109633"/>
                  </a:lnTo>
                  <a:lnTo>
                    <a:pt x="75543" y="115382"/>
                  </a:lnTo>
                  <a:lnTo>
                    <a:pt x="99076" y="119916"/>
                  </a:lnTo>
                  <a:lnTo>
                    <a:pt x="164965" y="1156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13"/>
            <p:cNvSpPr/>
            <p:nvPr>
              <p:custDataLst>
                <p:tags r:id="rId35"/>
              </p:custDataLst>
            </p:nvPr>
          </p:nvSpPr>
          <p:spPr>
            <a:xfrm>
              <a:off x="2928938" y="3414818"/>
              <a:ext cx="254001" cy="140221"/>
            </a:xfrm>
            <a:custGeom>
              <a:avLst/>
              <a:gdLst/>
              <a:ahLst/>
              <a:cxnLst/>
              <a:rect l="0" t="0" r="0" b="0"/>
              <a:pathLst>
                <a:path w="254001" h="140221">
                  <a:moveTo>
                    <a:pt x="0" y="101495"/>
                  </a:moveTo>
                  <a:lnTo>
                    <a:pt x="0" y="101495"/>
                  </a:lnTo>
                  <a:lnTo>
                    <a:pt x="31684" y="96039"/>
                  </a:lnTo>
                  <a:lnTo>
                    <a:pt x="65930" y="93410"/>
                  </a:lnTo>
                  <a:lnTo>
                    <a:pt x="95381" y="87438"/>
                  </a:lnTo>
                  <a:lnTo>
                    <a:pt x="130370" y="80083"/>
                  </a:lnTo>
                  <a:lnTo>
                    <a:pt x="167189" y="69696"/>
                  </a:lnTo>
                  <a:lnTo>
                    <a:pt x="203239" y="56509"/>
                  </a:lnTo>
                  <a:lnTo>
                    <a:pt x="213212" y="51220"/>
                  </a:lnTo>
                  <a:lnTo>
                    <a:pt x="223785" y="39072"/>
                  </a:lnTo>
                  <a:lnTo>
                    <a:pt x="232504" y="24300"/>
                  </a:lnTo>
                  <a:lnTo>
                    <a:pt x="233495" y="20045"/>
                  </a:lnTo>
                  <a:lnTo>
                    <a:pt x="233274" y="16327"/>
                  </a:lnTo>
                  <a:lnTo>
                    <a:pt x="232246" y="12966"/>
                  </a:lnTo>
                  <a:lnTo>
                    <a:pt x="226398" y="6880"/>
                  </a:lnTo>
                  <a:lnTo>
                    <a:pt x="217920" y="2117"/>
                  </a:lnTo>
                  <a:lnTo>
                    <a:pt x="208271" y="0"/>
                  </a:lnTo>
                  <a:lnTo>
                    <a:pt x="195752" y="3763"/>
                  </a:lnTo>
                  <a:lnTo>
                    <a:pt x="159211" y="24253"/>
                  </a:lnTo>
                  <a:lnTo>
                    <a:pt x="141888" y="39494"/>
                  </a:lnTo>
                  <a:lnTo>
                    <a:pt x="132782" y="56666"/>
                  </a:lnTo>
                  <a:lnTo>
                    <a:pt x="128713" y="78510"/>
                  </a:lnTo>
                  <a:lnTo>
                    <a:pt x="131721" y="101740"/>
                  </a:lnTo>
                  <a:lnTo>
                    <a:pt x="142412" y="121166"/>
                  </a:lnTo>
                  <a:lnTo>
                    <a:pt x="154134" y="130228"/>
                  </a:lnTo>
                  <a:lnTo>
                    <a:pt x="167282" y="136314"/>
                  </a:lnTo>
                  <a:lnTo>
                    <a:pt x="194798" y="140220"/>
                  </a:lnTo>
                  <a:lnTo>
                    <a:pt x="210931" y="139873"/>
                  </a:lnTo>
                  <a:lnTo>
                    <a:pt x="254000" y="1332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4"/>
            <p:cNvSpPr/>
            <p:nvPr>
              <p:custDataLst>
                <p:tags r:id="rId36"/>
              </p:custDataLst>
            </p:nvPr>
          </p:nvSpPr>
          <p:spPr>
            <a:xfrm>
              <a:off x="2786063" y="3298537"/>
              <a:ext cx="251828" cy="273339"/>
            </a:xfrm>
            <a:custGeom>
              <a:avLst/>
              <a:gdLst/>
              <a:ahLst/>
              <a:cxnLst/>
              <a:rect l="0" t="0" r="0" b="0"/>
              <a:pathLst>
                <a:path w="251828" h="273339">
                  <a:moveTo>
                    <a:pt x="0" y="27276"/>
                  </a:moveTo>
                  <a:lnTo>
                    <a:pt x="0" y="27276"/>
                  </a:lnTo>
                  <a:lnTo>
                    <a:pt x="0" y="12014"/>
                  </a:lnTo>
                  <a:lnTo>
                    <a:pt x="1763" y="9163"/>
                  </a:lnTo>
                  <a:lnTo>
                    <a:pt x="4703" y="7263"/>
                  </a:lnTo>
                  <a:lnTo>
                    <a:pt x="26309" y="0"/>
                  </a:lnTo>
                  <a:lnTo>
                    <a:pt x="52578" y="1065"/>
                  </a:lnTo>
                  <a:lnTo>
                    <a:pt x="85841" y="9326"/>
                  </a:lnTo>
                  <a:lnTo>
                    <a:pt x="124301" y="26273"/>
                  </a:lnTo>
                  <a:lnTo>
                    <a:pt x="157697" y="45022"/>
                  </a:lnTo>
                  <a:lnTo>
                    <a:pt x="195730" y="73467"/>
                  </a:lnTo>
                  <a:lnTo>
                    <a:pt x="219889" y="98873"/>
                  </a:lnTo>
                  <a:lnTo>
                    <a:pt x="240623" y="137866"/>
                  </a:lnTo>
                  <a:lnTo>
                    <a:pt x="251096" y="173801"/>
                  </a:lnTo>
                  <a:lnTo>
                    <a:pt x="251827" y="187648"/>
                  </a:lnTo>
                  <a:lnTo>
                    <a:pt x="249212" y="202621"/>
                  </a:lnTo>
                  <a:lnTo>
                    <a:pt x="234354" y="225927"/>
                  </a:lnTo>
                  <a:lnTo>
                    <a:pt x="221623" y="241161"/>
                  </a:lnTo>
                  <a:lnTo>
                    <a:pt x="199623" y="255474"/>
                  </a:lnTo>
                  <a:lnTo>
                    <a:pt x="162348" y="268894"/>
                  </a:lnTo>
                  <a:lnTo>
                    <a:pt x="87312" y="2733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5"/>
            <p:cNvSpPr/>
            <p:nvPr>
              <p:custDataLst>
                <p:tags r:id="rId37"/>
              </p:custDataLst>
            </p:nvPr>
          </p:nvSpPr>
          <p:spPr>
            <a:xfrm>
              <a:off x="2818030" y="3302000"/>
              <a:ext cx="39471" cy="230188"/>
            </a:xfrm>
            <a:custGeom>
              <a:avLst/>
              <a:gdLst/>
              <a:ahLst/>
              <a:cxnLst/>
              <a:rect l="0" t="0" r="0" b="0"/>
              <a:pathLst>
                <a:path w="39471" h="230188">
                  <a:moveTo>
                    <a:pt x="7720" y="0"/>
                  </a:moveTo>
                  <a:lnTo>
                    <a:pt x="7720" y="0"/>
                  </a:lnTo>
                  <a:lnTo>
                    <a:pt x="3506" y="4214"/>
                  </a:lnTo>
                  <a:lnTo>
                    <a:pt x="1437" y="10986"/>
                  </a:lnTo>
                  <a:lnTo>
                    <a:pt x="0" y="42016"/>
                  </a:lnTo>
                  <a:lnTo>
                    <a:pt x="2177" y="80357"/>
                  </a:lnTo>
                  <a:lnTo>
                    <a:pt x="6625" y="113475"/>
                  </a:lnTo>
                  <a:lnTo>
                    <a:pt x="16210" y="148770"/>
                  </a:lnTo>
                  <a:lnTo>
                    <a:pt x="26350" y="184217"/>
                  </a:lnTo>
                  <a:lnTo>
                    <a:pt x="39470" y="2301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16"/>
            <p:cNvSpPr/>
            <p:nvPr>
              <p:custDataLst>
                <p:tags r:id="rId38"/>
              </p:custDataLst>
            </p:nvPr>
          </p:nvSpPr>
          <p:spPr>
            <a:xfrm>
              <a:off x="2571750" y="3460750"/>
              <a:ext cx="119064" cy="7939"/>
            </a:xfrm>
            <a:custGeom>
              <a:avLst/>
              <a:gdLst/>
              <a:ahLst/>
              <a:cxnLst/>
              <a:rect l="0" t="0" r="0" b="0"/>
              <a:pathLst>
                <a:path w="119064" h="7939">
                  <a:moveTo>
                    <a:pt x="119063" y="0"/>
                  </a:moveTo>
                  <a:lnTo>
                    <a:pt x="119063" y="0"/>
                  </a:lnTo>
                  <a:lnTo>
                    <a:pt x="85142" y="0"/>
                  </a:lnTo>
                  <a:lnTo>
                    <a:pt x="54252" y="0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17"/>
            <p:cNvSpPr/>
            <p:nvPr>
              <p:custDataLst>
                <p:tags r:id="rId39"/>
              </p:custDataLst>
            </p:nvPr>
          </p:nvSpPr>
          <p:spPr>
            <a:xfrm>
              <a:off x="2333625" y="3484562"/>
              <a:ext cx="95251" cy="222252"/>
            </a:xfrm>
            <a:custGeom>
              <a:avLst/>
              <a:gdLst/>
              <a:ahLst/>
              <a:cxnLst/>
              <a:rect l="0" t="0" r="0" b="0"/>
              <a:pathLst>
                <a:path w="95251" h="222252">
                  <a:moveTo>
                    <a:pt x="95250" y="0"/>
                  </a:moveTo>
                  <a:lnTo>
                    <a:pt x="95250" y="0"/>
                  </a:lnTo>
                  <a:lnTo>
                    <a:pt x="91036" y="0"/>
                  </a:lnTo>
                  <a:lnTo>
                    <a:pt x="86615" y="2352"/>
                  </a:lnTo>
                  <a:lnTo>
                    <a:pt x="84202" y="4214"/>
                  </a:lnTo>
                  <a:lnTo>
                    <a:pt x="65094" y="39633"/>
                  </a:lnTo>
                  <a:lnTo>
                    <a:pt x="53231" y="71427"/>
                  </a:lnTo>
                  <a:lnTo>
                    <a:pt x="42395" y="108641"/>
                  </a:lnTo>
                  <a:lnTo>
                    <a:pt x="29112" y="146272"/>
                  </a:lnTo>
                  <a:lnTo>
                    <a:pt x="10609" y="182371"/>
                  </a:lnTo>
                  <a:lnTo>
                    <a:pt x="0" y="2222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18"/>
            <p:cNvSpPr/>
            <p:nvPr>
              <p:custDataLst>
                <p:tags r:id="rId40"/>
              </p:custDataLst>
            </p:nvPr>
          </p:nvSpPr>
          <p:spPr>
            <a:xfrm>
              <a:off x="2262187" y="3465633"/>
              <a:ext cx="95251" cy="74493"/>
            </a:xfrm>
            <a:custGeom>
              <a:avLst/>
              <a:gdLst/>
              <a:ahLst/>
              <a:cxnLst/>
              <a:rect l="0" t="0" r="0" b="0"/>
              <a:pathLst>
                <a:path w="95251" h="74493">
                  <a:moveTo>
                    <a:pt x="0" y="50680"/>
                  </a:moveTo>
                  <a:lnTo>
                    <a:pt x="0" y="50680"/>
                  </a:lnTo>
                  <a:lnTo>
                    <a:pt x="4214" y="42252"/>
                  </a:lnTo>
                  <a:lnTo>
                    <a:pt x="9799" y="14586"/>
                  </a:lnTo>
                  <a:lnTo>
                    <a:pt x="14075" y="4119"/>
                  </a:lnTo>
                  <a:lnTo>
                    <a:pt x="14675" y="1119"/>
                  </a:lnTo>
                  <a:lnTo>
                    <a:pt x="15957" y="0"/>
                  </a:lnTo>
                  <a:lnTo>
                    <a:pt x="17694" y="136"/>
                  </a:lnTo>
                  <a:lnTo>
                    <a:pt x="22857" y="3522"/>
                  </a:lnTo>
                  <a:lnTo>
                    <a:pt x="55816" y="37493"/>
                  </a:lnTo>
                  <a:lnTo>
                    <a:pt x="95250" y="744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9"/>
            <p:cNvSpPr/>
            <p:nvPr>
              <p:custDataLst>
                <p:tags r:id="rId41"/>
              </p:custDataLst>
            </p:nvPr>
          </p:nvSpPr>
          <p:spPr>
            <a:xfrm>
              <a:off x="2076992" y="3432723"/>
              <a:ext cx="169322" cy="110764"/>
            </a:xfrm>
            <a:custGeom>
              <a:avLst/>
              <a:gdLst/>
              <a:ahLst/>
              <a:cxnLst/>
              <a:rect l="0" t="0" r="0" b="0"/>
              <a:pathLst>
                <a:path w="169322" h="110764">
                  <a:moveTo>
                    <a:pt x="105821" y="4214"/>
                  </a:moveTo>
                  <a:lnTo>
                    <a:pt x="105821" y="4214"/>
                  </a:lnTo>
                  <a:lnTo>
                    <a:pt x="113431" y="4214"/>
                  </a:lnTo>
                  <a:lnTo>
                    <a:pt x="105234" y="0"/>
                  </a:lnTo>
                  <a:lnTo>
                    <a:pt x="69017" y="3050"/>
                  </a:lnTo>
                  <a:lnTo>
                    <a:pt x="62764" y="3438"/>
                  </a:lnTo>
                  <a:lnTo>
                    <a:pt x="41322" y="12412"/>
                  </a:lnTo>
                  <a:lnTo>
                    <a:pt x="12490" y="34677"/>
                  </a:lnTo>
                  <a:lnTo>
                    <a:pt x="1339" y="53810"/>
                  </a:lnTo>
                  <a:lnTo>
                    <a:pt x="0" y="66238"/>
                  </a:lnTo>
                  <a:lnTo>
                    <a:pt x="3227" y="78524"/>
                  </a:lnTo>
                  <a:lnTo>
                    <a:pt x="14078" y="97669"/>
                  </a:lnTo>
                  <a:lnTo>
                    <a:pt x="20361" y="103077"/>
                  </a:lnTo>
                  <a:lnTo>
                    <a:pt x="33070" y="110334"/>
                  </a:lnTo>
                  <a:lnTo>
                    <a:pt x="45265" y="110763"/>
                  </a:lnTo>
                  <a:lnTo>
                    <a:pt x="52221" y="109643"/>
                  </a:lnTo>
                  <a:lnTo>
                    <a:pt x="62302" y="103694"/>
                  </a:lnTo>
                  <a:lnTo>
                    <a:pt x="69722" y="94288"/>
                  </a:lnTo>
                  <a:lnTo>
                    <a:pt x="86268" y="62295"/>
                  </a:lnTo>
                  <a:lnTo>
                    <a:pt x="89730" y="22821"/>
                  </a:lnTo>
                  <a:lnTo>
                    <a:pt x="89933" y="12776"/>
                  </a:lnTo>
                  <a:lnTo>
                    <a:pt x="90825" y="24949"/>
                  </a:lnTo>
                  <a:lnTo>
                    <a:pt x="103675" y="63837"/>
                  </a:lnTo>
                  <a:lnTo>
                    <a:pt x="104390" y="67775"/>
                  </a:lnTo>
                  <a:lnTo>
                    <a:pt x="121905" y="95932"/>
                  </a:lnTo>
                  <a:lnTo>
                    <a:pt x="129432" y="101716"/>
                  </a:lnTo>
                  <a:lnTo>
                    <a:pt x="169321" y="1074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20"/>
            <p:cNvSpPr/>
            <p:nvPr>
              <p:custDataLst>
                <p:tags r:id="rId42"/>
              </p:custDataLst>
            </p:nvPr>
          </p:nvSpPr>
          <p:spPr>
            <a:xfrm>
              <a:off x="1706563" y="3315090"/>
              <a:ext cx="325438" cy="248836"/>
            </a:xfrm>
            <a:custGeom>
              <a:avLst/>
              <a:gdLst/>
              <a:ahLst/>
              <a:cxnLst/>
              <a:rect l="0" t="0" r="0" b="0"/>
              <a:pathLst>
                <a:path w="325438" h="248836">
                  <a:moveTo>
                    <a:pt x="7937" y="105973"/>
                  </a:moveTo>
                  <a:lnTo>
                    <a:pt x="7937" y="105973"/>
                  </a:lnTo>
                  <a:lnTo>
                    <a:pt x="8" y="90115"/>
                  </a:lnTo>
                  <a:lnTo>
                    <a:pt x="0" y="106136"/>
                  </a:lnTo>
                  <a:lnTo>
                    <a:pt x="2351" y="112807"/>
                  </a:lnTo>
                  <a:lnTo>
                    <a:pt x="4213" y="115820"/>
                  </a:lnTo>
                  <a:lnTo>
                    <a:pt x="14074" y="153775"/>
                  </a:lnTo>
                  <a:lnTo>
                    <a:pt x="17693" y="169525"/>
                  </a:lnTo>
                  <a:lnTo>
                    <a:pt x="24351" y="183011"/>
                  </a:lnTo>
                  <a:lnTo>
                    <a:pt x="26817" y="186436"/>
                  </a:lnTo>
                  <a:lnTo>
                    <a:pt x="29557" y="194945"/>
                  </a:lnTo>
                  <a:lnTo>
                    <a:pt x="32343" y="213625"/>
                  </a:lnTo>
                  <a:lnTo>
                    <a:pt x="37975" y="224871"/>
                  </a:lnTo>
                  <a:lnTo>
                    <a:pt x="39687" y="248835"/>
                  </a:lnTo>
                  <a:lnTo>
                    <a:pt x="32853" y="242012"/>
                  </a:lnTo>
                  <a:lnTo>
                    <a:pt x="32076" y="237023"/>
                  </a:lnTo>
                  <a:lnTo>
                    <a:pt x="31753" y="199347"/>
                  </a:lnTo>
                  <a:lnTo>
                    <a:pt x="31750" y="164071"/>
                  </a:lnTo>
                  <a:lnTo>
                    <a:pt x="31750" y="128015"/>
                  </a:lnTo>
                  <a:lnTo>
                    <a:pt x="32631" y="103472"/>
                  </a:lnTo>
                  <a:lnTo>
                    <a:pt x="38086" y="93571"/>
                  </a:lnTo>
                  <a:lnTo>
                    <a:pt x="44406" y="85051"/>
                  </a:lnTo>
                  <a:lnTo>
                    <a:pt x="49341" y="74271"/>
                  </a:lnTo>
                  <a:lnTo>
                    <a:pt x="62032" y="59918"/>
                  </a:lnTo>
                  <a:lnTo>
                    <a:pt x="65199" y="59046"/>
                  </a:lnTo>
                  <a:lnTo>
                    <a:pt x="85774" y="58360"/>
                  </a:lnTo>
                  <a:lnTo>
                    <a:pt x="113799" y="84846"/>
                  </a:lnTo>
                  <a:lnTo>
                    <a:pt x="139347" y="118984"/>
                  </a:lnTo>
                  <a:lnTo>
                    <a:pt x="156022" y="158669"/>
                  </a:lnTo>
                  <a:lnTo>
                    <a:pt x="158643" y="168999"/>
                  </a:lnTo>
                  <a:lnTo>
                    <a:pt x="162954" y="134694"/>
                  </a:lnTo>
                  <a:lnTo>
                    <a:pt x="169795" y="103213"/>
                  </a:lnTo>
                  <a:lnTo>
                    <a:pt x="174552" y="71881"/>
                  </a:lnTo>
                  <a:lnTo>
                    <a:pt x="185422" y="35902"/>
                  </a:lnTo>
                  <a:lnTo>
                    <a:pt x="200080" y="11482"/>
                  </a:lnTo>
                  <a:lnTo>
                    <a:pt x="212937" y="1148"/>
                  </a:lnTo>
                  <a:lnTo>
                    <a:pt x="225166" y="0"/>
                  </a:lnTo>
                  <a:lnTo>
                    <a:pt x="239421" y="3311"/>
                  </a:lnTo>
                  <a:lnTo>
                    <a:pt x="267779" y="19809"/>
                  </a:lnTo>
                  <a:lnTo>
                    <a:pt x="282776" y="34875"/>
                  </a:lnTo>
                  <a:lnTo>
                    <a:pt x="289720" y="47033"/>
                  </a:lnTo>
                  <a:lnTo>
                    <a:pt x="301363" y="83584"/>
                  </a:lnTo>
                  <a:lnTo>
                    <a:pt x="307943" y="116347"/>
                  </a:lnTo>
                  <a:lnTo>
                    <a:pt x="315631" y="151566"/>
                  </a:lnTo>
                  <a:lnTo>
                    <a:pt x="325437" y="2170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SMARTInkShape-Group3"/>
          <p:cNvGrpSpPr/>
          <p:nvPr/>
        </p:nvGrpSpPr>
        <p:grpSpPr>
          <a:xfrm>
            <a:off x="3794125" y="3397250"/>
            <a:ext cx="103189" cy="71439"/>
            <a:chOff x="3794125" y="3397250"/>
            <a:chExt cx="103189" cy="71439"/>
          </a:xfrm>
        </p:grpSpPr>
        <p:sp>
          <p:nvSpPr>
            <p:cNvPr id="14" name="SMARTInkShape-21"/>
            <p:cNvSpPr/>
            <p:nvPr>
              <p:custDataLst>
                <p:tags r:id="rId32"/>
              </p:custDataLst>
            </p:nvPr>
          </p:nvSpPr>
          <p:spPr>
            <a:xfrm>
              <a:off x="3810000" y="3460750"/>
              <a:ext cx="87314" cy="7939"/>
            </a:xfrm>
            <a:custGeom>
              <a:avLst/>
              <a:gdLst/>
              <a:ahLst/>
              <a:cxnLst/>
              <a:rect l="0" t="0" r="0" b="0"/>
              <a:pathLst>
                <a:path w="87314" h="7939">
                  <a:moveTo>
                    <a:pt x="87313" y="0"/>
                  </a:moveTo>
                  <a:lnTo>
                    <a:pt x="87313" y="0"/>
                  </a:lnTo>
                  <a:lnTo>
                    <a:pt x="67436" y="882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22"/>
            <p:cNvSpPr/>
            <p:nvPr>
              <p:custDataLst>
                <p:tags r:id="rId33"/>
              </p:custDataLst>
            </p:nvPr>
          </p:nvSpPr>
          <p:spPr>
            <a:xfrm>
              <a:off x="3794125" y="3397250"/>
              <a:ext cx="95251" cy="7939"/>
            </a:xfrm>
            <a:custGeom>
              <a:avLst/>
              <a:gdLst/>
              <a:ahLst/>
              <a:cxnLst/>
              <a:rect l="0" t="0" r="0" b="0"/>
              <a:pathLst>
                <a:path w="95251" h="7939">
                  <a:moveTo>
                    <a:pt x="95250" y="0"/>
                  </a:moveTo>
                  <a:lnTo>
                    <a:pt x="95250" y="0"/>
                  </a:lnTo>
                  <a:lnTo>
                    <a:pt x="61835" y="0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SMARTInkShape-23"/>
          <p:cNvSpPr/>
          <p:nvPr>
            <p:custDataLst>
              <p:tags r:id="rId1"/>
            </p:custDataLst>
          </p:nvPr>
        </p:nvSpPr>
        <p:spPr>
          <a:xfrm>
            <a:off x="4184696" y="3183138"/>
            <a:ext cx="176504" cy="289987"/>
          </a:xfrm>
          <a:custGeom>
            <a:avLst/>
            <a:gdLst/>
            <a:ahLst/>
            <a:cxnLst/>
            <a:rect l="0" t="0" r="0" b="0"/>
            <a:pathLst>
              <a:path w="176504" h="289987">
                <a:moveTo>
                  <a:pt x="133304" y="23612"/>
                </a:moveTo>
                <a:lnTo>
                  <a:pt x="133304" y="23612"/>
                </a:lnTo>
                <a:lnTo>
                  <a:pt x="137517" y="19398"/>
                </a:lnTo>
                <a:lnTo>
                  <a:pt x="137877" y="17275"/>
                </a:lnTo>
                <a:lnTo>
                  <a:pt x="137234" y="14978"/>
                </a:lnTo>
                <a:lnTo>
                  <a:pt x="129867" y="4953"/>
                </a:lnTo>
                <a:lnTo>
                  <a:pt x="120311" y="2090"/>
                </a:lnTo>
                <a:lnTo>
                  <a:pt x="81228" y="0"/>
                </a:lnTo>
                <a:lnTo>
                  <a:pt x="49423" y="708"/>
                </a:lnTo>
                <a:lnTo>
                  <a:pt x="30545" y="6144"/>
                </a:lnTo>
                <a:lnTo>
                  <a:pt x="15371" y="15882"/>
                </a:lnTo>
                <a:lnTo>
                  <a:pt x="9452" y="21941"/>
                </a:lnTo>
                <a:lnTo>
                  <a:pt x="2042" y="34386"/>
                </a:lnTo>
                <a:lnTo>
                  <a:pt x="0" y="41042"/>
                </a:lnTo>
                <a:lnTo>
                  <a:pt x="3064" y="58174"/>
                </a:lnTo>
                <a:lnTo>
                  <a:pt x="9558" y="71580"/>
                </a:lnTo>
                <a:lnTo>
                  <a:pt x="39528" y="104077"/>
                </a:lnTo>
                <a:lnTo>
                  <a:pt x="75821" y="140732"/>
                </a:lnTo>
                <a:lnTo>
                  <a:pt x="104289" y="176054"/>
                </a:lnTo>
                <a:lnTo>
                  <a:pt x="121170" y="201041"/>
                </a:lnTo>
                <a:lnTo>
                  <a:pt x="129317" y="223763"/>
                </a:lnTo>
                <a:lnTo>
                  <a:pt x="131532" y="242508"/>
                </a:lnTo>
                <a:lnTo>
                  <a:pt x="127813" y="260246"/>
                </a:lnTo>
                <a:lnTo>
                  <a:pt x="120280" y="275185"/>
                </a:lnTo>
                <a:lnTo>
                  <a:pt x="111053" y="284765"/>
                </a:lnTo>
                <a:lnTo>
                  <a:pt x="94016" y="289610"/>
                </a:lnTo>
                <a:lnTo>
                  <a:pt x="64337" y="289986"/>
                </a:lnTo>
                <a:lnTo>
                  <a:pt x="47089" y="285758"/>
                </a:lnTo>
                <a:lnTo>
                  <a:pt x="14876" y="267927"/>
                </a:lnTo>
                <a:lnTo>
                  <a:pt x="4630" y="250930"/>
                </a:lnTo>
                <a:lnTo>
                  <a:pt x="4306" y="243949"/>
                </a:lnTo>
                <a:lnTo>
                  <a:pt x="8650" y="229136"/>
                </a:lnTo>
                <a:lnTo>
                  <a:pt x="21012" y="205922"/>
                </a:lnTo>
                <a:lnTo>
                  <a:pt x="56399" y="177440"/>
                </a:lnTo>
                <a:lnTo>
                  <a:pt x="92505" y="149800"/>
                </a:lnTo>
                <a:lnTo>
                  <a:pt x="128943" y="125963"/>
                </a:lnTo>
                <a:lnTo>
                  <a:pt x="162258" y="97389"/>
                </a:lnTo>
                <a:lnTo>
                  <a:pt x="168221" y="89328"/>
                </a:lnTo>
                <a:lnTo>
                  <a:pt x="176263" y="72753"/>
                </a:lnTo>
                <a:lnTo>
                  <a:pt x="176503" y="60445"/>
                </a:lnTo>
                <a:lnTo>
                  <a:pt x="175332" y="53459"/>
                </a:lnTo>
                <a:lnTo>
                  <a:pt x="169328" y="43345"/>
                </a:lnTo>
                <a:lnTo>
                  <a:pt x="146051" y="22193"/>
                </a:lnTo>
                <a:lnTo>
                  <a:pt x="125366" y="1567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SMARTInkShape-Group5"/>
          <p:cNvGrpSpPr/>
          <p:nvPr/>
        </p:nvGrpSpPr>
        <p:grpSpPr>
          <a:xfrm>
            <a:off x="4651375" y="3190875"/>
            <a:ext cx="682626" cy="309564"/>
            <a:chOff x="4651375" y="3190875"/>
            <a:chExt cx="682626" cy="309564"/>
          </a:xfrm>
        </p:grpSpPr>
        <p:sp>
          <p:nvSpPr>
            <p:cNvPr id="18" name="SMARTInkShape-24"/>
            <p:cNvSpPr/>
            <p:nvPr>
              <p:custDataLst>
                <p:tags r:id="rId26"/>
              </p:custDataLst>
            </p:nvPr>
          </p:nvSpPr>
          <p:spPr>
            <a:xfrm>
              <a:off x="4651375" y="3302280"/>
              <a:ext cx="230189" cy="158471"/>
            </a:xfrm>
            <a:custGeom>
              <a:avLst/>
              <a:gdLst/>
              <a:ahLst/>
              <a:cxnLst/>
              <a:rect l="0" t="0" r="0" b="0"/>
              <a:pathLst>
                <a:path w="230189" h="158471">
                  <a:moveTo>
                    <a:pt x="0" y="7658"/>
                  </a:moveTo>
                  <a:lnTo>
                    <a:pt x="0" y="7658"/>
                  </a:lnTo>
                  <a:lnTo>
                    <a:pt x="0" y="44763"/>
                  </a:lnTo>
                  <a:lnTo>
                    <a:pt x="4213" y="81684"/>
                  </a:lnTo>
                  <a:lnTo>
                    <a:pt x="1165" y="121312"/>
                  </a:lnTo>
                  <a:lnTo>
                    <a:pt x="20" y="156481"/>
                  </a:lnTo>
                  <a:lnTo>
                    <a:pt x="4220" y="149453"/>
                  </a:lnTo>
                  <a:lnTo>
                    <a:pt x="18658" y="110053"/>
                  </a:lnTo>
                  <a:lnTo>
                    <a:pt x="28249" y="74365"/>
                  </a:lnTo>
                  <a:lnTo>
                    <a:pt x="32477" y="53489"/>
                  </a:lnTo>
                  <a:lnTo>
                    <a:pt x="53709" y="15359"/>
                  </a:lnTo>
                  <a:lnTo>
                    <a:pt x="64812" y="140"/>
                  </a:lnTo>
                  <a:lnTo>
                    <a:pt x="68785" y="0"/>
                  </a:lnTo>
                  <a:lnTo>
                    <a:pt x="77901" y="6900"/>
                  </a:lnTo>
                  <a:lnTo>
                    <a:pt x="97534" y="43761"/>
                  </a:lnTo>
                  <a:lnTo>
                    <a:pt x="104794" y="82020"/>
                  </a:lnTo>
                  <a:lnTo>
                    <a:pt x="112921" y="119300"/>
                  </a:lnTo>
                  <a:lnTo>
                    <a:pt x="118703" y="133759"/>
                  </a:lnTo>
                  <a:lnTo>
                    <a:pt x="121400" y="97755"/>
                  </a:lnTo>
                  <a:lnTo>
                    <a:pt x="127692" y="76686"/>
                  </a:lnTo>
                  <a:lnTo>
                    <a:pt x="137720" y="53239"/>
                  </a:lnTo>
                  <a:lnTo>
                    <a:pt x="144548" y="26312"/>
                  </a:lnTo>
                  <a:lnTo>
                    <a:pt x="146636" y="22740"/>
                  </a:lnTo>
                  <a:lnTo>
                    <a:pt x="158002" y="13498"/>
                  </a:lnTo>
                  <a:lnTo>
                    <a:pt x="168328" y="9388"/>
                  </a:lnTo>
                  <a:lnTo>
                    <a:pt x="172191" y="10575"/>
                  </a:lnTo>
                  <a:lnTo>
                    <a:pt x="196168" y="29905"/>
                  </a:lnTo>
                  <a:lnTo>
                    <a:pt x="207564" y="49233"/>
                  </a:lnTo>
                  <a:lnTo>
                    <a:pt x="215776" y="83351"/>
                  </a:lnTo>
                  <a:lnTo>
                    <a:pt x="225185" y="118055"/>
                  </a:lnTo>
                  <a:lnTo>
                    <a:pt x="230188" y="1584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25"/>
            <p:cNvSpPr/>
            <p:nvPr>
              <p:custDataLst>
                <p:tags r:id="rId27"/>
              </p:custDataLst>
            </p:nvPr>
          </p:nvSpPr>
          <p:spPr>
            <a:xfrm>
              <a:off x="4953000" y="3190875"/>
              <a:ext cx="7939" cy="182564"/>
            </a:xfrm>
            <a:custGeom>
              <a:avLst/>
              <a:gdLst/>
              <a:ahLst/>
              <a:cxnLst/>
              <a:rect l="0" t="0" r="0" b="0"/>
              <a:pathLst>
                <a:path w="7939" h="182564">
                  <a:moveTo>
                    <a:pt x="0" y="0"/>
                  </a:moveTo>
                  <a:lnTo>
                    <a:pt x="0" y="0"/>
                  </a:lnTo>
                  <a:lnTo>
                    <a:pt x="2352" y="25903"/>
                  </a:lnTo>
                  <a:lnTo>
                    <a:pt x="6834" y="64403"/>
                  </a:lnTo>
                  <a:lnTo>
                    <a:pt x="7719" y="98106"/>
                  </a:lnTo>
                  <a:lnTo>
                    <a:pt x="7872" y="132060"/>
                  </a:lnTo>
                  <a:lnTo>
                    <a:pt x="7938" y="182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26"/>
            <p:cNvSpPr/>
            <p:nvPr>
              <p:custDataLst>
                <p:tags r:id="rId28"/>
              </p:custDataLst>
            </p:nvPr>
          </p:nvSpPr>
          <p:spPr>
            <a:xfrm>
              <a:off x="4953000" y="3452813"/>
              <a:ext cx="7939" cy="23813"/>
            </a:xfrm>
            <a:custGeom>
              <a:avLst/>
              <a:gdLst/>
              <a:ahLst/>
              <a:cxnLst/>
              <a:rect l="0" t="0" r="0" b="0"/>
              <a:pathLst>
                <a:path w="7939" h="23813">
                  <a:moveTo>
                    <a:pt x="7938" y="0"/>
                  </a:moveTo>
                  <a:lnTo>
                    <a:pt x="7938" y="0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27"/>
            <p:cNvSpPr/>
            <p:nvPr>
              <p:custDataLst>
                <p:tags r:id="rId29"/>
              </p:custDataLst>
            </p:nvPr>
          </p:nvSpPr>
          <p:spPr>
            <a:xfrm>
              <a:off x="4865688" y="3325813"/>
              <a:ext cx="166688" cy="1"/>
            </a:xfrm>
            <a:custGeom>
              <a:avLst/>
              <a:gdLst/>
              <a:ahLst/>
              <a:cxnLst/>
              <a:rect l="0" t="0" r="0" b="0"/>
              <a:pathLst>
                <a:path w="166688" h="1">
                  <a:moveTo>
                    <a:pt x="166687" y="0"/>
                  </a:moveTo>
                  <a:lnTo>
                    <a:pt x="166687" y="0"/>
                  </a:lnTo>
                  <a:lnTo>
                    <a:pt x="130985" y="0"/>
                  </a:lnTo>
                  <a:lnTo>
                    <a:pt x="93291" y="0"/>
                  </a:lnTo>
                  <a:lnTo>
                    <a:pt x="58408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28"/>
            <p:cNvSpPr/>
            <p:nvPr>
              <p:custDataLst>
                <p:tags r:id="rId30"/>
              </p:custDataLst>
            </p:nvPr>
          </p:nvSpPr>
          <p:spPr>
            <a:xfrm>
              <a:off x="5032375" y="3214688"/>
              <a:ext cx="127001" cy="269875"/>
            </a:xfrm>
            <a:custGeom>
              <a:avLst/>
              <a:gdLst/>
              <a:ahLst/>
              <a:cxnLst/>
              <a:rect l="0" t="0" r="0" b="0"/>
              <a:pathLst>
                <a:path w="127001" h="269875">
                  <a:moveTo>
                    <a:pt x="0" y="0"/>
                  </a:moveTo>
                  <a:lnTo>
                    <a:pt x="0" y="0"/>
                  </a:lnTo>
                  <a:lnTo>
                    <a:pt x="8634" y="34537"/>
                  </a:lnTo>
                  <a:lnTo>
                    <a:pt x="13729" y="66677"/>
                  </a:lnTo>
                  <a:lnTo>
                    <a:pt x="15238" y="99425"/>
                  </a:lnTo>
                  <a:lnTo>
                    <a:pt x="13334" y="132940"/>
                  </a:lnTo>
                  <a:lnTo>
                    <a:pt x="9536" y="169329"/>
                  </a:lnTo>
                  <a:lnTo>
                    <a:pt x="8411" y="199220"/>
                  </a:lnTo>
                  <a:lnTo>
                    <a:pt x="5726" y="225716"/>
                  </a:lnTo>
                  <a:lnTo>
                    <a:pt x="502" y="259193"/>
                  </a:lnTo>
                  <a:lnTo>
                    <a:pt x="99" y="267764"/>
                  </a:lnTo>
                  <a:lnTo>
                    <a:pt x="29" y="265036"/>
                  </a:lnTo>
                  <a:lnTo>
                    <a:pt x="7224" y="238083"/>
                  </a:lnTo>
                  <a:lnTo>
                    <a:pt x="24717" y="204015"/>
                  </a:lnTo>
                  <a:lnTo>
                    <a:pt x="44934" y="164939"/>
                  </a:lnTo>
                  <a:lnTo>
                    <a:pt x="69133" y="126769"/>
                  </a:lnTo>
                  <a:lnTo>
                    <a:pt x="76341" y="115760"/>
                  </a:lnTo>
                  <a:lnTo>
                    <a:pt x="79116" y="115978"/>
                  </a:lnTo>
                  <a:lnTo>
                    <a:pt x="86903" y="120925"/>
                  </a:lnTo>
                  <a:lnTo>
                    <a:pt x="96991" y="133627"/>
                  </a:lnTo>
                  <a:lnTo>
                    <a:pt x="111006" y="171491"/>
                  </a:lnTo>
                  <a:lnTo>
                    <a:pt x="115482" y="185578"/>
                  </a:lnTo>
                  <a:lnTo>
                    <a:pt x="118590" y="225150"/>
                  </a:lnTo>
                  <a:lnTo>
                    <a:pt x="127000" y="2698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29"/>
            <p:cNvSpPr/>
            <p:nvPr>
              <p:custDataLst>
                <p:tags r:id="rId31"/>
              </p:custDataLst>
            </p:nvPr>
          </p:nvSpPr>
          <p:spPr>
            <a:xfrm>
              <a:off x="5207000" y="3329177"/>
              <a:ext cx="127001" cy="171262"/>
            </a:xfrm>
            <a:custGeom>
              <a:avLst/>
              <a:gdLst/>
              <a:ahLst/>
              <a:cxnLst/>
              <a:rect l="0" t="0" r="0" b="0"/>
              <a:pathLst>
                <a:path w="127001" h="171262">
                  <a:moveTo>
                    <a:pt x="127000" y="4573"/>
                  </a:moveTo>
                  <a:lnTo>
                    <a:pt x="127000" y="4573"/>
                  </a:lnTo>
                  <a:lnTo>
                    <a:pt x="127000" y="359"/>
                  </a:lnTo>
                  <a:lnTo>
                    <a:pt x="126118" y="0"/>
                  </a:lnTo>
                  <a:lnTo>
                    <a:pt x="90459" y="15391"/>
                  </a:lnTo>
                  <a:lnTo>
                    <a:pt x="53352" y="26064"/>
                  </a:lnTo>
                  <a:lnTo>
                    <a:pt x="33959" y="32141"/>
                  </a:lnTo>
                  <a:lnTo>
                    <a:pt x="22605" y="39298"/>
                  </a:lnTo>
                  <a:lnTo>
                    <a:pt x="18866" y="44406"/>
                  </a:lnTo>
                  <a:lnTo>
                    <a:pt x="17869" y="47003"/>
                  </a:lnTo>
                  <a:lnTo>
                    <a:pt x="19850" y="49617"/>
                  </a:lnTo>
                  <a:lnTo>
                    <a:pt x="59493" y="72008"/>
                  </a:lnTo>
                  <a:lnTo>
                    <a:pt x="97167" y="89393"/>
                  </a:lnTo>
                  <a:lnTo>
                    <a:pt x="104333" y="94600"/>
                  </a:lnTo>
                  <a:lnTo>
                    <a:pt x="108107" y="99853"/>
                  </a:lnTo>
                  <a:lnTo>
                    <a:pt x="109113" y="102489"/>
                  </a:lnTo>
                  <a:lnTo>
                    <a:pt x="108902" y="105128"/>
                  </a:lnTo>
                  <a:lnTo>
                    <a:pt x="106315" y="110412"/>
                  </a:lnTo>
                  <a:lnTo>
                    <a:pt x="85579" y="133116"/>
                  </a:lnTo>
                  <a:lnTo>
                    <a:pt x="54289" y="147303"/>
                  </a:lnTo>
                  <a:lnTo>
                    <a:pt x="0" y="1712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SMARTInkShape-Group6"/>
          <p:cNvGrpSpPr/>
          <p:nvPr/>
        </p:nvGrpSpPr>
        <p:grpSpPr>
          <a:xfrm>
            <a:off x="1166812" y="3924791"/>
            <a:ext cx="682626" cy="774210"/>
            <a:chOff x="1166812" y="3924791"/>
            <a:chExt cx="682626" cy="774210"/>
          </a:xfrm>
        </p:grpSpPr>
        <p:sp>
          <p:nvSpPr>
            <p:cNvPr id="25" name="SMARTInkShape-30"/>
            <p:cNvSpPr/>
            <p:nvPr>
              <p:custDataLst>
                <p:tags r:id="rId22"/>
              </p:custDataLst>
            </p:nvPr>
          </p:nvSpPr>
          <p:spPr>
            <a:xfrm>
              <a:off x="1463465" y="3924791"/>
              <a:ext cx="184584" cy="272117"/>
            </a:xfrm>
            <a:custGeom>
              <a:avLst/>
              <a:gdLst/>
              <a:ahLst/>
              <a:cxnLst/>
              <a:rect l="0" t="0" r="0" b="0"/>
              <a:pathLst>
                <a:path w="184584" h="272117">
                  <a:moveTo>
                    <a:pt x="155785" y="28084"/>
                  </a:moveTo>
                  <a:lnTo>
                    <a:pt x="155785" y="28084"/>
                  </a:lnTo>
                  <a:lnTo>
                    <a:pt x="151571" y="23870"/>
                  </a:lnTo>
                  <a:lnTo>
                    <a:pt x="149503" y="19450"/>
                  </a:lnTo>
                  <a:lnTo>
                    <a:pt x="148951" y="17036"/>
                  </a:lnTo>
                  <a:lnTo>
                    <a:pt x="143634" y="12002"/>
                  </a:lnTo>
                  <a:lnTo>
                    <a:pt x="135392" y="7707"/>
                  </a:lnTo>
                  <a:lnTo>
                    <a:pt x="99895" y="0"/>
                  </a:lnTo>
                  <a:lnTo>
                    <a:pt x="62996" y="3535"/>
                  </a:lnTo>
                  <a:lnTo>
                    <a:pt x="31035" y="10463"/>
                  </a:lnTo>
                  <a:lnTo>
                    <a:pt x="7043" y="22910"/>
                  </a:lnTo>
                  <a:lnTo>
                    <a:pt x="1483" y="28136"/>
                  </a:lnTo>
                  <a:lnTo>
                    <a:pt x="0" y="30765"/>
                  </a:lnTo>
                  <a:lnTo>
                    <a:pt x="3057" y="40741"/>
                  </a:lnTo>
                  <a:lnTo>
                    <a:pt x="19391" y="64490"/>
                  </a:lnTo>
                  <a:lnTo>
                    <a:pt x="38643" y="80812"/>
                  </a:lnTo>
                  <a:lnTo>
                    <a:pt x="51099" y="86796"/>
                  </a:lnTo>
                  <a:lnTo>
                    <a:pt x="62515" y="91220"/>
                  </a:lnTo>
                  <a:lnTo>
                    <a:pt x="97979" y="113399"/>
                  </a:lnTo>
                  <a:lnTo>
                    <a:pt x="131529" y="139500"/>
                  </a:lnTo>
                  <a:lnTo>
                    <a:pt x="158931" y="162556"/>
                  </a:lnTo>
                  <a:lnTo>
                    <a:pt x="180894" y="191183"/>
                  </a:lnTo>
                  <a:lnTo>
                    <a:pt x="184583" y="208463"/>
                  </a:lnTo>
                  <a:lnTo>
                    <a:pt x="183871" y="223200"/>
                  </a:lnTo>
                  <a:lnTo>
                    <a:pt x="179733" y="235628"/>
                  </a:lnTo>
                  <a:lnTo>
                    <a:pt x="167486" y="251660"/>
                  </a:lnTo>
                  <a:lnTo>
                    <a:pt x="151805" y="262388"/>
                  </a:lnTo>
                  <a:lnTo>
                    <a:pt x="129911" y="270270"/>
                  </a:lnTo>
                  <a:lnTo>
                    <a:pt x="101474" y="272116"/>
                  </a:lnTo>
                  <a:lnTo>
                    <a:pt x="73351" y="267469"/>
                  </a:lnTo>
                  <a:lnTo>
                    <a:pt x="62409" y="262947"/>
                  </a:lnTo>
                  <a:lnTo>
                    <a:pt x="54606" y="250942"/>
                  </a:lnTo>
                  <a:lnTo>
                    <a:pt x="47607" y="229054"/>
                  </a:lnTo>
                  <a:lnTo>
                    <a:pt x="46625" y="222918"/>
                  </a:lnTo>
                  <a:lnTo>
                    <a:pt x="50237" y="209045"/>
                  </a:lnTo>
                  <a:lnTo>
                    <a:pt x="57484" y="188711"/>
                  </a:lnTo>
                  <a:lnTo>
                    <a:pt x="58501" y="182794"/>
                  </a:lnTo>
                  <a:lnTo>
                    <a:pt x="64334" y="171515"/>
                  </a:lnTo>
                  <a:lnTo>
                    <a:pt x="95179" y="136570"/>
                  </a:lnTo>
                  <a:lnTo>
                    <a:pt x="127276" y="97031"/>
                  </a:lnTo>
                  <a:lnTo>
                    <a:pt x="143261" y="78091"/>
                  </a:lnTo>
                  <a:lnTo>
                    <a:pt x="153727" y="47478"/>
                  </a:lnTo>
                  <a:lnTo>
                    <a:pt x="154413" y="43659"/>
                  </a:lnTo>
                  <a:lnTo>
                    <a:pt x="153989" y="41113"/>
                  </a:lnTo>
                  <a:lnTo>
                    <a:pt x="147847" y="360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31"/>
            <p:cNvSpPr/>
            <p:nvPr>
              <p:custDataLst>
                <p:tags r:id="rId23"/>
              </p:custDataLst>
            </p:nvPr>
          </p:nvSpPr>
          <p:spPr>
            <a:xfrm>
              <a:off x="1166812" y="4278802"/>
              <a:ext cx="682626" cy="78886"/>
            </a:xfrm>
            <a:custGeom>
              <a:avLst/>
              <a:gdLst/>
              <a:ahLst/>
              <a:cxnLst/>
              <a:rect l="0" t="0" r="0" b="0"/>
              <a:pathLst>
                <a:path w="682626" h="78886">
                  <a:moveTo>
                    <a:pt x="682625" y="7448"/>
                  </a:moveTo>
                  <a:lnTo>
                    <a:pt x="682625" y="7448"/>
                  </a:lnTo>
                  <a:lnTo>
                    <a:pt x="654370" y="1166"/>
                  </a:lnTo>
                  <a:lnTo>
                    <a:pt x="623395" y="0"/>
                  </a:lnTo>
                  <a:lnTo>
                    <a:pt x="583937" y="2008"/>
                  </a:lnTo>
                  <a:lnTo>
                    <a:pt x="555861" y="5030"/>
                  </a:lnTo>
                  <a:lnTo>
                    <a:pt x="517576" y="6731"/>
                  </a:lnTo>
                  <a:lnTo>
                    <a:pt x="485504" y="7129"/>
                  </a:lnTo>
                  <a:lnTo>
                    <a:pt x="449594" y="11567"/>
                  </a:lnTo>
                  <a:lnTo>
                    <a:pt x="417983" y="14254"/>
                  </a:lnTo>
                  <a:lnTo>
                    <a:pt x="386275" y="19264"/>
                  </a:lnTo>
                  <a:lnTo>
                    <a:pt x="354537" y="22120"/>
                  </a:lnTo>
                  <a:lnTo>
                    <a:pt x="317663" y="28540"/>
                  </a:lnTo>
                  <a:lnTo>
                    <a:pt x="287660" y="31336"/>
                  </a:lnTo>
                  <a:lnTo>
                    <a:pt x="256428" y="37358"/>
                  </a:lnTo>
                  <a:lnTo>
                    <a:pt x="222186" y="44729"/>
                  </a:lnTo>
                  <a:lnTo>
                    <a:pt x="191060" y="49888"/>
                  </a:lnTo>
                  <a:lnTo>
                    <a:pt x="151469" y="53536"/>
                  </a:lnTo>
                  <a:lnTo>
                    <a:pt x="112823" y="60224"/>
                  </a:lnTo>
                  <a:lnTo>
                    <a:pt x="79711" y="64812"/>
                  </a:lnTo>
                  <a:lnTo>
                    <a:pt x="47692" y="73949"/>
                  </a:lnTo>
                  <a:lnTo>
                    <a:pt x="0" y="788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32"/>
            <p:cNvSpPr/>
            <p:nvPr>
              <p:custDataLst>
                <p:tags r:id="rId24"/>
              </p:custDataLst>
            </p:nvPr>
          </p:nvSpPr>
          <p:spPr>
            <a:xfrm>
              <a:off x="1349702" y="4437063"/>
              <a:ext cx="52987" cy="261938"/>
            </a:xfrm>
            <a:custGeom>
              <a:avLst/>
              <a:gdLst/>
              <a:ahLst/>
              <a:cxnLst/>
              <a:rect l="0" t="0" r="0" b="0"/>
              <a:pathLst>
                <a:path w="52987" h="261938">
                  <a:moveTo>
                    <a:pt x="7611" y="0"/>
                  </a:moveTo>
                  <a:lnTo>
                    <a:pt x="7611" y="0"/>
                  </a:lnTo>
                  <a:lnTo>
                    <a:pt x="776" y="0"/>
                  </a:lnTo>
                  <a:lnTo>
                    <a:pt x="409" y="881"/>
                  </a:lnTo>
                  <a:lnTo>
                    <a:pt x="0" y="4213"/>
                  </a:lnTo>
                  <a:lnTo>
                    <a:pt x="10750" y="42347"/>
                  </a:lnTo>
                  <a:lnTo>
                    <a:pt x="18340" y="74087"/>
                  </a:lnTo>
                  <a:lnTo>
                    <a:pt x="30388" y="105834"/>
                  </a:lnTo>
                  <a:lnTo>
                    <a:pt x="38470" y="137256"/>
                  </a:lnTo>
                  <a:lnTo>
                    <a:pt x="47645" y="170902"/>
                  </a:lnTo>
                  <a:lnTo>
                    <a:pt x="52986" y="191749"/>
                  </a:lnTo>
                  <a:lnTo>
                    <a:pt x="47298" y="261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33"/>
            <p:cNvSpPr/>
            <p:nvPr>
              <p:custDataLst>
                <p:tags r:id="rId25"/>
              </p:custDataLst>
            </p:nvPr>
          </p:nvSpPr>
          <p:spPr>
            <a:xfrm>
              <a:off x="1500188" y="4389767"/>
              <a:ext cx="254000" cy="267609"/>
            </a:xfrm>
            <a:custGeom>
              <a:avLst/>
              <a:gdLst/>
              <a:ahLst/>
              <a:cxnLst/>
              <a:rect l="0" t="0" r="0" b="0"/>
              <a:pathLst>
                <a:path w="254000" h="267609">
                  <a:moveTo>
                    <a:pt x="0" y="63170"/>
                  </a:moveTo>
                  <a:lnTo>
                    <a:pt x="0" y="63170"/>
                  </a:lnTo>
                  <a:lnTo>
                    <a:pt x="36369" y="29152"/>
                  </a:lnTo>
                  <a:lnTo>
                    <a:pt x="73497" y="8106"/>
                  </a:lnTo>
                  <a:lnTo>
                    <a:pt x="93508" y="2170"/>
                  </a:lnTo>
                  <a:lnTo>
                    <a:pt x="129579" y="0"/>
                  </a:lnTo>
                  <a:lnTo>
                    <a:pt x="169124" y="2087"/>
                  </a:lnTo>
                  <a:lnTo>
                    <a:pt x="191222" y="10676"/>
                  </a:lnTo>
                  <a:lnTo>
                    <a:pt x="204050" y="18672"/>
                  </a:lnTo>
                  <a:lnTo>
                    <a:pt x="221388" y="42209"/>
                  </a:lnTo>
                  <a:lnTo>
                    <a:pt x="237663" y="77069"/>
                  </a:lnTo>
                  <a:lnTo>
                    <a:pt x="242329" y="90515"/>
                  </a:lnTo>
                  <a:lnTo>
                    <a:pt x="244074" y="115272"/>
                  </a:lnTo>
                  <a:lnTo>
                    <a:pt x="234868" y="148742"/>
                  </a:lnTo>
                  <a:lnTo>
                    <a:pt x="215887" y="187590"/>
                  </a:lnTo>
                  <a:lnTo>
                    <a:pt x="199826" y="210828"/>
                  </a:lnTo>
                  <a:lnTo>
                    <a:pt x="178786" y="231521"/>
                  </a:lnTo>
                  <a:lnTo>
                    <a:pt x="142377" y="252115"/>
                  </a:lnTo>
                  <a:lnTo>
                    <a:pt x="107335" y="265188"/>
                  </a:lnTo>
                  <a:lnTo>
                    <a:pt x="96799" y="267608"/>
                  </a:lnTo>
                  <a:lnTo>
                    <a:pt x="70175" y="262825"/>
                  </a:lnTo>
                  <a:lnTo>
                    <a:pt x="48133" y="255012"/>
                  </a:lnTo>
                  <a:lnTo>
                    <a:pt x="23149" y="240411"/>
                  </a:lnTo>
                  <a:lnTo>
                    <a:pt x="16756" y="231902"/>
                  </a:lnTo>
                  <a:lnTo>
                    <a:pt x="13816" y="225929"/>
                  </a:lnTo>
                  <a:lnTo>
                    <a:pt x="12902" y="212237"/>
                  </a:lnTo>
                  <a:lnTo>
                    <a:pt x="19501" y="186101"/>
                  </a:lnTo>
                  <a:lnTo>
                    <a:pt x="30962" y="169366"/>
                  </a:lnTo>
                  <a:lnTo>
                    <a:pt x="40513" y="163285"/>
                  </a:lnTo>
                  <a:lnTo>
                    <a:pt x="76213" y="152565"/>
                  </a:lnTo>
                  <a:lnTo>
                    <a:pt x="108618" y="150757"/>
                  </a:lnTo>
                  <a:lnTo>
                    <a:pt x="132038" y="151446"/>
                  </a:lnTo>
                  <a:lnTo>
                    <a:pt x="168058" y="164911"/>
                  </a:lnTo>
                  <a:lnTo>
                    <a:pt x="202341" y="183817"/>
                  </a:lnTo>
                  <a:lnTo>
                    <a:pt x="253999" y="2377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SMARTInkShape-Group7"/>
          <p:cNvGrpSpPr/>
          <p:nvPr/>
        </p:nvGrpSpPr>
        <p:grpSpPr>
          <a:xfrm>
            <a:off x="2080130" y="3806163"/>
            <a:ext cx="1197300" cy="654713"/>
            <a:chOff x="2080130" y="3806163"/>
            <a:chExt cx="1197300" cy="654713"/>
          </a:xfrm>
        </p:grpSpPr>
        <p:sp>
          <p:nvSpPr>
            <p:cNvPr id="30" name="SMARTInkShape-34"/>
            <p:cNvSpPr/>
            <p:nvPr>
              <p:custDataLst>
                <p:tags r:id="rId15"/>
              </p:custDataLst>
            </p:nvPr>
          </p:nvSpPr>
          <p:spPr>
            <a:xfrm>
              <a:off x="2080130" y="3881437"/>
              <a:ext cx="205871" cy="579439"/>
            </a:xfrm>
            <a:custGeom>
              <a:avLst/>
              <a:gdLst/>
              <a:ahLst/>
              <a:cxnLst/>
              <a:rect l="0" t="0" r="0" b="0"/>
              <a:pathLst>
                <a:path w="205871" h="579439">
                  <a:moveTo>
                    <a:pt x="205870" y="0"/>
                  </a:moveTo>
                  <a:lnTo>
                    <a:pt x="205870" y="0"/>
                  </a:lnTo>
                  <a:lnTo>
                    <a:pt x="201656" y="0"/>
                  </a:lnTo>
                  <a:lnTo>
                    <a:pt x="197235" y="2352"/>
                  </a:lnTo>
                  <a:lnTo>
                    <a:pt x="161966" y="35986"/>
                  </a:lnTo>
                  <a:lnTo>
                    <a:pt x="130334" y="73882"/>
                  </a:lnTo>
                  <a:lnTo>
                    <a:pt x="101365" y="110643"/>
                  </a:lnTo>
                  <a:lnTo>
                    <a:pt x="81505" y="139284"/>
                  </a:lnTo>
                  <a:lnTo>
                    <a:pt x="62470" y="173655"/>
                  </a:lnTo>
                  <a:lnTo>
                    <a:pt x="46964" y="202854"/>
                  </a:lnTo>
                  <a:lnTo>
                    <a:pt x="31199" y="239434"/>
                  </a:lnTo>
                  <a:lnTo>
                    <a:pt x="14283" y="278660"/>
                  </a:lnTo>
                  <a:lnTo>
                    <a:pt x="5248" y="310304"/>
                  </a:lnTo>
                  <a:lnTo>
                    <a:pt x="1200" y="347608"/>
                  </a:lnTo>
                  <a:lnTo>
                    <a:pt x="0" y="378162"/>
                  </a:lnTo>
                  <a:lnTo>
                    <a:pt x="5932" y="417645"/>
                  </a:lnTo>
                  <a:lnTo>
                    <a:pt x="17948" y="451836"/>
                  </a:lnTo>
                  <a:lnTo>
                    <a:pt x="37046" y="488283"/>
                  </a:lnTo>
                  <a:lnTo>
                    <a:pt x="56779" y="516390"/>
                  </a:lnTo>
                  <a:lnTo>
                    <a:pt x="94820" y="548792"/>
                  </a:lnTo>
                  <a:lnTo>
                    <a:pt x="114685" y="560612"/>
                  </a:lnTo>
                  <a:lnTo>
                    <a:pt x="150299" y="579432"/>
                  </a:lnTo>
                  <a:lnTo>
                    <a:pt x="150307" y="579438"/>
                  </a:lnTo>
                  <a:lnTo>
                    <a:pt x="150308" y="571827"/>
                  </a:lnTo>
                  <a:lnTo>
                    <a:pt x="150308" y="579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35"/>
            <p:cNvSpPr/>
            <p:nvPr>
              <p:custDataLst>
                <p:tags r:id="rId16"/>
              </p:custDataLst>
            </p:nvPr>
          </p:nvSpPr>
          <p:spPr>
            <a:xfrm>
              <a:off x="2349565" y="4095750"/>
              <a:ext cx="15811" cy="301626"/>
            </a:xfrm>
            <a:custGeom>
              <a:avLst/>
              <a:gdLst/>
              <a:ahLst/>
              <a:cxnLst/>
              <a:rect l="0" t="0" r="0" b="0"/>
              <a:pathLst>
                <a:path w="15811" h="301626">
                  <a:moveTo>
                    <a:pt x="7872" y="0"/>
                  </a:moveTo>
                  <a:lnTo>
                    <a:pt x="7872" y="0"/>
                  </a:lnTo>
                  <a:lnTo>
                    <a:pt x="1038" y="0"/>
                  </a:lnTo>
                  <a:lnTo>
                    <a:pt x="0" y="36043"/>
                  </a:lnTo>
                  <a:lnTo>
                    <a:pt x="2300" y="68105"/>
                  </a:lnTo>
                  <a:lnTo>
                    <a:pt x="6221" y="95732"/>
                  </a:lnTo>
                  <a:lnTo>
                    <a:pt x="7383" y="128025"/>
                  </a:lnTo>
                  <a:lnTo>
                    <a:pt x="11989" y="158952"/>
                  </a:lnTo>
                  <a:lnTo>
                    <a:pt x="14678" y="195264"/>
                  </a:lnTo>
                  <a:lnTo>
                    <a:pt x="15307" y="222015"/>
                  </a:lnTo>
                  <a:lnTo>
                    <a:pt x="15810" y="301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36"/>
            <p:cNvSpPr/>
            <p:nvPr>
              <p:custDataLst>
                <p:tags r:id="rId17"/>
              </p:custDataLst>
            </p:nvPr>
          </p:nvSpPr>
          <p:spPr>
            <a:xfrm>
              <a:off x="2484437" y="4080713"/>
              <a:ext cx="181298" cy="316663"/>
            </a:xfrm>
            <a:custGeom>
              <a:avLst/>
              <a:gdLst/>
              <a:ahLst/>
              <a:cxnLst/>
              <a:rect l="0" t="0" r="0" b="0"/>
              <a:pathLst>
                <a:path w="181298" h="316663">
                  <a:moveTo>
                    <a:pt x="0" y="46787"/>
                  </a:moveTo>
                  <a:lnTo>
                    <a:pt x="0" y="46787"/>
                  </a:lnTo>
                  <a:lnTo>
                    <a:pt x="0" y="39953"/>
                  </a:lnTo>
                  <a:lnTo>
                    <a:pt x="4214" y="34963"/>
                  </a:lnTo>
                  <a:lnTo>
                    <a:pt x="42307" y="8706"/>
                  </a:lnTo>
                  <a:lnTo>
                    <a:pt x="57609" y="3404"/>
                  </a:lnTo>
                  <a:lnTo>
                    <a:pt x="93825" y="0"/>
                  </a:lnTo>
                  <a:lnTo>
                    <a:pt x="118641" y="1762"/>
                  </a:lnTo>
                  <a:lnTo>
                    <a:pt x="142302" y="6045"/>
                  </a:lnTo>
                  <a:lnTo>
                    <a:pt x="145139" y="8160"/>
                  </a:lnTo>
                  <a:lnTo>
                    <a:pt x="148291" y="15215"/>
                  </a:lnTo>
                  <a:lnTo>
                    <a:pt x="147340" y="24229"/>
                  </a:lnTo>
                  <a:lnTo>
                    <a:pt x="139543" y="44389"/>
                  </a:lnTo>
                  <a:lnTo>
                    <a:pt x="117460" y="71699"/>
                  </a:lnTo>
                  <a:lnTo>
                    <a:pt x="78187" y="97017"/>
                  </a:lnTo>
                  <a:lnTo>
                    <a:pt x="72030" y="101881"/>
                  </a:lnTo>
                  <a:lnTo>
                    <a:pt x="91137" y="110922"/>
                  </a:lnTo>
                  <a:lnTo>
                    <a:pt x="126622" y="124481"/>
                  </a:lnTo>
                  <a:lnTo>
                    <a:pt x="165027" y="156510"/>
                  </a:lnTo>
                  <a:lnTo>
                    <a:pt x="175995" y="175723"/>
                  </a:lnTo>
                  <a:lnTo>
                    <a:pt x="181266" y="199582"/>
                  </a:lnTo>
                  <a:lnTo>
                    <a:pt x="181297" y="217688"/>
                  </a:lnTo>
                  <a:lnTo>
                    <a:pt x="175230" y="243729"/>
                  </a:lnTo>
                  <a:lnTo>
                    <a:pt x="157055" y="276287"/>
                  </a:lnTo>
                  <a:lnTo>
                    <a:pt x="140021" y="290784"/>
                  </a:lnTo>
                  <a:lnTo>
                    <a:pt x="105989" y="304266"/>
                  </a:lnTo>
                  <a:lnTo>
                    <a:pt x="70587" y="312351"/>
                  </a:lnTo>
                  <a:lnTo>
                    <a:pt x="35829" y="315811"/>
                  </a:lnTo>
                  <a:lnTo>
                    <a:pt x="7938" y="3166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37"/>
            <p:cNvSpPr/>
            <p:nvPr>
              <p:custDataLst>
                <p:tags r:id="rId18"/>
              </p:custDataLst>
            </p:nvPr>
          </p:nvSpPr>
          <p:spPr>
            <a:xfrm>
              <a:off x="2706843" y="4087813"/>
              <a:ext cx="197452" cy="252876"/>
            </a:xfrm>
            <a:custGeom>
              <a:avLst/>
              <a:gdLst/>
              <a:ahLst/>
              <a:cxnLst/>
              <a:rect l="0" t="0" r="0" b="0"/>
              <a:pathLst>
                <a:path w="197452" h="252876">
                  <a:moveTo>
                    <a:pt x="63344" y="0"/>
                  </a:moveTo>
                  <a:lnTo>
                    <a:pt x="63344" y="0"/>
                  </a:lnTo>
                  <a:lnTo>
                    <a:pt x="59131" y="0"/>
                  </a:lnTo>
                  <a:lnTo>
                    <a:pt x="57890" y="881"/>
                  </a:lnTo>
                  <a:lnTo>
                    <a:pt x="57062" y="2351"/>
                  </a:lnTo>
                  <a:lnTo>
                    <a:pt x="56510" y="4213"/>
                  </a:lnTo>
                  <a:lnTo>
                    <a:pt x="51193" y="8633"/>
                  </a:lnTo>
                  <a:lnTo>
                    <a:pt x="19356" y="27803"/>
                  </a:lnTo>
                  <a:lnTo>
                    <a:pt x="15498" y="29119"/>
                  </a:lnTo>
                  <a:lnTo>
                    <a:pt x="8859" y="35284"/>
                  </a:lnTo>
                  <a:lnTo>
                    <a:pt x="1625" y="45186"/>
                  </a:lnTo>
                  <a:lnTo>
                    <a:pt x="0" y="54245"/>
                  </a:lnTo>
                  <a:lnTo>
                    <a:pt x="22358" y="69024"/>
                  </a:lnTo>
                  <a:lnTo>
                    <a:pt x="59105" y="81043"/>
                  </a:lnTo>
                  <a:lnTo>
                    <a:pt x="92101" y="94501"/>
                  </a:lnTo>
                  <a:lnTo>
                    <a:pt x="129684" y="114608"/>
                  </a:lnTo>
                  <a:lnTo>
                    <a:pt x="138690" y="118846"/>
                  </a:lnTo>
                  <a:lnTo>
                    <a:pt x="175597" y="152088"/>
                  </a:lnTo>
                  <a:lnTo>
                    <a:pt x="188816" y="169417"/>
                  </a:lnTo>
                  <a:lnTo>
                    <a:pt x="194075" y="183775"/>
                  </a:lnTo>
                  <a:lnTo>
                    <a:pt x="197451" y="210338"/>
                  </a:lnTo>
                  <a:lnTo>
                    <a:pt x="193209" y="221659"/>
                  </a:lnTo>
                  <a:lnTo>
                    <a:pt x="186326" y="230806"/>
                  </a:lnTo>
                  <a:lnTo>
                    <a:pt x="180327" y="234872"/>
                  </a:lnTo>
                  <a:lnTo>
                    <a:pt x="145106" y="246018"/>
                  </a:lnTo>
                  <a:lnTo>
                    <a:pt x="106025" y="252774"/>
                  </a:lnTo>
                  <a:lnTo>
                    <a:pt x="82783" y="252875"/>
                  </a:lnTo>
                  <a:lnTo>
                    <a:pt x="55407" y="246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38"/>
            <p:cNvSpPr/>
            <p:nvPr>
              <p:custDataLst>
                <p:tags r:id="rId19"/>
              </p:custDataLst>
            </p:nvPr>
          </p:nvSpPr>
          <p:spPr>
            <a:xfrm>
              <a:off x="2722562" y="4079875"/>
              <a:ext cx="142876" cy="31751"/>
            </a:xfrm>
            <a:custGeom>
              <a:avLst/>
              <a:gdLst/>
              <a:ahLst/>
              <a:cxnLst/>
              <a:rect l="0" t="0" r="0" b="0"/>
              <a:pathLst>
                <a:path w="142876" h="31751">
                  <a:moveTo>
                    <a:pt x="142875" y="0"/>
                  </a:moveTo>
                  <a:lnTo>
                    <a:pt x="142875" y="0"/>
                  </a:lnTo>
                  <a:lnTo>
                    <a:pt x="127573" y="881"/>
                  </a:lnTo>
                  <a:lnTo>
                    <a:pt x="90067" y="6834"/>
                  </a:lnTo>
                  <a:lnTo>
                    <a:pt x="55225" y="14056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39"/>
            <p:cNvSpPr/>
            <p:nvPr>
              <p:custDataLst>
                <p:tags r:id="rId20"/>
              </p:custDataLst>
            </p:nvPr>
          </p:nvSpPr>
          <p:spPr>
            <a:xfrm>
              <a:off x="2899125" y="4064000"/>
              <a:ext cx="227238" cy="221743"/>
            </a:xfrm>
            <a:custGeom>
              <a:avLst/>
              <a:gdLst/>
              <a:ahLst/>
              <a:cxnLst/>
              <a:rect l="0" t="0" r="0" b="0"/>
              <a:pathLst>
                <a:path w="227238" h="221743">
                  <a:moveTo>
                    <a:pt x="101250" y="0"/>
                  </a:moveTo>
                  <a:lnTo>
                    <a:pt x="101250" y="0"/>
                  </a:lnTo>
                  <a:lnTo>
                    <a:pt x="101250" y="4213"/>
                  </a:lnTo>
                  <a:lnTo>
                    <a:pt x="96546" y="8634"/>
                  </a:lnTo>
                  <a:lnTo>
                    <a:pt x="57099" y="37547"/>
                  </a:lnTo>
                  <a:lnTo>
                    <a:pt x="20252" y="75464"/>
                  </a:lnTo>
                  <a:lnTo>
                    <a:pt x="4602" y="103982"/>
                  </a:lnTo>
                  <a:lnTo>
                    <a:pt x="0" y="118808"/>
                  </a:lnTo>
                  <a:lnTo>
                    <a:pt x="2850" y="137214"/>
                  </a:lnTo>
                  <a:lnTo>
                    <a:pt x="20502" y="172572"/>
                  </a:lnTo>
                  <a:lnTo>
                    <a:pt x="36401" y="195386"/>
                  </a:lnTo>
                  <a:lnTo>
                    <a:pt x="51363" y="207333"/>
                  </a:lnTo>
                  <a:lnTo>
                    <a:pt x="71182" y="216458"/>
                  </a:lnTo>
                  <a:lnTo>
                    <a:pt x="102238" y="220533"/>
                  </a:lnTo>
                  <a:lnTo>
                    <a:pt x="135155" y="221742"/>
                  </a:lnTo>
                  <a:lnTo>
                    <a:pt x="163037" y="217885"/>
                  </a:lnTo>
                  <a:lnTo>
                    <a:pt x="179627" y="211157"/>
                  </a:lnTo>
                  <a:lnTo>
                    <a:pt x="216708" y="184699"/>
                  </a:lnTo>
                  <a:lnTo>
                    <a:pt x="223120" y="174398"/>
                  </a:lnTo>
                  <a:lnTo>
                    <a:pt x="227237" y="153414"/>
                  </a:lnTo>
                  <a:lnTo>
                    <a:pt x="220831" y="115036"/>
                  </a:lnTo>
                  <a:lnTo>
                    <a:pt x="208315" y="89353"/>
                  </a:lnTo>
                  <a:lnTo>
                    <a:pt x="178887" y="54182"/>
                  </a:lnTo>
                  <a:lnTo>
                    <a:pt x="164235" y="41630"/>
                  </a:lnTo>
                  <a:lnTo>
                    <a:pt x="143482" y="29488"/>
                  </a:lnTo>
                  <a:lnTo>
                    <a:pt x="101250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40"/>
            <p:cNvSpPr/>
            <p:nvPr>
              <p:custDataLst>
                <p:tags r:id="rId21"/>
              </p:custDataLst>
            </p:nvPr>
          </p:nvSpPr>
          <p:spPr>
            <a:xfrm>
              <a:off x="3032452" y="3806163"/>
              <a:ext cx="244978" cy="599150"/>
            </a:xfrm>
            <a:custGeom>
              <a:avLst/>
              <a:gdLst/>
              <a:ahLst/>
              <a:cxnLst/>
              <a:rect l="0" t="0" r="0" b="0"/>
              <a:pathLst>
                <a:path w="244978" h="599150">
                  <a:moveTo>
                    <a:pt x="7611" y="11774"/>
                  </a:moveTo>
                  <a:lnTo>
                    <a:pt x="7611" y="11774"/>
                  </a:lnTo>
                  <a:lnTo>
                    <a:pt x="3396" y="7560"/>
                  </a:lnTo>
                  <a:lnTo>
                    <a:pt x="1328" y="3140"/>
                  </a:lnTo>
                  <a:lnTo>
                    <a:pt x="776" y="726"/>
                  </a:lnTo>
                  <a:lnTo>
                    <a:pt x="408" y="0"/>
                  </a:lnTo>
                  <a:lnTo>
                    <a:pt x="163" y="397"/>
                  </a:lnTo>
                  <a:lnTo>
                    <a:pt x="0" y="1543"/>
                  </a:lnTo>
                  <a:lnTo>
                    <a:pt x="2170" y="5169"/>
                  </a:lnTo>
                  <a:lnTo>
                    <a:pt x="29903" y="39476"/>
                  </a:lnTo>
                  <a:lnTo>
                    <a:pt x="65337" y="78098"/>
                  </a:lnTo>
                  <a:lnTo>
                    <a:pt x="97527" y="117692"/>
                  </a:lnTo>
                  <a:lnTo>
                    <a:pt x="128235" y="155009"/>
                  </a:lnTo>
                  <a:lnTo>
                    <a:pt x="164214" y="194384"/>
                  </a:lnTo>
                  <a:lnTo>
                    <a:pt x="192536" y="234030"/>
                  </a:lnTo>
                  <a:lnTo>
                    <a:pt x="213929" y="268127"/>
                  </a:lnTo>
                  <a:lnTo>
                    <a:pt x="230927" y="304359"/>
                  </a:lnTo>
                  <a:lnTo>
                    <a:pt x="241896" y="336994"/>
                  </a:lnTo>
                  <a:lnTo>
                    <a:pt x="244977" y="371271"/>
                  </a:lnTo>
                  <a:lnTo>
                    <a:pt x="243159" y="403748"/>
                  </a:lnTo>
                  <a:lnTo>
                    <a:pt x="237034" y="436595"/>
                  </a:lnTo>
                  <a:lnTo>
                    <a:pt x="223586" y="474131"/>
                  </a:lnTo>
                  <a:lnTo>
                    <a:pt x="195146" y="513611"/>
                  </a:lnTo>
                  <a:lnTo>
                    <a:pt x="161923" y="547038"/>
                  </a:lnTo>
                  <a:lnTo>
                    <a:pt x="102861" y="5991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SMARTInkShape-Group8"/>
          <p:cNvGrpSpPr/>
          <p:nvPr/>
        </p:nvGrpSpPr>
        <p:grpSpPr>
          <a:xfrm>
            <a:off x="3651250" y="4079875"/>
            <a:ext cx="158751" cy="127001"/>
            <a:chOff x="3651250" y="4079875"/>
            <a:chExt cx="158751" cy="127001"/>
          </a:xfrm>
        </p:grpSpPr>
        <p:sp>
          <p:nvSpPr>
            <p:cNvPr id="38" name="SMARTInkShape-41"/>
            <p:cNvSpPr/>
            <p:nvPr>
              <p:custDataLst>
                <p:tags r:id="rId13"/>
              </p:custDataLst>
            </p:nvPr>
          </p:nvSpPr>
          <p:spPr>
            <a:xfrm>
              <a:off x="3651250" y="4079875"/>
              <a:ext cx="158751" cy="23813"/>
            </a:xfrm>
            <a:custGeom>
              <a:avLst/>
              <a:gdLst/>
              <a:ahLst/>
              <a:cxnLst/>
              <a:rect l="0" t="0" r="0" b="0"/>
              <a:pathLst>
                <a:path w="158751" h="23813">
                  <a:moveTo>
                    <a:pt x="158750" y="0"/>
                  </a:moveTo>
                  <a:lnTo>
                    <a:pt x="158750" y="0"/>
                  </a:lnTo>
                  <a:lnTo>
                    <a:pt x="126564" y="6282"/>
                  </a:lnTo>
                  <a:lnTo>
                    <a:pt x="90950" y="7610"/>
                  </a:lnTo>
                  <a:lnTo>
                    <a:pt x="52034" y="10245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42"/>
            <p:cNvSpPr/>
            <p:nvPr>
              <p:custDataLst>
                <p:tags r:id="rId14"/>
              </p:custDataLst>
            </p:nvPr>
          </p:nvSpPr>
          <p:spPr>
            <a:xfrm>
              <a:off x="3698875" y="4175125"/>
              <a:ext cx="63501" cy="31751"/>
            </a:xfrm>
            <a:custGeom>
              <a:avLst/>
              <a:gdLst/>
              <a:ahLst/>
              <a:cxnLst/>
              <a:rect l="0" t="0" r="0" b="0"/>
              <a:pathLst>
                <a:path w="63501" h="31751">
                  <a:moveTo>
                    <a:pt x="63500" y="0"/>
                  </a:moveTo>
                  <a:lnTo>
                    <a:pt x="63500" y="0"/>
                  </a:lnTo>
                  <a:lnTo>
                    <a:pt x="51708" y="10910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SMARTInkShape-Group9"/>
          <p:cNvGrpSpPr/>
          <p:nvPr/>
        </p:nvGrpSpPr>
        <p:grpSpPr>
          <a:xfrm>
            <a:off x="3820053" y="3726052"/>
            <a:ext cx="172511" cy="377636"/>
            <a:chOff x="3820053" y="3726052"/>
            <a:chExt cx="172511" cy="377636"/>
          </a:xfrm>
        </p:grpSpPr>
        <p:sp>
          <p:nvSpPr>
            <p:cNvPr id="41" name="SMARTInkShape-43"/>
            <p:cNvSpPr/>
            <p:nvPr>
              <p:custDataLst>
                <p:tags r:id="rId9"/>
              </p:custDataLst>
            </p:nvPr>
          </p:nvSpPr>
          <p:spPr>
            <a:xfrm>
              <a:off x="3825875" y="4056062"/>
              <a:ext cx="79352" cy="7358"/>
            </a:xfrm>
            <a:custGeom>
              <a:avLst/>
              <a:gdLst/>
              <a:ahLst/>
              <a:cxnLst/>
              <a:rect l="0" t="0" r="0" b="0"/>
              <a:pathLst>
                <a:path w="79352" h="7358">
                  <a:moveTo>
                    <a:pt x="79351" y="6097"/>
                  </a:moveTo>
                  <a:lnTo>
                    <a:pt x="79351" y="6097"/>
                  </a:lnTo>
                  <a:lnTo>
                    <a:pt x="66361" y="735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44"/>
            <p:cNvSpPr/>
            <p:nvPr>
              <p:custDataLst>
                <p:tags r:id="rId10"/>
              </p:custDataLst>
            </p:nvPr>
          </p:nvSpPr>
          <p:spPr>
            <a:xfrm>
              <a:off x="3820053" y="3770312"/>
              <a:ext cx="172511" cy="168214"/>
            </a:xfrm>
            <a:custGeom>
              <a:avLst/>
              <a:gdLst/>
              <a:ahLst/>
              <a:cxnLst/>
              <a:rect l="0" t="0" r="0" b="0"/>
              <a:pathLst>
                <a:path w="172511" h="168214">
                  <a:moveTo>
                    <a:pt x="172510" y="0"/>
                  </a:moveTo>
                  <a:lnTo>
                    <a:pt x="172510" y="0"/>
                  </a:lnTo>
                  <a:lnTo>
                    <a:pt x="168296" y="0"/>
                  </a:lnTo>
                  <a:lnTo>
                    <a:pt x="132257" y="12657"/>
                  </a:lnTo>
                  <a:lnTo>
                    <a:pt x="102365" y="19943"/>
                  </a:lnTo>
                  <a:lnTo>
                    <a:pt x="69705" y="30604"/>
                  </a:lnTo>
                  <a:lnTo>
                    <a:pt x="35492" y="42107"/>
                  </a:lnTo>
                  <a:lnTo>
                    <a:pt x="5026" y="65023"/>
                  </a:lnTo>
                  <a:lnTo>
                    <a:pt x="1058" y="70939"/>
                  </a:lnTo>
                  <a:lnTo>
                    <a:pt x="0" y="73751"/>
                  </a:lnTo>
                  <a:lnTo>
                    <a:pt x="1060" y="77390"/>
                  </a:lnTo>
                  <a:lnTo>
                    <a:pt x="15952" y="96764"/>
                  </a:lnTo>
                  <a:lnTo>
                    <a:pt x="49195" y="119611"/>
                  </a:lnTo>
                  <a:lnTo>
                    <a:pt x="88001" y="140138"/>
                  </a:lnTo>
                  <a:lnTo>
                    <a:pt x="123609" y="161607"/>
                  </a:lnTo>
                  <a:lnTo>
                    <a:pt x="130504" y="1682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45"/>
            <p:cNvSpPr/>
            <p:nvPr>
              <p:custDataLst>
                <p:tags r:id="rId11"/>
              </p:custDataLst>
            </p:nvPr>
          </p:nvSpPr>
          <p:spPr>
            <a:xfrm>
              <a:off x="3873807" y="3726052"/>
              <a:ext cx="31444" cy="377636"/>
            </a:xfrm>
            <a:custGeom>
              <a:avLst/>
              <a:gdLst/>
              <a:ahLst/>
              <a:cxnLst/>
              <a:rect l="0" t="0" r="0" b="0"/>
              <a:pathLst>
                <a:path w="31444" h="377636">
                  <a:moveTo>
                    <a:pt x="31443" y="4573"/>
                  </a:moveTo>
                  <a:lnTo>
                    <a:pt x="31443" y="4573"/>
                  </a:lnTo>
                  <a:lnTo>
                    <a:pt x="27229" y="359"/>
                  </a:lnTo>
                  <a:lnTo>
                    <a:pt x="25106" y="0"/>
                  </a:lnTo>
                  <a:lnTo>
                    <a:pt x="22809" y="642"/>
                  </a:lnTo>
                  <a:lnTo>
                    <a:pt x="12784" y="8010"/>
                  </a:lnTo>
                  <a:lnTo>
                    <a:pt x="4944" y="28032"/>
                  </a:lnTo>
                  <a:lnTo>
                    <a:pt x="730" y="67284"/>
                  </a:lnTo>
                  <a:lnTo>
                    <a:pt x="0" y="102040"/>
                  </a:lnTo>
                  <a:lnTo>
                    <a:pt x="666" y="131642"/>
                  </a:lnTo>
                  <a:lnTo>
                    <a:pt x="5175" y="165793"/>
                  </a:lnTo>
                  <a:lnTo>
                    <a:pt x="9497" y="201930"/>
                  </a:lnTo>
                  <a:lnTo>
                    <a:pt x="14368" y="234547"/>
                  </a:lnTo>
                  <a:lnTo>
                    <a:pt x="15213" y="266937"/>
                  </a:lnTo>
                  <a:lnTo>
                    <a:pt x="20953" y="300141"/>
                  </a:lnTo>
                  <a:lnTo>
                    <a:pt x="22749" y="329588"/>
                  </a:lnTo>
                  <a:lnTo>
                    <a:pt x="23506" y="3776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46"/>
            <p:cNvSpPr/>
            <p:nvPr>
              <p:custDataLst>
                <p:tags r:id="rId12"/>
              </p:custDataLst>
            </p:nvPr>
          </p:nvSpPr>
          <p:spPr>
            <a:xfrm>
              <a:off x="3906329" y="3738562"/>
              <a:ext cx="22734" cy="318184"/>
            </a:xfrm>
            <a:custGeom>
              <a:avLst/>
              <a:gdLst/>
              <a:ahLst/>
              <a:cxnLst/>
              <a:rect l="0" t="0" r="0" b="0"/>
              <a:pathLst>
                <a:path w="22734" h="318184">
                  <a:moveTo>
                    <a:pt x="22733" y="0"/>
                  </a:moveTo>
                  <a:lnTo>
                    <a:pt x="22733" y="0"/>
                  </a:lnTo>
                  <a:lnTo>
                    <a:pt x="15899" y="0"/>
                  </a:lnTo>
                  <a:lnTo>
                    <a:pt x="9559" y="25348"/>
                  </a:lnTo>
                  <a:lnTo>
                    <a:pt x="7392" y="59622"/>
                  </a:lnTo>
                  <a:lnTo>
                    <a:pt x="6964" y="96542"/>
                  </a:lnTo>
                  <a:lnTo>
                    <a:pt x="6890" y="125031"/>
                  </a:lnTo>
                  <a:lnTo>
                    <a:pt x="6867" y="162870"/>
                  </a:lnTo>
                  <a:lnTo>
                    <a:pt x="6861" y="194955"/>
                  </a:lnTo>
                  <a:lnTo>
                    <a:pt x="6859" y="233859"/>
                  </a:lnTo>
                  <a:lnTo>
                    <a:pt x="4507" y="261218"/>
                  </a:lnTo>
                  <a:lnTo>
                    <a:pt x="1403" y="288076"/>
                  </a:lnTo>
                  <a:lnTo>
                    <a:pt x="0" y="3181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SMARTInkShape-Group10"/>
          <p:cNvGrpSpPr/>
          <p:nvPr/>
        </p:nvGrpSpPr>
        <p:grpSpPr>
          <a:xfrm>
            <a:off x="3849688" y="3825923"/>
            <a:ext cx="1370935" cy="301578"/>
            <a:chOff x="3849688" y="3825923"/>
            <a:chExt cx="1370935" cy="301578"/>
          </a:xfrm>
        </p:grpSpPr>
        <p:sp>
          <p:nvSpPr>
            <p:cNvPr id="46" name="SMARTInkShape-47"/>
            <p:cNvSpPr/>
            <p:nvPr>
              <p:custDataLst>
                <p:tags r:id="rId2"/>
              </p:custDataLst>
            </p:nvPr>
          </p:nvSpPr>
          <p:spPr>
            <a:xfrm>
              <a:off x="4143482" y="3825923"/>
              <a:ext cx="166581" cy="301578"/>
            </a:xfrm>
            <a:custGeom>
              <a:avLst/>
              <a:gdLst/>
              <a:ahLst/>
              <a:cxnLst/>
              <a:rect l="0" t="0" r="0" b="0"/>
              <a:pathLst>
                <a:path w="166581" h="301578">
                  <a:moveTo>
                    <a:pt x="166580" y="23765"/>
                  </a:moveTo>
                  <a:lnTo>
                    <a:pt x="166580" y="23765"/>
                  </a:lnTo>
                  <a:lnTo>
                    <a:pt x="128694" y="2717"/>
                  </a:lnTo>
                  <a:lnTo>
                    <a:pt x="92937" y="0"/>
                  </a:lnTo>
                  <a:lnTo>
                    <a:pt x="84461" y="855"/>
                  </a:lnTo>
                  <a:lnTo>
                    <a:pt x="69481" y="6239"/>
                  </a:lnTo>
                  <a:lnTo>
                    <a:pt x="60807" y="8038"/>
                  </a:lnTo>
                  <a:lnTo>
                    <a:pt x="50966" y="14009"/>
                  </a:lnTo>
                  <a:lnTo>
                    <a:pt x="21069" y="42295"/>
                  </a:lnTo>
                  <a:lnTo>
                    <a:pt x="18124" y="47580"/>
                  </a:lnTo>
                  <a:lnTo>
                    <a:pt x="7776" y="75946"/>
                  </a:lnTo>
                  <a:lnTo>
                    <a:pt x="1711" y="87119"/>
                  </a:lnTo>
                  <a:lnTo>
                    <a:pt x="0" y="112611"/>
                  </a:lnTo>
                  <a:lnTo>
                    <a:pt x="2292" y="118520"/>
                  </a:lnTo>
                  <a:lnTo>
                    <a:pt x="5369" y="124086"/>
                  </a:lnTo>
                  <a:lnTo>
                    <a:pt x="7506" y="133293"/>
                  </a:lnTo>
                  <a:lnTo>
                    <a:pt x="19646" y="146672"/>
                  </a:lnTo>
                  <a:lnTo>
                    <a:pt x="24253" y="148946"/>
                  </a:lnTo>
                  <a:lnTo>
                    <a:pt x="42258" y="150658"/>
                  </a:lnTo>
                  <a:lnTo>
                    <a:pt x="58104" y="150755"/>
                  </a:lnTo>
                  <a:lnTo>
                    <a:pt x="63394" y="148408"/>
                  </a:lnTo>
                  <a:lnTo>
                    <a:pt x="66040" y="146548"/>
                  </a:lnTo>
                  <a:lnTo>
                    <a:pt x="85550" y="140965"/>
                  </a:lnTo>
                  <a:lnTo>
                    <a:pt x="102935" y="129141"/>
                  </a:lnTo>
                  <a:lnTo>
                    <a:pt x="105629" y="128411"/>
                  </a:lnTo>
                  <a:lnTo>
                    <a:pt x="145316" y="92623"/>
                  </a:lnTo>
                  <a:lnTo>
                    <a:pt x="155096" y="81986"/>
                  </a:lnTo>
                  <a:lnTo>
                    <a:pt x="160294" y="71392"/>
                  </a:lnTo>
                  <a:lnTo>
                    <a:pt x="163786" y="66099"/>
                  </a:lnTo>
                  <a:lnTo>
                    <a:pt x="165752" y="58160"/>
                  </a:lnTo>
                  <a:lnTo>
                    <a:pt x="166580" y="39642"/>
                  </a:lnTo>
                  <a:lnTo>
                    <a:pt x="166580" y="78261"/>
                  </a:lnTo>
                  <a:lnTo>
                    <a:pt x="166580" y="116686"/>
                  </a:lnTo>
                  <a:lnTo>
                    <a:pt x="166580" y="152460"/>
                  </a:lnTo>
                  <a:lnTo>
                    <a:pt x="166580" y="189186"/>
                  </a:lnTo>
                  <a:lnTo>
                    <a:pt x="166580" y="225708"/>
                  </a:lnTo>
                  <a:lnTo>
                    <a:pt x="166580" y="263232"/>
                  </a:lnTo>
                  <a:lnTo>
                    <a:pt x="166580" y="3015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48"/>
            <p:cNvSpPr/>
            <p:nvPr>
              <p:custDataLst>
                <p:tags r:id="rId3"/>
              </p:custDataLst>
            </p:nvPr>
          </p:nvSpPr>
          <p:spPr>
            <a:xfrm>
              <a:off x="4406504" y="3859042"/>
              <a:ext cx="173134" cy="244138"/>
            </a:xfrm>
            <a:custGeom>
              <a:avLst/>
              <a:gdLst/>
              <a:ahLst/>
              <a:cxnLst/>
              <a:rect l="0" t="0" r="0" b="0"/>
              <a:pathLst>
                <a:path w="173134" h="244138">
                  <a:moveTo>
                    <a:pt x="54371" y="14458"/>
                  </a:moveTo>
                  <a:lnTo>
                    <a:pt x="54371" y="14458"/>
                  </a:lnTo>
                  <a:lnTo>
                    <a:pt x="39454" y="31727"/>
                  </a:lnTo>
                  <a:lnTo>
                    <a:pt x="22705" y="68488"/>
                  </a:lnTo>
                  <a:lnTo>
                    <a:pt x="9403" y="102614"/>
                  </a:lnTo>
                  <a:lnTo>
                    <a:pt x="377" y="137356"/>
                  </a:lnTo>
                  <a:lnTo>
                    <a:pt x="0" y="166028"/>
                  </a:lnTo>
                  <a:lnTo>
                    <a:pt x="9897" y="200844"/>
                  </a:lnTo>
                  <a:lnTo>
                    <a:pt x="32146" y="229720"/>
                  </a:lnTo>
                  <a:lnTo>
                    <a:pt x="49255" y="238851"/>
                  </a:lnTo>
                  <a:lnTo>
                    <a:pt x="84196" y="243501"/>
                  </a:lnTo>
                  <a:lnTo>
                    <a:pt x="101140" y="244137"/>
                  </a:lnTo>
                  <a:lnTo>
                    <a:pt x="115139" y="239715"/>
                  </a:lnTo>
                  <a:lnTo>
                    <a:pt x="152132" y="214149"/>
                  </a:lnTo>
                  <a:lnTo>
                    <a:pt x="161909" y="201987"/>
                  </a:lnTo>
                  <a:lnTo>
                    <a:pt x="171157" y="181049"/>
                  </a:lnTo>
                  <a:lnTo>
                    <a:pt x="173133" y="143633"/>
                  </a:lnTo>
                  <a:lnTo>
                    <a:pt x="170992" y="112704"/>
                  </a:lnTo>
                  <a:lnTo>
                    <a:pt x="166175" y="96046"/>
                  </a:lnTo>
                  <a:lnTo>
                    <a:pt x="143722" y="61155"/>
                  </a:lnTo>
                  <a:lnTo>
                    <a:pt x="115439" y="24625"/>
                  </a:lnTo>
                  <a:lnTo>
                    <a:pt x="98041" y="11884"/>
                  </a:lnTo>
                  <a:lnTo>
                    <a:pt x="69561" y="1772"/>
                  </a:lnTo>
                  <a:lnTo>
                    <a:pt x="57888" y="0"/>
                  </a:lnTo>
                  <a:lnTo>
                    <a:pt x="14684" y="144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49"/>
            <p:cNvSpPr/>
            <p:nvPr>
              <p:custDataLst>
                <p:tags r:id="rId4"/>
              </p:custDataLst>
            </p:nvPr>
          </p:nvSpPr>
          <p:spPr>
            <a:xfrm>
              <a:off x="4619745" y="3857625"/>
              <a:ext cx="180435" cy="228185"/>
            </a:xfrm>
            <a:custGeom>
              <a:avLst/>
              <a:gdLst/>
              <a:ahLst/>
              <a:cxnLst/>
              <a:rect l="0" t="0" r="0" b="0"/>
              <a:pathLst>
                <a:path w="180435" h="228185">
                  <a:moveTo>
                    <a:pt x="63380" y="0"/>
                  </a:moveTo>
                  <a:lnTo>
                    <a:pt x="63380" y="0"/>
                  </a:lnTo>
                  <a:lnTo>
                    <a:pt x="45497" y="11048"/>
                  </a:lnTo>
                  <a:lnTo>
                    <a:pt x="14601" y="49872"/>
                  </a:lnTo>
                  <a:lnTo>
                    <a:pt x="2958" y="89205"/>
                  </a:lnTo>
                  <a:lnTo>
                    <a:pt x="488" y="123193"/>
                  </a:lnTo>
                  <a:lnTo>
                    <a:pt x="0" y="151628"/>
                  </a:lnTo>
                  <a:lnTo>
                    <a:pt x="10813" y="186415"/>
                  </a:lnTo>
                  <a:lnTo>
                    <a:pt x="13559" y="196916"/>
                  </a:lnTo>
                  <a:lnTo>
                    <a:pt x="21834" y="206874"/>
                  </a:lnTo>
                  <a:lnTo>
                    <a:pt x="34332" y="216298"/>
                  </a:lnTo>
                  <a:lnTo>
                    <a:pt x="48706" y="223426"/>
                  </a:lnTo>
                  <a:lnTo>
                    <a:pt x="75887" y="228184"/>
                  </a:lnTo>
                  <a:lnTo>
                    <a:pt x="102069" y="225380"/>
                  </a:lnTo>
                  <a:lnTo>
                    <a:pt x="126584" y="214750"/>
                  </a:lnTo>
                  <a:lnTo>
                    <a:pt x="137920" y="205393"/>
                  </a:lnTo>
                  <a:lnTo>
                    <a:pt x="160802" y="173450"/>
                  </a:lnTo>
                  <a:lnTo>
                    <a:pt x="178640" y="136925"/>
                  </a:lnTo>
                  <a:lnTo>
                    <a:pt x="180434" y="112106"/>
                  </a:lnTo>
                  <a:lnTo>
                    <a:pt x="175460" y="79994"/>
                  </a:lnTo>
                  <a:lnTo>
                    <a:pt x="162901" y="55881"/>
                  </a:lnTo>
                  <a:lnTo>
                    <a:pt x="144047" y="33567"/>
                  </a:lnTo>
                  <a:lnTo>
                    <a:pt x="113939" y="14829"/>
                  </a:lnTo>
                  <a:lnTo>
                    <a:pt x="4750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50"/>
            <p:cNvSpPr/>
            <p:nvPr>
              <p:custDataLst>
                <p:tags r:id="rId5"/>
              </p:custDataLst>
            </p:nvPr>
          </p:nvSpPr>
          <p:spPr>
            <a:xfrm>
              <a:off x="4849813" y="4087813"/>
              <a:ext cx="1" cy="7938"/>
            </a:xfrm>
            <a:custGeom>
              <a:avLst/>
              <a:gdLst/>
              <a:ahLst/>
              <a:cxnLst/>
              <a:rect l="0" t="0" r="0" b="0"/>
              <a:pathLst>
                <a:path w="1" h="7938">
                  <a:moveTo>
                    <a:pt x="0" y="7937"/>
                  </a:moveTo>
                  <a:lnTo>
                    <a:pt x="0" y="793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51"/>
            <p:cNvSpPr/>
            <p:nvPr>
              <p:custDataLst>
                <p:tags r:id="rId6"/>
              </p:custDataLst>
            </p:nvPr>
          </p:nvSpPr>
          <p:spPr>
            <a:xfrm>
              <a:off x="4934522" y="3833812"/>
              <a:ext cx="138436" cy="126042"/>
            </a:xfrm>
            <a:custGeom>
              <a:avLst/>
              <a:gdLst/>
              <a:ahLst/>
              <a:cxnLst/>
              <a:rect l="0" t="0" r="0" b="0"/>
              <a:pathLst>
                <a:path w="138436" h="126042">
                  <a:moveTo>
                    <a:pt x="50228" y="23813"/>
                  </a:moveTo>
                  <a:lnTo>
                    <a:pt x="50228" y="23813"/>
                  </a:lnTo>
                  <a:lnTo>
                    <a:pt x="39180" y="23813"/>
                  </a:lnTo>
                  <a:lnTo>
                    <a:pt x="27355" y="28026"/>
                  </a:lnTo>
                  <a:lnTo>
                    <a:pt x="12681" y="43288"/>
                  </a:lnTo>
                  <a:lnTo>
                    <a:pt x="1375" y="60353"/>
                  </a:lnTo>
                  <a:lnTo>
                    <a:pt x="0" y="73567"/>
                  </a:lnTo>
                  <a:lnTo>
                    <a:pt x="4182" y="93529"/>
                  </a:lnTo>
                  <a:lnTo>
                    <a:pt x="6302" y="99395"/>
                  </a:lnTo>
                  <a:lnTo>
                    <a:pt x="15712" y="110615"/>
                  </a:lnTo>
                  <a:lnTo>
                    <a:pt x="21925" y="116077"/>
                  </a:lnTo>
                  <a:lnTo>
                    <a:pt x="35885" y="122146"/>
                  </a:lnTo>
                  <a:lnTo>
                    <a:pt x="70619" y="126041"/>
                  </a:lnTo>
                  <a:lnTo>
                    <a:pt x="92625" y="122503"/>
                  </a:lnTo>
                  <a:lnTo>
                    <a:pt x="110317" y="111655"/>
                  </a:lnTo>
                  <a:lnTo>
                    <a:pt x="126642" y="96759"/>
                  </a:lnTo>
                  <a:lnTo>
                    <a:pt x="135930" y="84456"/>
                  </a:lnTo>
                  <a:lnTo>
                    <a:pt x="138230" y="78353"/>
                  </a:lnTo>
                  <a:lnTo>
                    <a:pt x="138435" y="66868"/>
                  </a:lnTo>
                  <a:lnTo>
                    <a:pt x="129378" y="46271"/>
                  </a:lnTo>
                  <a:lnTo>
                    <a:pt x="120389" y="35852"/>
                  </a:lnTo>
                  <a:lnTo>
                    <a:pt x="6610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52"/>
            <p:cNvSpPr/>
            <p:nvPr>
              <p:custDataLst>
                <p:tags r:id="rId7"/>
              </p:custDataLst>
            </p:nvPr>
          </p:nvSpPr>
          <p:spPr>
            <a:xfrm>
              <a:off x="5097661" y="3849784"/>
              <a:ext cx="122962" cy="133097"/>
            </a:xfrm>
            <a:custGeom>
              <a:avLst/>
              <a:gdLst/>
              <a:ahLst/>
              <a:cxnLst/>
              <a:rect l="0" t="0" r="0" b="0"/>
              <a:pathLst>
                <a:path w="122962" h="133097">
                  <a:moveTo>
                    <a:pt x="53777" y="7841"/>
                  </a:moveTo>
                  <a:lnTo>
                    <a:pt x="53777" y="7841"/>
                  </a:lnTo>
                  <a:lnTo>
                    <a:pt x="60610" y="1007"/>
                  </a:lnTo>
                  <a:lnTo>
                    <a:pt x="60097" y="639"/>
                  </a:lnTo>
                  <a:lnTo>
                    <a:pt x="46356" y="0"/>
                  </a:lnTo>
                  <a:lnTo>
                    <a:pt x="27765" y="8360"/>
                  </a:lnTo>
                  <a:lnTo>
                    <a:pt x="17815" y="17185"/>
                  </a:lnTo>
                  <a:lnTo>
                    <a:pt x="10453" y="27868"/>
                  </a:lnTo>
                  <a:lnTo>
                    <a:pt x="2232" y="48759"/>
                  </a:lnTo>
                  <a:lnTo>
                    <a:pt x="0" y="63950"/>
                  </a:lnTo>
                  <a:lnTo>
                    <a:pt x="3711" y="79521"/>
                  </a:lnTo>
                  <a:lnTo>
                    <a:pt x="15718" y="100811"/>
                  </a:lnTo>
                  <a:lnTo>
                    <a:pt x="26279" y="111779"/>
                  </a:lnTo>
                  <a:lnTo>
                    <a:pt x="59114" y="130914"/>
                  </a:lnTo>
                  <a:lnTo>
                    <a:pt x="72023" y="133096"/>
                  </a:lnTo>
                  <a:lnTo>
                    <a:pt x="84229" y="131713"/>
                  </a:lnTo>
                  <a:lnTo>
                    <a:pt x="95533" y="127277"/>
                  </a:lnTo>
                  <a:lnTo>
                    <a:pt x="110932" y="114863"/>
                  </a:lnTo>
                  <a:lnTo>
                    <a:pt x="118278" y="105089"/>
                  </a:lnTo>
                  <a:lnTo>
                    <a:pt x="122131" y="92513"/>
                  </a:lnTo>
                  <a:lnTo>
                    <a:pt x="122961" y="78105"/>
                  </a:lnTo>
                  <a:lnTo>
                    <a:pt x="120391" y="62882"/>
                  </a:lnTo>
                  <a:lnTo>
                    <a:pt x="85526" y="237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53"/>
            <p:cNvSpPr/>
            <p:nvPr>
              <p:custDataLst>
                <p:tags r:id="rId8"/>
              </p:custDataLst>
            </p:nvPr>
          </p:nvSpPr>
          <p:spPr>
            <a:xfrm>
              <a:off x="3849688" y="3924490"/>
              <a:ext cx="157868" cy="139511"/>
            </a:xfrm>
            <a:custGeom>
              <a:avLst/>
              <a:gdLst/>
              <a:ahLst/>
              <a:cxnLst/>
              <a:rect l="0" t="0" r="0" b="0"/>
              <a:pathLst>
                <a:path w="157868" h="139511">
                  <a:moveTo>
                    <a:pt x="63499" y="4572"/>
                  </a:moveTo>
                  <a:lnTo>
                    <a:pt x="63499" y="4572"/>
                  </a:lnTo>
                  <a:lnTo>
                    <a:pt x="63499" y="359"/>
                  </a:lnTo>
                  <a:lnTo>
                    <a:pt x="64381" y="0"/>
                  </a:lnTo>
                  <a:lnTo>
                    <a:pt x="71600" y="2825"/>
                  </a:lnTo>
                  <a:lnTo>
                    <a:pt x="87948" y="4937"/>
                  </a:lnTo>
                  <a:lnTo>
                    <a:pt x="124435" y="23521"/>
                  </a:lnTo>
                  <a:lnTo>
                    <a:pt x="138783" y="34783"/>
                  </a:lnTo>
                  <a:lnTo>
                    <a:pt x="152050" y="53211"/>
                  </a:lnTo>
                  <a:lnTo>
                    <a:pt x="156764" y="70234"/>
                  </a:lnTo>
                  <a:lnTo>
                    <a:pt x="157867" y="81086"/>
                  </a:lnTo>
                  <a:lnTo>
                    <a:pt x="154274" y="97113"/>
                  </a:lnTo>
                  <a:lnTo>
                    <a:pt x="143411" y="113033"/>
                  </a:lnTo>
                  <a:lnTo>
                    <a:pt x="129295" y="121274"/>
                  </a:lnTo>
                  <a:lnTo>
                    <a:pt x="95703" y="133752"/>
                  </a:lnTo>
                  <a:lnTo>
                    <a:pt x="58134" y="138372"/>
                  </a:lnTo>
                  <a:lnTo>
                    <a:pt x="0" y="1395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1555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GST and PST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have to pay for moving costs, you must pay GST on everything except for property tax and </a:t>
            </a:r>
            <a:r>
              <a:rPr lang="en-US" smtClean="0"/>
              <a:t>land transfer tax.</a:t>
            </a:r>
            <a:endParaRPr lang="en-US" dirty="0" smtClean="0"/>
          </a:p>
          <a:p>
            <a:r>
              <a:rPr lang="en-US" dirty="0" smtClean="0"/>
              <a:t>You only have to pay PST on optional costs</a:t>
            </a:r>
            <a:endParaRPr lang="en-US" dirty="0"/>
          </a:p>
        </p:txBody>
      </p:sp>
      <p:sp>
        <p:nvSpPr>
          <p:cNvPr id="4" name="SMARTInkShape-54"/>
          <p:cNvSpPr/>
          <p:nvPr>
            <p:custDataLst>
              <p:tags r:id="rId1"/>
            </p:custDataLst>
          </p:nvPr>
        </p:nvSpPr>
        <p:spPr>
          <a:xfrm>
            <a:off x="4175125" y="2928938"/>
            <a:ext cx="492126" cy="31750"/>
          </a:xfrm>
          <a:custGeom>
            <a:avLst/>
            <a:gdLst/>
            <a:ahLst/>
            <a:cxnLst/>
            <a:rect l="0" t="0" r="0" b="0"/>
            <a:pathLst>
              <a:path w="492126" h="31750">
                <a:moveTo>
                  <a:pt x="0" y="31749"/>
                </a:moveTo>
                <a:lnTo>
                  <a:pt x="0" y="31749"/>
                </a:lnTo>
                <a:lnTo>
                  <a:pt x="30224" y="30867"/>
                </a:lnTo>
                <a:lnTo>
                  <a:pt x="64344" y="24915"/>
                </a:lnTo>
                <a:lnTo>
                  <a:pt x="99108" y="18575"/>
                </a:lnTo>
                <a:lnTo>
                  <a:pt x="137329" y="12016"/>
                </a:lnTo>
                <a:lnTo>
                  <a:pt x="169258" y="4932"/>
                </a:lnTo>
                <a:lnTo>
                  <a:pt x="207078" y="974"/>
                </a:lnTo>
                <a:lnTo>
                  <a:pt x="241665" y="288"/>
                </a:lnTo>
                <a:lnTo>
                  <a:pt x="273766" y="85"/>
                </a:lnTo>
                <a:lnTo>
                  <a:pt x="311114" y="16"/>
                </a:lnTo>
                <a:lnTo>
                  <a:pt x="343775" y="3"/>
                </a:lnTo>
                <a:lnTo>
                  <a:pt x="379886" y="0"/>
                </a:lnTo>
                <a:lnTo>
                  <a:pt x="416286" y="0"/>
                </a:lnTo>
                <a:lnTo>
                  <a:pt x="452021" y="881"/>
                </a:lnTo>
                <a:lnTo>
                  <a:pt x="492125" y="1587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Shape-55"/>
          <p:cNvSpPr/>
          <p:nvPr>
            <p:custDataLst>
              <p:tags r:id="rId2"/>
            </p:custDataLst>
          </p:nvPr>
        </p:nvSpPr>
        <p:spPr>
          <a:xfrm>
            <a:off x="738188" y="2905176"/>
            <a:ext cx="365126" cy="39638"/>
          </a:xfrm>
          <a:custGeom>
            <a:avLst/>
            <a:gdLst/>
            <a:ahLst/>
            <a:cxnLst/>
            <a:rect l="0" t="0" r="0" b="0"/>
            <a:pathLst>
              <a:path w="365126" h="39638">
                <a:moveTo>
                  <a:pt x="0" y="39637"/>
                </a:moveTo>
                <a:lnTo>
                  <a:pt x="0" y="39637"/>
                </a:lnTo>
                <a:lnTo>
                  <a:pt x="13538" y="26979"/>
                </a:lnTo>
                <a:lnTo>
                  <a:pt x="22140" y="22951"/>
                </a:lnTo>
                <a:lnTo>
                  <a:pt x="38050" y="11385"/>
                </a:lnTo>
                <a:lnTo>
                  <a:pt x="71780" y="1257"/>
                </a:lnTo>
                <a:lnTo>
                  <a:pt x="107310" y="0"/>
                </a:lnTo>
                <a:lnTo>
                  <a:pt x="119131" y="853"/>
                </a:lnTo>
                <a:lnTo>
                  <a:pt x="141109" y="6786"/>
                </a:lnTo>
                <a:lnTo>
                  <a:pt x="166142" y="8551"/>
                </a:lnTo>
                <a:lnTo>
                  <a:pt x="203965" y="22323"/>
                </a:lnTo>
                <a:lnTo>
                  <a:pt x="241666" y="23677"/>
                </a:lnTo>
                <a:lnTo>
                  <a:pt x="281329" y="23757"/>
                </a:lnTo>
                <a:lnTo>
                  <a:pt x="293486" y="22877"/>
                </a:lnTo>
                <a:lnTo>
                  <a:pt x="315698" y="16927"/>
                </a:lnTo>
                <a:lnTo>
                  <a:pt x="365125" y="23762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2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Brittany is relocating to Brandon.  She purchases a house for $120,000 and hires a mover to move her belongings.  The mover charges $1,500 plus GST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She hires a lawyer to look after the legalities for a fee of $800 plus GST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An appraisal of the property is done at a cost of $120 plus GST.  A survey of the property is done for a cost of $450 plus GST.</a:t>
            </a:r>
          </a:p>
          <a:p>
            <a:endParaRPr lang="en-US" dirty="0"/>
          </a:p>
        </p:txBody>
      </p:sp>
      <p:grpSp>
        <p:nvGrpSpPr>
          <p:cNvPr id="9" name="SMARTInkShape-Group13"/>
          <p:cNvGrpSpPr/>
          <p:nvPr/>
        </p:nvGrpSpPr>
        <p:grpSpPr>
          <a:xfrm>
            <a:off x="1016948" y="3286125"/>
            <a:ext cx="324023" cy="206376"/>
            <a:chOff x="1016948" y="3286125"/>
            <a:chExt cx="324023" cy="206376"/>
          </a:xfrm>
        </p:grpSpPr>
        <p:sp>
          <p:nvSpPr>
            <p:cNvPr id="4" name="SMARTInkShape-56"/>
            <p:cNvSpPr/>
            <p:nvPr>
              <p:custDataLst>
                <p:tags r:id="rId74"/>
              </p:custDataLst>
            </p:nvPr>
          </p:nvSpPr>
          <p:spPr>
            <a:xfrm>
              <a:off x="1270000" y="3413125"/>
              <a:ext cx="70971" cy="62158"/>
            </a:xfrm>
            <a:custGeom>
              <a:avLst/>
              <a:gdLst/>
              <a:ahLst/>
              <a:cxnLst/>
              <a:rect l="0" t="0" r="0" b="0"/>
              <a:pathLst>
                <a:path w="70971" h="62158">
                  <a:moveTo>
                    <a:pt x="0" y="15875"/>
                  </a:moveTo>
                  <a:lnTo>
                    <a:pt x="0" y="15875"/>
                  </a:lnTo>
                  <a:lnTo>
                    <a:pt x="6282" y="30792"/>
                  </a:lnTo>
                  <a:lnTo>
                    <a:pt x="9799" y="41756"/>
                  </a:lnTo>
                  <a:lnTo>
                    <a:pt x="14057" y="49426"/>
                  </a:lnTo>
                  <a:lnTo>
                    <a:pt x="18889" y="52835"/>
                  </a:lnTo>
                  <a:lnTo>
                    <a:pt x="38081" y="61486"/>
                  </a:lnTo>
                  <a:lnTo>
                    <a:pt x="41262" y="62157"/>
                  </a:lnTo>
                  <a:lnTo>
                    <a:pt x="44265" y="61723"/>
                  </a:lnTo>
                  <a:lnTo>
                    <a:pt x="49953" y="58888"/>
                  </a:lnTo>
                  <a:lnTo>
                    <a:pt x="58114" y="52334"/>
                  </a:lnTo>
                  <a:lnTo>
                    <a:pt x="66118" y="40593"/>
                  </a:lnTo>
                  <a:lnTo>
                    <a:pt x="70970" y="18858"/>
                  </a:lnTo>
                  <a:lnTo>
                    <a:pt x="57728" y="2468"/>
                  </a:lnTo>
                  <a:lnTo>
                    <a:pt x="3968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57"/>
            <p:cNvSpPr/>
            <p:nvPr>
              <p:custDataLst>
                <p:tags r:id="rId75"/>
              </p:custDataLst>
            </p:nvPr>
          </p:nvSpPr>
          <p:spPr>
            <a:xfrm>
              <a:off x="1230312" y="3286125"/>
              <a:ext cx="87314" cy="190501"/>
            </a:xfrm>
            <a:custGeom>
              <a:avLst/>
              <a:gdLst/>
              <a:ahLst/>
              <a:cxnLst/>
              <a:rect l="0" t="0" r="0" b="0"/>
              <a:pathLst>
                <a:path w="87314" h="190501">
                  <a:moveTo>
                    <a:pt x="87313" y="0"/>
                  </a:moveTo>
                  <a:lnTo>
                    <a:pt x="87313" y="0"/>
                  </a:lnTo>
                  <a:lnTo>
                    <a:pt x="86431" y="8101"/>
                  </a:lnTo>
                  <a:lnTo>
                    <a:pt x="80094" y="25331"/>
                  </a:lnTo>
                  <a:lnTo>
                    <a:pt x="69201" y="41999"/>
                  </a:lnTo>
                  <a:lnTo>
                    <a:pt x="63426" y="58109"/>
                  </a:lnTo>
                  <a:lnTo>
                    <a:pt x="42908" y="95404"/>
                  </a:lnTo>
                  <a:lnTo>
                    <a:pt x="25627" y="134882"/>
                  </a:lnTo>
                  <a:lnTo>
                    <a:pt x="13963" y="152658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58"/>
            <p:cNvSpPr/>
            <p:nvPr>
              <p:custDataLst>
                <p:tags r:id="rId76"/>
              </p:custDataLst>
            </p:nvPr>
          </p:nvSpPr>
          <p:spPr>
            <a:xfrm>
              <a:off x="1191501" y="3294062"/>
              <a:ext cx="62129" cy="47557"/>
            </a:xfrm>
            <a:custGeom>
              <a:avLst/>
              <a:gdLst/>
              <a:ahLst/>
              <a:cxnLst/>
              <a:rect l="0" t="0" r="0" b="0"/>
              <a:pathLst>
                <a:path w="62129" h="47557">
                  <a:moveTo>
                    <a:pt x="38811" y="0"/>
                  </a:moveTo>
                  <a:lnTo>
                    <a:pt x="38811" y="0"/>
                  </a:lnTo>
                  <a:lnTo>
                    <a:pt x="31593" y="6337"/>
                  </a:lnTo>
                  <a:lnTo>
                    <a:pt x="5778" y="21259"/>
                  </a:lnTo>
                  <a:lnTo>
                    <a:pt x="2081" y="26500"/>
                  </a:lnTo>
                  <a:lnTo>
                    <a:pt x="0" y="38623"/>
                  </a:lnTo>
                  <a:lnTo>
                    <a:pt x="590" y="41623"/>
                  </a:lnTo>
                  <a:lnTo>
                    <a:pt x="1865" y="43624"/>
                  </a:lnTo>
                  <a:lnTo>
                    <a:pt x="3597" y="44958"/>
                  </a:lnTo>
                  <a:lnTo>
                    <a:pt x="14463" y="46835"/>
                  </a:lnTo>
                  <a:lnTo>
                    <a:pt x="37454" y="47556"/>
                  </a:lnTo>
                  <a:lnTo>
                    <a:pt x="44970" y="45243"/>
                  </a:lnTo>
                  <a:lnTo>
                    <a:pt x="56981" y="36572"/>
                  </a:lnTo>
                  <a:lnTo>
                    <a:pt x="60116" y="31541"/>
                  </a:lnTo>
                  <a:lnTo>
                    <a:pt x="62128" y="25340"/>
                  </a:lnTo>
                  <a:lnTo>
                    <a:pt x="46749" y="158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59"/>
            <p:cNvSpPr/>
            <p:nvPr>
              <p:custDataLst>
                <p:tags r:id="rId77"/>
              </p:custDataLst>
            </p:nvPr>
          </p:nvSpPr>
          <p:spPr>
            <a:xfrm>
              <a:off x="1016948" y="3325813"/>
              <a:ext cx="155434" cy="166688"/>
            </a:xfrm>
            <a:custGeom>
              <a:avLst/>
              <a:gdLst/>
              <a:ahLst/>
              <a:cxnLst/>
              <a:rect l="0" t="0" r="0" b="0"/>
              <a:pathLst>
                <a:path w="155434" h="166688">
                  <a:moveTo>
                    <a:pt x="86365" y="0"/>
                  </a:moveTo>
                  <a:lnTo>
                    <a:pt x="86365" y="0"/>
                  </a:lnTo>
                  <a:lnTo>
                    <a:pt x="82151" y="0"/>
                  </a:lnTo>
                  <a:lnTo>
                    <a:pt x="71103" y="4214"/>
                  </a:lnTo>
                  <a:lnTo>
                    <a:pt x="31887" y="23873"/>
                  </a:lnTo>
                  <a:lnTo>
                    <a:pt x="2251" y="38123"/>
                  </a:lnTo>
                  <a:lnTo>
                    <a:pt x="474" y="43695"/>
                  </a:lnTo>
                  <a:lnTo>
                    <a:pt x="0" y="47651"/>
                  </a:lnTo>
                  <a:lnTo>
                    <a:pt x="1825" y="54398"/>
                  </a:lnTo>
                  <a:lnTo>
                    <a:pt x="3547" y="57431"/>
                  </a:lnTo>
                  <a:lnTo>
                    <a:pt x="14397" y="65915"/>
                  </a:lnTo>
                  <a:lnTo>
                    <a:pt x="51583" y="79344"/>
                  </a:lnTo>
                  <a:lnTo>
                    <a:pt x="86128" y="91718"/>
                  </a:lnTo>
                  <a:lnTo>
                    <a:pt x="115089" y="98998"/>
                  </a:lnTo>
                  <a:lnTo>
                    <a:pt x="149806" y="120701"/>
                  </a:lnTo>
                  <a:lnTo>
                    <a:pt x="154248" y="128904"/>
                  </a:lnTo>
                  <a:lnTo>
                    <a:pt x="155433" y="133560"/>
                  </a:lnTo>
                  <a:lnTo>
                    <a:pt x="155341" y="137547"/>
                  </a:lnTo>
                  <a:lnTo>
                    <a:pt x="152886" y="144328"/>
                  </a:lnTo>
                  <a:lnTo>
                    <a:pt x="146504" y="150282"/>
                  </a:lnTo>
                  <a:lnTo>
                    <a:pt x="123820" y="161291"/>
                  </a:lnTo>
                  <a:lnTo>
                    <a:pt x="98434" y="165621"/>
                  </a:lnTo>
                  <a:lnTo>
                    <a:pt x="46677" y="166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60"/>
            <p:cNvSpPr/>
            <p:nvPr>
              <p:custDataLst>
                <p:tags r:id="rId78"/>
              </p:custDataLst>
            </p:nvPr>
          </p:nvSpPr>
          <p:spPr>
            <a:xfrm>
              <a:off x="1063625" y="3311041"/>
              <a:ext cx="87314" cy="6835"/>
            </a:xfrm>
            <a:custGeom>
              <a:avLst/>
              <a:gdLst/>
              <a:ahLst/>
              <a:cxnLst/>
              <a:rect l="0" t="0" r="0" b="0"/>
              <a:pathLst>
                <a:path w="87314" h="6835">
                  <a:moveTo>
                    <a:pt x="87313" y="6834"/>
                  </a:moveTo>
                  <a:lnTo>
                    <a:pt x="87313" y="6834"/>
                  </a:lnTo>
                  <a:lnTo>
                    <a:pt x="78885" y="6834"/>
                  </a:lnTo>
                  <a:lnTo>
                    <a:pt x="72396" y="4482"/>
                  </a:lnTo>
                  <a:lnTo>
                    <a:pt x="69430" y="2620"/>
                  </a:lnTo>
                  <a:lnTo>
                    <a:pt x="52616" y="0"/>
                  </a:lnTo>
                  <a:lnTo>
                    <a:pt x="0" y="68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SMARTInkShape-Group14"/>
          <p:cNvGrpSpPr/>
          <p:nvPr/>
        </p:nvGrpSpPr>
        <p:grpSpPr>
          <a:xfrm>
            <a:off x="1675386" y="3270250"/>
            <a:ext cx="616811" cy="185735"/>
            <a:chOff x="1675386" y="3270250"/>
            <a:chExt cx="616811" cy="185735"/>
          </a:xfrm>
        </p:grpSpPr>
        <p:sp>
          <p:nvSpPr>
            <p:cNvPr id="10" name="SMARTInkShape-61"/>
            <p:cNvSpPr/>
            <p:nvPr>
              <p:custDataLst>
                <p:tags r:id="rId68"/>
              </p:custDataLst>
            </p:nvPr>
          </p:nvSpPr>
          <p:spPr>
            <a:xfrm>
              <a:off x="2138854" y="3286125"/>
              <a:ext cx="153343" cy="134473"/>
            </a:xfrm>
            <a:custGeom>
              <a:avLst/>
              <a:gdLst/>
              <a:ahLst/>
              <a:cxnLst/>
              <a:rect l="0" t="0" r="0" b="0"/>
              <a:pathLst>
                <a:path w="153343" h="134473">
                  <a:moveTo>
                    <a:pt x="28083" y="0"/>
                  </a:moveTo>
                  <a:lnTo>
                    <a:pt x="28083" y="0"/>
                  </a:lnTo>
                  <a:lnTo>
                    <a:pt x="28083" y="4214"/>
                  </a:lnTo>
                  <a:lnTo>
                    <a:pt x="25732" y="8634"/>
                  </a:lnTo>
                  <a:lnTo>
                    <a:pt x="7707" y="29131"/>
                  </a:lnTo>
                  <a:lnTo>
                    <a:pt x="5798" y="34408"/>
                  </a:lnTo>
                  <a:lnTo>
                    <a:pt x="4407" y="36168"/>
                  </a:lnTo>
                  <a:lnTo>
                    <a:pt x="510" y="38123"/>
                  </a:lnTo>
                  <a:lnTo>
                    <a:pt x="0" y="39527"/>
                  </a:lnTo>
                  <a:lnTo>
                    <a:pt x="541" y="41344"/>
                  </a:lnTo>
                  <a:lnTo>
                    <a:pt x="7748" y="50598"/>
                  </a:lnTo>
                  <a:lnTo>
                    <a:pt x="12578" y="53356"/>
                  </a:lnTo>
                  <a:lnTo>
                    <a:pt x="19428" y="54582"/>
                  </a:lnTo>
                  <a:lnTo>
                    <a:pt x="58703" y="60932"/>
                  </a:lnTo>
                  <a:lnTo>
                    <a:pt x="93110" y="64156"/>
                  </a:lnTo>
                  <a:lnTo>
                    <a:pt x="127258" y="74518"/>
                  </a:lnTo>
                  <a:lnTo>
                    <a:pt x="136249" y="81920"/>
                  </a:lnTo>
                  <a:lnTo>
                    <a:pt x="151166" y="99832"/>
                  </a:lnTo>
                  <a:lnTo>
                    <a:pt x="153342" y="105517"/>
                  </a:lnTo>
                  <a:lnTo>
                    <a:pt x="153041" y="108268"/>
                  </a:lnTo>
                  <a:lnTo>
                    <a:pt x="150354" y="113677"/>
                  </a:lnTo>
                  <a:lnTo>
                    <a:pt x="135455" y="121681"/>
                  </a:lnTo>
                  <a:lnTo>
                    <a:pt x="101378" y="132582"/>
                  </a:lnTo>
                  <a:lnTo>
                    <a:pt x="74508" y="134472"/>
                  </a:lnTo>
                  <a:lnTo>
                    <a:pt x="36021" y="127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62"/>
            <p:cNvSpPr/>
            <p:nvPr>
              <p:custDataLst>
                <p:tags r:id="rId69"/>
              </p:custDataLst>
            </p:nvPr>
          </p:nvSpPr>
          <p:spPr>
            <a:xfrm>
              <a:off x="1952625" y="3429000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7938" y="0"/>
                  </a:moveTo>
                  <a:lnTo>
                    <a:pt x="7938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63"/>
            <p:cNvSpPr/>
            <p:nvPr>
              <p:custDataLst>
                <p:tags r:id="rId70"/>
              </p:custDataLst>
            </p:nvPr>
          </p:nvSpPr>
          <p:spPr>
            <a:xfrm>
              <a:off x="1675386" y="3278188"/>
              <a:ext cx="197354" cy="177797"/>
            </a:xfrm>
            <a:custGeom>
              <a:avLst/>
              <a:gdLst/>
              <a:ahLst/>
              <a:cxnLst/>
              <a:rect l="0" t="0" r="0" b="0"/>
              <a:pathLst>
                <a:path w="197354" h="177797">
                  <a:moveTo>
                    <a:pt x="94677" y="0"/>
                  </a:moveTo>
                  <a:lnTo>
                    <a:pt x="94677" y="0"/>
                  </a:lnTo>
                  <a:lnTo>
                    <a:pt x="82002" y="5455"/>
                  </a:lnTo>
                  <a:lnTo>
                    <a:pt x="57359" y="11823"/>
                  </a:lnTo>
                  <a:lnTo>
                    <a:pt x="41678" y="23102"/>
                  </a:lnTo>
                  <a:lnTo>
                    <a:pt x="16837" y="57300"/>
                  </a:lnTo>
                  <a:lnTo>
                    <a:pt x="3780" y="86774"/>
                  </a:lnTo>
                  <a:lnTo>
                    <a:pt x="0" y="115997"/>
                  </a:lnTo>
                  <a:lnTo>
                    <a:pt x="3810" y="132167"/>
                  </a:lnTo>
                  <a:lnTo>
                    <a:pt x="14739" y="148129"/>
                  </a:lnTo>
                  <a:lnTo>
                    <a:pt x="29148" y="159816"/>
                  </a:lnTo>
                  <a:lnTo>
                    <a:pt x="67169" y="177132"/>
                  </a:lnTo>
                  <a:lnTo>
                    <a:pt x="80687" y="177796"/>
                  </a:lnTo>
                  <a:lnTo>
                    <a:pt x="114164" y="168705"/>
                  </a:lnTo>
                  <a:lnTo>
                    <a:pt x="153219" y="156021"/>
                  </a:lnTo>
                  <a:lnTo>
                    <a:pt x="182864" y="133387"/>
                  </a:lnTo>
                  <a:lnTo>
                    <a:pt x="192047" y="120465"/>
                  </a:lnTo>
                  <a:lnTo>
                    <a:pt x="196715" y="89386"/>
                  </a:lnTo>
                  <a:lnTo>
                    <a:pt x="197353" y="76180"/>
                  </a:lnTo>
                  <a:lnTo>
                    <a:pt x="192933" y="64432"/>
                  </a:lnTo>
                  <a:lnTo>
                    <a:pt x="175329" y="37164"/>
                  </a:lnTo>
                  <a:lnTo>
                    <a:pt x="145638" y="14813"/>
                  </a:lnTo>
                  <a:lnTo>
                    <a:pt x="118462" y="3840"/>
                  </a:lnTo>
                  <a:lnTo>
                    <a:pt x="7880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64"/>
            <p:cNvSpPr/>
            <p:nvPr>
              <p:custDataLst>
                <p:tags r:id="rId71"/>
              </p:custDataLst>
            </p:nvPr>
          </p:nvSpPr>
          <p:spPr>
            <a:xfrm>
              <a:off x="2151063" y="3270250"/>
              <a:ext cx="95251" cy="7939"/>
            </a:xfrm>
            <a:custGeom>
              <a:avLst/>
              <a:gdLst/>
              <a:ahLst/>
              <a:cxnLst/>
              <a:rect l="0" t="0" r="0" b="0"/>
              <a:pathLst>
                <a:path w="95251" h="7939">
                  <a:moveTo>
                    <a:pt x="95250" y="0"/>
                  </a:moveTo>
                  <a:lnTo>
                    <a:pt x="95250" y="0"/>
                  </a:lnTo>
                  <a:lnTo>
                    <a:pt x="58411" y="0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65"/>
            <p:cNvSpPr/>
            <p:nvPr>
              <p:custDataLst>
                <p:tags r:id="rId72"/>
              </p:custDataLst>
            </p:nvPr>
          </p:nvSpPr>
          <p:spPr>
            <a:xfrm>
              <a:off x="1873290" y="3429000"/>
              <a:ext cx="31384" cy="15876"/>
            </a:xfrm>
            <a:custGeom>
              <a:avLst/>
              <a:gdLst/>
              <a:ahLst/>
              <a:cxnLst/>
              <a:rect l="0" t="0" r="0" b="0"/>
              <a:pathLst>
                <a:path w="31384" h="15876">
                  <a:moveTo>
                    <a:pt x="23772" y="0"/>
                  </a:moveTo>
                  <a:lnTo>
                    <a:pt x="23772" y="0"/>
                  </a:lnTo>
                  <a:lnTo>
                    <a:pt x="27986" y="4214"/>
                  </a:lnTo>
                  <a:lnTo>
                    <a:pt x="30055" y="8634"/>
                  </a:lnTo>
                  <a:lnTo>
                    <a:pt x="31383" y="14444"/>
                  </a:lnTo>
                  <a:lnTo>
                    <a:pt x="30610" y="14922"/>
                  </a:lnTo>
                  <a:lnTo>
                    <a:pt x="12753" y="15872"/>
                  </a:lnTo>
                  <a:lnTo>
                    <a:pt x="7703" y="13521"/>
                  </a:lnTo>
                  <a:lnTo>
                    <a:pt x="1490" y="9040"/>
                  </a:lnTo>
                  <a:lnTo>
                    <a:pt x="640" y="6076"/>
                  </a:lnTo>
                  <a:lnTo>
                    <a:pt x="0" y="355"/>
                  </a:lnTo>
                  <a:lnTo>
                    <a:pt x="6798" y="31"/>
                  </a:lnTo>
                  <a:lnTo>
                    <a:pt x="7164" y="903"/>
                  </a:lnTo>
                  <a:lnTo>
                    <a:pt x="7897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66"/>
            <p:cNvSpPr/>
            <p:nvPr>
              <p:custDataLst>
                <p:tags r:id="rId73"/>
              </p:custDataLst>
            </p:nvPr>
          </p:nvSpPr>
          <p:spPr>
            <a:xfrm>
              <a:off x="1954315" y="3286125"/>
              <a:ext cx="156419" cy="142266"/>
            </a:xfrm>
            <a:custGeom>
              <a:avLst/>
              <a:gdLst/>
              <a:ahLst/>
              <a:cxnLst/>
              <a:rect l="0" t="0" r="0" b="0"/>
              <a:pathLst>
                <a:path w="156419" h="142266">
                  <a:moveTo>
                    <a:pt x="85622" y="0"/>
                  </a:moveTo>
                  <a:lnTo>
                    <a:pt x="85622" y="0"/>
                  </a:lnTo>
                  <a:lnTo>
                    <a:pt x="81409" y="0"/>
                  </a:lnTo>
                  <a:lnTo>
                    <a:pt x="76988" y="2351"/>
                  </a:lnTo>
                  <a:lnTo>
                    <a:pt x="70320" y="6337"/>
                  </a:lnTo>
                  <a:lnTo>
                    <a:pt x="54336" y="13539"/>
                  </a:lnTo>
                  <a:lnTo>
                    <a:pt x="19958" y="49706"/>
                  </a:lnTo>
                  <a:lnTo>
                    <a:pt x="6865" y="65217"/>
                  </a:lnTo>
                  <a:lnTo>
                    <a:pt x="4013" y="69936"/>
                  </a:lnTo>
                  <a:lnTo>
                    <a:pt x="0" y="89220"/>
                  </a:lnTo>
                  <a:lnTo>
                    <a:pt x="3024" y="107477"/>
                  </a:lnTo>
                  <a:lnTo>
                    <a:pt x="13720" y="124057"/>
                  </a:lnTo>
                  <a:lnTo>
                    <a:pt x="32274" y="135927"/>
                  </a:lnTo>
                  <a:lnTo>
                    <a:pt x="50315" y="140817"/>
                  </a:lnTo>
                  <a:lnTo>
                    <a:pt x="71045" y="142265"/>
                  </a:lnTo>
                  <a:lnTo>
                    <a:pt x="86199" y="137900"/>
                  </a:lnTo>
                  <a:lnTo>
                    <a:pt x="124504" y="116643"/>
                  </a:lnTo>
                  <a:lnTo>
                    <a:pt x="137005" y="109756"/>
                  </a:lnTo>
                  <a:lnTo>
                    <a:pt x="146089" y="99051"/>
                  </a:lnTo>
                  <a:lnTo>
                    <a:pt x="153809" y="82853"/>
                  </a:lnTo>
                  <a:lnTo>
                    <a:pt x="156418" y="65265"/>
                  </a:lnTo>
                  <a:lnTo>
                    <a:pt x="148442" y="45796"/>
                  </a:lnTo>
                  <a:lnTo>
                    <a:pt x="139707" y="35641"/>
                  </a:lnTo>
                  <a:lnTo>
                    <a:pt x="129063" y="28187"/>
                  </a:lnTo>
                  <a:lnTo>
                    <a:pt x="90710" y="11617"/>
                  </a:lnTo>
                  <a:lnTo>
                    <a:pt x="6181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SMARTInkShape-Group15"/>
          <p:cNvGrpSpPr/>
          <p:nvPr/>
        </p:nvGrpSpPr>
        <p:grpSpPr>
          <a:xfrm>
            <a:off x="3222625" y="3055937"/>
            <a:ext cx="1008064" cy="222252"/>
            <a:chOff x="3222625" y="3055937"/>
            <a:chExt cx="1008064" cy="222252"/>
          </a:xfrm>
        </p:grpSpPr>
        <p:sp>
          <p:nvSpPr>
            <p:cNvPr id="17" name="SMARTInkShape-67"/>
            <p:cNvSpPr/>
            <p:nvPr>
              <p:custDataLst>
                <p:tags r:id="rId61"/>
              </p:custDataLst>
            </p:nvPr>
          </p:nvSpPr>
          <p:spPr>
            <a:xfrm>
              <a:off x="4127500" y="3111500"/>
              <a:ext cx="103189" cy="166689"/>
            </a:xfrm>
            <a:custGeom>
              <a:avLst/>
              <a:gdLst/>
              <a:ahLst/>
              <a:cxnLst/>
              <a:rect l="0" t="0" r="0" b="0"/>
              <a:pathLst>
                <a:path w="103189" h="166689">
                  <a:moveTo>
                    <a:pt x="103188" y="0"/>
                  </a:moveTo>
                  <a:lnTo>
                    <a:pt x="103188" y="0"/>
                  </a:lnTo>
                  <a:lnTo>
                    <a:pt x="98974" y="0"/>
                  </a:lnTo>
                  <a:lnTo>
                    <a:pt x="94553" y="2352"/>
                  </a:lnTo>
                  <a:lnTo>
                    <a:pt x="84529" y="11048"/>
                  </a:lnTo>
                  <a:lnTo>
                    <a:pt x="66137" y="46181"/>
                  </a:lnTo>
                  <a:lnTo>
                    <a:pt x="53209" y="78828"/>
                  </a:lnTo>
                  <a:lnTo>
                    <a:pt x="36171" y="114387"/>
                  </a:lnTo>
                  <a:lnTo>
                    <a:pt x="0" y="166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68"/>
            <p:cNvSpPr/>
            <p:nvPr>
              <p:custDataLst>
                <p:tags r:id="rId62"/>
              </p:custDataLst>
            </p:nvPr>
          </p:nvSpPr>
          <p:spPr>
            <a:xfrm>
              <a:off x="4135438" y="3111500"/>
              <a:ext cx="87313" cy="127001"/>
            </a:xfrm>
            <a:custGeom>
              <a:avLst/>
              <a:gdLst/>
              <a:ahLst/>
              <a:cxnLst/>
              <a:rect l="0" t="0" r="0" b="0"/>
              <a:pathLst>
                <a:path w="87313" h="127001">
                  <a:moveTo>
                    <a:pt x="0" y="0"/>
                  </a:moveTo>
                  <a:lnTo>
                    <a:pt x="0" y="0"/>
                  </a:lnTo>
                  <a:lnTo>
                    <a:pt x="6281" y="14917"/>
                  </a:lnTo>
                  <a:lnTo>
                    <a:pt x="6833" y="17882"/>
                  </a:lnTo>
                  <a:lnTo>
                    <a:pt x="25722" y="56435"/>
                  </a:lnTo>
                  <a:lnTo>
                    <a:pt x="49102" y="94836"/>
                  </a:lnTo>
                  <a:lnTo>
                    <a:pt x="87312" y="127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69"/>
            <p:cNvSpPr/>
            <p:nvPr>
              <p:custDataLst>
                <p:tags r:id="rId63"/>
              </p:custDataLst>
            </p:nvPr>
          </p:nvSpPr>
          <p:spPr>
            <a:xfrm>
              <a:off x="3795654" y="3087688"/>
              <a:ext cx="192076" cy="166059"/>
            </a:xfrm>
            <a:custGeom>
              <a:avLst/>
              <a:gdLst/>
              <a:ahLst/>
              <a:cxnLst/>
              <a:rect l="0" t="0" r="0" b="0"/>
              <a:pathLst>
                <a:path w="192076" h="166059">
                  <a:moveTo>
                    <a:pt x="61971" y="0"/>
                  </a:moveTo>
                  <a:lnTo>
                    <a:pt x="61971" y="0"/>
                  </a:lnTo>
                  <a:lnTo>
                    <a:pt x="66184" y="0"/>
                  </a:lnTo>
                  <a:lnTo>
                    <a:pt x="67426" y="881"/>
                  </a:lnTo>
                  <a:lnTo>
                    <a:pt x="68253" y="2351"/>
                  </a:lnTo>
                  <a:lnTo>
                    <a:pt x="68805" y="4213"/>
                  </a:lnTo>
                  <a:lnTo>
                    <a:pt x="68291" y="5454"/>
                  </a:lnTo>
                  <a:lnTo>
                    <a:pt x="67066" y="6282"/>
                  </a:lnTo>
                  <a:lnTo>
                    <a:pt x="46122" y="16037"/>
                  </a:lnTo>
                  <a:lnTo>
                    <a:pt x="26505" y="29936"/>
                  </a:lnTo>
                  <a:lnTo>
                    <a:pt x="9521" y="53653"/>
                  </a:lnTo>
                  <a:lnTo>
                    <a:pt x="1745" y="74595"/>
                  </a:lnTo>
                  <a:lnTo>
                    <a:pt x="0" y="113839"/>
                  </a:lnTo>
                  <a:lnTo>
                    <a:pt x="2972" y="128794"/>
                  </a:lnTo>
                  <a:lnTo>
                    <a:pt x="11937" y="141320"/>
                  </a:lnTo>
                  <a:lnTo>
                    <a:pt x="24740" y="151885"/>
                  </a:lnTo>
                  <a:lnTo>
                    <a:pt x="49815" y="163502"/>
                  </a:lnTo>
                  <a:lnTo>
                    <a:pt x="72211" y="166058"/>
                  </a:lnTo>
                  <a:lnTo>
                    <a:pt x="102831" y="162286"/>
                  </a:lnTo>
                  <a:lnTo>
                    <a:pt x="140010" y="152229"/>
                  </a:lnTo>
                  <a:lnTo>
                    <a:pt x="172430" y="133349"/>
                  </a:lnTo>
                  <a:lnTo>
                    <a:pt x="185671" y="115579"/>
                  </a:lnTo>
                  <a:lnTo>
                    <a:pt x="191326" y="105461"/>
                  </a:lnTo>
                  <a:lnTo>
                    <a:pt x="192075" y="92732"/>
                  </a:lnTo>
                  <a:lnTo>
                    <a:pt x="188587" y="79137"/>
                  </a:lnTo>
                  <a:lnTo>
                    <a:pt x="181156" y="67216"/>
                  </a:lnTo>
                  <a:lnTo>
                    <a:pt x="169623" y="58390"/>
                  </a:lnTo>
                  <a:lnTo>
                    <a:pt x="131449" y="39935"/>
                  </a:lnTo>
                  <a:lnTo>
                    <a:pt x="95227" y="26490"/>
                  </a:lnTo>
                  <a:lnTo>
                    <a:pt x="61971" y="158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70"/>
            <p:cNvSpPr/>
            <p:nvPr>
              <p:custDataLst>
                <p:tags r:id="rId64"/>
              </p:custDataLst>
            </p:nvPr>
          </p:nvSpPr>
          <p:spPr>
            <a:xfrm>
              <a:off x="3572383" y="3071813"/>
              <a:ext cx="192465" cy="190311"/>
            </a:xfrm>
            <a:custGeom>
              <a:avLst/>
              <a:gdLst/>
              <a:ahLst/>
              <a:cxnLst/>
              <a:rect l="0" t="0" r="0" b="0"/>
              <a:pathLst>
                <a:path w="192465" h="190311">
                  <a:moveTo>
                    <a:pt x="78867" y="0"/>
                  </a:moveTo>
                  <a:lnTo>
                    <a:pt x="78867" y="0"/>
                  </a:lnTo>
                  <a:lnTo>
                    <a:pt x="67881" y="17268"/>
                  </a:lnTo>
                  <a:lnTo>
                    <a:pt x="49125" y="35182"/>
                  </a:lnTo>
                  <a:lnTo>
                    <a:pt x="37426" y="44740"/>
                  </a:lnTo>
                  <a:lnTo>
                    <a:pt x="11199" y="76846"/>
                  </a:lnTo>
                  <a:lnTo>
                    <a:pt x="3353" y="95970"/>
                  </a:lnTo>
                  <a:lnTo>
                    <a:pt x="0" y="128314"/>
                  </a:lnTo>
                  <a:lnTo>
                    <a:pt x="4422" y="143459"/>
                  </a:lnTo>
                  <a:lnTo>
                    <a:pt x="16828" y="164508"/>
                  </a:lnTo>
                  <a:lnTo>
                    <a:pt x="27481" y="175420"/>
                  </a:lnTo>
                  <a:lnTo>
                    <a:pt x="46591" y="185639"/>
                  </a:lnTo>
                  <a:lnTo>
                    <a:pt x="60386" y="189059"/>
                  </a:lnTo>
                  <a:lnTo>
                    <a:pt x="99658" y="190310"/>
                  </a:lnTo>
                  <a:lnTo>
                    <a:pt x="112508" y="188063"/>
                  </a:lnTo>
                  <a:lnTo>
                    <a:pt x="151167" y="172059"/>
                  </a:lnTo>
                  <a:lnTo>
                    <a:pt x="173797" y="157165"/>
                  </a:lnTo>
                  <a:lnTo>
                    <a:pt x="183822" y="140053"/>
                  </a:lnTo>
                  <a:lnTo>
                    <a:pt x="192378" y="118226"/>
                  </a:lnTo>
                  <a:lnTo>
                    <a:pt x="192464" y="111449"/>
                  </a:lnTo>
                  <a:lnTo>
                    <a:pt x="181436" y="77871"/>
                  </a:lnTo>
                  <a:lnTo>
                    <a:pt x="145022" y="43167"/>
                  </a:lnTo>
                  <a:lnTo>
                    <a:pt x="102679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71"/>
            <p:cNvSpPr/>
            <p:nvPr>
              <p:custDataLst>
                <p:tags r:id="rId65"/>
              </p:custDataLst>
            </p:nvPr>
          </p:nvSpPr>
          <p:spPr>
            <a:xfrm>
              <a:off x="3421063" y="3056083"/>
              <a:ext cx="111125" cy="7793"/>
            </a:xfrm>
            <a:custGeom>
              <a:avLst/>
              <a:gdLst/>
              <a:ahLst/>
              <a:cxnLst/>
              <a:rect l="0" t="0" r="0" b="0"/>
              <a:pathLst>
                <a:path w="111125" h="7793">
                  <a:moveTo>
                    <a:pt x="111124" y="7792"/>
                  </a:moveTo>
                  <a:lnTo>
                    <a:pt x="111124" y="7792"/>
                  </a:lnTo>
                  <a:lnTo>
                    <a:pt x="106910" y="3578"/>
                  </a:lnTo>
                  <a:lnTo>
                    <a:pt x="102490" y="1509"/>
                  </a:lnTo>
                  <a:lnTo>
                    <a:pt x="66051" y="0"/>
                  </a:lnTo>
                  <a:lnTo>
                    <a:pt x="0" y="77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72"/>
            <p:cNvSpPr/>
            <p:nvPr>
              <p:custDataLst>
                <p:tags r:id="rId66"/>
              </p:custDataLst>
            </p:nvPr>
          </p:nvSpPr>
          <p:spPr>
            <a:xfrm>
              <a:off x="3360596" y="3071813"/>
              <a:ext cx="161751" cy="196034"/>
            </a:xfrm>
            <a:custGeom>
              <a:avLst/>
              <a:gdLst/>
              <a:ahLst/>
              <a:cxnLst/>
              <a:rect l="0" t="0" r="0" b="0"/>
              <a:pathLst>
                <a:path w="161751" h="196034">
                  <a:moveTo>
                    <a:pt x="92217" y="0"/>
                  </a:moveTo>
                  <a:lnTo>
                    <a:pt x="92217" y="0"/>
                  </a:lnTo>
                  <a:lnTo>
                    <a:pt x="56537" y="881"/>
                  </a:lnTo>
                  <a:lnTo>
                    <a:pt x="18833" y="13538"/>
                  </a:lnTo>
                  <a:lnTo>
                    <a:pt x="4229" y="21258"/>
                  </a:lnTo>
                  <a:lnTo>
                    <a:pt x="195" y="26498"/>
                  </a:lnTo>
                  <a:lnTo>
                    <a:pt x="0" y="29131"/>
                  </a:lnTo>
                  <a:lnTo>
                    <a:pt x="2136" y="34407"/>
                  </a:lnTo>
                  <a:lnTo>
                    <a:pt x="12511" y="42336"/>
                  </a:lnTo>
                  <a:lnTo>
                    <a:pt x="51876" y="55563"/>
                  </a:lnTo>
                  <a:lnTo>
                    <a:pt x="71444" y="63500"/>
                  </a:lnTo>
                  <a:lnTo>
                    <a:pt x="102481" y="83066"/>
                  </a:lnTo>
                  <a:lnTo>
                    <a:pt x="131416" y="101041"/>
                  </a:lnTo>
                  <a:lnTo>
                    <a:pt x="154019" y="129860"/>
                  </a:lnTo>
                  <a:lnTo>
                    <a:pt x="161750" y="150887"/>
                  </a:lnTo>
                  <a:lnTo>
                    <a:pt x="160621" y="155272"/>
                  </a:lnTo>
                  <a:lnTo>
                    <a:pt x="145604" y="175941"/>
                  </a:lnTo>
                  <a:lnTo>
                    <a:pt x="108415" y="190324"/>
                  </a:lnTo>
                  <a:lnTo>
                    <a:pt x="82023" y="196033"/>
                  </a:lnTo>
                  <a:lnTo>
                    <a:pt x="54212" y="195373"/>
                  </a:lnTo>
                  <a:lnTo>
                    <a:pt x="4904" y="182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73"/>
            <p:cNvSpPr/>
            <p:nvPr>
              <p:custDataLst>
                <p:tags r:id="rId67"/>
              </p:custDataLst>
            </p:nvPr>
          </p:nvSpPr>
          <p:spPr>
            <a:xfrm>
              <a:off x="3222625" y="3055937"/>
              <a:ext cx="31751" cy="214314"/>
            </a:xfrm>
            <a:custGeom>
              <a:avLst/>
              <a:gdLst/>
              <a:ahLst/>
              <a:cxnLst/>
              <a:rect l="0" t="0" r="0" b="0"/>
              <a:pathLst>
                <a:path w="31751" h="214314">
                  <a:moveTo>
                    <a:pt x="0" y="0"/>
                  </a:moveTo>
                  <a:lnTo>
                    <a:pt x="0" y="0"/>
                  </a:lnTo>
                  <a:lnTo>
                    <a:pt x="0" y="4214"/>
                  </a:lnTo>
                  <a:lnTo>
                    <a:pt x="2352" y="8635"/>
                  </a:lnTo>
                  <a:lnTo>
                    <a:pt x="6337" y="15303"/>
                  </a:lnTo>
                  <a:lnTo>
                    <a:pt x="18659" y="48595"/>
                  </a:lnTo>
                  <a:lnTo>
                    <a:pt x="28249" y="84140"/>
                  </a:lnTo>
                  <a:lnTo>
                    <a:pt x="31289" y="119865"/>
                  </a:lnTo>
                  <a:lnTo>
                    <a:pt x="31659" y="154662"/>
                  </a:lnTo>
                  <a:lnTo>
                    <a:pt x="31750" y="214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SMARTInkShape-Group16"/>
          <p:cNvGrpSpPr/>
          <p:nvPr/>
        </p:nvGrpSpPr>
        <p:grpSpPr>
          <a:xfrm>
            <a:off x="4429125" y="3032125"/>
            <a:ext cx="857251" cy="252221"/>
            <a:chOff x="4429125" y="3032125"/>
            <a:chExt cx="857251" cy="252221"/>
          </a:xfrm>
        </p:grpSpPr>
        <p:sp>
          <p:nvSpPr>
            <p:cNvPr id="25" name="SMARTInkShape-74"/>
            <p:cNvSpPr/>
            <p:nvPr>
              <p:custDataLst>
                <p:tags r:id="rId54"/>
              </p:custDataLst>
            </p:nvPr>
          </p:nvSpPr>
          <p:spPr>
            <a:xfrm>
              <a:off x="5199063" y="3214688"/>
              <a:ext cx="87313" cy="7938"/>
            </a:xfrm>
            <a:custGeom>
              <a:avLst/>
              <a:gdLst/>
              <a:ahLst/>
              <a:cxnLst/>
              <a:rect l="0" t="0" r="0" b="0"/>
              <a:pathLst>
                <a:path w="87313" h="7938">
                  <a:moveTo>
                    <a:pt x="87312" y="7937"/>
                  </a:moveTo>
                  <a:lnTo>
                    <a:pt x="87312" y="7937"/>
                  </a:lnTo>
                  <a:lnTo>
                    <a:pt x="73756" y="705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75"/>
            <p:cNvSpPr/>
            <p:nvPr>
              <p:custDataLst>
                <p:tags r:id="rId55"/>
              </p:custDataLst>
            </p:nvPr>
          </p:nvSpPr>
          <p:spPr>
            <a:xfrm>
              <a:off x="5183187" y="3127375"/>
              <a:ext cx="95251" cy="15876"/>
            </a:xfrm>
            <a:custGeom>
              <a:avLst/>
              <a:gdLst/>
              <a:ahLst/>
              <a:cxnLst/>
              <a:rect l="0" t="0" r="0" b="0"/>
              <a:pathLst>
                <a:path w="95251" h="15876">
                  <a:moveTo>
                    <a:pt x="95250" y="15875"/>
                  </a:moveTo>
                  <a:lnTo>
                    <a:pt x="95250" y="15875"/>
                  </a:lnTo>
                  <a:lnTo>
                    <a:pt x="91037" y="15875"/>
                  </a:lnTo>
                  <a:lnTo>
                    <a:pt x="89795" y="14993"/>
                  </a:lnTo>
                  <a:lnTo>
                    <a:pt x="88968" y="13523"/>
                  </a:lnTo>
                  <a:lnTo>
                    <a:pt x="88416" y="11661"/>
                  </a:lnTo>
                  <a:lnTo>
                    <a:pt x="86285" y="10420"/>
                  </a:lnTo>
                  <a:lnTo>
                    <a:pt x="52841" y="180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76"/>
            <p:cNvSpPr/>
            <p:nvPr>
              <p:custDataLst>
                <p:tags r:id="rId56"/>
              </p:custDataLst>
            </p:nvPr>
          </p:nvSpPr>
          <p:spPr>
            <a:xfrm>
              <a:off x="4897437" y="3075177"/>
              <a:ext cx="111127" cy="4574"/>
            </a:xfrm>
            <a:custGeom>
              <a:avLst/>
              <a:gdLst/>
              <a:ahLst/>
              <a:cxnLst/>
              <a:rect l="0" t="0" r="0" b="0"/>
              <a:pathLst>
                <a:path w="111127" h="4574">
                  <a:moveTo>
                    <a:pt x="111126" y="4573"/>
                  </a:moveTo>
                  <a:lnTo>
                    <a:pt x="111126" y="4573"/>
                  </a:lnTo>
                  <a:lnTo>
                    <a:pt x="106912" y="4573"/>
                  </a:lnTo>
                  <a:lnTo>
                    <a:pt x="91250" y="0"/>
                  </a:lnTo>
                  <a:lnTo>
                    <a:pt x="57540" y="3796"/>
                  </a:lnTo>
                  <a:lnTo>
                    <a:pt x="0" y="45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77"/>
            <p:cNvSpPr/>
            <p:nvPr>
              <p:custDataLst>
                <p:tags r:id="rId57"/>
              </p:custDataLst>
            </p:nvPr>
          </p:nvSpPr>
          <p:spPr>
            <a:xfrm>
              <a:off x="4871324" y="3079759"/>
              <a:ext cx="157087" cy="204587"/>
            </a:xfrm>
            <a:custGeom>
              <a:avLst/>
              <a:gdLst/>
              <a:ahLst/>
              <a:cxnLst/>
              <a:rect l="0" t="0" r="0" b="0"/>
              <a:pathLst>
                <a:path w="157087" h="204587">
                  <a:moveTo>
                    <a:pt x="57864" y="7929"/>
                  </a:moveTo>
                  <a:lnTo>
                    <a:pt x="57864" y="7929"/>
                  </a:lnTo>
                  <a:lnTo>
                    <a:pt x="65474" y="318"/>
                  </a:lnTo>
                  <a:lnTo>
                    <a:pt x="31872" y="0"/>
                  </a:lnTo>
                  <a:lnTo>
                    <a:pt x="13806" y="4207"/>
                  </a:lnTo>
                  <a:lnTo>
                    <a:pt x="1496" y="11039"/>
                  </a:lnTo>
                  <a:lnTo>
                    <a:pt x="0" y="14412"/>
                  </a:lnTo>
                  <a:lnTo>
                    <a:pt x="691" y="22863"/>
                  </a:lnTo>
                  <a:lnTo>
                    <a:pt x="10251" y="37538"/>
                  </a:lnTo>
                  <a:lnTo>
                    <a:pt x="35621" y="57417"/>
                  </a:lnTo>
                  <a:lnTo>
                    <a:pt x="69732" y="77837"/>
                  </a:lnTo>
                  <a:lnTo>
                    <a:pt x="107173" y="104861"/>
                  </a:lnTo>
                  <a:lnTo>
                    <a:pt x="127748" y="118720"/>
                  </a:lnTo>
                  <a:lnTo>
                    <a:pt x="146274" y="137149"/>
                  </a:lnTo>
                  <a:lnTo>
                    <a:pt x="156426" y="153045"/>
                  </a:lnTo>
                  <a:lnTo>
                    <a:pt x="157086" y="156708"/>
                  </a:lnTo>
                  <a:lnTo>
                    <a:pt x="155467" y="165480"/>
                  </a:lnTo>
                  <a:lnTo>
                    <a:pt x="149597" y="176123"/>
                  </a:lnTo>
                  <a:lnTo>
                    <a:pt x="133845" y="189076"/>
                  </a:lnTo>
                  <a:lnTo>
                    <a:pt x="122207" y="194272"/>
                  </a:lnTo>
                  <a:lnTo>
                    <a:pt x="88679" y="203336"/>
                  </a:lnTo>
                  <a:lnTo>
                    <a:pt x="67288" y="204586"/>
                  </a:lnTo>
                  <a:lnTo>
                    <a:pt x="26113" y="1904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78"/>
            <p:cNvSpPr/>
            <p:nvPr>
              <p:custDataLst>
                <p:tags r:id="rId58"/>
              </p:custDataLst>
            </p:nvPr>
          </p:nvSpPr>
          <p:spPr>
            <a:xfrm>
              <a:off x="4651845" y="3065402"/>
              <a:ext cx="148397" cy="192532"/>
            </a:xfrm>
            <a:custGeom>
              <a:avLst/>
              <a:gdLst/>
              <a:ahLst/>
              <a:cxnLst/>
              <a:rect l="0" t="0" r="0" b="0"/>
              <a:pathLst>
                <a:path w="148397" h="192532">
                  <a:moveTo>
                    <a:pt x="86842" y="22286"/>
                  </a:moveTo>
                  <a:lnTo>
                    <a:pt x="86842" y="22286"/>
                  </a:lnTo>
                  <a:lnTo>
                    <a:pt x="86842" y="11238"/>
                  </a:lnTo>
                  <a:lnTo>
                    <a:pt x="84491" y="6204"/>
                  </a:lnTo>
                  <a:lnTo>
                    <a:pt x="82629" y="3627"/>
                  </a:lnTo>
                  <a:lnTo>
                    <a:pt x="79624" y="1909"/>
                  </a:lnTo>
                  <a:lnTo>
                    <a:pt x="71580" y="0"/>
                  </a:lnTo>
                  <a:lnTo>
                    <a:pt x="64478" y="1504"/>
                  </a:lnTo>
                  <a:lnTo>
                    <a:pt x="44305" y="13868"/>
                  </a:lnTo>
                  <a:lnTo>
                    <a:pt x="34717" y="25600"/>
                  </a:lnTo>
                  <a:lnTo>
                    <a:pt x="18503" y="60645"/>
                  </a:lnTo>
                  <a:lnTo>
                    <a:pt x="4880" y="88050"/>
                  </a:lnTo>
                  <a:lnTo>
                    <a:pt x="587" y="122556"/>
                  </a:lnTo>
                  <a:lnTo>
                    <a:pt x="0" y="136230"/>
                  </a:lnTo>
                  <a:lnTo>
                    <a:pt x="4442" y="148187"/>
                  </a:lnTo>
                  <a:lnTo>
                    <a:pt x="12157" y="162483"/>
                  </a:lnTo>
                  <a:lnTo>
                    <a:pt x="13239" y="166021"/>
                  </a:lnTo>
                  <a:lnTo>
                    <a:pt x="23191" y="179429"/>
                  </a:lnTo>
                  <a:lnTo>
                    <a:pt x="30037" y="184731"/>
                  </a:lnTo>
                  <a:lnTo>
                    <a:pt x="45831" y="192349"/>
                  </a:lnTo>
                  <a:lnTo>
                    <a:pt x="58032" y="192531"/>
                  </a:lnTo>
                  <a:lnTo>
                    <a:pt x="87423" y="185462"/>
                  </a:lnTo>
                  <a:lnTo>
                    <a:pt x="111488" y="170118"/>
                  </a:lnTo>
                  <a:lnTo>
                    <a:pt x="136885" y="150370"/>
                  </a:lnTo>
                  <a:lnTo>
                    <a:pt x="143774" y="138302"/>
                  </a:lnTo>
                  <a:lnTo>
                    <a:pt x="148396" y="116633"/>
                  </a:lnTo>
                  <a:lnTo>
                    <a:pt x="145552" y="93455"/>
                  </a:lnTo>
                  <a:lnTo>
                    <a:pt x="124799" y="57122"/>
                  </a:lnTo>
                  <a:lnTo>
                    <a:pt x="114295" y="48646"/>
                  </a:lnTo>
                  <a:lnTo>
                    <a:pt x="70968" y="302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79"/>
            <p:cNvSpPr/>
            <p:nvPr>
              <p:custDataLst>
                <p:tags r:id="rId59"/>
              </p:custDataLst>
            </p:nvPr>
          </p:nvSpPr>
          <p:spPr>
            <a:xfrm>
              <a:off x="4541777" y="3222625"/>
              <a:ext cx="22287" cy="30320"/>
            </a:xfrm>
            <a:custGeom>
              <a:avLst/>
              <a:gdLst/>
              <a:ahLst/>
              <a:cxnLst/>
              <a:rect l="0" t="0" r="0" b="0"/>
              <a:pathLst>
                <a:path w="22287" h="30320">
                  <a:moveTo>
                    <a:pt x="22286" y="15875"/>
                  </a:moveTo>
                  <a:lnTo>
                    <a:pt x="22286" y="15875"/>
                  </a:lnTo>
                  <a:lnTo>
                    <a:pt x="22286" y="26923"/>
                  </a:lnTo>
                  <a:lnTo>
                    <a:pt x="21403" y="28532"/>
                  </a:lnTo>
                  <a:lnTo>
                    <a:pt x="19934" y="29604"/>
                  </a:lnTo>
                  <a:lnTo>
                    <a:pt x="18072" y="30319"/>
                  </a:lnTo>
                  <a:lnTo>
                    <a:pt x="15948" y="29914"/>
                  </a:lnTo>
                  <a:lnTo>
                    <a:pt x="11238" y="27112"/>
                  </a:lnTo>
                  <a:lnTo>
                    <a:pt x="0" y="10434"/>
                  </a:lnTo>
                  <a:lnTo>
                    <a:pt x="372" y="8720"/>
                  </a:lnTo>
                  <a:lnTo>
                    <a:pt x="5442" y="1322"/>
                  </a:lnTo>
                  <a:lnTo>
                    <a:pt x="8331" y="588"/>
                  </a:lnTo>
                  <a:lnTo>
                    <a:pt x="1434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80"/>
            <p:cNvSpPr/>
            <p:nvPr>
              <p:custDataLst>
                <p:tags r:id="rId60"/>
              </p:custDataLst>
            </p:nvPr>
          </p:nvSpPr>
          <p:spPr>
            <a:xfrm>
              <a:off x="4429125" y="3032125"/>
              <a:ext cx="7939" cy="230189"/>
            </a:xfrm>
            <a:custGeom>
              <a:avLst/>
              <a:gdLst/>
              <a:ahLst/>
              <a:cxnLst/>
              <a:rect l="0" t="0" r="0" b="0"/>
              <a:pathLst>
                <a:path w="7939" h="230189">
                  <a:moveTo>
                    <a:pt x="0" y="0"/>
                  </a:moveTo>
                  <a:lnTo>
                    <a:pt x="0" y="0"/>
                  </a:lnTo>
                  <a:lnTo>
                    <a:pt x="882" y="13555"/>
                  </a:lnTo>
                  <a:lnTo>
                    <a:pt x="6834" y="52578"/>
                  </a:lnTo>
                  <a:lnTo>
                    <a:pt x="7610" y="86918"/>
                  </a:lnTo>
                  <a:lnTo>
                    <a:pt x="7872" y="120781"/>
                  </a:lnTo>
                  <a:lnTo>
                    <a:pt x="7918" y="150341"/>
                  </a:lnTo>
                  <a:lnTo>
                    <a:pt x="7931" y="183991"/>
                  </a:lnTo>
                  <a:lnTo>
                    <a:pt x="7938" y="230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SMARTInkShape-Group17"/>
          <p:cNvGrpSpPr/>
          <p:nvPr/>
        </p:nvGrpSpPr>
        <p:grpSpPr>
          <a:xfrm>
            <a:off x="5347658" y="2968625"/>
            <a:ext cx="1121405" cy="419254"/>
            <a:chOff x="5347658" y="2968625"/>
            <a:chExt cx="1121405" cy="419254"/>
          </a:xfrm>
        </p:grpSpPr>
        <p:sp>
          <p:nvSpPr>
            <p:cNvPr id="33" name="SMARTInkShape-81"/>
            <p:cNvSpPr/>
            <p:nvPr>
              <p:custDataLst>
                <p:tags r:id="rId46"/>
              </p:custDataLst>
            </p:nvPr>
          </p:nvSpPr>
          <p:spPr>
            <a:xfrm>
              <a:off x="5347658" y="3016250"/>
              <a:ext cx="135683" cy="190501"/>
            </a:xfrm>
            <a:custGeom>
              <a:avLst/>
              <a:gdLst/>
              <a:ahLst/>
              <a:cxnLst/>
              <a:rect l="0" t="0" r="0" b="0"/>
              <a:pathLst>
                <a:path w="135683" h="190501">
                  <a:moveTo>
                    <a:pt x="65717" y="0"/>
                  </a:moveTo>
                  <a:lnTo>
                    <a:pt x="65717" y="0"/>
                  </a:lnTo>
                  <a:lnTo>
                    <a:pt x="80938" y="0"/>
                  </a:lnTo>
                  <a:lnTo>
                    <a:pt x="72970" y="0"/>
                  </a:lnTo>
                  <a:lnTo>
                    <a:pt x="40769" y="14917"/>
                  </a:lnTo>
                  <a:lnTo>
                    <a:pt x="5166" y="31666"/>
                  </a:lnTo>
                  <a:lnTo>
                    <a:pt x="1537" y="34340"/>
                  </a:lnTo>
                  <a:lnTo>
                    <a:pt x="0" y="37886"/>
                  </a:lnTo>
                  <a:lnTo>
                    <a:pt x="643" y="46530"/>
                  </a:lnTo>
                  <a:lnTo>
                    <a:pt x="2932" y="50423"/>
                  </a:lnTo>
                  <a:lnTo>
                    <a:pt x="28388" y="70031"/>
                  </a:lnTo>
                  <a:lnTo>
                    <a:pt x="64407" y="86982"/>
                  </a:lnTo>
                  <a:lnTo>
                    <a:pt x="90315" y="105147"/>
                  </a:lnTo>
                  <a:lnTo>
                    <a:pt x="122927" y="132758"/>
                  </a:lnTo>
                  <a:lnTo>
                    <a:pt x="132188" y="149304"/>
                  </a:lnTo>
                  <a:lnTo>
                    <a:pt x="135682" y="164379"/>
                  </a:lnTo>
                  <a:lnTo>
                    <a:pt x="134409" y="168676"/>
                  </a:lnTo>
                  <a:lnTo>
                    <a:pt x="128290" y="175802"/>
                  </a:lnTo>
                  <a:lnTo>
                    <a:pt x="110715" y="184773"/>
                  </a:lnTo>
                  <a:lnTo>
                    <a:pt x="65717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82"/>
            <p:cNvSpPr/>
            <p:nvPr>
              <p:custDataLst>
                <p:tags r:id="rId47"/>
              </p:custDataLst>
            </p:nvPr>
          </p:nvSpPr>
          <p:spPr>
            <a:xfrm>
              <a:off x="5365750" y="2968625"/>
              <a:ext cx="47626" cy="254001"/>
            </a:xfrm>
            <a:custGeom>
              <a:avLst/>
              <a:gdLst/>
              <a:ahLst/>
              <a:cxnLst/>
              <a:rect l="0" t="0" r="0" b="0"/>
              <a:pathLst>
                <a:path w="47626" h="254001">
                  <a:moveTo>
                    <a:pt x="0" y="0"/>
                  </a:moveTo>
                  <a:lnTo>
                    <a:pt x="0" y="0"/>
                  </a:lnTo>
                  <a:lnTo>
                    <a:pt x="4213" y="0"/>
                  </a:lnTo>
                  <a:lnTo>
                    <a:pt x="8634" y="9407"/>
                  </a:lnTo>
                  <a:lnTo>
                    <a:pt x="15802" y="48700"/>
                  </a:lnTo>
                  <a:lnTo>
                    <a:pt x="21969" y="85696"/>
                  </a:lnTo>
                  <a:lnTo>
                    <a:pt x="25618" y="115350"/>
                  </a:lnTo>
                  <a:lnTo>
                    <a:pt x="34752" y="152235"/>
                  </a:lnTo>
                  <a:lnTo>
                    <a:pt x="38225" y="183473"/>
                  </a:lnTo>
                  <a:lnTo>
                    <a:pt x="47625" y="254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83"/>
            <p:cNvSpPr/>
            <p:nvPr>
              <p:custDataLst>
                <p:tags r:id="rId48"/>
              </p:custDataLst>
            </p:nvPr>
          </p:nvSpPr>
          <p:spPr>
            <a:xfrm>
              <a:off x="6326187" y="3104666"/>
              <a:ext cx="142876" cy="14773"/>
            </a:xfrm>
            <a:custGeom>
              <a:avLst/>
              <a:gdLst/>
              <a:ahLst/>
              <a:cxnLst/>
              <a:rect l="0" t="0" r="0" b="0"/>
              <a:pathLst>
                <a:path w="142876" h="14773">
                  <a:moveTo>
                    <a:pt x="142875" y="6834"/>
                  </a:moveTo>
                  <a:lnTo>
                    <a:pt x="142875" y="6834"/>
                  </a:lnTo>
                  <a:lnTo>
                    <a:pt x="134448" y="2620"/>
                  </a:lnTo>
                  <a:lnTo>
                    <a:pt x="116565" y="0"/>
                  </a:lnTo>
                  <a:lnTo>
                    <a:pt x="82977" y="5324"/>
                  </a:lnTo>
                  <a:lnTo>
                    <a:pt x="43853" y="7517"/>
                  </a:lnTo>
                  <a:lnTo>
                    <a:pt x="0" y="147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84"/>
            <p:cNvSpPr/>
            <p:nvPr>
              <p:custDataLst>
                <p:tags r:id="rId49"/>
              </p:custDataLst>
            </p:nvPr>
          </p:nvSpPr>
          <p:spPr>
            <a:xfrm>
              <a:off x="6271580" y="3095952"/>
              <a:ext cx="184631" cy="283616"/>
            </a:xfrm>
            <a:custGeom>
              <a:avLst/>
              <a:gdLst/>
              <a:ahLst/>
              <a:cxnLst/>
              <a:rect l="0" t="0" r="0" b="0"/>
              <a:pathLst>
                <a:path w="184631" h="283616">
                  <a:moveTo>
                    <a:pt x="86358" y="7610"/>
                  </a:moveTo>
                  <a:lnTo>
                    <a:pt x="86358" y="7610"/>
                  </a:lnTo>
                  <a:lnTo>
                    <a:pt x="82144" y="3397"/>
                  </a:lnTo>
                  <a:lnTo>
                    <a:pt x="77724" y="1328"/>
                  </a:lnTo>
                  <a:lnTo>
                    <a:pt x="63485" y="0"/>
                  </a:lnTo>
                  <a:lnTo>
                    <a:pt x="38232" y="6074"/>
                  </a:lnTo>
                  <a:lnTo>
                    <a:pt x="20847" y="14113"/>
                  </a:lnTo>
                  <a:lnTo>
                    <a:pt x="6288" y="26392"/>
                  </a:lnTo>
                  <a:lnTo>
                    <a:pt x="2264" y="33009"/>
                  </a:lnTo>
                  <a:lnTo>
                    <a:pt x="0" y="45906"/>
                  </a:lnTo>
                  <a:lnTo>
                    <a:pt x="1445" y="49898"/>
                  </a:lnTo>
                  <a:lnTo>
                    <a:pt x="32173" y="80485"/>
                  </a:lnTo>
                  <a:lnTo>
                    <a:pt x="67086" y="104297"/>
                  </a:lnTo>
                  <a:lnTo>
                    <a:pt x="102831" y="127210"/>
                  </a:lnTo>
                  <a:lnTo>
                    <a:pt x="135661" y="148629"/>
                  </a:lnTo>
                  <a:lnTo>
                    <a:pt x="171261" y="187480"/>
                  </a:lnTo>
                  <a:lnTo>
                    <a:pt x="177891" y="196032"/>
                  </a:lnTo>
                  <a:lnTo>
                    <a:pt x="183778" y="208652"/>
                  </a:lnTo>
                  <a:lnTo>
                    <a:pt x="184630" y="223080"/>
                  </a:lnTo>
                  <a:lnTo>
                    <a:pt x="177991" y="249688"/>
                  </a:lnTo>
                  <a:lnTo>
                    <a:pt x="166522" y="266505"/>
                  </a:lnTo>
                  <a:lnTo>
                    <a:pt x="156970" y="272606"/>
                  </a:lnTo>
                  <a:lnTo>
                    <a:pt x="119436" y="282298"/>
                  </a:lnTo>
                  <a:lnTo>
                    <a:pt x="93807" y="283615"/>
                  </a:lnTo>
                  <a:lnTo>
                    <a:pt x="66908" y="278811"/>
                  </a:lnTo>
                  <a:lnTo>
                    <a:pt x="30795" y="2695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85"/>
            <p:cNvSpPr/>
            <p:nvPr>
              <p:custDataLst>
                <p:tags r:id="rId50"/>
              </p:custDataLst>
            </p:nvPr>
          </p:nvSpPr>
          <p:spPr>
            <a:xfrm>
              <a:off x="6000750" y="3087752"/>
              <a:ext cx="156278" cy="277749"/>
            </a:xfrm>
            <a:custGeom>
              <a:avLst/>
              <a:gdLst/>
              <a:ahLst/>
              <a:cxnLst/>
              <a:rect l="0" t="0" r="0" b="0"/>
              <a:pathLst>
                <a:path w="156278" h="277749">
                  <a:moveTo>
                    <a:pt x="0" y="7873"/>
                  </a:moveTo>
                  <a:lnTo>
                    <a:pt x="0" y="7873"/>
                  </a:lnTo>
                  <a:lnTo>
                    <a:pt x="14917" y="1590"/>
                  </a:lnTo>
                  <a:lnTo>
                    <a:pt x="52307" y="0"/>
                  </a:lnTo>
                  <a:lnTo>
                    <a:pt x="84056" y="2300"/>
                  </a:lnTo>
                  <a:lnTo>
                    <a:pt x="119678" y="8903"/>
                  </a:lnTo>
                  <a:lnTo>
                    <a:pt x="146229" y="22644"/>
                  </a:lnTo>
                  <a:lnTo>
                    <a:pt x="150404" y="25658"/>
                  </a:lnTo>
                  <a:lnTo>
                    <a:pt x="153186" y="30313"/>
                  </a:lnTo>
                  <a:lnTo>
                    <a:pt x="156277" y="42541"/>
                  </a:lnTo>
                  <a:lnTo>
                    <a:pt x="155299" y="54443"/>
                  </a:lnTo>
                  <a:lnTo>
                    <a:pt x="147484" y="89097"/>
                  </a:lnTo>
                  <a:lnTo>
                    <a:pt x="136567" y="125733"/>
                  </a:lnTo>
                  <a:lnTo>
                    <a:pt x="117501" y="162251"/>
                  </a:lnTo>
                  <a:lnTo>
                    <a:pt x="94696" y="201194"/>
                  </a:lnTo>
                  <a:lnTo>
                    <a:pt x="74173" y="234415"/>
                  </a:lnTo>
                  <a:lnTo>
                    <a:pt x="60097" y="253443"/>
                  </a:lnTo>
                  <a:lnTo>
                    <a:pt x="39687" y="2777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86"/>
            <p:cNvSpPr/>
            <p:nvPr>
              <p:custDataLst>
                <p:tags r:id="rId51"/>
              </p:custDataLst>
            </p:nvPr>
          </p:nvSpPr>
          <p:spPr>
            <a:xfrm>
              <a:off x="5722938" y="3111500"/>
              <a:ext cx="134938" cy="7939"/>
            </a:xfrm>
            <a:custGeom>
              <a:avLst/>
              <a:gdLst/>
              <a:ahLst/>
              <a:cxnLst/>
              <a:rect l="0" t="0" r="0" b="0"/>
              <a:pathLst>
                <a:path w="134938" h="7939">
                  <a:moveTo>
                    <a:pt x="134937" y="0"/>
                  </a:moveTo>
                  <a:lnTo>
                    <a:pt x="134937" y="0"/>
                  </a:lnTo>
                  <a:lnTo>
                    <a:pt x="98070" y="0"/>
                  </a:lnTo>
                  <a:lnTo>
                    <a:pt x="64056" y="4214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87"/>
            <p:cNvSpPr/>
            <p:nvPr>
              <p:custDataLst>
                <p:tags r:id="rId52"/>
              </p:custDataLst>
            </p:nvPr>
          </p:nvSpPr>
          <p:spPr>
            <a:xfrm>
              <a:off x="5662653" y="3111827"/>
              <a:ext cx="214086" cy="276052"/>
            </a:xfrm>
            <a:custGeom>
              <a:avLst/>
              <a:gdLst/>
              <a:ahLst/>
              <a:cxnLst/>
              <a:rect l="0" t="0" r="0" b="0"/>
              <a:pathLst>
                <a:path w="214086" h="276052">
                  <a:moveTo>
                    <a:pt x="68222" y="7611"/>
                  </a:moveTo>
                  <a:lnTo>
                    <a:pt x="68222" y="7611"/>
                  </a:lnTo>
                  <a:lnTo>
                    <a:pt x="75056" y="776"/>
                  </a:lnTo>
                  <a:lnTo>
                    <a:pt x="74541" y="408"/>
                  </a:lnTo>
                  <a:lnTo>
                    <a:pt x="71619" y="0"/>
                  </a:lnTo>
                  <a:lnTo>
                    <a:pt x="42210" y="10750"/>
                  </a:lnTo>
                  <a:lnTo>
                    <a:pt x="18562" y="27274"/>
                  </a:lnTo>
                  <a:lnTo>
                    <a:pt x="4021" y="41463"/>
                  </a:lnTo>
                  <a:lnTo>
                    <a:pt x="0" y="48526"/>
                  </a:lnTo>
                  <a:lnTo>
                    <a:pt x="692" y="52526"/>
                  </a:lnTo>
                  <a:lnTo>
                    <a:pt x="10093" y="66584"/>
                  </a:lnTo>
                  <a:lnTo>
                    <a:pt x="24933" y="81038"/>
                  </a:lnTo>
                  <a:lnTo>
                    <a:pt x="63848" y="102667"/>
                  </a:lnTo>
                  <a:lnTo>
                    <a:pt x="101940" y="121070"/>
                  </a:lnTo>
                  <a:lnTo>
                    <a:pt x="136324" y="140363"/>
                  </a:lnTo>
                  <a:lnTo>
                    <a:pt x="173324" y="164858"/>
                  </a:lnTo>
                  <a:lnTo>
                    <a:pt x="207207" y="202570"/>
                  </a:lnTo>
                  <a:lnTo>
                    <a:pt x="213190" y="212146"/>
                  </a:lnTo>
                  <a:lnTo>
                    <a:pt x="214085" y="224633"/>
                  </a:lnTo>
                  <a:lnTo>
                    <a:pt x="207474" y="249995"/>
                  </a:lnTo>
                  <a:lnTo>
                    <a:pt x="198021" y="261152"/>
                  </a:lnTo>
                  <a:lnTo>
                    <a:pt x="191796" y="266596"/>
                  </a:lnTo>
                  <a:lnTo>
                    <a:pt x="173121" y="272645"/>
                  </a:lnTo>
                  <a:lnTo>
                    <a:pt x="140166" y="276051"/>
                  </a:lnTo>
                  <a:lnTo>
                    <a:pt x="105707" y="274709"/>
                  </a:lnTo>
                  <a:lnTo>
                    <a:pt x="72273" y="268725"/>
                  </a:lnTo>
                  <a:lnTo>
                    <a:pt x="20597" y="2457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88"/>
            <p:cNvSpPr/>
            <p:nvPr>
              <p:custDataLst>
                <p:tags r:id="rId53"/>
              </p:custDataLst>
            </p:nvPr>
          </p:nvSpPr>
          <p:spPr>
            <a:xfrm>
              <a:off x="5556250" y="3063875"/>
              <a:ext cx="15876" cy="293689"/>
            </a:xfrm>
            <a:custGeom>
              <a:avLst/>
              <a:gdLst/>
              <a:ahLst/>
              <a:cxnLst/>
              <a:rect l="0" t="0" r="0" b="0"/>
              <a:pathLst>
                <a:path w="15876" h="293689">
                  <a:moveTo>
                    <a:pt x="0" y="0"/>
                  </a:moveTo>
                  <a:lnTo>
                    <a:pt x="0" y="0"/>
                  </a:lnTo>
                  <a:lnTo>
                    <a:pt x="882" y="8101"/>
                  </a:lnTo>
                  <a:lnTo>
                    <a:pt x="8634" y="38053"/>
                  </a:lnTo>
                  <a:lnTo>
                    <a:pt x="14444" y="73271"/>
                  </a:lnTo>
                  <a:lnTo>
                    <a:pt x="15451" y="104220"/>
                  </a:lnTo>
                  <a:lnTo>
                    <a:pt x="15687" y="130987"/>
                  </a:lnTo>
                  <a:lnTo>
                    <a:pt x="15819" y="168750"/>
                  </a:lnTo>
                  <a:lnTo>
                    <a:pt x="15858" y="199049"/>
                  </a:lnTo>
                  <a:lnTo>
                    <a:pt x="15872" y="236678"/>
                  </a:lnTo>
                  <a:lnTo>
                    <a:pt x="15875" y="293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SMARTInkShape-Group18"/>
          <p:cNvGrpSpPr/>
          <p:nvPr/>
        </p:nvGrpSpPr>
        <p:grpSpPr>
          <a:xfrm>
            <a:off x="4479198" y="3897313"/>
            <a:ext cx="2172428" cy="291905"/>
            <a:chOff x="4479198" y="3897313"/>
            <a:chExt cx="2172428" cy="291905"/>
          </a:xfrm>
        </p:grpSpPr>
        <p:sp>
          <p:nvSpPr>
            <p:cNvPr id="42" name="SMARTInkShape-89"/>
            <p:cNvSpPr/>
            <p:nvPr>
              <p:custDataLst>
                <p:tags r:id="rId35"/>
              </p:custDataLst>
            </p:nvPr>
          </p:nvSpPr>
          <p:spPr>
            <a:xfrm>
              <a:off x="4479198" y="3900677"/>
              <a:ext cx="265277" cy="288541"/>
            </a:xfrm>
            <a:custGeom>
              <a:avLst/>
              <a:gdLst/>
              <a:ahLst/>
              <a:cxnLst/>
              <a:rect l="0" t="0" r="0" b="0"/>
              <a:pathLst>
                <a:path w="265277" h="288541">
                  <a:moveTo>
                    <a:pt x="148365" y="4573"/>
                  </a:moveTo>
                  <a:lnTo>
                    <a:pt x="148365" y="4573"/>
                  </a:lnTo>
                  <a:lnTo>
                    <a:pt x="123899" y="0"/>
                  </a:lnTo>
                  <a:lnTo>
                    <a:pt x="90320" y="3408"/>
                  </a:lnTo>
                  <a:lnTo>
                    <a:pt x="73178" y="4937"/>
                  </a:lnTo>
                  <a:lnTo>
                    <a:pt x="35981" y="18066"/>
                  </a:lnTo>
                  <a:lnTo>
                    <a:pt x="9945" y="28437"/>
                  </a:lnTo>
                  <a:lnTo>
                    <a:pt x="5814" y="31066"/>
                  </a:lnTo>
                  <a:lnTo>
                    <a:pt x="3059" y="34582"/>
                  </a:lnTo>
                  <a:lnTo>
                    <a:pt x="0" y="43192"/>
                  </a:lnTo>
                  <a:lnTo>
                    <a:pt x="948" y="47076"/>
                  </a:lnTo>
                  <a:lnTo>
                    <a:pt x="19863" y="66669"/>
                  </a:lnTo>
                  <a:lnTo>
                    <a:pt x="40993" y="80502"/>
                  </a:lnTo>
                  <a:lnTo>
                    <a:pt x="80621" y="97989"/>
                  </a:lnTo>
                  <a:lnTo>
                    <a:pt x="117867" y="116381"/>
                  </a:lnTo>
                  <a:lnTo>
                    <a:pt x="154981" y="136999"/>
                  </a:lnTo>
                  <a:lnTo>
                    <a:pt x="192364" y="158058"/>
                  </a:lnTo>
                  <a:lnTo>
                    <a:pt x="228482" y="188706"/>
                  </a:lnTo>
                  <a:lnTo>
                    <a:pt x="252417" y="213741"/>
                  </a:lnTo>
                  <a:lnTo>
                    <a:pt x="264200" y="238546"/>
                  </a:lnTo>
                  <a:lnTo>
                    <a:pt x="265276" y="242576"/>
                  </a:lnTo>
                  <a:lnTo>
                    <a:pt x="262576" y="260888"/>
                  </a:lnTo>
                  <a:lnTo>
                    <a:pt x="258902" y="266290"/>
                  </a:lnTo>
                  <a:lnTo>
                    <a:pt x="247763" y="274644"/>
                  </a:lnTo>
                  <a:lnTo>
                    <a:pt x="219935" y="286311"/>
                  </a:lnTo>
                  <a:lnTo>
                    <a:pt x="207808" y="288540"/>
                  </a:lnTo>
                  <a:lnTo>
                    <a:pt x="179313" y="283634"/>
                  </a:lnTo>
                  <a:lnTo>
                    <a:pt x="148749" y="275831"/>
                  </a:lnTo>
                  <a:lnTo>
                    <a:pt x="145093" y="273606"/>
                  </a:lnTo>
                  <a:lnTo>
                    <a:pt x="138679" y="266430"/>
                  </a:lnTo>
                  <a:lnTo>
                    <a:pt x="130110" y="248260"/>
                  </a:lnTo>
                  <a:lnTo>
                    <a:pt x="126198" y="226119"/>
                  </a:lnTo>
                  <a:lnTo>
                    <a:pt x="131530" y="187564"/>
                  </a:lnTo>
                  <a:lnTo>
                    <a:pt x="149631" y="154396"/>
                  </a:lnTo>
                  <a:lnTo>
                    <a:pt x="169535" y="121022"/>
                  </a:lnTo>
                  <a:lnTo>
                    <a:pt x="183872" y="96073"/>
                  </a:lnTo>
                  <a:lnTo>
                    <a:pt x="199664" y="57343"/>
                  </a:lnTo>
                  <a:lnTo>
                    <a:pt x="188052" y="283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90"/>
            <p:cNvSpPr/>
            <p:nvPr>
              <p:custDataLst>
                <p:tags r:id="rId36"/>
              </p:custDataLst>
            </p:nvPr>
          </p:nvSpPr>
          <p:spPr>
            <a:xfrm>
              <a:off x="4803530" y="3913187"/>
              <a:ext cx="187478" cy="221617"/>
            </a:xfrm>
            <a:custGeom>
              <a:avLst/>
              <a:gdLst/>
              <a:ahLst/>
              <a:cxnLst/>
              <a:rect l="0" t="0" r="0" b="0"/>
              <a:pathLst>
                <a:path w="187478" h="221617">
                  <a:moveTo>
                    <a:pt x="62158" y="0"/>
                  </a:moveTo>
                  <a:lnTo>
                    <a:pt x="62158" y="0"/>
                  </a:lnTo>
                  <a:lnTo>
                    <a:pt x="62158" y="4214"/>
                  </a:lnTo>
                  <a:lnTo>
                    <a:pt x="49483" y="19876"/>
                  </a:lnTo>
                  <a:lnTo>
                    <a:pt x="20627" y="53585"/>
                  </a:lnTo>
                  <a:lnTo>
                    <a:pt x="6539" y="78789"/>
                  </a:lnTo>
                  <a:lnTo>
                    <a:pt x="992" y="98800"/>
                  </a:lnTo>
                  <a:lnTo>
                    <a:pt x="0" y="127702"/>
                  </a:lnTo>
                  <a:lnTo>
                    <a:pt x="9766" y="162567"/>
                  </a:lnTo>
                  <a:lnTo>
                    <a:pt x="31173" y="196588"/>
                  </a:lnTo>
                  <a:lnTo>
                    <a:pt x="47511" y="215026"/>
                  </a:lnTo>
                  <a:lnTo>
                    <a:pt x="58294" y="219039"/>
                  </a:lnTo>
                  <a:lnTo>
                    <a:pt x="90988" y="221616"/>
                  </a:lnTo>
                  <a:lnTo>
                    <a:pt x="108485" y="217265"/>
                  </a:lnTo>
                  <a:lnTo>
                    <a:pt x="130858" y="204898"/>
                  </a:lnTo>
                  <a:lnTo>
                    <a:pt x="150008" y="189130"/>
                  </a:lnTo>
                  <a:lnTo>
                    <a:pt x="174640" y="151589"/>
                  </a:lnTo>
                  <a:lnTo>
                    <a:pt x="183483" y="132816"/>
                  </a:lnTo>
                  <a:lnTo>
                    <a:pt x="187477" y="106282"/>
                  </a:lnTo>
                  <a:lnTo>
                    <a:pt x="183706" y="88688"/>
                  </a:lnTo>
                  <a:lnTo>
                    <a:pt x="175270" y="72931"/>
                  </a:lnTo>
                  <a:lnTo>
                    <a:pt x="137874" y="38275"/>
                  </a:lnTo>
                  <a:lnTo>
                    <a:pt x="93907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91"/>
            <p:cNvSpPr/>
            <p:nvPr>
              <p:custDataLst>
                <p:tags r:id="rId37"/>
              </p:custDataLst>
            </p:nvPr>
          </p:nvSpPr>
          <p:spPr>
            <a:xfrm>
              <a:off x="5009392" y="3905250"/>
              <a:ext cx="209163" cy="213582"/>
            </a:xfrm>
            <a:custGeom>
              <a:avLst/>
              <a:gdLst/>
              <a:ahLst/>
              <a:cxnLst/>
              <a:rect l="0" t="0" r="0" b="0"/>
              <a:pathLst>
                <a:path w="209163" h="213582">
                  <a:moveTo>
                    <a:pt x="70608" y="0"/>
                  </a:moveTo>
                  <a:lnTo>
                    <a:pt x="70608" y="0"/>
                  </a:lnTo>
                  <a:lnTo>
                    <a:pt x="70608" y="4213"/>
                  </a:lnTo>
                  <a:lnTo>
                    <a:pt x="43529" y="40252"/>
                  </a:lnTo>
                  <a:lnTo>
                    <a:pt x="17800" y="74783"/>
                  </a:lnTo>
                  <a:lnTo>
                    <a:pt x="5474" y="97123"/>
                  </a:lnTo>
                  <a:lnTo>
                    <a:pt x="0" y="133474"/>
                  </a:lnTo>
                  <a:lnTo>
                    <a:pt x="3630" y="152731"/>
                  </a:lnTo>
                  <a:lnTo>
                    <a:pt x="14505" y="175193"/>
                  </a:lnTo>
                  <a:lnTo>
                    <a:pt x="23919" y="186049"/>
                  </a:lnTo>
                  <a:lnTo>
                    <a:pt x="34864" y="193813"/>
                  </a:lnTo>
                  <a:lnTo>
                    <a:pt x="74318" y="210611"/>
                  </a:lnTo>
                  <a:lnTo>
                    <a:pt x="111551" y="213581"/>
                  </a:lnTo>
                  <a:lnTo>
                    <a:pt x="137714" y="211744"/>
                  </a:lnTo>
                  <a:lnTo>
                    <a:pt x="162356" y="203222"/>
                  </a:lnTo>
                  <a:lnTo>
                    <a:pt x="197507" y="174141"/>
                  </a:lnTo>
                  <a:lnTo>
                    <a:pt x="201973" y="162945"/>
                  </a:lnTo>
                  <a:lnTo>
                    <a:pt x="209053" y="129984"/>
                  </a:lnTo>
                  <a:lnTo>
                    <a:pt x="209162" y="117155"/>
                  </a:lnTo>
                  <a:lnTo>
                    <a:pt x="198803" y="86016"/>
                  </a:lnTo>
                  <a:lnTo>
                    <a:pt x="180115" y="55881"/>
                  </a:lnTo>
                  <a:lnTo>
                    <a:pt x="162370" y="37464"/>
                  </a:lnTo>
                  <a:lnTo>
                    <a:pt x="139527" y="24418"/>
                  </a:lnTo>
                  <a:lnTo>
                    <a:pt x="94421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92"/>
            <p:cNvSpPr/>
            <p:nvPr>
              <p:custDataLst>
                <p:tags r:id="rId38"/>
              </p:custDataLst>
            </p:nvPr>
          </p:nvSpPr>
          <p:spPr>
            <a:xfrm>
              <a:off x="5397500" y="4000500"/>
              <a:ext cx="95251" cy="127001"/>
            </a:xfrm>
            <a:custGeom>
              <a:avLst/>
              <a:gdLst/>
              <a:ahLst/>
              <a:cxnLst/>
              <a:rect l="0" t="0" r="0" b="0"/>
              <a:pathLst>
                <a:path w="95251" h="127001">
                  <a:moveTo>
                    <a:pt x="95250" y="0"/>
                  </a:moveTo>
                  <a:lnTo>
                    <a:pt x="95250" y="0"/>
                  </a:lnTo>
                  <a:lnTo>
                    <a:pt x="69054" y="32533"/>
                  </a:lnTo>
                  <a:lnTo>
                    <a:pt x="49085" y="64822"/>
                  </a:lnTo>
                  <a:lnTo>
                    <a:pt x="22631" y="102813"/>
                  </a:lnTo>
                  <a:lnTo>
                    <a:pt x="0" y="127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93"/>
            <p:cNvSpPr/>
            <p:nvPr>
              <p:custDataLst>
                <p:tags r:id="rId39"/>
              </p:custDataLst>
            </p:nvPr>
          </p:nvSpPr>
          <p:spPr>
            <a:xfrm>
              <a:off x="5675313" y="3897313"/>
              <a:ext cx="15876" cy="238126"/>
            </a:xfrm>
            <a:custGeom>
              <a:avLst/>
              <a:gdLst/>
              <a:ahLst/>
              <a:cxnLst/>
              <a:rect l="0" t="0" r="0" b="0"/>
              <a:pathLst>
                <a:path w="15876" h="238126">
                  <a:moveTo>
                    <a:pt x="15875" y="0"/>
                  </a:moveTo>
                  <a:lnTo>
                    <a:pt x="15875" y="0"/>
                  </a:lnTo>
                  <a:lnTo>
                    <a:pt x="13523" y="30606"/>
                  </a:lnTo>
                  <a:lnTo>
                    <a:pt x="9592" y="63160"/>
                  </a:lnTo>
                  <a:lnTo>
                    <a:pt x="8264" y="97338"/>
                  </a:lnTo>
                  <a:lnTo>
                    <a:pt x="8034" y="128108"/>
                  </a:lnTo>
                  <a:lnTo>
                    <a:pt x="7965" y="160940"/>
                  </a:lnTo>
                  <a:lnTo>
                    <a:pt x="0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94"/>
            <p:cNvSpPr/>
            <p:nvPr>
              <p:custDataLst>
                <p:tags r:id="rId40"/>
              </p:custDataLst>
            </p:nvPr>
          </p:nvSpPr>
          <p:spPr>
            <a:xfrm>
              <a:off x="5786438" y="4127500"/>
              <a:ext cx="15875" cy="7939"/>
            </a:xfrm>
            <a:custGeom>
              <a:avLst/>
              <a:gdLst/>
              <a:ahLst/>
              <a:cxnLst/>
              <a:rect l="0" t="0" r="0" b="0"/>
              <a:pathLst>
                <a:path w="15875" h="7939">
                  <a:moveTo>
                    <a:pt x="15874" y="0"/>
                  </a:moveTo>
                  <a:lnTo>
                    <a:pt x="15874" y="0"/>
                  </a:lnTo>
                  <a:lnTo>
                    <a:pt x="9040" y="6834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95"/>
            <p:cNvSpPr/>
            <p:nvPr>
              <p:custDataLst>
                <p:tags r:id="rId41"/>
              </p:custDataLst>
            </p:nvPr>
          </p:nvSpPr>
          <p:spPr>
            <a:xfrm>
              <a:off x="5882518" y="3921125"/>
              <a:ext cx="196315" cy="233459"/>
            </a:xfrm>
            <a:custGeom>
              <a:avLst/>
              <a:gdLst/>
              <a:ahLst/>
              <a:cxnLst/>
              <a:rect l="0" t="0" r="0" b="0"/>
              <a:pathLst>
                <a:path w="196315" h="233459">
                  <a:moveTo>
                    <a:pt x="70607" y="0"/>
                  </a:moveTo>
                  <a:lnTo>
                    <a:pt x="70607" y="0"/>
                  </a:lnTo>
                  <a:lnTo>
                    <a:pt x="77441" y="0"/>
                  </a:lnTo>
                  <a:lnTo>
                    <a:pt x="74004" y="0"/>
                  </a:lnTo>
                  <a:lnTo>
                    <a:pt x="63186" y="8427"/>
                  </a:lnTo>
                  <a:lnTo>
                    <a:pt x="38576" y="40797"/>
                  </a:lnTo>
                  <a:lnTo>
                    <a:pt x="17816" y="74948"/>
                  </a:lnTo>
                  <a:lnTo>
                    <a:pt x="3375" y="107638"/>
                  </a:lnTo>
                  <a:lnTo>
                    <a:pt x="0" y="140030"/>
                  </a:lnTo>
                  <a:lnTo>
                    <a:pt x="4788" y="173181"/>
                  </a:lnTo>
                  <a:lnTo>
                    <a:pt x="6076" y="186036"/>
                  </a:lnTo>
                  <a:lnTo>
                    <a:pt x="11353" y="197629"/>
                  </a:lnTo>
                  <a:lnTo>
                    <a:pt x="29112" y="219444"/>
                  </a:lnTo>
                  <a:lnTo>
                    <a:pt x="36878" y="225413"/>
                  </a:lnTo>
                  <a:lnTo>
                    <a:pt x="57476" y="233458"/>
                  </a:lnTo>
                  <a:lnTo>
                    <a:pt x="87785" y="232528"/>
                  </a:lnTo>
                  <a:lnTo>
                    <a:pt x="124859" y="223431"/>
                  </a:lnTo>
                  <a:lnTo>
                    <a:pt x="155309" y="205563"/>
                  </a:lnTo>
                  <a:lnTo>
                    <a:pt x="183152" y="179809"/>
                  </a:lnTo>
                  <a:lnTo>
                    <a:pt x="190595" y="169285"/>
                  </a:lnTo>
                  <a:lnTo>
                    <a:pt x="195530" y="149230"/>
                  </a:lnTo>
                  <a:lnTo>
                    <a:pt x="196314" y="113294"/>
                  </a:lnTo>
                  <a:lnTo>
                    <a:pt x="190266" y="87955"/>
                  </a:lnTo>
                  <a:lnTo>
                    <a:pt x="172098" y="56137"/>
                  </a:lnTo>
                  <a:lnTo>
                    <a:pt x="155064" y="41720"/>
                  </a:lnTo>
                  <a:lnTo>
                    <a:pt x="118471" y="21577"/>
                  </a:lnTo>
                  <a:lnTo>
                    <a:pt x="78545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96"/>
            <p:cNvSpPr/>
            <p:nvPr>
              <p:custDataLst>
                <p:tags r:id="rId42"/>
              </p:custDataLst>
            </p:nvPr>
          </p:nvSpPr>
          <p:spPr>
            <a:xfrm>
              <a:off x="6134970" y="3944938"/>
              <a:ext cx="133191" cy="197835"/>
            </a:xfrm>
            <a:custGeom>
              <a:avLst/>
              <a:gdLst/>
              <a:ahLst/>
              <a:cxnLst/>
              <a:rect l="0" t="0" r="0" b="0"/>
              <a:pathLst>
                <a:path w="133191" h="197835">
                  <a:moveTo>
                    <a:pt x="80093" y="0"/>
                  </a:moveTo>
                  <a:lnTo>
                    <a:pt x="80093" y="0"/>
                  </a:lnTo>
                  <a:lnTo>
                    <a:pt x="71991" y="881"/>
                  </a:lnTo>
                  <a:lnTo>
                    <a:pt x="32638" y="8083"/>
                  </a:lnTo>
                  <a:lnTo>
                    <a:pt x="20490" y="11823"/>
                  </a:lnTo>
                  <a:lnTo>
                    <a:pt x="3734" y="23102"/>
                  </a:lnTo>
                  <a:lnTo>
                    <a:pt x="964" y="27748"/>
                  </a:lnTo>
                  <a:lnTo>
                    <a:pt x="0" y="32610"/>
                  </a:lnTo>
                  <a:lnTo>
                    <a:pt x="240" y="37615"/>
                  </a:lnTo>
                  <a:lnTo>
                    <a:pt x="7560" y="47879"/>
                  </a:lnTo>
                  <a:lnTo>
                    <a:pt x="42661" y="79397"/>
                  </a:lnTo>
                  <a:lnTo>
                    <a:pt x="81945" y="107196"/>
                  </a:lnTo>
                  <a:lnTo>
                    <a:pt x="118260" y="137065"/>
                  </a:lnTo>
                  <a:lnTo>
                    <a:pt x="127336" y="147936"/>
                  </a:lnTo>
                  <a:lnTo>
                    <a:pt x="131958" y="158647"/>
                  </a:lnTo>
                  <a:lnTo>
                    <a:pt x="133190" y="163973"/>
                  </a:lnTo>
                  <a:lnTo>
                    <a:pt x="132248" y="169287"/>
                  </a:lnTo>
                  <a:lnTo>
                    <a:pt x="126497" y="179896"/>
                  </a:lnTo>
                  <a:lnTo>
                    <a:pt x="113343" y="191572"/>
                  </a:lnTo>
                  <a:lnTo>
                    <a:pt x="89847" y="196403"/>
                  </a:lnTo>
                  <a:lnTo>
                    <a:pt x="64756" y="197834"/>
                  </a:lnTo>
                  <a:lnTo>
                    <a:pt x="16593" y="182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97"/>
            <p:cNvSpPr/>
            <p:nvPr>
              <p:custDataLst>
                <p:tags r:id="rId43"/>
              </p:custDataLst>
            </p:nvPr>
          </p:nvSpPr>
          <p:spPr>
            <a:xfrm>
              <a:off x="6215063" y="3929062"/>
              <a:ext cx="95251" cy="7939"/>
            </a:xfrm>
            <a:custGeom>
              <a:avLst/>
              <a:gdLst/>
              <a:ahLst/>
              <a:cxnLst/>
              <a:rect l="0" t="0" r="0" b="0"/>
              <a:pathLst>
                <a:path w="95251" h="7939">
                  <a:moveTo>
                    <a:pt x="95250" y="0"/>
                  </a:moveTo>
                  <a:lnTo>
                    <a:pt x="95250" y="0"/>
                  </a:lnTo>
                  <a:lnTo>
                    <a:pt x="64726" y="0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98"/>
            <p:cNvSpPr/>
            <p:nvPr>
              <p:custDataLst>
                <p:tags r:id="rId44"/>
              </p:custDataLst>
            </p:nvPr>
          </p:nvSpPr>
          <p:spPr>
            <a:xfrm>
              <a:off x="6492875" y="3992659"/>
              <a:ext cx="107761" cy="7842"/>
            </a:xfrm>
            <a:custGeom>
              <a:avLst/>
              <a:gdLst/>
              <a:ahLst/>
              <a:cxnLst/>
              <a:rect l="0" t="0" r="0" b="0"/>
              <a:pathLst>
                <a:path w="107761" h="7842">
                  <a:moveTo>
                    <a:pt x="103188" y="7841"/>
                  </a:moveTo>
                  <a:lnTo>
                    <a:pt x="103188" y="7841"/>
                  </a:lnTo>
                  <a:lnTo>
                    <a:pt x="107400" y="3627"/>
                  </a:lnTo>
                  <a:lnTo>
                    <a:pt x="107760" y="2386"/>
                  </a:lnTo>
                  <a:lnTo>
                    <a:pt x="107117" y="1559"/>
                  </a:lnTo>
                  <a:lnTo>
                    <a:pt x="105807" y="1007"/>
                  </a:lnTo>
                  <a:lnTo>
                    <a:pt x="77108" y="0"/>
                  </a:lnTo>
                  <a:lnTo>
                    <a:pt x="0" y="78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99"/>
            <p:cNvSpPr/>
            <p:nvPr>
              <p:custDataLst>
                <p:tags r:id="rId45"/>
              </p:custDataLst>
            </p:nvPr>
          </p:nvSpPr>
          <p:spPr>
            <a:xfrm>
              <a:off x="6532563" y="4048125"/>
              <a:ext cx="119063" cy="7938"/>
            </a:xfrm>
            <a:custGeom>
              <a:avLst/>
              <a:gdLst/>
              <a:ahLst/>
              <a:cxnLst/>
              <a:rect l="0" t="0" r="0" b="0"/>
              <a:pathLst>
                <a:path w="119063" h="7938">
                  <a:moveTo>
                    <a:pt x="119062" y="0"/>
                  </a:moveTo>
                  <a:lnTo>
                    <a:pt x="119062" y="0"/>
                  </a:lnTo>
                  <a:lnTo>
                    <a:pt x="105505" y="882"/>
                  </a:lnTo>
                  <a:lnTo>
                    <a:pt x="66483" y="6834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SMARTInkShape-100"/>
          <p:cNvSpPr/>
          <p:nvPr>
            <p:custDataLst>
              <p:tags r:id="rId1"/>
            </p:custDataLst>
          </p:nvPr>
        </p:nvSpPr>
        <p:spPr>
          <a:xfrm>
            <a:off x="5413375" y="3992563"/>
            <a:ext cx="87314" cy="134938"/>
          </a:xfrm>
          <a:custGeom>
            <a:avLst/>
            <a:gdLst/>
            <a:ahLst/>
            <a:cxnLst/>
            <a:rect l="0" t="0" r="0" b="0"/>
            <a:pathLst>
              <a:path w="87314" h="134938">
                <a:moveTo>
                  <a:pt x="0" y="0"/>
                </a:moveTo>
                <a:lnTo>
                  <a:pt x="0" y="0"/>
                </a:lnTo>
                <a:lnTo>
                  <a:pt x="6336" y="7218"/>
                </a:lnTo>
                <a:lnTo>
                  <a:pt x="30156" y="46237"/>
                </a:lnTo>
                <a:lnTo>
                  <a:pt x="51105" y="81119"/>
                </a:lnTo>
                <a:lnTo>
                  <a:pt x="71602" y="115225"/>
                </a:lnTo>
                <a:lnTo>
                  <a:pt x="87313" y="13493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SMARTInkShape-Group20"/>
          <p:cNvGrpSpPr/>
          <p:nvPr/>
        </p:nvGrpSpPr>
        <p:grpSpPr>
          <a:xfrm>
            <a:off x="6694880" y="3849688"/>
            <a:ext cx="805116" cy="364290"/>
            <a:chOff x="6694880" y="3849688"/>
            <a:chExt cx="805116" cy="364290"/>
          </a:xfrm>
        </p:grpSpPr>
        <p:sp>
          <p:nvSpPr>
            <p:cNvPr id="55" name="SMARTInkShape-101"/>
            <p:cNvSpPr/>
            <p:nvPr>
              <p:custDataLst>
                <p:tags r:id="rId29"/>
              </p:custDataLst>
            </p:nvPr>
          </p:nvSpPr>
          <p:spPr>
            <a:xfrm>
              <a:off x="6855768" y="3921125"/>
              <a:ext cx="197502" cy="292853"/>
            </a:xfrm>
            <a:custGeom>
              <a:avLst/>
              <a:gdLst/>
              <a:ahLst/>
              <a:cxnLst/>
              <a:rect l="0" t="0" r="0" b="0"/>
              <a:pathLst>
                <a:path w="197502" h="292853">
                  <a:moveTo>
                    <a:pt x="153045" y="0"/>
                  </a:moveTo>
                  <a:lnTo>
                    <a:pt x="153045" y="0"/>
                  </a:lnTo>
                  <a:lnTo>
                    <a:pt x="153045" y="4214"/>
                  </a:lnTo>
                  <a:lnTo>
                    <a:pt x="152162" y="5455"/>
                  </a:lnTo>
                  <a:lnTo>
                    <a:pt x="150693" y="6282"/>
                  </a:lnTo>
                  <a:lnTo>
                    <a:pt x="144943" y="7202"/>
                  </a:lnTo>
                  <a:lnTo>
                    <a:pt x="105589" y="13328"/>
                  </a:lnTo>
                  <a:lnTo>
                    <a:pt x="77459" y="20075"/>
                  </a:lnTo>
                  <a:lnTo>
                    <a:pt x="42668" y="33658"/>
                  </a:lnTo>
                  <a:lnTo>
                    <a:pt x="22542" y="42114"/>
                  </a:lnTo>
                  <a:lnTo>
                    <a:pt x="13316" y="49880"/>
                  </a:lnTo>
                  <a:lnTo>
                    <a:pt x="207" y="69237"/>
                  </a:lnTo>
                  <a:lnTo>
                    <a:pt x="0" y="74380"/>
                  </a:lnTo>
                  <a:lnTo>
                    <a:pt x="4473" y="84799"/>
                  </a:lnTo>
                  <a:lnTo>
                    <a:pt x="12696" y="96367"/>
                  </a:lnTo>
                  <a:lnTo>
                    <a:pt x="46562" y="117850"/>
                  </a:lnTo>
                  <a:lnTo>
                    <a:pt x="80041" y="136985"/>
                  </a:lnTo>
                  <a:lnTo>
                    <a:pt x="116874" y="153031"/>
                  </a:lnTo>
                  <a:lnTo>
                    <a:pt x="151156" y="179196"/>
                  </a:lnTo>
                  <a:lnTo>
                    <a:pt x="162789" y="188122"/>
                  </a:lnTo>
                  <a:lnTo>
                    <a:pt x="189976" y="222982"/>
                  </a:lnTo>
                  <a:lnTo>
                    <a:pt x="197501" y="237852"/>
                  </a:lnTo>
                  <a:lnTo>
                    <a:pt x="194557" y="251820"/>
                  </a:lnTo>
                  <a:lnTo>
                    <a:pt x="187370" y="267142"/>
                  </a:lnTo>
                  <a:lnTo>
                    <a:pt x="178296" y="276892"/>
                  </a:lnTo>
                  <a:lnTo>
                    <a:pt x="154842" y="287339"/>
                  </a:lnTo>
                  <a:lnTo>
                    <a:pt x="119876" y="292852"/>
                  </a:lnTo>
                  <a:lnTo>
                    <a:pt x="97061" y="291088"/>
                  </a:lnTo>
                  <a:lnTo>
                    <a:pt x="70413" y="285571"/>
                  </a:lnTo>
                  <a:lnTo>
                    <a:pt x="63990" y="281848"/>
                  </a:lnTo>
                  <a:lnTo>
                    <a:pt x="62807" y="277857"/>
                  </a:lnTo>
                  <a:lnTo>
                    <a:pt x="63844" y="266367"/>
                  </a:lnTo>
                  <a:lnTo>
                    <a:pt x="65355" y="262244"/>
                  </a:lnTo>
                  <a:lnTo>
                    <a:pt x="67245" y="259497"/>
                  </a:lnTo>
                  <a:lnTo>
                    <a:pt x="76469" y="248573"/>
                  </a:lnTo>
                  <a:lnTo>
                    <a:pt x="92726" y="230931"/>
                  </a:lnTo>
                  <a:lnTo>
                    <a:pt x="131166" y="196151"/>
                  </a:lnTo>
                  <a:lnTo>
                    <a:pt x="156500" y="169358"/>
                  </a:lnTo>
                  <a:lnTo>
                    <a:pt x="175537" y="134244"/>
                  </a:lnTo>
                  <a:lnTo>
                    <a:pt x="182051" y="119347"/>
                  </a:lnTo>
                  <a:lnTo>
                    <a:pt x="183982" y="105134"/>
                  </a:lnTo>
                  <a:lnTo>
                    <a:pt x="177889" y="71401"/>
                  </a:lnTo>
                  <a:lnTo>
                    <a:pt x="160981" y="39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102"/>
            <p:cNvSpPr/>
            <p:nvPr>
              <p:custDataLst>
                <p:tags r:id="rId30"/>
              </p:custDataLst>
            </p:nvPr>
          </p:nvSpPr>
          <p:spPr>
            <a:xfrm>
              <a:off x="7112133" y="3913187"/>
              <a:ext cx="126868" cy="172970"/>
            </a:xfrm>
            <a:custGeom>
              <a:avLst/>
              <a:gdLst/>
              <a:ahLst/>
              <a:cxnLst/>
              <a:rect l="0" t="0" r="0" b="0"/>
              <a:pathLst>
                <a:path w="126868" h="172970">
                  <a:moveTo>
                    <a:pt x="47491" y="0"/>
                  </a:moveTo>
                  <a:lnTo>
                    <a:pt x="47491" y="0"/>
                  </a:lnTo>
                  <a:lnTo>
                    <a:pt x="45140" y="23137"/>
                  </a:lnTo>
                  <a:lnTo>
                    <a:pt x="36444" y="51216"/>
                  </a:lnTo>
                  <a:lnTo>
                    <a:pt x="19687" y="85434"/>
                  </a:lnTo>
                  <a:lnTo>
                    <a:pt x="7454" y="121250"/>
                  </a:lnTo>
                  <a:lnTo>
                    <a:pt x="866" y="141791"/>
                  </a:lnTo>
                  <a:lnTo>
                    <a:pt x="0" y="160383"/>
                  </a:lnTo>
                  <a:lnTo>
                    <a:pt x="1719" y="163366"/>
                  </a:lnTo>
                  <a:lnTo>
                    <a:pt x="8334" y="169033"/>
                  </a:lnTo>
                  <a:lnTo>
                    <a:pt x="14801" y="172140"/>
                  </a:lnTo>
                  <a:lnTo>
                    <a:pt x="17760" y="172969"/>
                  </a:lnTo>
                  <a:lnTo>
                    <a:pt x="25752" y="171537"/>
                  </a:lnTo>
                  <a:lnTo>
                    <a:pt x="36066" y="168843"/>
                  </a:lnTo>
                  <a:lnTo>
                    <a:pt x="71890" y="166971"/>
                  </a:lnTo>
                  <a:lnTo>
                    <a:pt x="126867" y="166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103"/>
            <p:cNvSpPr/>
            <p:nvPr>
              <p:custDataLst>
                <p:tags r:id="rId31"/>
              </p:custDataLst>
            </p:nvPr>
          </p:nvSpPr>
          <p:spPr>
            <a:xfrm>
              <a:off x="7231062" y="3952875"/>
              <a:ext cx="31425" cy="246063"/>
            </a:xfrm>
            <a:custGeom>
              <a:avLst/>
              <a:gdLst/>
              <a:ahLst/>
              <a:cxnLst/>
              <a:rect l="0" t="0" r="0" b="0"/>
              <a:pathLst>
                <a:path w="31425" h="246063">
                  <a:moveTo>
                    <a:pt x="23812" y="0"/>
                  </a:moveTo>
                  <a:lnTo>
                    <a:pt x="23812" y="0"/>
                  </a:lnTo>
                  <a:lnTo>
                    <a:pt x="26165" y="34537"/>
                  </a:lnTo>
                  <a:lnTo>
                    <a:pt x="30647" y="66206"/>
                  </a:lnTo>
                  <a:lnTo>
                    <a:pt x="31424" y="96542"/>
                  </a:lnTo>
                  <a:lnTo>
                    <a:pt x="27440" y="133458"/>
                  </a:lnTo>
                  <a:lnTo>
                    <a:pt x="23648" y="172764"/>
                  </a:lnTo>
                  <a:lnTo>
                    <a:pt x="15320" y="206008"/>
                  </a:lnTo>
                  <a:lnTo>
                    <a:pt x="0" y="246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104"/>
            <p:cNvSpPr/>
            <p:nvPr>
              <p:custDataLst>
                <p:tags r:id="rId32"/>
              </p:custDataLst>
            </p:nvPr>
          </p:nvSpPr>
          <p:spPr>
            <a:xfrm>
              <a:off x="7338511" y="3960812"/>
              <a:ext cx="161485" cy="203933"/>
            </a:xfrm>
            <a:custGeom>
              <a:avLst/>
              <a:gdLst/>
              <a:ahLst/>
              <a:cxnLst/>
              <a:rect l="0" t="0" r="0" b="0"/>
              <a:pathLst>
                <a:path w="161485" h="203933">
                  <a:moveTo>
                    <a:pt x="75114" y="0"/>
                  </a:moveTo>
                  <a:lnTo>
                    <a:pt x="75114" y="0"/>
                  </a:lnTo>
                  <a:lnTo>
                    <a:pt x="75114" y="4214"/>
                  </a:lnTo>
                  <a:lnTo>
                    <a:pt x="72761" y="8634"/>
                  </a:lnTo>
                  <a:lnTo>
                    <a:pt x="45407" y="44382"/>
                  </a:lnTo>
                  <a:lnTo>
                    <a:pt x="25754" y="76063"/>
                  </a:lnTo>
                  <a:lnTo>
                    <a:pt x="8021" y="108598"/>
                  </a:lnTo>
                  <a:lnTo>
                    <a:pt x="2183" y="137411"/>
                  </a:lnTo>
                  <a:lnTo>
                    <a:pt x="35" y="141878"/>
                  </a:lnTo>
                  <a:lnTo>
                    <a:pt x="0" y="153897"/>
                  </a:lnTo>
                  <a:lnTo>
                    <a:pt x="3807" y="168059"/>
                  </a:lnTo>
                  <a:lnTo>
                    <a:pt x="15866" y="189143"/>
                  </a:lnTo>
                  <a:lnTo>
                    <a:pt x="25557" y="198129"/>
                  </a:lnTo>
                  <a:lnTo>
                    <a:pt x="40447" y="202710"/>
                  </a:lnTo>
                  <a:lnTo>
                    <a:pt x="49357" y="203932"/>
                  </a:lnTo>
                  <a:lnTo>
                    <a:pt x="66312" y="200586"/>
                  </a:lnTo>
                  <a:lnTo>
                    <a:pt x="105868" y="180036"/>
                  </a:lnTo>
                  <a:lnTo>
                    <a:pt x="124306" y="168389"/>
                  </a:lnTo>
                  <a:lnTo>
                    <a:pt x="146338" y="139292"/>
                  </a:lnTo>
                  <a:lnTo>
                    <a:pt x="159248" y="112475"/>
                  </a:lnTo>
                  <a:lnTo>
                    <a:pt x="161484" y="93298"/>
                  </a:lnTo>
                  <a:lnTo>
                    <a:pt x="157933" y="70859"/>
                  </a:lnTo>
                  <a:lnTo>
                    <a:pt x="151296" y="55881"/>
                  </a:lnTo>
                  <a:lnTo>
                    <a:pt x="134815" y="37464"/>
                  </a:lnTo>
                  <a:lnTo>
                    <a:pt x="9098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105"/>
            <p:cNvSpPr/>
            <p:nvPr>
              <p:custDataLst>
                <p:tags r:id="rId33"/>
              </p:custDataLst>
            </p:nvPr>
          </p:nvSpPr>
          <p:spPr>
            <a:xfrm>
              <a:off x="6694880" y="3873500"/>
              <a:ext cx="119176" cy="192691"/>
            </a:xfrm>
            <a:custGeom>
              <a:avLst/>
              <a:gdLst/>
              <a:ahLst/>
              <a:cxnLst/>
              <a:rect l="0" t="0" r="0" b="0"/>
              <a:pathLst>
                <a:path w="119176" h="192691">
                  <a:moveTo>
                    <a:pt x="83744" y="0"/>
                  </a:moveTo>
                  <a:lnTo>
                    <a:pt x="83744" y="0"/>
                  </a:lnTo>
                  <a:lnTo>
                    <a:pt x="90579" y="0"/>
                  </a:lnTo>
                  <a:lnTo>
                    <a:pt x="65276" y="11047"/>
                  </a:lnTo>
                  <a:lnTo>
                    <a:pt x="28445" y="22285"/>
                  </a:lnTo>
                  <a:lnTo>
                    <a:pt x="10032" y="31787"/>
                  </a:lnTo>
                  <a:lnTo>
                    <a:pt x="2477" y="38528"/>
                  </a:lnTo>
                  <a:lnTo>
                    <a:pt x="462" y="41560"/>
                  </a:lnTo>
                  <a:lnTo>
                    <a:pt x="0" y="45346"/>
                  </a:lnTo>
                  <a:lnTo>
                    <a:pt x="1840" y="54256"/>
                  </a:lnTo>
                  <a:lnTo>
                    <a:pt x="12048" y="69188"/>
                  </a:lnTo>
                  <a:lnTo>
                    <a:pt x="18953" y="74847"/>
                  </a:lnTo>
                  <a:lnTo>
                    <a:pt x="54853" y="91542"/>
                  </a:lnTo>
                  <a:lnTo>
                    <a:pt x="64731" y="95366"/>
                  </a:lnTo>
                  <a:lnTo>
                    <a:pt x="100252" y="117129"/>
                  </a:lnTo>
                  <a:lnTo>
                    <a:pt x="108719" y="124964"/>
                  </a:lnTo>
                  <a:lnTo>
                    <a:pt x="118370" y="141394"/>
                  </a:lnTo>
                  <a:lnTo>
                    <a:pt x="119175" y="146298"/>
                  </a:lnTo>
                  <a:lnTo>
                    <a:pt x="117719" y="156449"/>
                  </a:lnTo>
                  <a:lnTo>
                    <a:pt x="107726" y="172081"/>
                  </a:lnTo>
                  <a:lnTo>
                    <a:pt x="89380" y="183671"/>
                  </a:lnTo>
                  <a:lnTo>
                    <a:pt x="67187" y="192690"/>
                  </a:lnTo>
                  <a:lnTo>
                    <a:pt x="28183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106"/>
            <p:cNvSpPr/>
            <p:nvPr>
              <p:custDataLst>
                <p:tags r:id="rId34"/>
              </p:custDataLst>
            </p:nvPr>
          </p:nvSpPr>
          <p:spPr>
            <a:xfrm>
              <a:off x="6762750" y="3849688"/>
              <a:ext cx="23814" cy="246063"/>
            </a:xfrm>
            <a:custGeom>
              <a:avLst/>
              <a:gdLst/>
              <a:ahLst/>
              <a:cxnLst/>
              <a:rect l="0" t="0" r="0" b="0"/>
              <a:pathLst>
                <a:path w="23814" h="246063">
                  <a:moveTo>
                    <a:pt x="0" y="0"/>
                  </a:moveTo>
                  <a:lnTo>
                    <a:pt x="0" y="0"/>
                  </a:lnTo>
                  <a:lnTo>
                    <a:pt x="6337" y="38004"/>
                  </a:lnTo>
                  <a:lnTo>
                    <a:pt x="13538" y="69958"/>
                  </a:lnTo>
                  <a:lnTo>
                    <a:pt x="20376" y="105199"/>
                  </a:lnTo>
                  <a:lnTo>
                    <a:pt x="22794" y="135827"/>
                  </a:lnTo>
                  <a:lnTo>
                    <a:pt x="23360" y="162673"/>
                  </a:lnTo>
                  <a:lnTo>
                    <a:pt x="23813" y="246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SMARTInkShape-Group21"/>
          <p:cNvGrpSpPr/>
          <p:nvPr/>
        </p:nvGrpSpPr>
        <p:grpSpPr>
          <a:xfrm>
            <a:off x="1414346" y="5603875"/>
            <a:ext cx="1712330" cy="658814"/>
            <a:chOff x="1414346" y="5603875"/>
            <a:chExt cx="1712330" cy="658814"/>
          </a:xfrm>
        </p:grpSpPr>
        <p:sp>
          <p:nvSpPr>
            <p:cNvPr id="62" name="SMARTInkShape-107"/>
            <p:cNvSpPr/>
            <p:nvPr>
              <p:custDataLst>
                <p:tags r:id="rId17"/>
              </p:custDataLst>
            </p:nvPr>
          </p:nvSpPr>
          <p:spPr>
            <a:xfrm>
              <a:off x="1651000" y="5818188"/>
              <a:ext cx="55563" cy="269875"/>
            </a:xfrm>
            <a:custGeom>
              <a:avLst/>
              <a:gdLst/>
              <a:ahLst/>
              <a:cxnLst/>
              <a:rect l="0" t="0" r="0" b="0"/>
              <a:pathLst>
                <a:path w="55563" h="269875">
                  <a:moveTo>
                    <a:pt x="0" y="0"/>
                  </a:moveTo>
                  <a:lnTo>
                    <a:pt x="0" y="0"/>
                  </a:lnTo>
                  <a:lnTo>
                    <a:pt x="882" y="13555"/>
                  </a:lnTo>
                  <a:lnTo>
                    <a:pt x="11048" y="52578"/>
                  </a:lnTo>
                  <a:lnTo>
                    <a:pt x="21258" y="91295"/>
                  </a:lnTo>
                  <a:lnTo>
                    <a:pt x="31768" y="122462"/>
                  </a:lnTo>
                  <a:lnTo>
                    <a:pt x="39693" y="154171"/>
                  </a:lnTo>
                  <a:lnTo>
                    <a:pt x="46058" y="191751"/>
                  </a:lnTo>
                  <a:lnTo>
                    <a:pt x="52770" y="228833"/>
                  </a:lnTo>
                  <a:lnTo>
                    <a:pt x="55562" y="2698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108"/>
            <p:cNvSpPr/>
            <p:nvPr>
              <p:custDataLst>
                <p:tags r:id="rId18"/>
              </p:custDataLst>
            </p:nvPr>
          </p:nvSpPr>
          <p:spPr>
            <a:xfrm>
              <a:off x="1785938" y="5814415"/>
              <a:ext cx="182563" cy="277595"/>
            </a:xfrm>
            <a:custGeom>
              <a:avLst/>
              <a:gdLst/>
              <a:ahLst/>
              <a:cxnLst/>
              <a:rect l="0" t="0" r="0" b="0"/>
              <a:pathLst>
                <a:path w="182563" h="277595">
                  <a:moveTo>
                    <a:pt x="0" y="35522"/>
                  </a:moveTo>
                  <a:lnTo>
                    <a:pt x="0" y="35522"/>
                  </a:lnTo>
                  <a:lnTo>
                    <a:pt x="11792" y="24613"/>
                  </a:lnTo>
                  <a:lnTo>
                    <a:pt x="19858" y="20237"/>
                  </a:lnTo>
                  <a:lnTo>
                    <a:pt x="27505" y="8793"/>
                  </a:lnTo>
                  <a:lnTo>
                    <a:pt x="32215" y="6003"/>
                  </a:lnTo>
                  <a:lnTo>
                    <a:pt x="46638" y="0"/>
                  </a:lnTo>
                  <a:lnTo>
                    <a:pt x="52259" y="375"/>
                  </a:lnTo>
                  <a:lnTo>
                    <a:pt x="65559" y="5496"/>
                  </a:lnTo>
                  <a:lnTo>
                    <a:pt x="104762" y="37542"/>
                  </a:lnTo>
                  <a:lnTo>
                    <a:pt x="112118" y="44652"/>
                  </a:lnTo>
                  <a:lnTo>
                    <a:pt x="121218" y="62040"/>
                  </a:lnTo>
                  <a:lnTo>
                    <a:pt x="125858" y="96192"/>
                  </a:lnTo>
                  <a:lnTo>
                    <a:pt x="126849" y="135833"/>
                  </a:lnTo>
                  <a:lnTo>
                    <a:pt x="115178" y="174464"/>
                  </a:lnTo>
                  <a:lnTo>
                    <a:pt x="104486" y="195851"/>
                  </a:lnTo>
                  <a:lnTo>
                    <a:pt x="78990" y="229954"/>
                  </a:lnTo>
                  <a:lnTo>
                    <a:pt x="43170" y="262944"/>
                  </a:lnTo>
                  <a:lnTo>
                    <a:pt x="32122" y="268890"/>
                  </a:lnTo>
                  <a:lnTo>
                    <a:pt x="22213" y="272415"/>
                  </a:lnTo>
                  <a:lnTo>
                    <a:pt x="14870" y="276921"/>
                  </a:lnTo>
                  <a:lnTo>
                    <a:pt x="11677" y="277594"/>
                  </a:lnTo>
                  <a:lnTo>
                    <a:pt x="8666" y="277161"/>
                  </a:lnTo>
                  <a:lnTo>
                    <a:pt x="5777" y="275990"/>
                  </a:lnTo>
                  <a:lnTo>
                    <a:pt x="3851" y="274327"/>
                  </a:lnTo>
                  <a:lnTo>
                    <a:pt x="1711" y="270127"/>
                  </a:lnTo>
                  <a:lnTo>
                    <a:pt x="150" y="237168"/>
                  </a:lnTo>
                  <a:lnTo>
                    <a:pt x="4258" y="220897"/>
                  </a:lnTo>
                  <a:lnTo>
                    <a:pt x="13357" y="210222"/>
                  </a:lnTo>
                  <a:lnTo>
                    <a:pt x="19488" y="204905"/>
                  </a:lnTo>
                  <a:lnTo>
                    <a:pt x="33355" y="198998"/>
                  </a:lnTo>
                  <a:lnTo>
                    <a:pt x="49220" y="197255"/>
                  </a:lnTo>
                  <a:lnTo>
                    <a:pt x="85798" y="203321"/>
                  </a:lnTo>
                  <a:lnTo>
                    <a:pt x="122977" y="213012"/>
                  </a:lnTo>
                  <a:lnTo>
                    <a:pt x="182562" y="2339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109"/>
            <p:cNvSpPr/>
            <p:nvPr>
              <p:custDataLst>
                <p:tags r:id="rId19"/>
              </p:custDataLst>
            </p:nvPr>
          </p:nvSpPr>
          <p:spPr>
            <a:xfrm>
              <a:off x="1936750" y="5827844"/>
              <a:ext cx="188770" cy="192776"/>
            </a:xfrm>
            <a:custGeom>
              <a:avLst/>
              <a:gdLst/>
              <a:ahLst/>
              <a:cxnLst/>
              <a:rect l="0" t="0" r="0" b="0"/>
              <a:pathLst>
                <a:path w="188770" h="192776">
                  <a:moveTo>
                    <a:pt x="39687" y="22093"/>
                  </a:moveTo>
                  <a:lnTo>
                    <a:pt x="39687" y="22093"/>
                  </a:lnTo>
                  <a:lnTo>
                    <a:pt x="28639" y="33141"/>
                  </a:lnTo>
                  <a:lnTo>
                    <a:pt x="21029" y="49179"/>
                  </a:lnTo>
                  <a:lnTo>
                    <a:pt x="17402" y="70689"/>
                  </a:lnTo>
                  <a:lnTo>
                    <a:pt x="22843" y="109001"/>
                  </a:lnTo>
                  <a:lnTo>
                    <a:pt x="30840" y="134707"/>
                  </a:lnTo>
                  <a:lnTo>
                    <a:pt x="49280" y="164674"/>
                  </a:lnTo>
                  <a:lnTo>
                    <a:pt x="62128" y="178894"/>
                  </a:lnTo>
                  <a:lnTo>
                    <a:pt x="72004" y="184387"/>
                  </a:lnTo>
                  <a:lnTo>
                    <a:pt x="100616" y="192775"/>
                  </a:lnTo>
                  <a:lnTo>
                    <a:pt x="137925" y="187480"/>
                  </a:lnTo>
                  <a:lnTo>
                    <a:pt x="151258" y="182029"/>
                  </a:lnTo>
                  <a:lnTo>
                    <a:pt x="175413" y="163350"/>
                  </a:lnTo>
                  <a:lnTo>
                    <a:pt x="184658" y="146262"/>
                  </a:lnTo>
                  <a:lnTo>
                    <a:pt x="188769" y="116015"/>
                  </a:lnTo>
                  <a:lnTo>
                    <a:pt x="185026" y="96468"/>
                  </a:lnTo>
                  <a:lnTo>
                    <a:pt x="168252" y="62360"/>
                  </a:lnTo>
                  <a:lnTo>
                    <a:pt x="152526" y="36482"/>
                  </a:lnTo>
                  <a:lnTo>
                    <a:pt x="133093" y="20673"/>
                  </a:lnTo>
                  <a:lnTo>
                    <a:pt x="99221" y="4082"/>
                  </a:lnTo>
                  <a:lnTo>
                    <a:pt x="69772" y="0"/>
                  </a:lnTo>
                  <a:lnTo>
                    <a:pt x="37562" y="4957"/>
                  </a:lnTo>
                  <a:lnTo>
                    <a:pt x="0" y="14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110"/>
            <p:cNvSpPr/>
            <p:nvPr>
              <p:custDataLst>
                <p:tags r:id="rId20"/>
              </p:custDataLst>
            </p:nvPr>
          </p:nvSpPr>
          <p:spPr>
            <a:xfrm>
              <a:off x="2254250" y="5826125"/>
              <a:ext cx="31751" cy="182564"/>
            </a:xfrm>
            <a:custGeom>
              <a:avLst/>
              <a:gdLst/>
              <a:ahLst/>
              <a:cxnLst/>
              <a:rect l="0" t="0" r="0" b="0"/>
              <a:pathLst>
                <a:path w="31751" h="182564">
                  <a:moveTo>
                    <a:pt x="0" y="0"/>
                  </a:moveTo>
                  <a:lnTo>
                    <a:pt x="0" y="0"/>
                  </a:lnTo>
                  <a:lnTo>
                    <a:pt x="4214" y="4213"/>
                  </a:lnTo>
                  <a:lnTo>
                    <a:pt x="11824" y="40754"/>
                  </a:lnTo>
                  <a:lnTo>
                    <a:pt x="17693" y="75585"/>
                  </a:lnTo>
                  <a:lnTo>
                    <a:pt x="24351" y="106768"/>
                  </a:lnTo>
                  <a:lnTo>
                    <a:pt x="31750" y="182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111"/>
            <p:cNvSpPr/>
            <p:nvPr>
              <p:custDataLst>
                <p:tags r:id="rId21"/>
              </p:custDataLst>
            </p:nvPr>
          </p:nvSpPr>
          <p:spPr>
            <a:xfrm>
              <a:off x="2166937" y="5881688"/>
              <a:ext cx="166689" cy="39688"/>
            </a:xfrm>
            <a:custGeom>
              <a:avLst/>
              <a:gdLst/>
              <a:ahLst/>
              <a:cxnLst/>
              <a:rect l="0" t="0" r="0" b="0"/>
              <a:pathLst>
                <a:path w="166689" h="39688">
                  <a:moveTo>
                    <a:pt x="166688" y="0"/>
                  </a:moveTo>
                  <a:lnTo>
                    <a:pt x="166688" y="0"/>
                  </a:lnTo>
                  <a:lnTo>
                    <a:pt x="133273" y="13538"/>
                  </a:lnTo>
                  <a:lnTo>
                    <a:pt x="100507" y="23873"/>
                  </a:lnTo>
                  <a:lnTo>
                    <a:pt x="66283" y="31593"/>
                  </a:lnTo>
                  <a:lnTo>
                    <a:pt x="0" y="39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112"/>
            <p:cNvSpPr/>
            <p:nvPr>
              <p:custDataLst>
                <p:tags r:id="rId22"/>
              </p:custDataLst>
            </p:nvPr>
          </p:nvSpPr>
          <p:spPr>
            <a:xfrm>
              <a:off x="2381250" y="5770563"/>
              <a:ext cx="127001" cy="158146"/>
            </a:xfrm>
            <a:custGeom>
              <a:avLst/>
              <a:gdLst/>
              <a:ahLst/>
              <a:cxnLst/>
              <a:rect l="0" t="0" r="0" b="0"/>
              <a:pathLst>
                <a:path w="127001" h="158146">
                  <a:moveTo>
                    <a:pt x="0" y="0"/>
                  </a:moveTo>
                  <a:lnTo>
                    <a:pt x="0" y="0"/>
                  </a:lnTo>
                  <a:lnTo>
                    <a:pt x="6337" y="7218"/>
                  </a:lnTo>
                  <a:lnTo>
                    <a:pt x="11048" y="15261"/>
                  </a:lnTo>
                  <a:lnTo>
                    <a:pt x="14445" y="33920"/>
                  </a:lnTo>
                  <a:lnTo>
                    <a:pt x="8915" y="71137"/>
                  </a:lnTo>
                  <a:lnTo>
                    <a:pt x="1189" y="107581"/>
                  </a:lnTo>
                  <a:lnTo>
                    <a:pt x="70" y="144585"/>
                  </a:lnTo>
                  <a:lnTo>
                    <a:pt x="31" y="151866"/>
                  </a:lnTo>
                  <a:lnTo>
                    <a:pt x="902" y="154160"/>
                  </a:lnTo>
                  <a:lnTo>
                    <a:pt x="2366" y="155690"/>
                  </a:lnTo>
                  <a:lnTo>
                    <a:pt x="4223" y="156709"/>
                  </a:lnTo>
                  <a:lnTo>
                    <a:pt x="19478" y="158145"/>
                  </a:lnTo>
                  <a:lnTo>
                    <a:pt x="56982" y="147648"/>
                  </a:lnTo>
                  <a:lnTo>
                    <a:pt x="89154" y="137221"/>
                  </a:lnTo>
                  <a:lnTo>
                    <a:pt x="102242" y="135070"/>
                  </a:lnTo>
                  <a:lnTo>
                    <a:pt x="127000" y="1269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113"/>
            <p:cNvSpPr/>
            <p:nvPr>
              <p:custDataLst>
                <p:tags r:id="rId23"/>
              </p:custDataLst>
            </p:nvPr>
          </p:nvSpPr>
          <p:spPr>
            <a:xfrm>
              <a:off x="2476500" y="5762625"/>
              <a:ext cx="55563" cy="238126"/>
            </a:xfrm>
            <a:custGeom>
              <a:avLst/>
              <a:gdLst/>
              <a:ahLst/>
              <a:cxnLst/>
              <a:rect l="0" t="0" r="0" b="0"/>
              <a:pathLst>
                <a:path w="55563" h="238126">
                  <a:moveTo>
                    <a:pt x="0" y="0"/>
                  </a:moveTo>
                  <a:lnTo>
                    <a:pt x="0" y="0"/>
                  </a:lnTo>
                  <a:lnTo>
                    <a:pt x="6283" y="25903"/>
                  </a:lnTo>
                  <a:lnTo>
                    <a:pt x="8966" y="41499"/>
                  </a:lnTo>
                  <a:lnTo>
                    <a:pt x="20357" y="75551"/>
                  </a:lnTo>
                  <a:lnTo>
                    <a:pt x="28812" y="110784"/>
                  </a:lnTo>
                  <a:lnTo>
                    <a:pt x="35577" y="148263"/>
                  </a:lnTo>
                  <a:lnTo>
                    <a:pt x="55562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114"/>
            <p:cNvSpPr/>
            <p:nvPr>
              <p:custDataLst>
                <p:tags r:id="rId24"/>
              </p:custDataLst>
            </p:nvPr>
          </p:nvSpPr>
          <p:spPr>
            <a:xfrm>
              <a:off x="2597215" y="5754687"/>
              <a:ext cx="169437" cy="190501"/>
            </a:xfrm>
            <a:custGeom>
              <a:avLst/>
              <a:gdLst/>
              <a:ahLst/>
              <a:cxnLst/>
              <a:rect l="0" t="0" r="0" b="0"/>
              <a:pathLst>
                <a:path w="169437" h="190501">
                  <a:moveTo>
                    <a:pt x="38035" y="0"/>
                  </a:moveTo>
                  <a:lnTo>
                    <a:pt x="38035" y="0"/>
                  </a:lnTo>
                  <a:lnTo>
                    <a:pt x="9575" y="27579"/>
                  </a:lnTo>
                  <a:lnTo>
                    <a:pt x="3925" y="29896"/>
                  </a:lnTo>
                  <a:lnTo>
                    <a:pt x="2066" y="31396"/>
                  </a:lnTo>
                  <a:lnTo>
                    <a:pt x="0" y="35415"/>
                  </a:lnTo>
                  <a:lnTo>
                    <a:pt x="331" y="36839"/>
                  </a:lnTo>
                  <a:lnTo>
                    <a:pt x="1434" y="37789"/>
                  </a:lnTo>
                  <a:lnTo>
                    <a:pt x="3051" y="38421"/>
                  </a:lnTo>
                  <a:lnTo>
                    <a:pt x="40738" y="39577"/>
                  </a:lnTo>
                  <a:lnTo>
                    <a:pt x="77571" y="40548"/>
                  </a:lnTo>
                  <a:lnTo>
                    <a:pt x="113199" y="48317"/>
                  </a:lnTo>
                  <a:lnTo>
                    <a:pt x="141958" y="62559"/>
                  </a:lnTo>
                  <a:lnTo>
                    <a:pt x="165017" y="81476"/>
                  </a:lnTo>
                  <a:lnTo>
                    <a:pt x="169436" y="88541"/>
                  </a:lnTo>
                  <a:lnTo>
                    <a:pt x="167711" y="110117"/>
                  </a:lnTo>
                  <a:lnTo>
                    <a:pt x="157401" y="134639"/>
                  </a:lnTo>
                  <a:lnTo>
                    <a:pt x="125167" y="167275"/>
                  </a:lnTo>
                  <a:lnTo>
                    <a:pt x="102853" y="176661"/>
                  </a:lnTo>
                  <a:lnTo>
                    <a:pt x="69686" y="185028"/>
                  </a:lnTo>
                  <a:lnTo>
                    <a:pt x="45973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115"/>
            <p:cNvSpPr/>
            <p:nvPr>
              <p:custDataLst>
                <p:tags r:id="rId25"/>
              </p:custDataLst>
            </p:nvPr>
          </p:nvSpPr>
          <p:spPr>
            <a:xfrm>
              <a:off x="2571750" y="5683250"/>
              <a:ext cx="119064" cy="87314"/>
            </a:xfrm>
            <a:custGeom>
              <a:avLst/>
              <a:gdLst/>
              <a:ahLst/>
              <a:cxnLst/>
              <a:rect l="0" t="0" r="0" b="0"/>
              <a:pathLst>
                <a:path w="119064" h="87314">
                  <a:moveTo>
                    <a:pt x="119063" y="0"/>
                  </a:moveTo>
                  <a:lnTo>
                    <a:pt x="119063" y="0"/>
                  </a:lnTo>
                  <a:lnTo>
                    <a:pt x="85142" y="33920"/>
                  </a:lnTo>
                  <a:lnTo>
                    <a:pt x="55134" y="56710"/>
                  </a:lnTo>
                  <a:lnTo>
                    <a:pt x="0" y="87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116"/>
            <p:cNvSpPr/>
            <p:nvPr>
              <p:custDataLst>
                <p:tags r:id="rId26"/>
              </p:custDataLst>
            </p:nvPr>
          </p:nvSpPr>
          <p:spPr>
            <a:xfrm>
              <a:off x="2794434" y="5691188"/>
              <a:ext cx="165664" cy="237023"/>
            </a:xfrm>
            <a:custGeom>
              <a:avLst/>
              <a:gdLst/>
              <a:ahLst/>
              <a:cxnLst/>
              <a:rect l="0" t="0" r="0" b="0"/>
              <a:pathLst>
                <a:path w="165664" h="237023">
                  <a:moveTo>
                    <a:pt x="31316" y="0"/>
                  </a:moveTo>
                  <a:lnTo>
                    <a:pt x="31316" y="0"/>
                  </a:lnTo>
                  <a:lnTo>
                    <a:pt x="31316" y="4213"/>
                  </a:lnTo>
                  <a:lnTo>
                    <a:pt x="17586" y="43885"/>
                  </a:lnTo>
                  <a:lnTo>
                    <a:pt x="9386" y="79372"/>
                  </a:lnTo>
                  <a:lnTo>
                    <a:pt x="1767" y="114880"/>
                  </a:lnTo>
                  <a:lnTo>
                    <a:pt x="0" y="147829"/>
                  </a:lnTo>
                  <a:lnTo>
                    <a:pt x="3908" y="177955"/>
                  </a:lnTo>
                  <a:lnTo>
                    <a:pt x="14865" y="205009"/>
                  </a:lnTo>
                  <a:lnTo>
                    <a:pt x="29284" y="225568"/>
                  </a:lnTo>
                  <a:lnTo>
                    <a:pt x="37174" y="232543"/>
                  </a:lnTo>
                  <a:lnTo>
                    <a:pt x="40513" y="234404"/>
                  </a:lnTo>
                  <a:lnTo>
                    <a:pt x="57853" y="237022"/>
                  </a:lnTo>
                  <a:lnTo>
                    <a:pt x="88176" y="233584"/>
                  </a:lnTo>
                  <a:lnTo>
                    <a:pt x="123490" y="219066"/>
                  </a:lnTo>
                  <a:lnTo>
                    <a:pt x="133431" y="212602"/>
                  </a:lnTo>
                  <a:lnTo>
                    <a:pt x="148199" y="191365"/>
                  </a:lnTo>
                  <a:lnTo>
                    <a:pt x="161772" y="159803"/>
                  </a:lnTo>
                  <a:lnTo>
                    <a:pt x="165663" y="125919"/>
                  </a:lnTo>
                  <a:lnTo>
                    <a:pt x="159800" y="95918"/>
                  </a:lnTo>
                  <a:lnTo>
                    <a:pt x="151798" y="77711"/>
                  </a:lnTo>
                  <a:lnTo>
                    <a:pt x="143366" y="66581"/>
                  </a:lnTo>
                  <a:lnTo>
                    <a:pt x="106351" y="45482"/>
                  </a:lnTo>
                  <a:lnTo>
                    <a:pt x="71112" y="33361"/>
                  </a:lnTo>
                  <a:lnTo>
                    <a:pt x="23378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117"/>
            <p:cNvSpPr/>
            <p:nvPr>
              <p:custDataLst>
                <p:tags r:id="rId27"/>
              </p:custDataLst>
            </p:nvPr>
          </p:nvSpPr>
          <p:spPr>
            <a:xfrm>
              <a:off x="2905125" y="5603875"/>
              <a:ext cx="221551" cy="444501"/>
            </a:xfrm>
            <a:custGeom>
              <a:avLst/>
              <a:gdLst/>
              <a:ahLst/>
              <a:cxnLst/>
              <a:rect l="0" t="0" r="0" b="0"/>
              <a:pathLst>
                <a:path w="221551" h="444501">
                  <a:moveTo>
                    <a:pt x="0" y="0"/>
                  </a:moveTo>
                  <a:lnTo>
                    <a:pt x="0" y="0"/>
                  </a:lnTo>
                  <a:lnTo>
                    <a:pt x="27086" y="22871"/>
                  </a:lnTo>
                  <a:lnTo>
                    <a:pt x="61579" y="41567"/>
                  </a:lnTo>
                  <a:lnTo>
                    <a:pt x="100615" y="66393"/>
                  </a:lnTo>
                  <a:lnTo>
                    <a:pt x="137125" y="92462"/>
                  </a:lnTo>
                  <a:lnTo>
                    <a:pt x="174598" y="129498"/>
                  </a:lnTo>
                  <a:lnTo>
                    <a:pt x="200000" y="167670"/>
                  </a:lnTo>
                  <a:lnTo>
                    <a:pt x="214285" y="204803"/>
                  </a:lnTo>
                  <a:lnTo>
                    <a:pt x="219890" y="235308"/>
                  </a:lnTo>
                  <a:lnTo>
                    <a:pt x="221550" y="269530"/>
                  </a:lnTo>
                  <a:lnTo>
                    <a:pt x="213615" y="307598"/>
                  </a:lnTo>
                  <a:lnTo>
                    <a:pt x="194249" y="342721"/>
                  </a:lnTo>
                  <a:lnTo>
                    <a:pt x="170564" y="377098"/>
                  </a:lnTo>
                  <a:lnTo>
                    <a:pt x="166626" y="383689"/>
                  </a:lnTo>
                  <a:lnTo>
                    <a:pt x="127602" y="414759"/>
                  </a:lnTo>
                  <a:lnTo>
                    <a:pt x="108070" y="430102"/>
                  </a:lnTo>
                  <a:lnTo>
                    <a:pt x="71438" y="444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118"/>
            <p:cNvSpPr/>
            <p:nvPr>
              <p:custDataLst>
                <p:tags r:id="rId28"/>
              </p:custDataLst>
            </p:nvPr>
          </p:nvSpPr>
          <p:spPr>
            <a:xfrm>
              <a:off x="1414346" y="5655599"/>
              <a:ext cx="223924" cy="607090"/>
            </a:xfrm>
            <a:custGeom>
              <a:avLst/>
              <a:gdLst/>
              <a:ahLst/>
              <a:cxnLst/>
              <a:rect l="0" t="0" r="0" b="0"/>
              <a:pathLst>
                <a:path w="223924" h="607090">
                  <a:moveTo>
                    <a:pt x="196966" y="11776"/>
                  </a:moveTo>
                  <a:lnTo>
                    <a:pt x="196966" y="11776"/>
                  </a:lnTo>
                  <a:lnTo>
                    <a:pt x="185919" y="727"/>
                  </a:lnTo>
                  <a:lnTo>
                    <a:pt x="182546" y="0"/>
                  </a:lnTo>
                  <a:lnTo>
                    <a:pt x="174094" y="1544"/>
                  </a:lnTo>
                  <a:lnTo>
                    <a:pt x="155206" y="11586"/>
                  </a:lnTo>
                  <a:lnTo>
                    <a:pt x="131456" y="37119"/>
                  </a:lnTo>
                  <a:lnTo>
                    <a:pt x="104446" y="71264"/>
                  </a:lnTo>
                  <a:lnTo>
                    <a:pt x="84094" y="109892"/>
                  </a:lnTo>
                  <a:lnTo>
                    <a:pt x="63574" y="147265"/>
                  </a:lnTo>
                  <a:lnTo>
                    <a:pt x="46706" y="182542"/>
                  </a:lnTo>
                  <a:lnTo>
                    <a:pt x="35680" y="217388"/>
                  </a:lnTo>
                  <a:lnTo>
                    <a:pt x="25009" y="249750"/>
                  </a:lnTo>
                  <a:lnTo>
                    <a:pt x="16760" y="283973"/>
                  </a:lnTo>
                  <a:lnTo>
                    <a:pt x="10656" y="320228"/>
                  </a:lnTo>
                  <a:lnTo>
                    <a:pt x="5977" y="346128"/>
                  </a:lnTo>
                  <a:lnTo>
                    <a:pt x="1839" y="377335"/>
                  </a:lnTo>
                  <a:lnTo>
                    <a:pt x="0" y="408844"/>
                  </a:lnTo>
                  <a:lnTo>
                    <a:pt x="3886" y="438135"/>
                  </a:lnTo>
                  <a:lnTo>
                    <a:pt x="13639" y="472361"/>
                  </a:lnTo>
                  <a:lnTo>
                    <a:pt x="32987" y="510984"/>
                  </a:lnTo>
                  <a:lnTo>
                    <a:pt x="44507" y="529322"/>
                  </a:lnTo>
                  <a:lnTo>
                    <a:pt x="56887" y="540482"/>
                  </a:lnTo>
                  <a:lnTo>
                    <a:pt x="87160" y="552467"/>
                  </a:lnTo>
                  <a:lnTo>
                    <a:pt x="119844" y="557390"/>
                  </a:lnTo>
                  <a:lnTo>
                    <a:pt x="156084" y="558849"/>
                  </a:lnTo>
                  <a:lnTo>
                    <a:pt x="195067" y="561734"/>
                  </a:lnTo>
                  <a:lnTo>
                    <a:pt x="209927" y="568073"/>
                  </a:lnTo>
                  <a:lnTo>
                    <a:pt x="216838" y="573873"/>
                  </a:lnTo>
                  <a:lnTo>
                    <a:pt x="222849" y="582331"/>
                  </a:lnTo>
                  <a:lnTo>
                    <a:pt x="223923" y="587056"/>
                  </a:lnTo>
                  <a:lnTo>
                    <a:pt x="220779" y="6070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SMARTInkShape-Group22"/>
          <p:cNvGrpSpPr/>
          <p:nvPr/>
        </p:nvGrpSpPr>
        <p:grpSpPr>
          <a:xfrm>
            <a:off x="3246437" y="5691188"/>
            <a:ext cx="952501" cy="293688"/>
            <a:chOff x="3246437" y="5691188"/>
            <a:chExt cx="952501" cy="293688"/>
          </a:xfrm>
        </p:grpSpPr>
        <p:sp>
          <p:nvSpPr>
            <p:cNvPr id="75" name="SMARTInkShape-119"/>
            <p:cNvSpPr/>
            <p:nvPr>
              <p:custDataLst>
                <p:tags r:id="rId10"/>
              </p:custDataLst>
            </p:nvPr>
          </p:nvSpPr>
          <p:spPr>
            <a:xfrm>
              <a:off x="3246437" y="5691188"/>
              <a:ext cx="23814" cy="269876"/>
            </a:xfrm>
            <a:custGeom>
              <a:avLst/>
              <a:gdLst/>
              <a:ahLst/>
              <a:cxnLst/>
              <a:rect l="0" t="0" r="0" b="0"/>
              <a:pathLst>
                <a:path w="23814" h="269876">
                  <a:moveTo>
                    <a:pt x="0" y="0"/>
                  </a:moveTo>
                  <a:lnTo>
                    <a:pt x="0" y="0"/>
                  </a:lnTo>
                  <a:lnTo>
                    <a:pt x="4214" y="8427"/>
                  </a:lnTo>
                  <a:lnTo>
                    <a:pt x="7447" y="45499"/>
                  </a:lnTo>
                  <a:lnTo>
                    <a:pt x="7792" y="78745"/>
                  </a:lnTo>
                  <a:lnTo>
                    <a:pt x="7895" y="110937"/>
                  </a:lnTo>
                  <a:lnTo>
                    <a:pt x="7929" y="144993"/>
                  </a:lnTo>
                  <a:lnTo>
                    <a:pt x="10289" y="178910"/>
                  </a:lnTo>
                  <a:lnTo>
                    <a:pt x="14772" y="217804"/>
                  </a:lnTo>
                  <a:lnTo>
                    <a:pt x="23813" y="269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120"/>
            <p:cNvSpPr/>
            <p:nvPr>
              <p:custDataLst>
                <p:tags r:id="rId11"/>
              </p:custDataLst>
            </p:nvPr>
          </p:nvSpPr>
          <p:spPr>
            <a:xfrm>
              <a:off x="3413125" y="5969000"/>
              <a:ext cx="7939" cy="15876"/>
            </a:xfrm>
            <a:custGeom>
              <a:avLst/>
              <a:gdLst/>
              <a:ahLst/>
              <a:cxnLst/>
              <a:rect l="0" t="0" r="0" b="0"/>
              <a:pathLst>
                <a:path w="7939" h="15876">
                  <a:moveTo>
                    <a:pt x="7938" y="0"/>
                  </a:moveTo>
                  <a:lnTo>
                    <a:pt x="7938" y="0"/>
                  </a:lnTo>
                  <a:lnTo>
                    <a:pt x="7938" y="4213"/>
                  </a:lnTo>
                  <a:lnTo>
                    <a:pt x="5585" y="8634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121"/>
            <p:cNvSpPr/>
            <p:nvPr>
              <p:custDataLst>
                <p:tags r:id="rId12"/>
              </p:custDataLst>
            </p:nvPr>
          </p:nvSpPr>
          <p:spPr>
            <a:xfrm>
              <a:off x="3469181" y="5770563"/>
              <a:ext cx="163419" cy="184023"/>
            </a:xfrm>
            <a:custGeom>
              <a:avLst/>
              <a:gdLst/>
              <a:ahLst/>
              <a:cxnLst/>
              <a:rect l="0" t="0" r="0" b="0"/>
              <a:pathLst>
                <a:path w="163419" h="184023">
                  <a:moveTo>
                    <a:pt x="55069" y="0"/>
                  </a:moveTo>
                  <a:lnTo>
                    <a:pt x="55069" y="0"/>
                  </a:lnTo>
                  <a:lnTo>
                    <a:pt x="44021" y="0"/>
                  </a:lnTo>
                  <a:lnTo>
                    <a:pt x="41530" y="1763"/>
                  </a:lnTo>
                  <a:lnTo>
                    <a:pt x="28843" y="21972"/>
                  </a:lnTo>
                  <a:lnTo>
                    <a:pt x="13827" y="55198"/>
                  </a:lnTo>
                  <a:lnTo>
                    <a:pt x="2002" y="92850"/>
                  </a:lnTo>
                  <a:lnTo>
                    <a:pt x="0" y="120156"/>
                  </a:lnTo>
                  <a:lnTo>
                    <a:pt x="3866" y="143198"/>
                  </a:lnTo>
                  <a:lnTo>
                    <a:pt x="10598" y="158355"/>
                  </a:lnTo>
                  <a:lnTo>
                    <a:pt x="22392" y="168432"/>
                  </a:lnTo>
                  <a:lnTo>
                    <a:pt x="45485" y="181217"/>
                  </a:lnTo>
                  <a:lnTo>
                    <a:pt x="62275" y="184022"/>
                  </a:lnTo>
                  <a:lnTo>
                    <a:pt x="84251" y="180643"/>
                  </a:lnTo>
                  <a:lnTo>
                    <a:pt x="118394" y="168198"/>
                  </a:lnTo>
                  <a:lnTo>
                    <a:pt x="143088" y="149236"/>
                  </a:lnTo>
                  <a:lnTo>
                    <a:pt x="156604" y="132118"/>
                  </a:lnTo>
                  <a:lnTo>
                    <a:pt x="161932" y="115458"/>
                  </a:lnTo>
                  <a:lnTo>
                    <a:pt x="163418" y="97175"/>
                  </a:lnTo>
                  <a:lnTo>
                    <a:pt x="161138" y="80230"/>
                  </a:lnTo>
                  <a:lnTo>
                    <a:pt x="154833" y="66232"/>
                  </a:lnTo>
                  <a:lnTo>
                    <a:pt x="136802" y="38283"/>
                  </a:lnTo>
                  <a:lnTo>
                    <a:pt x="98592" y="9819"/>
                  </a:lnTo>
                  <a:lnTo>
                    <a:pt x="94667" y="6546"/>
                  </a:lnTo>
                  <a:lnTo>
                    <a:pt x="80900" y="2909"/>
                  </a:lnTo>
                  <a:lnTo>
                    <a:pt x="31257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122"/>
            <p:cNvSpPr/>
            <p:nvPr>
              <p:custDataLst>
                <p:tags r:id="rId13"/>
              </p:custDataLst>
            </p:nvPr>
          </p:nvSpPr>
          <p:spPr>
            <a:xfrm>
              <a:off x="3679796" y="5722938"/>
              <a:ext cx="187660" cy="238126"/>
            </a:xfrm>
            <a:custGeom>
              <a:avLst/>
              <a:gdLst/>
              <a:ahLst/>
              <a:cxnLst/>
              <a:rect l="0" t="0" r="0" b="0"/>
              <a:pathLst>
                <a:path w="187660" h="238126">
                  <a:moveTo>
                    <a:pt x="82579" y="0"/>
                  </a:moveTo>
                  <a:lnTo>
                    <a:pt x="82579" y="0"/>
                  </a:lnTo>
                  <a:lnTo>
                    <a:pt x="82579" y="4212"/>
                  </a:lnTo>
                  <a:lnTo>
                    <a:pt x="77875" y="8633"/>
                  </a:lnTo>
                  <a:lnTo>
                    <a:pt x="38428" y="30712"/>
                  </a:lnTo>
                  <a:lnTo>
                    <a:pt x="1044" y="65723"/>
                  </a:lnTo>
                  <a:lnTo>
                    <a:pt x="0" y="68509"/>
                  </a:lnTo>
                  <a:lnTo>
                    <a:pt x="186" y="71249"/>
                  </a:lnTo>
                  <a:lnTo>
                    <a:pt x="1192" y="73958"/>
                  </a:lnTo>
                  <a:lnTo>
                    <a:pt x="7013" y="79318"/>
                  </a:lnTo>
                  <a:lnTo>
                    <a:pt x="11035" y="81983"/>
                  </a:lnTo>
                  <a:lnTo>
                    <a:pt x="29337" y="85733"/>
                  </a:lnTo>
                  <a:lnTo>
                    <a:pt x="59944" y="86844"/>
                  </a:lnTo>
                  <a:lnTo>
                    <a:pt x="98883" y="88101"/>
                  </a:lnTo>
                  <a:lnTo>
                    <a:pt x="131899" y="93622"/>
                  </a:lnTo>
                  <a:lnTo>
                    <a:pt x="162550" y="105739"/>
                  </a:lnTo>
                  <a:lnTo>
                    <a:pt x="170288" y="110180"/>
                  </a:lnTo>
                  <a:lnTo>
                    <a:pt x="181239" y="122170"/>
                  </a:lnTo>
                  <a:lnTo>
                    <a:pt x="185394" y="129071"/>
                  </a:lnTo>
                  <a:lnTo>
                    <a:pt x="187659" y="143794"/>
                  </a:lnTo>
                  <a:lnTo>
                    <a:pt x="181926" y="174806"/>
                  </a:lnTo>
                  <a:lnTo>
                    <a:pt x="174829" y="190063"/>
                  </a:lnTo>
                  <a:lnTo>
                    <a:pt x="141395" y="219797"/>
                  </a:lnTo>
                  <a:lnTo>
                    <a:pt x="130474" y="225569"/>
                  </a:lnTo>
                  <a:lnTo>
                    <a:pt x="66704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123"/>
            <p:cNvSpPr/>
            <p:nvPr>
              <p:custDataLst>
                <p:tags r:id="rId14"/>
              </p:custDataLst>
            </p:nvPr>
          </p:nvSpPr>
          <p:spPr>
            <a:xfrm>
              <a:off x="3730625" y="5702489"/>
              <a:ext cx="119064" cy="52199"/>
            </a:xfrm>
            <a:custGeom>
              <a:avLst/>
              <a:gdLst/>
              <a:ahLst/>
              <a:cxnLst/>
              <a:rect l="0" t="0" r="0" b="0"/>
              <a:pathLst>
                <a:path w="119064" h="52199">
                  <a:moveTo>
                    <a:pt x="119063" y="4573"/>
                  </a:moveTo>
                  <a:lnTo>
                    <a:pt x="119063" y="4573"/>
                  </a:lnTo>
                  <a:lnTo>
                    <a:pt x="114849" y="360"/>
                  </a:lnTo>
                  <a:lnTo>
                    <a:pt x="113607" y="0"/>
                  </a:lnTo>
                  <a:lnTo>
                    <a:pt x="112780" y="642"/>
                  </a:lnTo>
                  <a:lnTo>
                    <a:pt x="112228" y="1953"/>
                  </a:lnTo>
                  <a:lnTo>
                    <a:pt x="78078" y="15391"/>
                  </a:lnTo>
                  <a:lnTo>
                    <a:pt x="42795" y="26668"/>
                  </a:lnTo>
                  <a:lnTo>
                    <a:pt x="0" y="521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124"/>
            <p:cNvSpPr/>
            <p:nvPr>
              <p:custDataLst>
                <p:tags r:id="rId15"/>
              </p:custDataLst>
            </p:nvPr>
          </p:nvSpPr>
          <p:spPr>
            <a:xfrm>
              <a:off x="4048125" y="5778500"/>
              <a:ext cx="134939" cy="23813"/>
            </a:xfrm>
            <a:custGeom>
              <a:avLst/>
              <a:gdLst/>
              <a:ahLst/>
              <a:cxnLst/>
              <a:rect l="0" t="0" r="0" b="0"/>
              <a:pathLst>
                <a:path w="134939" h="23813">
                  <a:moveTo>
                    <a:pt x="134938" y="0"/>
                  </a:moveTo>
                  <a:lnTo>
                    <a:pt x="134938" y="0"/>
                  </a:lnTo>
                  <a:lnTo>
                    <a:pt x="98894" y="8083"/>
                  </a:lnTo>
                  <a:lnTo>
                    <a:pt x="62129" y="14075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125"/>
            <p:cNvSpPr/>
            <p:nvPr>
              <p:custDataLst>
                <p:tags r:id="rId16"/>
              </p:custDataLst>
            </p:nvPr>
          </p:nvSpPr>
          <p:spPr>
            <a:xfrm>
              <a:off x="4095750" y="5842000"/>
              <a:ext cx="103188" cy="23814"/>
            </a:xfrm>
            <a:custGeom>
              <a:avLst/>
              <a:gdLst/>
              <a:ahLst/>
              <a:cxnLst/>
              <a:rect l="0" t="0" r="0" b="0"/>
              <a:pathLst>
                <a:path w="103188" h="23814">
                  <a:moveTo>
                    <a:pt x="103187" y="0"/>
                  </a:moveTo>
                  <a:lnTo>
                    <a:pt x="103187" y="0"/>
                  </a:lnTo>
                  <a:lnTo>
                    <a:pt x="90513" y="5454"/>
                  </a:lnTo>
                  <a:lnTo>
                    <a:pt x="55216" y="13174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SMARTInkShape-Group23"/>
          <p:cNvGrpSpPr/>
          <p:nvPr/>
        </p:nvGrpSpPr>
        <p:grpSpPr>
          <a:xfrm>
            <a:off x="4462478" y="5603875"/>
            <a:ext cx="1140803" cy="404814"/>
            <a:chOff x="4462478" y="5603875"/>
            <a:chExt cx="1140803" cy="404814"/>
          </a:xfrm>
        </p:grpSpPr>
        <p:sp>
          <p:nvSpPr>
            <p:cNvPr id="83" name="SMARTInkShape-126"/>
            <p:cNvSpPr/>
            <p:nvPr>
              <p:custDataLst>
                <p:tags r:id="rId2"/>
              </p:custDataLst>
            </p:nvPr>
          </p:nvSpPr>
          <p:spPr>
            <a:xfrm>
              <a:off x="4462478" y="5762625"/>
              <a:ext cx="263152" cy="246064"/>
            </a:xfrm>
            <a:custGeom>
              <a:avLst/>
              <a:gdLst/>
              <a:ahLst/>
              <a:cxnLst/>
              <a:rect l="0" t="0" r="0" b="0"/>
              <a:pathLst>
                <a:path w="263152" h="246064">
                  <a:moveTo>
                    <a:pt x="101585" y="0"/>
                  </a:moveTo>
                  <a:lnTo>
                    <a:pt x="101585" y="0"/>
                  </a:lnTo>
                  <a:lnTo>
                    <a:pt x="84315" y="14917"/>
                  </a:lnTo>
                  <a:lnTo>
                    <a:pt x="45966" y="41173"/>
                  </a:lnTo>
                  <a:lnTo>
                    <a:pt x="24205" y="59340"/>
                  </a:lnTo>
                  <a:lnTo>
                    <a:pt x="14863" y="64619"/>
                  </a:lnTo>
                  <a:lnTo>
                    <a:pt x="9243" y="70171"/>
                  </a:lnTo>
                  <a:lnTo>
                    <a:pt x="0" y="84707"/>
                  </a:lnTo>
                  <a:lnTo>
                    <a:pt x="1229" y="85575"/>
                  </a:lnTo>
                  <a:lnTo>
                    <a:pt x="37678" y="87210"/>
                  </a:lnTo>
                  <a:lnTo>
                    <a:pt x="69714" y="87283"/>
                  </a:lnTo>
                  <a:lnTo>
                    <a:pt x="101548" y="84951"/>
                  </a:lnTo>
                  <a:lnTo>
                    <a:pt x="135483" y="80476"/>
                  </a:lnTo>
                  <a:lnTo>
                    <a:pt x="170964" y="85929"/>
                  </a:lnTo>
                  <a:lnTo>
                    <a:pt x="204366" y="95500"/>
                  </a:lnTo>
                  <a:lnTo>
                    <a:pt x="236441" y="110096"/>
                  </a:lnTo>
                  <a:lnTo>
                    <a:pt x="251883" y="120619"/>
                  </a:lnTo>
                  <a:lnTo>
                    <a:pt x="262043" y="133536"/>
                  </a:lnTo>
                  <a:lnTo>
                    <a:pt x="263151" y="145779"/>
                  </a:lnTo>
                  <a:lnTo>
                    <a:pt x="256677" y="170985"/>
                  </a:lnTo>
                  <a:lnTo>
                    <a:pt x="245238" y="191773"/>
                  </a:lnTo>
                  <a:lnTo>
                    <a:pt x="230677" y="206262"/>
                  </a:lnTo>
                  <a:lnTo>
                    <a:pt x="192598" y="224653"/>
                  </a:lnTo>
                  <a:lnTo>
                    <a:pt x="162483" y="240004"/>
                  </a:lnTo>
                  <a:lnTo>
                    <a:pt x="130114" y="244267"/>
                  </a:lnTo>
                  <a:lnTo>
                    <a:pt x="69835" y="246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127"/>
            <p:cNvSpPr/>
            <p:nvPr>
              <p:custDataLst>
                <p:tags r:id="rId3"/>
              </p:custDataLst>
            </p:nvPr>
          </p:nvSpPr>
          <p:spPr>
            <a:xfrm>
              <a:off x="4532313" y="5738813"/>
              <a:ext cx="150813" cy="47626"/>
            </a:xfrm>
            <a:custGeom>
              <a:avLst/>
              <a:gdLst/>
              <a:ahLst/>
              <a:cxnLst/>
              <a:rect l="0" t="0" r="0" b="0"/>
              <a:pathLst>
                <a:path w="150813" h="47626">
                  <a:moveTo>
                    <a:pt x="150812" y="0"/>
                  </a:moveTo>
                  <a:lnTo>
                    <a:pt x="150812" y="0"/>
                  </a:lnTo>
                  <a:lnTo>
                    <a:pt x="112678" y="4213"/>
                  </a:lnTo>
                  <a:lnTo>
                    <a:pt x="74226" y="13538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128"/>
            <p:cNvSpPr/>
            <p:nvPr>
              <p:custDataLst>
                <p:tags r:id="rId4"/>
              </p:custDataLst>
            </p:nvPr>
          </p:nvSpPr>
          <p:spPr>
            <a:xfrm>
              <a:off x="4772403" y="5731158"/>
              <a:ext cx="125035" cy="221968"/>
            </a:xfrm>
            <a:custGeom>
              <a:avLst/>
              <a:gdLst/>
              <a:ahLst/>
              <a:cxnLst/>
              <a:rect l="0" t="0" r="0" b="0"/>
              <a:pathLst>
                <a:path w="125035" h="221968">
                  <a:moveTo>
                    <a:pt x="109160" y="7655"/>
                  </a:moveTo>
                  <a:lnTo>
                    <a:pt x="109160" y="7655"/>
                  </a:lnTo>
                  <a:lnTo>
                    <a:pt x="76109" y="8536"/>
                  </a:lnTo>
                  <a:lnTo>
                    <a:pt x="38559" y="21193"/>
                  </a:lnTo>
                  <a:lnTo>
                    <a:pt x="29862" y="26313"/>
                  </a:lnTo>
                  <a:lnTo>
                    <a:pt x="4669" y="55731"/>
                  </a:lnTo>
                  <a:lnTo>
                    <a:pt x="983" y="64592"/>
                  </a:lnTo>
                  <a:lnTo>
                    <a:pt x="0" y="69426"/>
                  </a:lnTo>
                  <a:lnTo>
                    <a:pt x="1260" y="77148"/>
                  </a:lnTo>
                  <a:lnTo>
                    <a:pt x="6927" y="86454"/>
                  </a:lnTo>
                  <a:lnTo>
                    <a:pt x="9254" y="89292"/>
                  </a:lnTo>
                  <a:lnTo>
                    <a:pt x="18896" y="92445"/>
                  </a:lnTo>
                  <a:lnTo>
                    <a:pt x="31119" y="92964"/>
                  </a:lnTo>
                  <a:lnTo>
                    <a:pt x="42431" y="90254"/>
                  </a:lnTo>
                  <a:lnTo>
                    <a:pt x="58716" y="79557"/>
                  </a:lnTo>
                  <a:lnTo>
                    <a:pt x="90624" y="45582"/>
                  </a:lnTo>
                  <a:lnTo>
                    <a:pt x="113258" y="6979"/>
                  </a:lnTo>
                  <a:lnTo>
                    <a:pt x="116947" y="0"/>
                  </a:lnTo>
                  <a:lnTo>
                    <a:pt x="121266" y="8228"/>
                  </a:lnTo>
                  <a:lnTo>
                    <a:pt x="124538" y="45229"/>
                  </a:lnTo>
                  <a:lnTo>
                    <a:pt x="124888" y="78466"/>
                  </a:lnTo>
                  <a:lnTo>
                    <a:pt x="125005" y="112874"/>
                  </a:lnTo>
                  <a:lnTo>
                    <a:pt x="125028" y="143875"/>
                  </a:lnTo>
                  <a:lnTo>
                    <a:pt x="125033" y="180738"/>
                  </a:lnTo>
                  <a:lnTo>
                    <a:pt x="125034" y="2219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129"/>
            <p:cNvSpPr/>
            <p:nvPr>
              <p:custDataLst>
                <p:tags r:id="rId5"/>
              </p:custDataLst>
            </p:nvPr>
          </p:nvSpPr>
          <p:spPr>
            <a:xfrm>
              <a:off x="5009163" y="5675313"/>
              <a:ext cx="148097" cy="229777"/>
            </a:xfrm>
            <a:custGeom>
              <a:avLst/>
              <a:gdLst/>
              <a:ahLst/>
              <a:cxnLst/>
              <a:rect l="0" t="0" r="0" b="0"/>
              <a:pathLst>
                <a:path w="148097" h="229777">
                  <a:moveTo>
                    <a:pt x="70837" y="0"/>
                  </a:moveTo>
                  <a:lnTo>
                    <a:pt x="70837" y="0"/>
                  </a:lnTo>
                  <a:lnTo>
                    <a:pt x="53568" y="10985"/>
                  </a:lnTo>
                  <a:lnTo>
                    <a:pt x="17838" y="45156"/>
                  </a:lnTo>
                  <a:lnTo>
                    <a:pt x="1424" y="68317"/>
                  </a:lnTo>
                  <a:lnTo>
                    <a:pt x="0" y="78940"/>
                  </a:lnTo>
                  <a:lnTo>
                    <a:pt x="1563" y="82613"/>
                  </a:lnTo>
                  <a:lnTo>
                    <a:pt x="8005" y="89044"/>
                  </a:lnTo>
                  <a:lnTo>
                    <a:pt x="16747" y="92492"/>
                  </a:lnTo>
                  <a:lnTo>
                    <a:pt x="49146" y="101223"/>
                  </a:lnTo>
                  <a:lnTo>
                    <a:pt x="85302" y="111259"/>
                  </a:lnTo>
                  <a:lnTo>
                    <a:pt x="124449" y="124371"/>
                  </a:lnTo>
                  <a:lnTo>
                    <a:pt x="143966" y="137585"/>
                  </a:lnTo>
                  <a:lnTo>
                    <a:pt x="147436" y="147578"/>
                  </a:lnTo>
                  <a:lnTo>
                    <a:pt x="148096" y="160840"/>
                  </a:lnTo>
                  <a:lnTo>
                    <a:pt x="141333" y="188560"/>
                  </a:lnTo>
                  <a:lnTo>
                    <a:pt x="139001" y="194498"/>
                  </a:lnTo>
                  <a:lnTo>
                    <a:pt x="123078" y="211282"/>
                  </a:lnTo>
                  <a:lnTo>
                    <a:pt x="110030" y="218999"/>
                  </a:lnTo>
                  <a:lnTo>
                    <a:pt x="84164" y="227062"/>
                  </a:lnTo>
                  <a:lnTo>
                    <a:pt x="48398" y="229776"/>
                  </a:lnTo>
                  <a:lnTo>
                    <a:pt x="43531" y="227267"/>
                  </a:lnTo>
                  <a:lnTo>
                    <a:pt x="33419" y="217424"/>
                  </a:lnTo>
                  <a:lnTo>
                    <a:pt x="27748" y="206581"/>
                  </a:lnTo>
                  <a:lnTo>
                    <a:pt x="26236" y="201221"/>
                  </a:lnTo>
                  <a:lnTo>
                    <a:pt x="28322" y="176821"/>
                  </a:lnTo>
                  <a:lnTo>
                    <a:pt x="37059" y="139930"/>
                  </a:lnTo>
                  <a:lnTo>
                    <a:pt x="42900" y="116912"/>
                  </a:lnTo>
                  <a:lnTo>
                    <a:pt x="59045" y="87726"/>
                  </a:lnTo>
                  <a:lnTo>
                    <a:pt x="62068" y="77794"/>
                  </a:lnTo>
                  <a:lnTo>
                    <a:pt x="75406" y="47623"/>
                  </a:lnTo>
                  <a:lnTo>
                    <a:pt x="78774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130"/>
            <p:cNvSpPr/>
            <p:nvPr>
              <p:custDataLst>
                <p:tags r:id="rId6"/>
              </p:custDataLst>
            </p:nvPr>
          </p:nvSpPr>
          <p:spPr>
            <a:xfrm>
              <a:off x="5246688" y="5849937"/>
              <a:ext cx="7938" cy="7939"/>
            </a:xfrm>
            <a:custGeom>
              <a:avLst/>
              <a:gdLst/>
              <a:ahLst/>
              <a:cxnLst/>
              <a:rect l="0" t="0" r="0" b="0"/>
              <a:pathLst>
                <a:path w="7938" h="7939">
                  <a:moveTo>
                    <a:pt x="7937" y="0"/>
                  </a:moveTo>
                  <a:lnTo>
                    <a:pt x="7937" y="0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131"/>
            <p:cNvSpPr/>
            <p:nvPr>
              <p:custDataLst>
                <p:tags r:id="rId7"/>
              </p:custDataLst>
            </p:nvPr>
          </p:nvSpPr>
          <p:spPr>
            <a:xfrm>
              <a:off x="5286963" y="5643563"/>
              <a:ext cx="146135" cy="206375"/>
            </a:xfrm>
            <a:custGeom>
              <a:avLst/>
              <a:gdLst/>
              <a:ahLst/>
              <a:cxnLst/>
              <a:rect l="0" t="0" r="0" b="0"/>
              <a:pathLst>
                <a:path w="146135" h="206375">
                  <a:moveTo>
                    <a:pt x="47037" y="0"/>
                  </a:moveTo>
                  <a:lnTo>
                    <a:pt x="47037" y="0"/>
                  </a:lnTo>
                  <a:lnTo>
                    <a:pt x="53871" y="0"/>
                  </a:lnTo>
                  <a:lnTo>
                    <a:pt x="50434" y="0"/>
                  </a:lnTo>
                  <a:lnTo>
                    <a:pt x="46194" y="2351"/>
                  </a:lnTo>
                  <a:lnTo>
                    <a:pt x="9472" y="33672"/>
                  </a:lnTo>
                  <a:lnTo>
                    <a:pt x="3883" y="42305"/>
                  </a:lnTo>
                  <a:lnTo>
                    <a:pt x="736" y="52123"/>
                  </a:lnTo>
                  <a:lnTo>
                    <a:pt x="0" y="57855"/>
                  </a:lnTo>
                  <a:lnTo>
                    <a:pt x="2025" y="63343"/>
                  </a:lnTo>
                  <a:lnTo>
                    <a:pt x="3799" y="66041"/>
                  </a:lnTo>
                  <a:lnTo>
                    <a:pt x="14725" y="74051"/>
                  </a:lnTo>
                  <a:lnTo>
                    <a:pt x="51939" y="87308"/>
                  </a:lnTo>
                  <a:lnTo>
                    <a:pt x="83968" y="97895"/>
                  </a:lnTo>
                  <a:lnTo>
                    <a:pt x="117048" y="103906"/>
                  </a:lnTo>
                  <a:lnTo>
                    <a:pt x="138614" y="116718"/>
                  </a:lnTo>
                  <a:lnTo>
                    <a:pt x="145412" y="126795"/>
                  </a:lnTo>
                  <a:lnTo>
                    <a:pt x="146134" y="131273"/>
                  </a:lnTo>
                  <a:lnTo>
                    <a:pt x="138754" y="160531"/>
                  </a:lnTo>
                  <a:lnTo>
                    <a:pt x="131604" y="170713"/>
                  </a:lnTo>
                  <a:lnTo>
                    <a:pt x="108426" y="188648"/>
                  </a:lnTo>
                  <a:lnTo>
                    <a:pt x="62912" y="2063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132"/>
            <p:cNvSpPr/>
            <p:nvPr>
              <p:custDataLst>
                <p:tags r:id="rId8"/>
              </p:custDataLst>
            </p:nvPr>
          </p:nvSpPr>
          <p:spPr>
            <a:xfrm>
              <a:off x="5302250" y="5619750"/>
              <a:ext cx="111126" cy="39688"/>
            </a:xfrm>
            <a:custGeom>
              <a:avLst/>
              <a:gdLst/>
              <a:ahLst/>
              <a:cxnLst/>
              <a:rect l="0" t="0" r="0" b="0"/>
              <a:pathLst>
                <a:path w="111126" h="39688">
                  <a:moveTo>
                    <a:pt x="111125" y="0"/>
                  </a:moveTo>
                  <a:lnTo>
                    <a:pt x="111125" y="0"/>
                  </a:lnTo>
                  <a:lnTo>
                    <a:pt x="92996" y="882"/>
                  </a:lnTo>
                  <a:lnTo>
                    <a:pt x="57769" y="15261"/>
                  </a:lnTo>
                  <a:lnTo>
                    <a:pt x="0" y="39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133"/>
            <p:cNvSpPr/>
            <p:nvPr>
              <p:custDataLst>
                <p:tags r:id="rId9"/>
              </p:custDataLst>
            </p:nvPr>
          </p:nvSpPr>
          <p:spPr>
            <a:xfrm>
              <a:off x="5437686" y="5603875"/>
              <a:ext cx="165595" cy="187383"/>
            </a:xfrm>
            <a:custGeom>
              <a:avLst/>
              <a:gdLst/>
              <a:ahLst/>
              <a:cxnLst/>
              <a:rect l="0" t="0" r="0" b="0"/>
              <a:pathLst>
                <a:path w="165595" h="187383">
                  <a:moveTo>
                    <a:pt x="47127" y="0"/>
                  </a:moveTo>
                  <a:lnTo>
                    <a:pt x="47127" y="0"/>
                  </a:lnTo>
                  <a:lnTo>
                    <a:pt x="47127" y="4213"/>
                  </a:lnTo>
                  <a:lnTo>
                    <a:pt x="20931" y="41134"/>
                  </a:lnTo>
                  <a:lnTo>
                    <a:pt x="5177" y="79565"/>
                  </a:lnTo>
                  <a:lnTo>
                    <a:pt x="622" y="100252"/>
                  </a:lnTo>
                  <a:lnTo>
                    <a:pt x="0" y="113348"/>
                  </a:lnTo>
                  <a:lnTo>
                    <a:pt x="8076" y="139810"/>
                  </a:lnTo>
                  <a:lnTo>
                    <a:pt x="26608" y="167683"/>
                  </a:lnTo>
                  <a:lnTo>
                    <a:pt x="36831" y="179182"/>
                  </a:lnTo>
                  <a:lnTo>
                    <a:pt x="51958" y="185470"/>
                  </a:lnTo>
                  <a:lnTo>
                    <a:pt x="69559" y="187382"/>
                  </a:lnTo>
                  <a:lnTo>
                    <a:pt x="95224" y="182618"/>
                  </a:lnTo>
                  <a:lnTo>
                    <a:pt x="114658" y="174944"/>
                  </a:lnTo>
                  <a:lnTo>
                    <a:pt x="127999" y="163302"/>
                  </a:lnTo>
                  <a:lnTo>
                    <a:pt x="159417" y="126188"/>
                  </a:lnTo>
                  <a:lnTo>
                    <a:pt x="163179" y="117526"/>
                  </a:lnTo>
                  <a:lnTo>
                    <a:pt x="165594" y="89164"/>
                  </a:lnTo>
                  <a:lnTo>
                    <a:pt x="163572" y="76964"/>
                  </a:lnTo>
                  <a:lnTo>
                    <a:pt x="158852" y="67720"/>
                  </a:lnTo>
                  <a:lnTo>
                    <a:pt x="147160" y="54363"/>
                  </a:lnTo>
                  <a:lnTo>
                    <a:pt x="127861" y="44298"/>
                  </a:lnTo>
                  <a:lnTo>
                    <a:pt x="70939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7946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Her possession date is July </a:t>
            </a:r>
            <a:r>
              <a:rPr lang="en-US" dirty="0" smtClean="0"/>
              <a:t>1st.  </a:t>
            </a:r>
            <a:r>
              <a:rPr lang="en-US" dirty="0"/>
              <a:t>The interest adjustment is $440.  Annual property taxes are $</a:t>
            </a:r>
            <a:r>
              <a:rPr lang="en-US" dirty="0" smtClean="0"/>
              <a:t>1750</a:t>
            </a:r>
          </a:p>
          <a:p>
            <a:r>
              <a:rPr lang="en-US" dirty="0" smtClean="0"/>
              <a:t>Before </a:t>
            </a:r>
            <a:r>
              <a:rPr lang="en-US" dirty="0"/>
              <a:t>moving in, Brittany has sod installed in the yard for $1,500 plus PST and GST, and she gets a new stove and refrigerator for $750 and $900 respectively.  Both appliances have PST and GST added to the cost.  </a:t>
            </a:r>
          </a:p>
          <a:p>
            <a:r>
              <a:rPr lang="en-US" dirty="0"/>
              <a:t>She replaces the window coverings in the living room for $500 plus PST and GST and has the master bedroom and kitchen painted for $350 plus GST.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5" name="SMARTInkShape-Group24"/>
          <p:cNvGrpSpPr/>
          <p:nvPr/>
        </p:nvGrpSpPr>
        <p:grpSpPr>
          <a:xfrm>
            <a:off x="1905000" y="2357437"/>
            <a:ext cx="1346618" cy="408033"/>
            <a:chOff x="1905000" y="2357437"/>
            <a:chExt cx="1346618" cy="408033"/>
          </a:xfrm>
        </p:grpSpPr>
        <p:sp>
          <p:nvSpPr>
            <p:cNvPr id="4" name="SMARTInkShape-134"/>
            <p:cNvSpPr/>
            <p:nvPr>
              <p:custDataLst>
                <p:tags r:id="rId83"/>
              </p:custDataLst>
            </p:nvPr>
          </p:nvSpPr>
          <p:spPr>
            <a:xfrm>
              <a:off x="3063875" y="2357437"/>
              <a:ext cx="187743" cy="341314"/>
            </a:xfrm>
            <a:custGeom>
              <a:avLst/>
              <a:gdLst/>
              <a:ahLst/>
              <a:cxnLst/>
              <a:rect l="0" t="0" r="0" b="0"/>
              <a:pathLst>
                <a:path w="187743" h="341314">
                  <a:moveTo>
                    <a:pt x="0" y="0"/>
                  </a:moveTo>
                  <a:lnTo>
                    <a:pt x="0" y="0"/>
                  </a:lnTo>
                  <a:lnTo>
                    <a:pt x="0" y="4214"/>
                  </a:lnTo>
                  <a:lnTo>
                    <a:pt x="882" y="5455"/>
                  </a:lnTo>
                  <a:lnTo>
                    <a:pt x="2352" y="6283"/>
                  </a:lnTo>
                  <a:lnTo>
                    <a:pt x="4214" y="6834"/>
                  </a:lnTo>
                  <a:lnTo>
                    <a:pt x="25492" y="25723"/>
                  </a:lnTo>
                  <a:lnTo>
                    <a:pt x="61724" y="64365"/>
                  </a:lnTo>
                  <a:lnTo>
                    <a:pt x="92741" y="97019"/>
                  </a:lnTo>
                  <a:lnTo>
                    <a:pt x="128270" y="130598"/>
                  </a:lnTo>
                  <a:lnTo>
                    <a:pt x="155923" y="169666"/>
                  </a:lnTo>
                  <a:lnTo>
                    <a:pt x="171780" y="205363"/>
                  </a:lnTo>
                  <a:lnTo>
                    <a:pt x="184169" y="236846"/>
                  </a:lnTo>
                  <a:lnTo>
                    <a:pt x="187742" y="271064"/>
                  </a:lnTo>
                  <a:lnTo>
                    <a:pt x="185452" y="286867"/>
                  </a:lnTo>
                  <a:lnTo>
                    <a:pt x="179143" y="299770"/>
                  </a:lnTo>
                  <a:lnTo>
                    <a:pt x="164934" y="318212"/>
                  </a:lnTo>
                  <a:lnTo>
                    <a:pt x="152155" y="327511"/>
                  </a:lnTo>
                  <a:lnTo>
                    <a:pt x="132984" y="335851"/>
                  </a:lnTo>
                  <a:lnTo>
                    <a:pt x="97346" y="340234"/>
                  </a:lnTo>
                  <a:lnTo>
                    <a:pt x="47625" y="341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135"/>
            <p:cNvSpPr/>
            <p:nvPr>
              <p:custDataLst>
                <p:tags r:id="rId84"/>
              </p:custDataLst>
            </p:nvPr>
          </p:nvSpPr>
          <p:spPr>
            <a:xfrm>
              <a:off x="2968890" y="2492375"/>
              <a:ext cx="156688" cy="196562"/>
            </a:xfrm>
            <a:custGeom>
              <a:avLst/>
              <a:gdLst/>
              <a:ahLst/>
              <a:cxnLst/>
              <a:rect l="0" t="0" r="0" b="0"/>
              <a:pathLst>
                <a:path w="156688" h="196562">
                  <a:moveTo>
                    <a:pt x="55298" y="15875"/>
                  </a:moveTo>
                  <a:lnTo>
                    <a:pt x="55298" y="15875"/>
                  </a:lnTo>
                  <a:lnTo>
                    <a:pt x="62131" y="9041"/>
                  </a:lnTo>
                  <a:lnTo>
                    <a:pt x="62908" y="16692"/>
                  </a:lnTo>
                  <a:lnTo>
                    <a:pt x="60737" y="22999"/>
                  </a:lnTo>
                  <a:lnTo>
                    <a:pt x="29559" y="59755"/>
                  </a:lnTo>
                  <a:lnTo>
                    <a:pt x="6537" y="89465"/>
                  </a:lnTo>
                  <a:lnTo>
                    <a:pt x="1750" y="105687"/>
                  </a:lnTo>
                  <a:lnTo>
                    <a:pt x="0" y="136486"/>
                  </a:lnTo>
                  <a:lnTo>
                    <a:pt x="13426" y="170057"/>
                  </a:lnTo>
                  <a:lnTo>
                    <a:pt x="27604" y="181699"/>
                  </a:lnTo>
                  <a:lnTo>
                    <a:pt x="60672" y="194217"/>
                  </a:lnTo>
                  <a:lnTo>
                    <a:pt x="74149" y="196561"/>
                  </a:lnTo>
                  <a:lnTo>
                    <a:pt x="95867" y="193667"/>
                  </a:lnTo>
                  <a:lnTo>
                    <a:pt x="124805" y="179730"/>
                  </a:lnTo>
                  <a:lnTo>
                    <a:pt x="140176" y="163496"/>
                  </a:lnTo>
                  <a:lnTo>
                    <a:pt x="147474" y="150357"/>
                  </a:lnTo>
                  <a:lnTo>
                    <a:pt x="155395" y="124460"/>
                  </a:lnTo>
                  <a:lnTo>
                    <a:pt x="156687" y="96359"/>
                  </a:lnTo>
                  <a:lnTo>
                    <a:pt x="149669" y="59962"/>
                  </a:lnTo>
                  <a:lnTo>
                    <a:pt x="143984" y="46935"/>
                  </a:lnTo>
                  <a:lnTo>
                    <a:pt x="131748" y="31448"/>
                  </a:lnTo>
                  <a:lnTo>
                    <a:pt x="7117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36"/>
            <p:cNvSpPr/>
            <p:nvPr>
              <p:custDataLst>
                <p:tags r:id="rId85"/>
              </p:custDataLst>
            </p:nvPr>
          </p:nvSpPr>
          <p:spPr>
            <a:xfrm>
              <a:off x="2817812" y="2484437"/>
              <a:ext cx="127002" cy="23814"/>
            </a:xfrm>
            <a:custGeom>
              <a:avLst/>
              <a:gdLst/>
              <a:ahLst/>
              <a:cxnLst/>
              <a:rect l="0" t="0" r="0" b="0"/>
              <a:pathLst>
                <a:path w="127002" h="23814">
                  <a:moveTo>
                    <a:pt x="127001" y="0"/>
                  </a:moveTo>
                  <a:lnTo>
                    <a:pt x="127001" y="0"/>
                  </a:lnTo>
                  <a:lnTo>
                    <a:pt x="88867" y="4214"/>
                  </a:lnTo>
                  <a:lnTo>
                    <a:pt x="55870" y="8084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37"/>
            <p:cNvSpPr/>
            <p:nvPr>
              <p:custDataLst>
                <p:tags r:id="rId86"/>
              </p:custDataLst>
            </p:nvPr>
          </p:nvSpPr>
          <p:spPr>
            <a:xfrm>
              <a:off x="2802766" y="2508605"/>
              <a:ext cx="132492" cy="198084"/>
            </a:xfrm>
            <a:custGeom>
              <a:avLst/>
              <a:gdLst/>
              <a:ahLst/>
              <a:cxnLst/>
              <a:rect l="0" t="0" r="0" b="0"/>
              <a:pathLst>
                <a:path w="132492" h="198084">
                  <a:moveTo>
                    <a:pt x="62671" y="15520"/>
                  </a:moveTo>
                  <a:lnTo>
                    <a:pt x="62671" y="15520"/>
                  </a:lnTo>
                  <a:lnTo>
                    <a:pt x="62671" y="11306"/>
                  </a:lnTo>
                  <a:lnTo>
                    <a:pt x="63553" y="10065"/>
                  </a:lnTo>
                  <a:lnTo>
                    <a:pt x="65023" y="9237"/>
                  </a:lnTo>
                  <a:lnTo>
                    <a:pt x="66885" y="8686"/>
                  </a:lnTo>
                  <a:lnTo>
                    <a:pt x="68126" y="7436"/>
                  </a:lnTo>
                  <a:lnTo>
                    <a:pt x="69505" y="3696"/>
                  </a:lnTo>
                  <a:lnTo>
                    <a:pt x="68991" y="2346"/>
                  </a:lnTo>
                  <a:lnTo>
                    <a:pt x="67767" y="1445"/>
                  </a:lnTo>
                  <a:lnTo>
                    <a:pt x="61829" y="178"/>
                  </a:lnTo>
                  <a:lnTo>
                    <a:pt x="59464" y="0"/>
                  </a:lnTo>
                  <a:lnTo>
                    <a:pt x="47708" y="3964"/>
                  </a:lnTo>
                  <a:lnTo>
                    <a:pt x="8606" y="31137"/>
                  </a:lnTo>
                  <a:lnTo>
                    <a:pt x="3365" y="38042"/>
                  </a:lnTo>
                  <a:lnTo>
                    <a:pt x="414" y="46888"/>
                  </a:lnTo>
                  <a:lnTo>
                    <a:pt x="0" y="49661"/>
                  </a:lnTo>
                  <a:lnTo>
                    <a:pt x="1488" y="52392"/>
                  </a:lnTo>
                  <a:lnTo>
                    <a:pt x="12009" y="60449"/>
                  </a:lnTo>
                  <a:lnTo>
                    <a:pt x="47158" y="76370"/>
                  </a:lnTo>
                  <a:lnTo>
                    <a:pt x="86447" y="93131"/>
                  </a:lnTo>
                  <a:lnTo>
                    <a:pt x="107415" y="106763"/>
                  </a:lnTo>
                  <a:lnTo>
                    <a:pt x="111021" y="108099"/>
                  </a:lnTo>
                  <a:lnTo>
                    <a:pt x="117380" y="114286"/>
                  </a:lnTo>
                  <a:lnTo>
                    <a:pt x="128648" y="132631"/>
                  </a:lnTo>
                  <a:lnTo>
                    <a:pt x="132491" y="148017"/>
                  </a:lnTo>
                  <a:lnTo>
                    <a:pt x="131038" y="158486"/>
                  </a:lnTo>
                  <a:lnTo>
                    <a:pt x="129415" y="163748"/>
                  </a:lnTo>
                  <a:lnTo>
                    <a:pt x="122909" y="171945"/>
                  </a:lnTo>
                  <a:lnTo>
                    <a:pt x="93829" y="191766"/>
                  </a:lnTo>
                  <a:lnTo>
                    <a:pt x="82104" y="195275"/>
                  </a:lnTo>
                  <a:lnTo>
                    <a:pt x="45605" y="197528"/>
                  </a:lnTo>
                  <a:lnTo>
                    <a:pt x="30922" y="1980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138"/>
            <p:cNvSpPr/>
            <p:nvPr>
              <p:custDataLst>
                <p:tags r:id="rId87"/>
              </p:custDataLst>
            </p:nvPr>
          </p:nvSpPr>
          <p:spPr>
            <a:xfrm>
              <a:off x="2579687" y="2468582"/>
              <a:ext cx="142212" cy="214294"/>
            </a:xfrm>
            <a:custGeom>
              <a:avLst/>
              <a:gdLst/>
              <a:ahLst/>
              <a:cxnLst/>
              <a:rect l="0" t="0" r="0" b="0"/>
              <a:pathLst>
                <a:path w="142212" h="214294">
                  <a:moveTo>
                    <a:pt x="0" y="7918"/>
                  </a:moveTo>
                  <a:lnTo>
                    <a:pt x="0" y="7918"/>
                  </a:lnTo>
                  <a:lnTo>
                    <a:pt x="4214" y="3704"/>
                  </a:lnTo>
                  <a:lnTo>
                    <a:pt x="10987" y="1635"/>
                  </a:lnTo>
                  <a:lnTo>
                    <a:pt x="44660" y="126"/>
                  </a:lnTo>
                  <a:lnTo>
                    <a:pt x="82350" y="0"/>
                  </a:lnTo>
                  <a:lnTo>
                    <a:pt x="115469" y="2336"/>
                  </a:lnTo>
                  <a:lnTo>
                    <a:pt x="131521" y="8616"/>
                  </a:lnTo>
                  <a:lnTo>
                    <a:pt x="137829" y="13519"/>
                  </a:lnTo>
                  <a:lnTo>
                    <a:pt x="140632" y="18639"/>
                  </a:lnTo>
                  <a:lnTo>
                    <a:pt x="142211" y="30693"/>
                  </a:lnTo>
                  <a:lnTo>
                    <a:pt x="134154" y="64389"/>
                  </a:lnTo>
                  <a:lnTo>
                    <a:pt x="119986" y="95410"/>
                  </a:lnTo>
                  <a:lnTo>
                    <a:pt x="96642" y="129203"/>
                  </a:lnTo>
                  <a:lnTo>
                    <a:pt x="70250" y="166373"/>
                  </a:lnTo>
                  <a:lnTo>
                    <a:pt x="51824" y="188438"/>
                  </a:lnTo>
                  <a:lnTo>
                    <a:pt x="50425" y="191765"/>
                  </a:lnTo>
                  <a:lnTo>
                    <a:pt x="44166" y="197813"/>
                  </a:lnTo>
                  <a:lnTo>
                    <a:pt x="37268" y="203441"/>
                  </a:lnTo>
                  <a:lnTo>
                    <a:pt x="31751" y="2142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139"/>
            <p:cNvSpPr/>
            <p:nvPr>
              <p:custDataLst>
                <p:tags r:id="rId88"/>
              </p:custDataLst>
            </p:nvPr>
          </p:nvSpPr>
          <p:spPr>
            <a:xfrm>
              <a:off x="2484437" y="2460952"/>
              <a:ext cx="7939" cy="206049"/>
            </a:xfrm>
            <a:custGeom>
              <a:avLst/>
              <a:gdLst/>
              <a:ahLst/>
              <a:cxnLst/>
              <a:rect l="0" t="0" r="0" b="0"/>
              <a:pathLst>
                <a:path w="7939" h="206049">
                  <a:moveTo>
                    <a:pt x="0" y="7611"/>
                  </a:moveTo>
                  <a:lnTo>
                    <a:pt x="0" y="7611"/>
                  </a:lnTo>
                  <a:lnTo>
                    <a:pt x="0" y="0"/>
                  </a:lnTo>
                  <a:lnTo>
                    <a:pt x="2352" y="36552"/>
                  </a:lnTo>
                  <a:lnTo>
                    <a:pt x="6834" y="74770"/>
                  </a:lnTo>
                  <a:lnTo>
                    <a:pt x="7792" y="114241"/>
                  </a:lnTo>
                  <a:lnTo>
                    <a:pt x="7909" y="153811"/>
                  </a:lnTo>
                  <a:lnTo>
                    <a:pt x="7938" y="2060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140"/>
            <p:cNvSpPr/>
            <p:nvPr>
              <p:custDataLst>
                <p:tags r:id="rId89"/>
              </p:custDataLst>
            </p:nvPr>
          </p:nvSpPr>
          <p:spPr>
            <a:xfrm>
              <a:off x="2339774" y="2365375"/>
              <a:ext cx="104977" cy="373064"/>
            </a:xfrm>
            <a:custGeom>
              <a:avLst/>
              <a:gdLst/>
              <a:ahLst/>
              <a:cxnLst/>
              <a:rect l="0" t="0" r="0" b="0"/>
              <a:pathLst>
                <a:path w="104977" h="373064">
                  <a:moveTo>
                    <a:pt x="104976" y="0"/>
                  </a:moveTo>
                  <a:lnTo>
                    <a:pt x="104976" y="0"/>
                  </a:lnTo>
                  <a:lnTo>
                    <a:pt x="104976" y="4214"/>
                  </a:lnTo>
                  <a:lnTo>
                    <a:pt x="102624" y="8634"/>
                  </a:lnTo>
                  <a:lnTo>
                    <a:pt x="98639" y="15303"/>
                  </a:lnTo>
                  <a:lnTo>
                    <a:pt x="86543" y="38790"/>
                  </a:lnTo>
                  <a:lnTo>
                    <a:pt x="51910" y="76677"/>
                  </a:lnTo>
                  <a:lnTo>
                    <a:pt x="24510" y="111095"/>
                  </a:lnTo>
                  <a:lnTo>
                    <a:pt x="7224" y="142836"/>
                  </a:lnTo>
                  <a:lnTo>
                    <a:pt x="382" y="162554"/>
                  </a:lnTo>
                  <a:lnTo>
                    <a:pt x="0" y="193489"/>
                  </a:lnTo>
                  <a:lnTo>
                    <a:pt x="5472" y="229211"/>
                  </a:lnTo>
                  <a:lnTo>
                    <a:pt x="16105" y="268114"/>
                  </a:lnTo>
                  <a:lnTo>
                    <a:pt x="38995" y="306436"/>
                  </a:lnTo>
                  <a:lnTo>
                    <a:pt x="53203" y="329622"/>
                  </a:lnTo>
                  <a:lnTo>
                    <a:pt x="60745" y="347431"/>
                  </a:lnTo>
                  <a:lnTo>
                    <a:pt x="67973" y="355203"/>
                  </a:lnTo>
                  <a:lnTo>
                    <a:pt x="75301" y="361597"/>
                  </a:lnTo>
                  <a:lnTo>
                    <a:pt x="81164" y="373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41"/>
            <p:cNvSpPr/>
            <p:nvPr>
              <p:custDataLst>
                <p:tags r:id="rId90"/>
              </p:custDataLst>
            </p:nvPr>
          </p:nvSpPr>
          <p:spPr>
            <a:xfrm>
              <a:off x="2073854" y="2635387"/>
              <a:ext cx="155944" cy="130083"/>
            </a:xfrm>
            <a:custGeom>
              <a:avLst/>
              <a:gdLst/>
              <a:ahLst/>
              <a:cxnLst/>
              <a:rect l="0" t="0" r="0" b="0"/>
              <a:pathLst>
                <a:path w="155944" h="130083">
                  <a:moveTo>
                    <a:pt x="5771" y="39550"/>
                  </a:moveTo>
                  <a:lnTo>
                    <a:pt x="5771" y="39550"/>
                  </a:lnTo>
                  <a:lnTo>
                    <a:pt x="5771" y="35337"/>
                  </a:lnTo>
                  <a:lnTo>
                    <a:pt x="10475" y="30916"/>
                  </a:lnTo>
                  <a:lnTo>
                    <a:pt x="48423" y="7782"/>
                  </a:lnTo>
                  <a:lnTo>
                    <a:pt x="67797" y="2209"/>
                  </a:lnTo>
                  <a:lnTo>
                    <a:pt x="101872" y="172"/>
                  </a:lnTo>
                  <a:lnTo>
                    <a:pt x="117274" y="0"/>
                  </a:lnTo>
                  <a:lnTo>
                    <a:pt x="130587" y="4628"/>
                  </a:lnTo>
                  <a:lnTo>
                    <a:pt x="149292" y="17757"/>
                  </a:lnTo>
                  <a:lnTo>
                    <a:pt x="153343" y="28101"/>
                  </a:lnTo>
                  <a:lnTo>
                    <a:pt x="155943" y="52086"/>
                  </a:lnTo>
                  <a:lnTo>
                    <a:pt x="151595" y="63054"/>
                  </a:lnTo>
                  <a:lnTo>
                    <a:pt x="143934" y="76795"/>
                  </a:lnTo>
                  <a:lnTo>
                    <a:pt x="142859" y="80255"/>
                  </a:lnTo>
                  <a:lnTo>
                    <a:pt x="132918" y="93552"/>
                  </a:lnTo>
                  <a:lnTo>
                    <a:pt x="108629" y="110434"/>
                  </a:lnTo>
                  <a:lnTo>
                    <a:pt x="76120" y="124144"/>
                  </a:lnTo>
                  <a:lnTo>
                    <a:pt x="60849" y="129477"/>
                  </a:lnTo>
                  <a:lnTo>
                    <a:pt x="45243" y="130082"/>
                  </a:lnTo>
                  <a:lnTo>
                    <a:pt x="17880" y="123285"/>
                  </a:lnTo>
                  <a:lnTo>
                    <a:pt x="5145" y="116003"/>
                  </a:lnTo>
                  <a:lnTo>
                    <a:pt x="2708" y="112568"/>
                  </a:lnTo>
                  <a:lnTo>
                    <a:pt x="0" y="104047"/>
                  </a:lnTo>
                  <a:lnTo>
                    <a:pt x="1148" y="94380"/>
                  </a:lnTo>
                  <a:lnTo>
                    <a:pt x="4598" y="85086"/>
                  </a:lnTo>
                  <a:lnTo>
                    <a:pt x="9071" y="78015"/>
                  </a:lnTo>
                  <a:lnTo>
                    <a:pt x="12381" y="75777"/>
                  </a:lnTo>
                  <a:lnTo>
                    <a:pt x="20762" y="73290"/>
                  </a:lnTo>
                  <a:lnTo>
                    <a:pt x="43825" y="71890"/>
                  </a:lnTo>
                  <a:lnTo>
                    <a:pt x="58255" y="76266"/>
                  </a:lnTo>
                  <a:lnTo>
                    <a:pt x="96744" y="101135"/>
                  </a:lnTo>
                  <a:lnTo>
                    <a:pt x="132771" y="1268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42"/>
            <p:cNvSpPr/>
            <p:nvPr>
              <p:custDataLst>
                <p:tags r:id="rId91"/>
              </p:custDataLst>
            </p:nvPr>
          </p:nvSpPr>
          <p:spPr>
            <a:xfrm>
              <a:off x="1984375" y="2659063"/>
              <a:ext cx="7938" cy="95251"/>
            </a:xfrm>
            <a:custGeom>
              <a:avLst/>
              <a:gdLst/>
              <a:ahLst/>
              <a:cxnLst/>
              <a:rect l="0" t="0" r="0" b="0"/>
              <a:pathLst>
                <a:path w="7938" h="95251">
                  <a:moveTo>
                    <a:pt x="0" y="0"/>
                  </a:moveTo>
                  <a:lnTo>
                    <a:pt x="0" y="0"/>
                  </a:lnTo>
                  <a:lnTo>
                    <a:pt x="2352" y="34514"/>
                  </a:lnTo>
                  <a:lnTo>
                    <a:pt x="7937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43"/>
            <p:cNvSpPr/>
            <p:nvPr>
              <p:custDataLst>
                <p:tags r:id="rId92"/>
              </p:custDataLst>
            </p:nvPr>
          </p:nvSpPr>
          <p:spPr>
            <a:xfrm>
              <a:off x="1905000" y="2595563"/>
              <a:ext cx="349251" cy="23813"/>
            </a:xfrm>
            <a:custGeom>
              <a:avLst/>
              <a:gdLst/>
              <a:ahLst/>
              <a:cxnLst/>
              <a:rect l="0" t="0" r="0" b="0"/>
              <a:pathLst>
                <a:path w="349251" h="23813">
                  <a:moveTo>
                    <a:pt x="349250" y="0"/>
                  </a:moveTo>
                  <a:lnTo>
                    <a:pt x="349250" y="0"/>
                  </a:lnTo>
                  <a:lnTo>
                    <a:pt x="315318" y="0"/>
                  </a:lnTo>
                  <a:lnTo>
                    <a:pt x="277525" y="0"/>
                  </a:lnTo>
                  <a:lnTo>
                    <a:pt x="240551" y="5454"/>
                  </a:lnTo>
                  <a:lnTo>
                    <a:pt x="202150" y="9798"/>
                  </a:lnTo>
                  <a:lnTo>
                    <a:pt x="167787" y="14074"/>
                  </a:lnTo>
                  <a:lnTo>
                    <a:pt x="135263" y="15341"/>
                  </a:lnTo>
                  <a:lnTo>
                    <a:pt x="96882" y="15769"/>
                  </a:lnTo>
                  <a:lnTo>
                    <a:pt x="59249" y="15854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44"/>
            <p:cNvSpPr/>
            <p:nvPr>
              <p:custDataLst>
                <p:tags r:id="rId93"/>
              </p:custDataLst>
            </p:nvPr>
          </p:nvSpPr>
          <p:spPr>
            <a:xfrm>
              <a:off x="2008188" y="2389197"/>
              <a:ext cx="166177" cy="182470"/>
            </a:xfrm>
            <a:custGeom>
              <a:avLst/>
              <a:gdLst/>
              <a:ahLst/>
              <a:cxnLst/>
              <a:rect l="0" t="0" r="0" b="0"/>
              <a:pathLst>
                <a:path w="166177" h="182470">
                  <a:moveTo>
                    <a:pt x="119062" y="31741"/>
                  </a:moveTo>
                  <a:lnTo>
                    <a:pt x="119062" y="31741"/>
                  </a:lnTo>
                  <a:lnTo>
                    <a:pt x="119062" y="349"/>
                  </a:lnTo>
                  <a:lnTo>
                    <a:pt x="107238" y="0"/>
                  </a:lnTo>
                  <a:lnTo>
                    <a:pt x="105888" y="879"/>
                  </a:lnTo>
                  <a:lnTo>
                    <a:pt x="104987" y="2346"/>
                  </a:lnTo>
                  <a:lnTo>
                    <a:pt x="104387" y="4207"/>
                  </a:lnTo>
                  <a:lnTo>
                    <a:pt x="65252" y="40393"/>
                  </a:lnTo>
                  <a:lnTo>
                    <a:pt x="47779" y="77773"/>
                  </a:lnTo>
                  <a:lnTo>
                    <a:pt x="34114" y="110976"/>
                  </a:lnTo>
                  <a:lnTo>
                    <a:pt x="32217" y="136468"/>
                  </a:lnTo>
                  <a:lnTo>
                    <a:pt x="36661" y="149136"/>
                  </a:lnTo>
                  <a:lnTo>
                    <a:pt x="49672" y="171640"/>
                  </a:lnTo>
                  <a:lnTo>
                    <a:pt x="53400" y="175277"/>
                  </a:lnTo>
                  <a:lnTo>
                    <a:pt x="62244" y="179319"/>
                  </a:lnTo>
                  <a:lnTo>
                    <a:pt x="101153" y="182269"/>
                  </a:lnTo>
                  <a:lnTo>
                    <a:pt x="122183" y="182469"/>
                  </a:lnTo>
                  <a:lnTo>
                    <a:pt x="133972" y="177812"/>
                  </a:lnTo>
                  <a:lnTo>
                    <a:pt x="148174" y="169977"/>
                  </a:lnTo>
                  <a:lnTo>
                    <a:pt x="154931" y="167262"/>
                  </a:lnTo>
                  <a:lnTo>
                    <a:pt x="160874" y="163115"/>
                  </a:lnTo>
                  <a:lnTo>
                    <a:pt x="164103" y="155982"/>
                  </a:lnTo>
                  <a:lnTo>
                    <a:pt x="166176" y="141242"/>
                  </a:lnTo>
                  <a:lnTo>
                    <a:pt x="164582" y="138256"/>
                  </a:lnTo>
                  <a:lnTo>
                    <a:pt x="134504" y="112810"/>
                  </a:lnTo>
                  <a:lnTo>
                    <a:pt x="124161" y="107459"/>
                  </a:lnTo>
                  <a:lnTo>
                    <a:pt x="113685" y="105081"/>
                  </a:lnTo>
                  <a:lnTo>
                    <a:pt x="93656" y="107955"/>
                  </a:lnTo>
                  <a:lnTo>
                    <a:pt x="58532" y="121886"/>
                  </a:lnTo>
                  <a:lnTo>
                    <a:pt x="21185" y="140230"/>
                  </a:lnTo>
                  <a:lnTo>
                    <a:pt x="0" y="1508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SMARTInkShape-Group25"/>
          <p:cNvGrpSpPr/>
          <p:nvPr/>
        </p:nvGrpSpPr>
        <p:grpSpPr>
          <a:xfrm>
            <a:off x="3429000" y="2547938"/>
            <a:ext cx="111126" cy="79375"/>
            <a:chOff x="3429000" y="2547938"/>
            <a:chExt cx="111126" cy="79375"/>
          </a:xfrm>
        </p:grpSpPr>
        <p:sp>
          <p:nvSpPr>
            <p:cNvPr id="16" name="SMARTInkShape-145"/>
            <p:cNvSpPr/>
            <p:nvPr>
              <p:custDataLst>
                <p:tags r:id="rId81"/>
              </p:custDataLst>
            </p:nvPr>
          </p:nvSpPr>
          <p:spPr>
            <a:xfrm>
              <a:off x="3429000" y="2627312"/>
              <a:ext cx="79376" cy="1"/>
            </a:xfrm>
            <a:custGeom>
              <a:avLst/>
              <a:gdLst/>
              <a:ahLst/>
              <a:cxnLst/>
              <a:rect l="0" t="0" r="0" b="0"/>
              <a:pathLst>
                <a:path w="79376" h="1">
                  <a:moveTo>
                    <a:pt x="79375" y="0"/>
                  </a:moveTo>
                  <a:lnTo>
                    <a:pt x="79375" y="0"/>
                  </a:lnTo>
                  <a:lnTo>
                    <a:pt x="4050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46"/>
            <p:cNvSpPr/>
            <p:nvPr>
              <p:custDataLst>
                <p:tags r:id="rId82"/>
              </p:custDataLst>
            </p:nvPr>
          </p:nvSpPr>
          <p:spPr>
            <a:xfrm>
              <a:off x="3429000" y="2547938"/>
              <a:ext cx="111126" cy="15876"/>
            </a:xfrm>
            <a:custGeom>
              <a:avLst/>
              <a:gdLst/>
              <a:ahLst/>
              <a:cxnLst/>
              <a:rect l="0" t="0" r="0" b="0"/>
              <a:pathLst>
                <a:path w="111126" h="15876">
                  <a:moveTo>
                    <a:pt x="111125" y="0"/>
                  </a:moveTo>
                  <a:lnTo>
                    <a:pt x="111125" y="0"/>
                  </a:lnTo>
                  <a:lnTo>
                    <a:pt x="104291" y="0"/>
                  </a:lnTo>
                  <a:lnTo>
                    <a:pt x="97068" y="5454"/>
                  </a:lnTo>
                  <a:lnTo>
                    <a:pt x="92237" y="6833"/>
                  </a:lnTo>
                  <a:lnTo>
                    <a:pt x="52990" y="10246"/>
                  </a:lnTo>
                  <a:lnTo>
                    <a:pt x="19090" y="14762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SMARTInkShape-Group26"/>
          <p:cNvGrpSpPr/>
          <p:nvPr/>
        </p:nvGrpSpPr>
        <p:grpSpPr>
          <a:xfrm>
            <a:off x="3710125" y="2476743"/>
            <a:ext cx="822189" cy="269454"/>
            <a:chOff x="3710125" y="2476743"/>
            <a:chExt cx="822189" cy="269454"/>
          </a:xfrm>
        </p:grpSpPr>
        <p:sp>
          <p:nvSpPr>
            <p:cNvPr id="19" name="SMARTInkShape-147"/>
            <p:cNvSpPr/>
            <p:nvPr>
              <p:custDataLst>
                <p:tags r:id="rId77"/>
              </p:custDataLst>
            </p:nvPr>
          </p:nvSpPr>
          <p:spPr>
            <a:xfrm>
              <a:off x="4381500" y="2484543"/>
              <a:ext cx="150814" cy="15771"/>
            </a:xfrm>
            <a:custGeom>
              <a:avLst/>
              <a:gdLst/>
              <a:ahLst/>
              <a:cxnLst/>
              <a:rect l="0" t="0" r="0" b="0"/>
              <a:pathLst>
                <a:path w="150814" h="15771">
                  <a:moveTo>
                    <a:pt x="150813" y="15770"/>
                  </a:moveTo>
                  <a:lnTo>
                    <a:pt x="150813" y="15770"/>
                  </a:lnTo>
                  <a:lnTo>
                    <a:pt x="150813" y="8935"/>
                  </a:lnTo>
                  <a:lnTo>
                    <a:pt x="138171" y="3945"/>
                  </a:lnTo>
                  <a:lnTo>
                    <a:pt x="100216" y="428"/>
                  </a:lnTo>
                  <a:lnTo>
                    <a:pt x="68695" y="0"/>
                  </a:lnTo>
                  <a:lnTo>
                    <a:pt x="0" y="78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48"/>
            <p:cNvSpPr/>
            <p:nvPr>
              <p:custDataLst>
                <p:tags r:id="rId78"/>
              </p:custDataLst>
            </p:nvPr>
          </p:nvSpPr>
          <p:spPr>
            <a:xfrm>
              <a:off x="4344550" y="2485695"/>
              <a:ext cx="170191" cy="260502"/>
            </a:xfrm>
            <a:custGeom>
              <a:avLst/>
              <a:gdLst/>
              <a:ahLst/>
              <a:cxnLst/>
              <a:rect l="0" t="0" r="0" b="0"/>
              <a:pathLst>
                <a:path w="170191" h="260502">
                  <a:moveTo>
                    <a:pt x="29013" y="30493"/>
                  </a:moveTo>
                  <a:lnTo>
                    <a:pt x="29013" y="30493"/>
                  </a:lnTo>
                  <a:lnTo>
                    <a:pt x="51068" y="8437"/>
                  </a:lnTo>
                  <a:lnTo>
                    <a:pt x="52044" y="5109"/>
                  </a:lnTo>
                  <a:lnTo>
                    <a:pt x="52671" y="0"/>
                  </a:lnTo>
                  <a:lnTo>
                    <a:pt x="30716" y="9901"/>
                  </a:lnTo>
                  <a:lnTo>
                    <a:pt x="6659" y="25251"/>
                  </a:lnTo>
                  <a:lnTo>
                    <a:pt x="3527" y="28762"/>
                  </a:lnTo>
                  <a:lnTo>
                    <a:pt x="46" y="37367"/>
                  </a:lnTo>
                  <a:lnTo>
                    <a:pt x="0" y="41249"/>
                  </a:lnTo>
                  <a:lnTo>
                    <a:pt x="8555" y="60839"/>
                  </a:lnTo>
                  <a:lnTo>
                    <a:pt x="24421" y="75840"/>
                  </a:lnTo>
                  <a:lnTo>
                    <a:pt x="62159" y="100420"/>
                  </a:lnTo>
                  <a:lnTo>
                    <a:pt x="100788" y="127932"/>
                  </a:lnTo>
                  <a:lnTo>
                    <a:pt x="135595" y="155504"/>
                  </a:lnTo>
                  <a:lnTo>
                    <a:pt x="157189" y="174880"/>
                  </a:lnTo>
                  <a:lnTo>
                    <a:pt x="166160" y="192043"/>
                  </a:lnTo>
                  <a:lnTo>
                    <a:pt x="170190" y="209671"/>
                  </a:lnTo>
                  <a:lnTo>
                    <a:pt x="168781" y="220664"/>
                  </a:lnTo>
                  <a:lnTo>
                    <a:pt x="164333" y="231430"/>
                  </a:lnTo>
                  <a:lnTo>
                    <a:pt x="156477" y="242094"/>
                  </a:lnTo>
                  <a:lnTo>
                    <a:pt x="137923" y="253801"/>
                  </a:lnTo>
                  <a:lnTo>
                    <a:pt x="115669" y="258642"/>
                  </a:lnTo>
                  <a:lnTo>
                    <a:pt x="79872" y="260277"/>
                  </a:lnTo>
                  <a:lnTo>
                    <a:pt x="66022" y="260501"/>
                  </a:lnTo>
                  <a:lnTo>
                    <a:pt x="13137" y="2368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49"/>
            <p:cNvSpPr/>
            <p:nvPr>
              <p:custDataLst>
                <p:tags r:id="rId79"/>
              </p:custDataLst>
            </p:nvPr>
          </p:nvSpPr>
          <p:spPr>
            <a:xfrm>
              <a:off x="4024312" y="2476743"/>
              <a:ext cx="165439" cy="237883"/>
            </a:xfrm>
            <a:custGeom>
              <a:avLst/>
              <a:gdLst/>
              <a:ahLst/>
              <a:cxnLst/>
              <a:rect l="0" t="0" r="0" b="0"/>
              <a:pathLst>
                <a:path w="165439" h="237883">
                  <a:moveTo>
                    <a:pt x="0" y="23570"/>
                  </a:moveTo>
                  <a:lnTo>
                    <a:pt x="0" y="23570"/>
                  </a:lnTo>
                  <a:lnTo>
                    <a:pt x="0" y="19356"/>
                  </a:lnTo>
                  <a:lnTo>
                    <a:pt x="2352" y="14935"/>
                  </a:lnTo>
                  <a:lnTo>
                    <a:pt x="4214" y="12522"/>
                  </a:lnTo>
                  <a:lnTo>
                    <a:pt x="8634" y="9840"/>
                  </a:lnTo>
                  <a:lnTo>
                    <a:pt x="44381" y="986"/>
                  </a:lnTo>
                  <a:lnTo>
                    <a:pt x="78702" y="0"/>
                  </a:lnTo>
                  <a:lnTo>
                    <a:pt x="106418" y="711"/>
                  </a:lnTo>
                  <a:lnTo>
                    <a:pt x="145339" y="9560"/>
                  </a:lnTo>
                  <a:lnTo>
                    <a:pt x="157199" y="13815"/>
                  </a:lnTo>
                  <a:lnTo>
                    <a:pt x="162470" y="18646"/>
                  </a:lnTo>
                  <a:lnTo>
                    <a:pt x="164814" y="26085"/>
                  </a:lnTo>
                  <a:lnTo>
                    <a:pt x="165438" y="30538"/>
                  </a:lnTo>
                  <a:lnTo>
                    <a:pt x="155530" y="64972"/>
                  </a:lnTo>
                  <a:lnTo>
                    <a:pt x="147997" y="79150"/>
                  </a:lnTo>
                  <a:lnTo>
                    <a:pt x="121230" y="112683"/>
                  </a:lnTo>
                  <a:lnTo>
                    <a:pt x="92723" y="152129"/>
                  </a:lnTo>
                  <a:lnTo>
                    <a:pt x="59016" y="188542"/>
                  </a:lnTo>
                  <a:lnTo>
                    <a:pt x="39688" y="2378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50"/>
            <p:cNvSpPr/>
            <p:nvPr>
              <p:custDataLst>
                <p:tags r:id="rId80"/>
              </p:custDataLst>
            </p:nvPr>
          </p:nvSpPr>
          <p:spPr>
            <a:xfrm>
              <a:off x="3710125" y="2492375"/>
              <a:ext cx="191684" cy="245160"/>
            </a:xfrm>
            <a:custGeom>
              <a:avLst/>
              <a:gdLst/>
              <a:ahLst/>
              <a:cxnLst/>
              <a:rect l="0" t="0" r="0" b="0"/>
              <a:pathLst>
                <a:path w="191684" h="245160">
                  <a:moveTo>
                    <a:pt x="84000" y="15875"/>
                  </a:moveTo>
                  <a:lnTo>
                    <a:pt x="84000" y="15875"/>
                  </a:lnTo>
                  <a:lnTo>
                    <a:pt x="119679" y="6076"/>
                  </a:lnTo>
                  <a:lnTo>
                    <a:pt x="138399" y="355"/>
                  </a:lnTo>
                  <a:lnTo>
                    <a:pt x="102569" y="21"/>
                  </a:lnTo>
                  <a:lnTo>
                    <a:pt x="72059" y="888"/>
                  </a:lnTo>
                  <a:lnTo>
                    <a:pt x="37152" y="8636"/>
                  </a:lnTo>
                  <a:lnTo>
                    <a:pt x="8992" y="18659"/>
                  </a:lnTo>
                  <a:lnTo>
                    <a:pt x="4890" y="22140"/>
                  </a:lnTo>
                  <a:lnTo>
                    <a:pt x="333" y="30713"/>
                  </a:lnTo>
                  <a:lnTo>
                    <a:pt x="0" y="34586"/>
                  </a:lnTo>
                  <a:lnTo>
                    <a:pt x="1981" y="41242"/>
                  </a:lnTo>
                  <a:lnTo>
                    <a:pt x="35059" y="74329"/>
                  </a:lnTo>
                  <a:lnTo>
                    <a:pt x="71502" y="100574"/>
                  </a:lnTo>
                  <a:lnTo>
                    <a:pt x="106879" y="127170"/>
                  </a:lnTo>
                  <a:lnTo>
                    <a:pt x="140783" y="150323"/>
                  </a:lnTo>
                  <a:lnTo>
                    <a:pt x="177702" y="188802"/>
                  </a:lnTo>
                  <a:lnTo>
                    <a:pt x="189962" y="203520"/>
                  </a:lnTo>
                  <a:lnTo>
                    <a:pt x="191683" y="207117"/>
                  </a:lnTo>
                  <a:lnTo>
                    <a:pt x="191243" y="215818"/>
                  </a:lnTo>
                  <a:lnTo>
                    <a:pt x="187226" y="225565"/>
                  </a:lnTo>
                  <a:lnTo>
                    <a:pt x="179561" y="235776"/>
                  </a:lnTo>
                  <a:lnTo>
                    <a:pt x="167923" y="241491"/>
                  </a:lnTo>
                  <a:lnTo>
                    <a:pt x="134679" y="245159"/>
                  </a:lnTo>
                  <a:lnTo>
                    <a:pt x="121811" y="243309"/>
                  </a:lnTo>
                  <a:lnTo>
                    <a:pt x="86954" y="232471"/>
                  </a:lnTo>
                  <a:lnTo>
                    <a:pt x="62351" y="219557"/>
                  </a:lnTo>
                  <a:lnTo>
                    <a:pt x="54387" y="209587"/>
                  </a:lnTo>
                  <a:lnTo>
                    <a:pt x="48790" y="197220"/>
                  </a:lnTo>
                  <a:lnTo>
                    <a:pt x="46302" y="185843"/>
                  </a:lnTo>
                  <a:lnTo>
                    <a:pt x="49901" y="172555"/>
                  </a:lnTo>
                  <a:lnTo>
                    <a:pt x="61843" y="152551"/>
                  </a:lnTo>
                  <a:lnTo>
                    <a:pt x="98012" y="114002"/>
                  </a:lnTo>
                  <a:lnTo>
                    <a:pt x="133578" y="85037"/>
                  </a:lnTo>
                  <a:lnTo>
                    <a:pt x="142003" y="68411"/>
                  </a:lnTo>
                  <a:lnTo>
                    <a:pt x="146414" y="45426"/>
                  </a:lnTo>
                  <a:lnTo>
                    <a:pt x="146296" y="29236"/>
                  </a:lnTo>
                  <a:lnTo>
                    <a:pt x="12368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SMARTInkShape-151"/>
          <p:cNvSpPr/>
          <p:nvPr>
            <p:custDataLst>
              <p:tags r:id="rId1"/>
            </p:custDataLst>
          </p:nvPr>
        </p:nvSpPr>
        <p:spPr>
          <a:xfrm>
            <a:off x="2754778" y="1952634"/>
            <a:ext cx="1121909" cy="444333"/>
          </a:xfrm>
          <a:custGeom>
            <a:avLst/>
            <a:gdLst/>
            <a:ahLst/>
            <a:cxnLst/>
            <a:rect l="0" t="0" r="0" b="0"/>
            <a:pathLst>
              <a:path w="1121909" h="444333">
                <a:moveTo>
                  <a:pt x="126535" y="87303"/>
                </a:moveTo>
                <a:lnTo>
                  <a:pt x="126535" y="87303"/>
                </a:lnTo>
                <a:lnTo>
                  <a:pt x="126535" y="83090"/>
                </a:lnTo>
                <a:lnTo>
                  <a:pt x="127416" y="81848"/>
                </a:lnTo>
                <a:lnTo>
                  <a:pt x="128886" y="81021"/>
                </a:lnTo>
                <a:lnTo>
                  <a:pt x="130748" y="80469"/>
                </a:lnTo>
                <a:lnTo>
                  <a:pt x="148174" y="67792"/>
                </a:lnTo>
                <a:lnTo>
                  <a:pt x="181406" y="55880"/>
                </a:lnTo>
                <a:lnTo>
                  <a:pt x="220811" y="42367"/>
                </a:lnTo>
                <a:lnTo>
                  <a:pt x="254626" y="29101"/>
                </a:lnTo>
                <a:lnTo>
                  <a:pt x="289191" y="23968"/>
                </a:lnTo>
                <a:lnTo>
                  <a:pt x="314311" y="17728"/>
                </a:lnTo>
                <a:lnTo>
                  <a:pt x="348246" y="12020"/>
                </a:lnTo>
                <a:lnTo>
                  <a:pt x="384471" y="8467"/>
                </a:lnTo>
                <a:lnTo>
                  <a:pt x="423645" y="3821"/>
                </a:lnTo>
                <a:lnTo>
                  <a:pt x="455327" y="748"/>
                </a:lnTo>
                <a:lnTo>
                  <a:pt x="494249" y="141"/>
                </a:lnTo>
                <a:lnTo>
                  <a:pt x="528135" y="20"/>
                </a:lnTo>
                <a:lnTo>
                  <a:pt x="562635" y="0"/>
                </a:lnTo>
                <a:lnTo>
                  <a:pt x="596552" y="874"/>
                </a:lnTo>
                <a:lnTo>
                  <a:pt x="635394" y="6274"/>
                </a:lnTo>
                <a:lnTo>
                  <a:pt x="668610" y="7602"/>
                </a:lnTo>
                <a:lnTo>
                  <a:pt x="699213" y="12045"/>
                </a:lnTo>
                <a:lnTo>
                  <a:pt x="731996" y="18948"/>
                </a:lnTo>
                <a:lnTo>
                  <a:pt x="763767" y="23726"/>
                </a:lnTo>
                <a:lnTo>
                  <a:pt x="802186" y="32248"/>
                </a:lnTo>
                <a:lnTo>
                  <a:pt x="835318" y="42424"/>
                </a:lnTo>
                <a:lnTo>
                  <a:pt x="874547" y="55567"/>
                </a:lnTo>
                <a:lnTo>
                  <a:pt x="911158" y="74239"/>
                </a:lnTo>
                <a:lnTo>
                  <a:pt x="941510" y="89165"/>
                </a:lnTo>
                <a:lnTo>
                  <a:pt x="961557" y="101378"/>
                </a:lnTo>
                <a:lnTo>
                  <a:pt x="998986" y="121625"/>
                </a:lnTo>
                <a:lnTo>
                  <a:pt x="1028326" y="141430"/>
                </a:lnTo>
                <a:lnTo>
                  <a:pt x="1060324" y="179079"/>
                </a:lnTo>
                <a:lnTo>
                  <a:pt x="1093463" y="217045"/>
                </a:lnTo>
                <a:lnTo>
                  <a:pt x="1110245" y="252000"/>
                </a:lnTo>
                <a:lnTo>
                  <a:pt x="1121261" y="278978"/>
                </a:lnTo>
                <a:lnTo>
                  <a:pt x="1121908" y="291849"/>
                </a:lnTo>
                <a:lnTo>
                  <a:pt x="1110367" y="327620"/>
                </a:lnTo>
                <a:lnTo>
                  <a:pt x="1104426" y="340513"/>
                </a:lnTo>
                <a:lnTo>
                  <a:pt x="1070879" y="377325"/>
                </a:lnTo>
                <a:lnTo>
                  <a:pt x="1052805" y="387842"/>
                </a:lnTo>
                <a:lnTo>
                  <a:pt x="1017400" y="407386"/>
                </a:lnTo>
                <a:lnTo>
                  <a:pt x="985068" y="417138"/>
                </a:lnTo>
                <a:lnTo>
                  <a:pt x="952288" y="422331"/>
                </a:lnTo>
                <a:lnTo>
                  <a:pt x="917835" y="428670"/>
                </a:lnTo>
                <a:lnTo>
                  <a:pt x="885699" y="434735"/>
                </a:lnTo>
                <a:lnTo>
                  <a:pt x="855944" y="438366"/>
                </a:lnTo>
                <a:lnTo>
                  <a:pt x="822433" y="442676"/>
                </a:lnTo>
                <a:lnTo>
                  <a:pt x="784576" y="443953"/>
                </a:lnTo>
                <a:lnTo>
                  <a:pt x="747783" y="444332"/>
                </a:lnTo>
                <a:lnTo>
                  <a:pt x="712187" y="442092"/>
                </a:lnTo>
                <a:lnTo>
                  <a:pt x="676063" y="438194"/>
                </a:lnTo>
                <a:lnTo>
                  <a:pt x="640666" y="437040"/>
                </a:lnTo>
                <a:lnTo>
                  <a:pt x="606953" y="436697"/>
                </a:lnTo>
                <a:lnTo>
                  <a:pt x="567644" y="432368"/>
                </a:lnTo>
                <a:lnTo>
                  <a:pt x="534222" y="426758"/>
                </a:lnTo>
                <a:lnTo>
                  <a:pt x="496611" y="421479"/>
                </a:lnTo>
                <a:lnTo>
                  <a:pt x="461149" y="418485"/>
                </a:lnTo>
                <a:lnTo>
                  <a:pt x="425840" y="413498"/>
                </a:lnTo>
                <a:lnTo>
                  <a:pt x="388167" y="408627"/>
                </a:lnTo>
                <a:lnTo>
                  <a:pt x="355027" y="405307"/>
                </a:lnTo>
                <a:lnTo>
                  <a:pt x="320423" y="400689"/>
                </a:lnTo>
                <a:lnTo>
                  <a:pt x="284076" y="391087"/>
                </a:lnTo>
                <a:lnTo>
                  <a:pt x="249082" y="385141"/>
                </a:lnTo>
                <a:lnTo>
                  <a:pt x="212651" y="379186"/>
                </a:lnTo>
                <a:lnTo>
                  <a:pt x="179457" y="372979"/>
                </a:lnTo>
                <a:lnTo>
                  <a:pt x="142061" y="362112"/>
                </a:lnTo>
                <a:lnTo>
                  <a:pt x="108422" y="346564"/>
                </a:lnTo>
                <a:lnTo>
                  <a:pt x="73029" y="333362"/>
                </a:lnTo>
                <a:lnTo>
                  <a:pt x="55706" y="323075"/>
                </a:lnTo>
                <a:lnTo>
                  <a:pt x="29139" y="299297"/>
                </a:lnTo>
                <a:lnTo>
                  <a:pt x="12807" y="265242"/>
                </a:lnTo>
                <a:lnTo>
                  <a:pt x="3071" y="237203"/>
                </a:lnTo>
                <a:lnTo>
                  <a:pt x="0" y="202522"/>
                </a:lnTo>
                <a:lnTo>
                  <a:pt x="8100" y="181414"/>
                </a:lnTo>
                <a:lnTo>
                  <a:pt x="25433" y="148998"/>
                </a:lnTo>
                <a:lnTo>
                  <a:pt x="48997" y="111654"/>
                </a:lnTo>
                <a:lnTo>
                  <a:pt x="75140" y="85696"/>
                </a:lnTo>
                <a:lnTo>
                  <a:pt x="114259" y="57764"/>
                </a:lnTo>
                <a:lnTo>
                  <a:pt x="118351" y="54381"/>
                </a:lnTo>
                <a:lnTo>
                  <a:pt x="155290" y="39872"/>
                </a:lnTo>
                <a:lnTo>
                  <a:pt x="191568" y="26475"/>
                </a:lnTo>
                <a:lnTo>
                  <a:pt x="225844" y="18223"/>
                </a:lnTo>
                <a:lnTo>
                  <a:pt x="262764" y="12118"/>
                </a:lnTo>
                <a:lnTo>
                  <a:pt x="295466" y="9170"/>
                </a:lnTo>
                <a:lnTo>
                  <a:pt x="332667" y="8173"/>
                </a:lnTo>
                <a:lnTo>
                  <a:pt x="363607" y="8001"/>
                </a:lnTo>
                <a:lnTo>
                  <a:pt x="398548" y="7950"/>
                </a:lnTo>
                <a:lnTo>
                  <a:pt x="437303" y="10284"/>
                </a:lnTo>
                <a:lnTo>
                  <a:pt x="474455" y="14763"/>
                </a:lnTo>
                <a:lnTo>
                  <a:pt x="512945" y="22003"/>
                </a:lnTo>
                <a:lnTo>
                  <a:pt x="549698" y="29903"/>
                </a:lnTo>
                <a:lnTo>
                  <a:pt x="584801" y="37272"/>
                </a:lnTo>
                <a:lnTo>
                  <a:pt x="613313" y="42431"/>
                </a:lnTo>
                <a:lnTo>
                  <a:pt x="674222" y="63491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SMARTInkShape-Group28"/>
          <p:cNvGrpSpPr/>
          <p:nvPr/>
        </p:nvGrpSpPr>
        <p:grpSpPr>
          <a:xfrm>
            <a:off x="3691175" y="4286250"/>
            <a:ext cx="2822953" cy="563564"/>
            <a:chOff x="3691175" y="4286250"/>
            <a:chExt cx="2822953" cy="563564"/>
          </a:xfrm>
        </p:grpSpPr>
        <p:sp>
          <p:nvSpPr>
            <p:cNvPr id="25" name="SMARTInkShape-152"/>
            <p:cNvSpPr/>
            <p:nvPr>
              <p:custDataLst>
                <p:tags r:id="rId59"/>
              </p:custDataLst>
            </p:nvPr>
          </p:nvSpPr>
          <p:spPr>
            <a:xfrm>
              <a:off x="3691175" y="4381500"/>
              <a:ext cx="142638" cy="468314"/>
            </a:xfrm>
            <a:custGeom>
              <a:avLst/>
              <a:gdLst/>
              <a:ahLst/>
              <a:cxnLst/>
              <a:rect l="0" t="0" r="0" b="0"/>
              <a:pathLst>
                <a:path w="142638" h="468314">
                  <a:moveTo>
                    <a:pt x="142637" y="0"/>
                  </a:moveTo>
                  <a:lnTo>
                    <a:pt x="142637" y="0"/>
                  </a:lnTo>
                  <a:lnTo>
                    <a:pt x="138424" y="4213"/>
                  </a:lnTo>
                  <a:lnTo>
                    <a:pt x="116412" y="43471"/>
                  </a:lnTo>
                  <a:lnTo>
                    <a:pt x="97182" y="76399"/>
                  </a:lnTo>
                  <a:lnTo>
                    <a:pt x="81852" y="112301"/>
                  </a:lnTo>
                  <a:lnTo>
                    <a:pt x="67791" y="145673"/>
                  </a:lnTo>
                  <a:lnTo>
                    <a:pt x="52453" y="174866"/>
                  </a:lnTo>
                  <a:lnTo>
                    <a:pt x="37619" y="208896"/>
                  </a:lnTo>
                  <a:lnTo>
                    <a:pt x="24259" y="244993"/>
                  </a:lnTo>
                  <a:lnTo>
                    <a:pt x="13488" y="274262"/>
                  </a:lnTo>
                  <a:lnTo>
                    <a:pt x="2474" y="311017"/>
                  </a:lnTo>
                  <a:lnTo>
                    <a:pt x="566" y="342233"/>
                  </a:lnTo>
                  <a:lnTo>
                    <a:pt x="0" y="375197"/>
                  </a:lnTo>
                  <a:lnTo>
                    <a:pt x="2220" y="389592"/>
                  </a:lnTo>
                  <a:lnTo>
                    <a:pt x="15045" y="414447"/>
                  </a:lnTo>
                  <a:lnTo>
                    <a:pt x="40708" y="445262"/>
                  </a:lnTo>
                  <a:lnTo>
                    <a:pt x="62263" y="454525"/>
                  </a:lnTo>
                  <a:lnTo>
                    <a:pt x="91832" y="461957"/>
                  </a:lnTo>
                  <a:lnTo>
                    <a:pt x="98891" y="465487"/>
                  </a:lnTo>
                  <a:lnTo>
                    <a:pt x="110608" y="467754"/>
                  </a:lnTo>
                  <a:lnTo>
                    <a:pt x="118825" y="468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53"/>
            <p:cNvSpPr/>
            <p:nvPr>
              <p:custDataLst>
                <p:tags r:id="rId60"/>
              </p:custDataLst>
            </p:nvPr>
          </p:nvSpPr>
          <p:spPr>
            <a:xfrm>
              <a:off x="6365875" y="4286250"/>
              <a:ext cx="148253" cy="365126"/>
            </a:xfrm>
            <a:custGeom>
              <a:avLst/>
              <a:gdLst/>
              <a:ahLst/>
              <a:cxnLst/>
              <a:rect l="0" t="0" r="0" b="0"/>
              <a:pathLst>
                <a:path w="148253" h="365126">
                  <a:moveTo>
                    <a:pt x="0" y="0"/>
                  </a:moveTo>
                  <a:lnTo>
                    <a:pt x="0" y="0"/>
                  </a:lnTo>
                  <a:lnTo>
                    <a:pt x="0" y="4213"/>
                  </a:lnTo>
                  <a:lnTo>
                    <a:pt x="19011" y="19876"/>
                  </a:lnTo>
                  <a:lnTo>
                    <a:pt x="55975" y="45157"/>
                  </a:lnTo>
                  <a:lnTo>
                    <a:pt x="81057" y="67063"/>
                  </a:lnTo>
                  <a:lnTo>
                    <a:pt x="108352" y="99443"/>
                  </a:lnTo>
                  <a:lnTo>
                    <a:pt x="128739" y="133283"/>
                  </a:lnTo>
                  <a:lnTo>
                    <a:pt x="142173" y="168712"/>
                  </a:lnTo>
                  <a:lnTo>
                    <a:pt x="148252" y="199037"/>
                  </a:lnTo>
                  <a:lnTo>
                    <a:pt x="147910" y="219871"/>
                  </a:lnTo>
                  <a:lnTo>
                    <a:pt x="138022" y="257286"/>
                  </a:lnTo>
                  <a:lnTo>
                    <a:pt x="134545" y="270454"/>
                  </a:lnTo>
                  <a:lnTo>
                    <a:pt x="109138" y="305510"/>
                  </a:lnTo>
                  <a:lnTo>
                    <a:pt x="89565" y="329929"/>
                  </a:lnTo>
                  <a:lnTo>
                    <a:pt x="54813" y="350799"/>
                  </a:lnTo>
                  <a:lnTo>
                    <a:pt x="36232" y="360880"/>
                  </a:lnTo>
                  <a:lnTo>
                    <a:pt x="26686" y="363238"/>
                  </a:lnTo>
                  <a:lnTo>
                    <a:pt x="0" y="365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54"/>
            <p:cNvSpPr/>
            <p:nvPr>
              <p:custDataLst>
                <p:tags r:id="rId61"/>
              </p:custDataLst>
            </p:nvPr>
          </p:nvSpPr>
          <p:spPr>
            <a:xfrm>
              <a:off x="6208635" y="4421188"/>
              <a:ext cx="145126" cy="172800"/>
            </a:xfrm>
            <a:custGeom>
              <a:avLst/>
              <a:gdLst/>
              <a:ahLst/>
              <a:cxnLst/>
              <a:rect l="0" t="0" r="0" b="0"/>
              <a:pathLst>
                <a:path w="145126" h="172800">
                  <a:moveTo>
                    <a:pt x="61990" y="0"/>
                  </a:moveTo>
                  <a:lnTo>
                    <a:pt x="61990" y="0"/>
                  </a:lnTo>
                  <a:lnTo>
                    <a:pt x="61990" y="4213"/>
                  </a:lnTo>
                  <a:lnTo>
                    <a:pt x="53561" y="15261"/>
                  </a:lnTo>
                  <a:lnTo>
                    <a:pt x="24673" y="42536"/>
                  </a:lnTo>
                  <a:lnTo>
                    <a:pt x="6133" y="82121"/>
                  </a:lnTo>
                  <a:lnTo>
                    <a:pt x="0" y="103240"/>
                  </a:lnTo>
                  <a:lnTo>
                    <a:pt x="3151" y="121429"/>
                  </a:lnTo>
                  <a:lnTo>
                    <a:pt x="13883" y="143576"/>
                  </a:lnTo>
                  <a:lnTo>
                    <a:pt x="25616" y="154357"/>
                  </a:lnTo>
                  <a:lnTo>
                    <a:pt x="51516" y="170518"/>
                  </a:lnTo>
                  <a:lnTo>
                    <a:pt x="64391" y="172799"/>
                  </a:lnTo>
                  <a:lnTo>
                    <a:pt x="101398" y="167630"/>
                  </a:lnTo>
                  <a:lnTo>
                    <a:pt x="110667" y="162402"/>
                  </a:lnTo>
                  <a:lnTo>
                    <a:pt x="135203" y="140460"/>
                  </a:lnTo>
                  <a:lnTo>
                    <a:pt x="143035" y="128278"/>
                  </a:lnTo>
                  <a:lnTo>
                    <a:pt x="145125" y="122561"/>
                  </a:lnTo>
                  <a:lnTo>
                    <a:pt x="143851" y="97657"/>
                  </a:lnTo>
                  <a:lnTo>
                    <a:pt x="137766" y="82796"/>
                  </a:lnTo>
                  <a:lnTo>
                    <a:pt x="129182" y="71194"/>
                  </a:lnTo>
                  <a:lnTo>
                    <a:pt x="92554" y="44377"/>
                  </a:lnTo>
                  <a:lnTo>
                    <a:pt x="61990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155"/>
            <p:cNvSpPr/>
            <p:nvPr>
              <p:custDataLst>
                <p:tags r:id="rId62"/>
              </p:custDataLst>
            </p:nvPr>
          </p:nvSpPr>
          <p:spPr>
            <a:xfrm>
              <a:off x="6040910" y="4429125"/>
              <a:ext cx="132830" cy="200631"/>
            </a:xfrm>
            <a:custGeom>
              <a:avLst/>
              <a:gdLst/>
              <a:ahLst/>
              <a:cxnLst/>
              <a:rect l="0" t="0" r="0" b="0"/>
              <a:pathLst>
                <a:path w="132830" h="200631">
                  <a:moveTo>
                    <a:pt x="55090" y="0"/>
                  </a:moveTo>
                  <a:lnTo>
                    <a:pt x="55090" y="0"/>
                  </a:lnTo>
                  <a:lnTo>
                    <a:pt x="55090" y="4213"/>
                  </a:lnTo>
                  <a:lnTo>
                    <a:pt x="52738" y="8634"/>
                  </a:lnTo>
                  <a:lnTo>
                    <a:pt x="28377" y="48125"/>
                  </a:lnTo>
                  <a:lnTo>
                    <a:pt x="13071" y="80661"/>
                  </a:lnTo>
                  <a:lnTo>
                    <a:pt x="1921" y="116880"/>
                  </a:lnTo>
                  <a:lnTo>
                    <a:pt x="0" y="144012"/>
                  </a:lnTo>
                  <a:lnTo>
                    <a:pt x="3881" y="167024"/>
                  </a:lnTo>
                  <a:lnTo>
                    <a:pt x="14831" y="186386"/>
                  </a:lnTo>
                  <a:lnTo>
                    <a:pt x="29245" y="199080"/>
                  </a:lnTo>
                  <a:lnTo>
                    <a:pt x="35214" y="200630"/>
                  </a:lnTo>
                  <a:lnTo>
                    <a:pt x="63056" y="198900"/>
                  </a:lnTo>
                  <a:lnTo>
                    <a:pt x="72153" y="193940"/>
                  </a:lnTo>
                  <a:lnTo>
                    <a:pt x="110696" y="158512"/>
                  </a:lnTo>
                  <a:lnTo>
                    <a:pt x="123368" y="133322"/>
                  </a:lnTo>
                  <a:lnTo>
                    <a:pt x="130785" y="109764"/>
                  </a:lnTo>
                  <a:lnTo>
                    <a:pt x="132829" y="90824"/>
                  </a:lnTo>
                  <a:lnTo>
                    <a:pt x="129034" y="75350"/>
                  </a:lnTo>
                  <a:lnTo>
                    <a:pt x="125553" y="68754"/>
                  </a:lnTo>
                  <a:lnTo>
                    <a:pt x="114629" y="59074"/>
                  </a:lnTo>
                  <a:lnTo>
                    <a:pt x="55090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56"/>
            <p:cNvSpPr/>
            <p:nvPr>
              <p:custDataLst>
                <p:tags r:id="rId63"/>
              </p:custDataLst>
            </p:nvPr>
          </p:nvSpPr>
          <p:spPr>
            <a:xfrm>
              <a:off x="5841324" y="4437900"/>
              <a:ext cx="143552" cy="189664"/>
            </a:xfrm>
            <a:custGeom>
              <a:avLst/>
              <a:gdLst/>
              <a:ahLst/>
              <a:cxnLst/>
              <a:rect l="0" t="0" r="0" b="0"/>
              <a:pathLst>
                <a:path w="143552" h="189664">
                  <a:moveTo>
                    <a:pt x="127676" y="38850"/>
                  </a:moveTo>
                  <a:lnTo>
                    <a:pt x="127676" y="38850"/>
                  </a:lnTo>
                  <a:lnTo>
                    <a:pt x="127676" y="27802"/>
                  </a:lnTo>
                  <a:lnTo>
                    <a:pt x="120620" y="20417"/>
                  </a:lnTo>
                  <a:lnTo>
                    <a:pt x="107783" y="12137"/>
                  </a:lnTo>
                  <a:lnTo>
                    <a:pt x="81604" y="3398"/>
                  </a:lnTo>
                  <a:lnTo>
                    <a:pt x="46256" y="0"/>
                  </a:lnTo>
                  <a:lnTo>
                    <a:pt x="28871" y="416"/>
                  </a:lnTo>
                  <a:lnTo>
                    <a:pt x="18205" y="3542"/>
                  </a:lnTo>
                  <a:lnTo>
                    <a:pt x="3028" y="14473"/>
                  </a:lnTo>
                  <a:lnTo>
                    <a:pt x="479" y="19952"/>
                  </a:lnTo>
                  <a:lnTo>
                    <a:pt x="0" y="33097"/>
                  </a:lnTo>
                  <a:lnTo>
                    <a:pt x="8903" y="55372"/>
                  </a:lnTo>
                  <a:lnTo>
                    <a:pt x="33761" y="87145"/>
                  </a:lnTo>
                  <a:lnTo>
                    <a:pt x="51048" y="96473"/>
                  </a:lnTo>
                  <a:lnTo>
                    <a:pt x="77141" y="100608"/>
                  </a:lnTo>
                  <a:lnTo>
                    <a:pt x="98787" y="97620"/>
                  </a:lnTo>
                  <a:lnTo>
                    <a:pt x="108369" y="91135"/>
                  </a:lnTo>
                  <a:lnTo>
                    <a:pt x="121707" y="72598"/>
                  </a:lnTo>
                  <a:lnTo>
                    <a:pt x="126497" y="47378"/>
                  </a:lnTo>
                  <a:lnTo>
                    <a:pt x="127573" y="27901"/>
                  </a:lnTo>
                  <a:lnTo>
                    <a:pt x="127607" y="28023"/>
                  </a:lnTo>
                  <a:lnTo>
                    <a:pt x="127672" y="63887"/>
                  </a:lnTo>
                  <a:lnTo>
                    <a:pt x="133957" y="100159"/>
                  </a:lnTo>
                  <a:lnTo>
                    <a:pt x="135395" y="138548"/>
                  </a:lnTo>
                  <a:lnTo>
                    <a:pt x="136431" y="153547"/>
                  </a:lnTo>
                  <a:lnTo>
                    <a:pt x="143551" y="1896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57"/>
            <p:cNvSpPr/>
            <p:nvPr>
              <p:custDataLst>
                <p:tags r:id="rId64"/>
              </p:custDataLst>
            </p:nvPr>
          </p:nvSpPr>
          <p:spPr>
            <a:xfrm>
              <a:off x="5611812" y="4540250"/>
              <a:ext cx="127002" cy="22584"/>
            </a:xfrm>
            <a:custGeom>
              <a:avLst/>
              <a:gdLst/>
              <a:ahLst/>
              <a:cxnLst/>
              <a:rect l="0" t="0" r="0" b="0"/>
              <a:pathLst>
                <a:path w="127002" h="22584">
                  <a:moveTo>
                    <a:pt x="127001" y="0"/>
                  </a:moveTo>
                  <a:lnTo>
                    <a:pt x="127001" y="0"/>
                  </a:lnTo>
                  <a:lnTo>
                    <a:pt x="122787" y="0"/>
                  </a:lnTo>
                  <a:lnTo>
                    <a:pt x="118367" y="2351"/>
                  </a:lnTo>
                  <a:lnTo>
                    <a:pt x="111698" y="6336"/>
                  </a:lnTo>
                  <a:lnTo>
                    <a:pt x="93068" y="12657"/>
                  </a:lnTo>
                  <a:lnTo>
                    <a:pt x="55275" y="19665"/>
                  </a:lnTo>
                  <a:lnTo>
                    <a:pt x="40093" y="22583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58"/>
            <p:cNvSpPr/>
            <p:nvPr>
              <p:custDataLst>
                <p:tags r:id="rId65"/>
              </p:custDataLst>
            </p:nvPr>
          </p:nvSpPr>
          <p:spPr>
            <a:xfrm>
              <a:off x="5683250" y="4492625"/>
              <a:ext cx="7202" cy="150813"/>
            </a:xfrm>
            <a:custGeom>
              <a:avLst/>
              <a:gdLst/>
              <a:ahLst/>
              <a:cxnLst/>
              <a:rect l="0" t="0" r="0" b="0"/>
              <a:pathLst>
                <a:path w="7202" h="150813">
                  <a:moveTo>
                    <a:pt x="0" y="0"/>
                  </a:moveTo>
                  <a:lnTo>
                    <a:pt x="0" y="0"/>
                  </a:lnTo>
                  <a:lnTo>
                    <a:pt x="4213" y="34737"/>
                  </a:lnTo>
                  <a:lnTo>
                    <a:pt x="7201" y="71341"/>
                  </a:lnTo>
                  <a:lnTo>
                    <a:pt x="0" y="150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159"/>
            <p:cNvSpPr/>
            <p:nvPr>
              <p:custDataLst>
                <p:tags r:id="rId66"/>
              </p:custDataLst>
            </p:nvPr>
          </p:nvSpPr>
          <p:spPr>
            <a:xfrm>
              <a:off x="5367030" y="4421188"/>
              <a:ext cx="182253" cy="197938"/>
            </a:xfrm>
            <a:custGeom>
              <a:avLst/>
              <a:gdLst/>
              <a:ahLst/>
              <a:cxnLst/>
              <a:rect l="0" t="0" r="0" b="0"/>
              <a:pathLst>
                <a:path w="182253" h="197938">
                  <a:moveTo>
                    <a:pt x="62220" y="0"/>
                  </a:moveTo>
                  <a:lnTo>
                    <a:pt x="62220" y="0"/>
                  </a:lnTo>
                  <a:lnTo>
                    <a:pt x="51234" y="17268"/>
                  </a:lnTo>
                  <a:lnTo>
                    <a:pt x="22265" y="56381"/>
                  </a:lnTo>
                  <a:lnTo>
                    <a:pt x="5526" y="87474"/>
                  </a:lnTo>
                  <a:lnTo>
                    <a:pt x="737" y="102745"/>
                  </a:lnTo>
                  <a:lnTo>
                    <a:pt x="0" y="128480"/>
                  </a:lnTo>
                  <a:lnTo>
                    <a:pt x="5174" y="149487"/>
                  </a:lnTo>
                  <a:lnTo>
                    <a:pt x="9820" y="158455"/>
                  </a:lnTo>
                  <a:lnTo>
                    <a:pt x="25821" y="172675"/>
                  </a:lnTo>
                  <a:lnTo>
                    <a:pt x="62653" y="189894"/>
                  </a:lnTo>
                  <a:lnTo>
                    <a:pt x="89842" y="196749"/>
                  </a:lnTo>
                  <a:lnTo>
                    <a:pt x="110974" y="197937"/>
                  </a:lnTo>
                  <a:lnTo>
                    <a:pt x="126222" y="193511"/>
                  </a:lnTo>
                  <a:lnTo>
                    <a:pt x="149141" y="180511"/>
                  </a:lnTo>
                  <a:lnTo>
                    <a:pt x="163429" y="167941"/>
                  </a:lnTo>
                  <a:lnTo>
                    <a:pt x="178835" y="144618"/>
                  </a:lnTo>
                  <a:lnTo>
                    <a:pt x="182252" y="125422"/>
                  </a:lnTo>
                  <a:lnTo>
                    <a:pt x="177260" y="88568"/>
                  </a:lnTo>
                  <a:lnTo>
                    <a:pt x="166078" y="68085"/>
                  </a:lnTo>
                  <a:lnTo>
                    <a:pt x="142964" y="41400"/>
                  </a:lnTo>
                  <a:lnTo>
                    <a:pt x="123773" y="30395"/>
                  </a:lnTo>
                  <a:lnTo>
                    <a:pt x="106259" y="25113"/>
                  </a:lnTo>
                  <a:lnTo>
                    <a:pt x="86033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160"/>
            <p:cNvSpPr/>
            <p:nvPr>
              <p:custDataLst>
                <p:tags r:id="rId67"/>
              </p:custDataLst>
            </p:nvPr>
          </p:nvSpPr>
          <p:spPr>
            <a:xfrm>
              <a:off x="5207000" y="4429125"/>
              <a:ext cx="134939" cy="23813"/>
            </a:xfrm>
            <a:custGeom>
              <a:avLst/>
              <a:gdLst/>
              <a:ahLst/>
              <a:cxnLst/>
              <a:rect l="0" t="0" r="0" b="0"/>
              <a:pathLst>
                <a:path w="134939" h="23813">
                  <a:moveTo>
                    <a:pt x="134938" y="0"/>
                  </a:moveTo>
                  <a:lnTo>
                    <a:pt x="134938" y="0"/>
                  </a:lnTo>
                  <a:lnTo>
                    <a:pt x="123890" y="0"/>
                  </a:lnTo>
                  <a:lnTo>
                    <a:pt x="85049" y="13539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161"/>
            <p:cNvSpPr/>
            <p:nvPr>
              <p:custDataLst>
                <p:tags r:id="rId68"/>
              </p:custDataLst>
            </p:nvPr>
          </p:nvSpPr>
          <p:spPr>
            <a:xfrm>
              <a:off x="5179422" y="4445000"/>
              <a:ext cx="132861" cy="183641"/>
            </a:xfrm>
            <a:custGeom>
              <a:avLst/>
              <a:gdLst/>
              <a:ahLst/>
              <a:cxnLst/>
              <a:rect l="0" t="0" r="0" b="0"/>
              <a:pathLst>
                <a:path w="132861" h="183641">
                  <a:moveTo>
                    <a:pt x="59328" y="0"/>
                  </a:moveTo>
                  <a:lnTo>
                    <a:pt x="59328" y="0"/>
                  </a:lnTo>
                  <a:lnTo>
                    <a:pt x="59328" y="4213"/>
                  </a:lnTo>
                  <a:lnTo>
                    <a:pt x="58446" y="5454"/>
                  </a:lnTo>
                  <a:lnTo>
                    <a:pt x="56976" y="6282"/>
                  </a:lnTo>
                  <a:lnTo>
                    <a:pt x="55114" y="6834"/>
                  </a:lnTo>
                  <a:lnTo>
                    <a:pt x="17567" y="26567"/>
                  </a:lnTo>
                  <a:lnTo>
                    <a:pt x="9900" y="31798"/>
                  </a:lnTo>
                  <a:lnTo>
                    <a:pt x="764" y="42343"/>
                  </a:lnTo>
                  <a:lnTo>
                    <a:pt x="0" y="44985"/>
                  </a:lnTo>
                  <a:lnTo>
                    <a:pt x="373" y="47628"/>
                  </a:lnTo>
                  <a:lnTo>
                    <a:pt x="1504" y="50273"/>
                  </a:lnTo>
                  <a:lnTo>
                    <a:pt x="9816" y="55564"/>
                  </a:lnTo>
                  <a:lnTo>
                    <a:pt x="40924" y="66146"/>
                  </a:lnTo>
                  <a:lnTo>
                    <a:pt x="80158" y="83066"/>
                  </a:lnTo>
                  <a:lnTo>
                    <a:pt x="118222" y="108617"/>
                  </a:lnTo>
                  <a:lnTo>
                    <a:pt x="131263" y="124395"/>
                  </a:lnTo>
                  <a:lnTo>
                    <a:pt x="132860" y="129673"/>
                  </a:lnTo>
                  <a:lnTo>
                    <a:pt x="132285" y="140241"/>
                  </a:lnTo>
                  <a:lnTo>
                    <a:pt x="126737" y="150818"/>
                  </a:lnTo>
                  <a:lnTo>
                    <a:pt x="111345" y="166689"/>
                  </a:lnTo>
                  <a:lnTo>
                    <a:pt x="95676" y="176389"/>
                  </a:lnTo>
                  <a:lnTo>
                    <a:pt x="74012" y="183640"/>
                  </a:lnTo>
                  <a:lnTo>
                    <a:pt x="3765" y="182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162"/>
            <p:cNvSpPr/>
            <p:nvPr>
              <p:custDataLst>
                <p:tags r:id="rId69"/>
              </p:custDataLst>
            </p:nvPr>
          </p:nvSpPr>
          <p:spPr>
            <a:xfrm>
              <a:off x="4976813" y="4389672"/>
              <a:ext cx="148712" cy="229954"/>
            </a:xfrm>
            <a:custGeom>
              <a:avLst/>
              <a:gdLst/>
              <a:ahLst/>
              <a:cxnLst/>
              <a:rect l="0" t="0" r="0" b="0"/>
              <a:pathLst>
                <a:path w="148712" h="229954">
                  <a:moveTo>
                    <a:pt x="0" y="31516"/>
                  </a:moveTo>
                  <a:lnTo>
                    <a:pt x="0" y="31516"/>
                  </a:lnTo>
                  <a:lnTo>
                    <a:pt x="4213" y="27302"/>
                  </a:lnTo>
                  <a:lnTo>
                    <a:pt x="8633" y="25233"/>
                  </a:lnTo>
                  <a:lnTo>
                    <a:pt x="11047" y="24681"/>
                  </a:lnTo>
                  <a:lnTo>
                    <a:pt x="41760" y="5793"/>
                  </a:lnTo>
                  <a:lnTo>
                    <a:pt x="72728" y="956"/>
                  </a:lnTo>
                  <a:lnTo>
                    <a:pt x="107199" y="0"/>
                  </a:lnTo>
                  <a:lnTo>
                    <a:pt x="119963" y="751"/>
                  </a:lnTo>
                  <a:lnTo>
                    <a:pt x="131516" y="4025"/>
                  </a:lnTo>
                  <a:lnTo>
                    <a:pt x="140178" y="10773"/>
                  </a:lnTo>
                  <a:lnTo>
                    <a:pt x="146086" y="19650"/>
                  </a:lnTo>
                  <a:lnTo>
                    <a:pt x="148711" y="29476"/>
                  </a:lnTo>
                  <a:lnTo>
                    <a:pt x="147527" y="39722"/>
                  </a:lnTo>
                  <a:lnTo>
                    <a:pt x="139549" y="57759"/>
                  </a:lnTo>
                  <a:lnTo>
                    <a:pt x="117115" y="92954"/>
                  </a:lnTo>
                  <a:lnTo>
                    <a:pt x="97510" y="126358"/>
                  </a:lnTo>
                  <a:lnTo>
                    <a:pt x="77159" y="160686"/>
                  </a:lnTo>
                  <a:lnTo>
                    <a:pt x="52778" y="198919"/>
                  </a:lnTo>
                  <a:lnTo>
                    <a:pt x="39687" y="2299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163"/>
            <p:cNvSpPr/>
            <p:nvPr>
              <p:custDataLst>
                <p:tags r:id="rId70"/>
              </p:custDataLst>
            </p:nvPr>
          </p:nvSpPr>
          <p:spPr>
            <a:xfrm>
              <a:off x="4714875" y="4516438"/>
              <a:ext cx="166689" cy="23813"/>
            </a:xfrm>
            <a:custGeom>
              <a:avLst/>
              <a:gdLst/>
              <a:ahLst/>
              <a:cxnLst/>
              <a:rect l="0" t="0" r="0" b="0"/>
              <a:pathLst>
                <a:path w="166689" h="23813">
                  <a:moveTo>
                    <a:pt x="166688" y="0"/>
                  </a:moveTo>
                  <a:lnTo>
                    <a:pt x="166688" y="0"/>
                  </a:lnTo>
                  <a:lnTo>
                    <a:pt x="153131" y="881"/>
                  </a:lnTo>
                  <a:lnTo>
                    <a:pt x="118323" y="11047"/>
                  </a:lnTo>
                  <a:lnTo>
                    <a:pt x="86603" y="14444"/>
                  </a:lnTo>
                  <a:lnTo>
                    <a:pt x="53490" y="19665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164"/>
            <p:cNvSpPr/>
            <p:nvPr>
              <p:custDataLst>
                <p:tags r:id="rId71"/>
              </p:custDataLst>
            </p:nvPr>
          </p:nvSpPr>
          <p:spPr>
            <a:xfrm>
              <a:off x="4778375" y="4484688"/>
              <a:ext cx="7938" cy="150813"/>
            </a:xfrm>
            <a:custGeom>
              <a:avLst/>
              <a:gdLst/>
              <a:ahLst/>
              <a:cxnLst/>
              <a:rect l="0" t="0" r="0" b="0"/>
              <a:pathLst>
                <a:path w="7938" h="150813">
                  <a:moveTo>
                    <a:pt x="0" y="0"/>
                  </a:moveTo>
                  <a:lnTo>
                    <a:pt x="0" y="0"/>
                  </a:lnTo>
                  <a:lnTo>
                    <a:pt x="882" y="8100"/>
                  </a:lnTo>
                  <a:lnTo>
                    <a:pt x="7201" y="42881"/>
                  </a:lnTo>
                  <a:lnTo>
                    <a:pt x="7792" y="74419"/>
                  </a:lnTo>
                  <a:lnTo>
                    <a:pt x="7918" y="112072"/>
                  </a:lnTo>
                  <a:lnTo>
                    <a:pt x="7937" y="150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165"/>
            <p:cNvSpPr/>
            <p:nvPr>
              <p:custDataLst>
                <p:tags r:id="rId72"/>
              </p:custDataLst>
            </p:nvPr>
          </p:nvSpPr>
          <p:spPr>
            <a:xfrm>
              <a:off x="4421989" y="4445000"/>
              <a:ext cx="202029" cy="160862"/>
            </a:xfrm>
            <a:custGeom>
              <a:avLst/>
              <a:gdLst/>
              <a:ahLst/>
              <a:cxnLst/>
              <a:rect l="0" t="0" r="0" b="0"/>
              <a:pathLst>
                <a:path w="202029" h="160862">
                  <a:moveTo>
                    <a:pt x="78573" y="0"/>
                  </a:moveTo>
                  <a:lnTo>
                    <a:pt x="78573" y="0"/>
                  </a:lnTo>
                  <a:lnTo>
                    <a:pt x="78573" y="4213"/>
                  </a:lnTo>
                  <a:lnTo>
                    <a:pt x="76222" y="8634"/>
                  </a:lnTo>
                  <a:lnTo>
                    <a:pt x="40250" y="46232"/>
                  </a:lnTo>
                  <a:lnTo>
                    <a:pt x="26449" y="61821"/>
                  </a:lnTo>
                  <a:lnTo>
                    <a:pt x="3252" y="100505"/>
                  </a:lnTo>
                  <a:lnTo>
                    <a:pt x="1000" y="109051"/>
                  </a:lnTo>
                  <a:lnTo>
                    <a:pt x="0" y="121669"/>
                  </a:lnTo>
                  <a:lnTo>
                    <a:pt x="2378" y="127855"/>
                  </a:lnTo>
                  <a:lnTo>
                    <a:pt x="12077" y="139433"/>
                  </a:lnTo>
                  <a:lnTo>
                    <a:pt x="32412" y="151654"/>
                  </a:lnTo>
                  <a:lnTo>
                    <a:pt x="63622" y="160861"/>
                  </a:lnTo>
                  <a:lnTo>
                    <a:pt x="96584" y="160747"/>
                  </a:lnTo>
                  <a:lnTo>
                    <a:pt x="128693" y="155128"/>
                  </a:lnTo>
                  <a:lnTo>
                    <a:pt x="159355" y="149901"/>
                  </a:lnTo>
                  <a:lnTo>
                    <a:pt x="181296" y="138391"/>
                  </a:lnTo>
                  <a:lnTo>
                    <a:pt x="193607" y="128829"/>
                  </a:lnTo>
                  <a:lnTo>
                    <a:pt x="200255" y="118699"/>
                  </a:lnTo>
                  <a:lnTo>
                    <a:pt x="202028" y="113529"/>
                  </a:lnTo>
                  <a:lnTo>
                    <a:pt x="199293" y="100728"/>
                  </a:lnTo>
                  <a:lnTo>
                    <a:pt x="187838" y="80998"/>
                  </a:lnTo>
                  <a:lnTo>
                    <a:pt x="179170" y="71276"/>
                  </a:lnTo>
                  <a:lnTo>
                    <a:pt x="159382" y="56097"/>
                  </a:lnTo>
                  <a:lnTo>
                    <a:pt x="102386" y="39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166"/>
            <p:cNvSpPr/>
            <p:nvPr>
              <p:custDataLst>
                <p:tags r:id="rId73"/>
              </p:custDataLst>
            </p:nvPr>
          </p:nvSpPr>
          <p:spPr>
            <a:xfrm>
              <a:off x="4235453" y="4460875"/>
              <a:ext cx="184354" cy="186110"/>
            </a:xfrm>
            <a:custGeom>
              <a:avLst/>
              <a:gdLst/>
              <a:ahLst/>
              <a:cxnLst/>
              <a:rect l="0" t="0" r="0" b="0"/>
              <a:pathLst>
                <a:path w="184354" h="186110">
                  <a:moveTo>
                    <a:pt x="82547" y="0"/>
                  </a:moveTo>
                  <a:lnTo>
                    <a:pt x="82547" y="0"/>
                  </a:lnTo>
                  <a:lnTo>
                    <a:pt x="46006" y="29706"/>
                  </a:lnTo>
                  <a:lnTo>
                    <a:pt x="14829" y="68810"/>
                  </a:lnTo>
                  <a:lnTo>
                    <a:pt x="668" y="103887"/>
                  </a:lnTo>
                  <a:lnTo>
                    <a:pt x="0" y="114669"/>
                  </a:lnTo>
                  <a:lnTo>
                    <a:pt x="6759" y="132992"/>
                  </a:lnTo>
                  <a:lnTo>
                    <a:pt x="22042" y="157288"/>
                  </a:lnTo>
                  <a:lnTo>
                    <a:pt x="28609" y="162509"/>
                  </a:lnTo>
                  <a:lnTo>
                    <a:pt x="66276" y="174772"/>
                  </a:lnTo>
                  <a:lnTo>
                    <a:pt x="100852" y="186109"/>
                  </a:lnTo>
                  <a:lnTo>
                    <a:pt x="139923" y="182108"/>
                  </a:lnTo>
                  <a:lnTo>
                    <a:pt x="150969" y="178538"/>
                  </a:lnTo>
                  <a:lnTo>
                    <a:pt x="167103" y="167357"/>
                  </a:lnTo>
                  <a:lnTo>
                    <a:pt x="173044" y="160223"/>
                  </a:lnTo>
                  <a:lnTo>
                    <a:pt x="182626" y="138496"/>
                  </a:lnTo>
                  <a:lnTo>
                    <a:pt x="184353" y="125054"/>
                  </a:lnTo>
                  <a:lnTo>
                    <a:pt x="180417" y="110260"/>
                  </a:lnTo>
                  <a:lnTo>
                    <a:pt x="168284" y="89407"/>
                  </a:lnTo>
                  <a:lnTo>
                    <a:pt x="159457" y="79424"/>
                  </a:lnTo>
                  <a:lnTo>
                    <a:pt x="120313" y="53866"/>
                  </a:lnTo>
                  <a:lnTo>
                    <a:pt x="74609" y="39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167"/>
            <p:cNvSpPr/>
            <p:nvPr>
              <p:custDataLst>
                <p:tags r:id="rId74"/>
              </p:custDataLst>
            </p:nvPr>
          </p:nvSpPr>
          <p:spPr>
            <a:xfrm>
              <a:off x="4056062" y="4476750"/>
              <a:ext cx="150814" cy="23813"/>
            </a:xfrm>
            <a:custGeom>
              <a:avLst/>
              <a:gdLst/>
              <a:ahLst/>
              <a:cxnLst/>
              <a:rect l="0" t="0" r="0" b="0"/>
              <a:pathLst>
                <a:path w="150814" h="23813">
                  <a:moveTo>
                    <a:pt x="150813" y="0"/>
                  </a:moveTo>
                  <a:lnTo>
                    <a:pt x="150813" y="0"/>
                  </a:lnTo>
                  <a:lnTo>
                    <a:pt x="117463" y="2351"/>
                  </a:lnTo>
                  <a:lnTo>
                    <a:pt x="80047" y="12657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168"/>
            <p:cNvSpPr/>
            <p:nvPr>
              <p:custDataLst>
                <p:tags r:id="rId75"/>
              </p:custDataLst>
            </p:nvPr>
          </p:nvSpPr>
          <p:spPr>
            <a:xfrm>
              <a:off x="4033291" y="4500562"/>
              <a:ext cx="171853" cy="206377"/>
            </a:xfrm>
            <a:custGeom>
              <a:avLst/>
              <a:gdLst/>
              <a:ahLst/>
              <a:cxnLst/>
              <a:rect l="0" t="0" r="0" b="0"/>
              <a:pathLst>
                <a:path w="171853" h="206377">
                  <a:moveTo>
                    <a:pt x="78334" y="0"/>
                  </a:moveTo>
                  <a:lnTo>
                    <a:pt x="78334" y="0"/>
                  </a:lnTo>
                  <a:lnTo>
                    <a:pt x="74121" y="0"/>
                  </a:lnTo>
                  <a:lnTo>
                    <a:pt x="69700" y="2352"/>
                  </a:lnTo>
                  <a:lnTo>
                    <a:pt x="63031" y="6337"/>
                  </a:lnTo>
                  <a:lnTo>
                    <a:pt x="29739" y="18659"/>
                  </a:lnTo>
                  <a:lnTo>
                    <a:pt x="2474" y="37029"/>
                  </a:lnTo>
                  <a:lnTo>
                    <a:pt x="521" y="40857"/>
                  </a:lnTo>
                  <a:lnTo>
                    <a:pt x="0" y="43114"/>
                  </a:lnTo>
                  <a:lnTo>
                    <a:pt x="1417" y="45500"/>
                  </a:lnTo>
                  <a:lnTo>
                    <a:pt x="7695" y="50502"/>
                  </a:lnTo>
                  <a:lnTo>
                    <a:pt x="31552" y="60018"/>
                  </a:lnTo>
                  <a:lnTo>
                    <a:pt x="63790" y="67255"/>
                  </a:lnTo>
                  <a:lnTo>
                    <a:pt x="98163" y="76949"/>
                  </a:lnTo>
                  <a:lnTo>
                    <a:pt x="134291" y="92624"/>
                  </a:lnTo>
                  <a:lnTo>
                    <a:pt x="146125" y="97905"/>
                  </a:lnTo>
                  <a:lnTo>
                    <a:pt x="154912" y="105544"/>
                  </a:lnTo>
                  <a:lnTo>
                    <a:pt x="161758" y="115701"/>
                  </a:lnTo>
                  <a:lnTo>
                    <a:pt x="169688" y="135412"/>
                  </a:lnTo>
                  <a:lnTo>
                    <a:pt x="171852" y="147202"/>
                  </a:lnTo>
                  <a:lnTo>
                    <a:pt x="170666" y="152815"/>
                  </a:lnTo>
                  <a:lnTo>
                    <a:pt x="161450" y="168261"/>
                  </a:lnTo>
                  <a:lnTo>
                    <a:pt x="151860" y="178816"/>
                  </a:lnTo>
                  <a:lnTo>
                    <a:pt x="113004" y="200269"/>
                  </a:lnTo>
                  <a:lnTo>
                    <a:pt x="96642" y="204566"/>
                  </a:lnTo>
                  <a:lnTo>
                    <a:pt x="62459" y="2063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169"/>
            <p:cNvSpPr/>
            <p:nvPr>
              <p:custDataLst>
                <p:tags r:id="rId76"/>
              </p:custDataLst>
            </p:nvPr>
          </p:nvSpPr>
          <p:spPr>
            <a:xfrm>
              <a:off x="3905250" y="4460875"/>
              <a:ext cx="15876" cy="230188"/>
            </a:xfrm>
            <a:custGeom>
              <a:avLst/>
              <a:gdLst/>
              <a:ahLst/>
              <a:cxnLst/>
              <a:rect l="0" t="0" r="0" b="0"/>
              <a:pathLst>
                <a:path w="15876" h="230188">
                  <a:moveTo>
                    <a:pt x="0" y="0"/>
                  </a:moveTo>
                  <a:lnTo>
                    <a:pt x="0" y="0"/>
                  </a:lnTo>
                  <a:lnTo>
                    <a:pt x="882" y="13556"/>
                  </a:lnTo>
                  <a:lnTo>
                    <a:pt x="7447" y="51264"/>
                  </a:lnTo>
                  <a:lnTo>
                    <a:pt x="7840" y="88521"/>
                  </a:lnTo>
                  <a:lnTo>
                    <a:pt x="13373" y="121097"/>
                  </a:lnTo>
                  <a:lnTo>
                    <a:pt x="15381" y="159674"/>
                  </a:lnTo>
                  <a:lnTo>
                    <a:pt x="15810" y="195423"/>
                  </a:lnTo>
                  <a:lnTo>
                    <a:pt x="15875" y="2301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SMARTInkShape-Group29"/>
          <p:cNvGrpSpPr/>
          <p:nvPr/>
        </p:nvGrpSpPr>
        <p:grpSpPr>
          <a:xfrm>
            <a:off x="6715452" y="4389438"/>
            <a:ext cx="110798" cy="206375"/>
            <a:chOff x="6715452" y="4389438"/>
            <a:chExt cx="110798" cy="206375"/>
          </a:xfrm>
        </p:grpSpPr>
        <p:sp>
          <p:nvSpPr>
            <p:cNvPr id="44" name="SMARTInkShape-170"/>
            <p:cNvSpPr/>
            <p:nvPr>
              <p:custDataLst>
                <p:tags r:id="rId57"/>
              </p:custDataLst>
            </p:nvPr>
          </p:nvSpPr>
          <p:spPr>
            <a:xfrm>
              <a:off x="6818313" y="4579938"/>
              <a:ext cx="7937" cy="15818"/>
            </a:xfrm>
            <a:custGeom>
              <a:avLst/>
              <a:gdLst/>
              <a:ahLst/>
              <a:cxnLst/>
              <a:rect l="0" t="0" r="0" b="0"/>
              <a:pathLst>
                <a:path w="7937" h="15818">
                  <a:moveTo>
                    <a:pt x="0" y="0"/>
                  </a:moveTo>
                  <a:lnTo>
                    <a:pt x="0" y="0"/>
                  </a:lnTo>
                  <a:lnTo>
                    <a:pt x="4212" y="0"/>
                  </a:lnTo>
                  <a:lnTo>
                    <a:pt x="5453" y="1763"/>
                  </a:lnTo>
                  <a:lnTo>
                    <a:pt x="7908" y="15680"/>
                  </a:lnTo>
                  <a:lnTo>
                    <a:pt x="3714" y="15817"/>
                  </a:lnTo>
                  <a:lnTo>
                    <a:pt x="2476" y="14954"/>
                  </a:lnTo>
                  <a:lnTo>
                    <a:pt x="1651" y="13496"/>
                  </a:lnTo>
                  <a:lnTo>
                    <a:pt x="96" y="8262"/>
                  </a:lnTo>
                  <a:lnTo>
                    <a:pt x="7936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171"/>
            <p:cNvSpPr/>
            <p:nvPr>
              <p:custDataLst>
                <p:tags r:id="rId58"/>
              </p:custDataLst>
            </p:nvPr>
          </p:nvSpPr>
          <p:spPr>
            <a:xfrm>
              <a:off x="6715452" y="4389438"/>
              <a:ext cx="15502" cy="206375"/>
            </a:xfrm>
            <a:custGeom>
              <a:avLst/>
              <a:gdLst/>
              <a:ahLst/>
              <a:cxnLst/>
              <a:rect l="0" t="0" r="0" b="0"/>
              <a:pathLst>
                <a:path w="15502" h="206375">
                  <a:moveTo>
                    <a:pt x="7611" y="0"/>
                  </a:moveTo>
                  <a:lnTo>
                    <a:pt x="7611" y="0"/>
                  </a:lnTo>
                  <a:lnTo>
                    <a:pt x="3397" y="0"/>
                  </a:lnTo>
                  <a:lnTo>
                    <a:pt x="2156" y="881"/>
                  </a:lnTo>
                  <a:lnTo>
                    <a:pt x="1328" y="2351"/>
                  </a:lnTo>
                  <a:lnTo>
                    <a:pt x="0" y="11047"/>
                  </a:lnTo>
                  <a:lnTo>
                    <a:pt x="7776" y="49888"/>
                  </a:lnTo>
                  <a:lnTo>
                    <a:pt x="13751" y="88281"/>
                  </a:lnTo>
                  <a:lnTo>
                    <a:pt x="15312" y="123109"/>
                  </a:lnTo>
                  <a:lnTo>
                    <a:pt x="15501" y="153963"/>
                  </a:lnTo>
                  <a:lnTo>
                    <a:pt x="7611" y="2063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SMARTInkShape-Group30"/>
          <p:cNvGrpSpPr/>
          <p:nvPr/>
        </p:nvGrpSpPr>
        <p:grpSpPr>
          <a:xfrm>
            <a:off x="6961188" y="4397375"/>
            <a:ext cx="299805" cy="230189"/>
            <a:chOff x="6961188" y="4397375"/>
            <a:chExt cx="299805" cy="230189"/>
          </a:xfrm>
        </p:grpSpPr>
        <p:sp>
          <p:nvSpPr>
            <p:cNvPr id="47" name="SMARTInkShape-172"/>
            <p:cNvSpPr/>
            <p:nvPr>
              <p:custDataLst>
                <p:tags r:id="rId54"/>
              </p:custDataLst>
            </p:nvPr>
          </p:nvSpPr>
          <p:spPr>
            <a:xfrm>
              <a:off x="7056438" y="4421350"/>
              <a:ext cx="204555" cy="206214"/>
            </a:xfrm>
            <a:custGeom>
              <a:avLst/>
              <a:gdLst/>
              <a:ahLst/>
              <a:cxnLst/>
              <a:rect l="0" t="0" r="0" b="0"/>
              <a:pathLst>
                <a:path w="204555" h="206214">
                  <a:moveTo>
                    <a:pt x="0" y="31587"/>
                  </a:moveTo>
                  <a:lnTo>
                    <a:pt x="0" y="31587"/>
                  </a:lnTo>
                  <a:lnTo>
                    <a:pt x="4212" y="27374"/>
                  </a:lnTo>
                  <a:lnTo>
                    <a:pt x="8634" y="25305"/>
                  </a:lnTo>
                  <a:lnTo>
                    <a:pt x="11047" y="24753"/>
                  </a:lnTo>
                  <a:lnTo>
                    <a:pt x="40923" y="11057"/>
                  </a:lnTo>
                  <a:lnTo>
                    <a:pt x="77033" y="3993"/>
                  </a:lnTo>
                  <a:lnTo>
                    <a:pt x="116116" y="658"/>
                  </a:lnTo>
                  <a:lnTo>
                    <a:pt x="150230" y="0"/>
                  </a:lnTo>
                  <a:lnTo>
                    <a:pt x="172100" y="2237"/>
                  </a:lnTo>
                  <a:lnTo>
                    <a:pt x="187400" y="8486"/>
                  </a:lnTo>
                  <a:lnTo>
                    <a:pt x="193531" y="13382"/>
                  </a:lnTo>
                  <a:lnTo>
                    <a:pt x="196257" y="18498"/>
                  </a:lnTo>
                  <a:lnTo>
                    <a:pt x="197791" y="26337"/>
                  </a:lnTo>
                  <a:lnTo>
                    <a:pt x="195798" y="31606"/>
                  </a:lnTo>
                  <a:lnTo>
                    <a:pt x="172927" y="56943"/>
                  </a:lnTo>
                  <a:lnTo>
                    <a:pt x="133244" y="83603"/>
                  </a:lnTo>
                  <a:lnTo>
                    <a:pt x="129775" y="85573"/>
                  </a:lnTo>
                  <a:lnTo>
                    <a:pt x="120408" y="87011"/>
                  </a:lnTo>
                  <a:lnTo>
                    <a:pt x="127888" y="91322"/>
                  </a:lnTo>
                  <a:lnTo>
                    <a:pt x="160736" y="102087"/>
                  </a:lnTo>
                  <a:lnTo>
                    <a:pt x="190271" y="120551"/>
                  </a:lnTo>
                  <a:lnTo>
                    <a:pt x="200231" y="137616"/>
                  </a:lnTo>
                  <a:lnTo>
                    <a:pt x="204554" y="151002"/>
                  </a:lnTo>
                  <a:lnTo>
                    <a:pt x="203397" y="155294"/>
                  </a:lnTo>
                  <a:lnTo>
                    <a:pt x="188866" y="174857"/>
                  </a:lnTo>
                  <a:lnTo>
                    <a:pt x="178308" y="184339"/>
                  </a:lnTo>
                  <a:lnTo>
                    <a:pt x="142314" y="200479"/>
                  </a:lnTo>
                  <a:lnTo>
                    <a:pt x="110469" y="204514"/>
                  </a:lnTo>
                  <a:lnTo>
                    <a:pt x="77448" y="205877"/>
                  </a:lnTo>
                  <a:lnTo>
                    <a:pt x="39687" y="2062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173"/>
            <p:cNvSpPr/>
            <p:nvPr>
              <p:custDataLst>
                <p:tags r:id="rId55"/>
              </p:custDataLst>
            </p:nvPr>
          </p:nvSpPr>
          <p:spPr>
            <a:xfrm>
              <a:off x="7072313" y="4452937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174"/>
            <p:cNvSpPr/>
            <p:nvPr>
              <p:custDataLst>
                <p:tags r:id="rId56"/>
              </p:custDataLst>
            </p:nvPr>
          </p:nvSpPr>
          <p:spPr>
            <a:xfrm>
              <a:off x="6961188" y="4397375"/>
              <a:ext cx="7937" cy="198438"/>
            </a:xfrm>
            <a:custGeom>
              <a:avLst/>
              <a:gdLst/>
              <a:ahLst/>
              <a:cxnLst/>
              <a:rect l="0" t="0" r="0" b="0"/>
              <a:pathLst>
                <a:path w="7937" h="198438">
                  <a:moveTo>
                    <a:pt x="0" y="0"/>
                  </a:moveTo>
                  <a:lnTo>
                    <a:pt x="0" y="0"/>
                  </a:lnTo>
                  <a:lnTo>
                    <a:pt x="881" y="33415"/>
                  </a:lnTo>
                  <a:lnTo>
                    <a:pt x="6281" y="70884"/>
                  </a:lnTo>
                  <a:lnTo>
                    <a:pt x="7201" y="97650"/>
                  </a:lnTo>
                  <a:lnTo>
                    <a:pt x="7718" y="134865"/>
                  </a:lnTo>
                  <a:lnTo>
                    <a:pt x="7908" y="170576"/>
                  </a:lnTo>
                  <a:lnTo>
                    <a:pt x="7936" y="198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SMARTInkShape-Group31"/>
          <p:cNvGrpSpPr/>
          <p:nvPr/>
        </p:nvGrpSpPr>
        <p:grpSpPr>
          <a:xfrm>
            <a:off x="7485063" y="4500659"/>
            <a:ext cx="246062" cy="103092"/>
            <a:chOff x="7485063" y="4500659"/>
            <a:chExt cx="246062" cy="103092"/>
          </a:xfrm>
        </p:grpSpPr>
        <p:sp>
          <p:nvSpPr>
            <p:cNvPr id="51" name="SMARTInkShape-175"/>
            <p:cNvSpPr/>
            <p:nvPr>
              <p:custDataLst>
                <p:tags r:id="rId52"/>
              </p:custDataLst>
            </p:nvPr>
          </p:nvSpPr>
          <p:spPr>
            <a:xfrm>
              <a:off x="7516812" y="4587875"/>
              <a:ext cx="190501" cy="15876"/>
            </a:xfrm>
            <a:custGeom>
              <a:avLst/>
              <a:gdLst/>
              <a:ahLst/>
              <a:cxnLst/>
              <a:rect l="0" t="0" r="0" b="0"/>
              <a:pathLst>
                <a:path w="190501" h="15876">
                  <a:moveTo>
                    <a:pt x="190500" y="0"/>
                  </a:moveTo>
                  <a:lnTo>
                    <a:pt x="190500" y="0"/>
                  </a:lnTo>
                  <a:lnTo>
                    <a:pt x="161570" y="6834"/>
                  </a:lnTo>
                  <a:lnTo>
                    <a:pt x="132931" y="7610"/>
                  </a:lnTo>
                  <a:lnTo>
                    <a:pt x="96518" y="7840"/>
                  </a:lnTo>
                  <a:lnTo>
                    <a:pt x="57801" y="12123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176"/>
            <p:cNvSpPr/>
            <p:nvPr>
              <p:custDataLst>
                <p:tags r:id="rId53"/>
              </p:custDataLst>
            </p:nvPr>
          </p:nvSpPr>
          <p:spPr>
            <a:xfrm>
              <a:off x="7485063" y="4500659"/>
              <a:ext cx="246062" cy="7842"/>
            </a:xfrm>
            <a:custGeom>
              <a:avLst/>
              <a:gdLst/>
              <a:ahLst/>
              <a:cxnLst/>
              <a:rect l="0" t="0" r="0" b="0"/>
              <a:pathLst>
                <a:path w="246062" h="7842">
                  <a:moveTo>
                    <a:pt x="246061" y="7841"/>
                  </a:moveTo>
                  <a:lnTo>
                    <a:pt x="246061" y="7841"/>
                  </a:lnTo>
                  <a:lnTo>
                    <a:pt x="210360" y="5489"/>
                  </a:lnTo>
                  <a:lnTo>
                    <a:pt x="179039" y="1559"/>
                  </a:lnTo>
                  <a:lnTo>
                    <a:pt x="141830" y="393"/>
                  </a:lnTo>
                  <a:lnTo>
                    <a:pt x="102392" y="0"/>
                  </a:lnTo>
                  <a:lnTo>
                    <a:pt x="66707" y="5377"/>
                  </a:lnTo>
                  <a:lnTo>
                    <a:pt x="0" y="78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SMARTInkShape-Group32"/>
          <p:cNvGrpSpPr/>
          <p:nvPr/>
        </p:nvGrpSpPr>
        <p:grpSpPr>
          <a:xfrm>
            <a:off x="7929562" y="4429125"/>
            <a:ext cx="973304" cy="261938"/>
            <a:chOff x="7929562" y="4429125"/>
            <a:chExt cx="973304" cy="261938"/>
          </a:xfrm>
        </p:grpSpPr>
        <p:sp>
          <p:nvSpPr>
            <p:cNvPr id="54" name="SMARTInkShape-177"/>
            <p:cNvSpPr/>
            <p:nvPr>
              <p:custDataLst>
                <p:tags r:id="rId43"/>
              </p:custDataLst>
            </p:nvPr>
          </p:nvSpPr>
          <p:spPr>
            <a:xfrm>
              <a:off x="8342450" y="4500562"/>
              <a:ext cx="110988" cy="109314"/>
            </a:xfrm>
            <a:custGeom>
              <a:avLst/>
              <a:gdLst/>
              <a:ahLst/>
              <a:cxnLst/>
              <a:rect l="0" t="0" r="0" b="0"/>
              <a:pathLst>
                <a:path w="110988" h="109314">
                  <a:moveTo>
                    <a:pt x="31612" y="0"/>
                  </a:moveTo>
                  <a:lnTo>
                    <a:pt x="31612" y="0"/>
                  </a:lnTo>
                  <a:lnTo>
                    <a:pt x="35825" y="0"/>
                  </a:lnTo>
                  <a:lnTo>
                    <a:pt x="36186" y="882"/>
                  </a:lnTo>
                  <a:lnTo>
                    <a:pt x="23323" y="33350"/>
                  </a:lnTo>
                  <a:lnTo>
                    <a:pt x="10399" y="66193"/>
                  </a:lnTo>
                  <a:lnTo>
                    <a:pt x="904" y="98687"/>
                  </a:lnTo>
                  <a:lnTo>
                    <a:pt x="0" y="109313"/>
                  </a:lnTo>
                  <a:lnTo>
                    <a:pt x="4627" y="107968"/>
                  </a:lnTo>
                  <a:lnTo>
                    <a:pt x="14796" y="104605"/>
                  </a:lnTo>
                  <a:lnTo>
                    <a:pt x="52085" y="96437"/>
                  </a:lnTo>
                  <a:lnTo>
                    <a:pt x="73808" y="90912"/>
                  </a:lnTo>
                  <a:lnTo>
                    <a:pt x="110987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178"/>
            <p:cNvSpPr/>
            <p:nvPr>
              <p:custDataLst>
                <p:tags r:id="rId44"/>
              </p:custDataLst>
            </p:nvPr>
          </p:nvSpPr>
          <p:spPr>
            <a:xfrm>
              <a:off x="8176965" y="4452937"/>
              <a:ext cx="128842" cy="225779"/>
            </a:xfrm>
            <a:custGeom>
              <a:avLst/>
              <a:gdLst/>
              <a:ahLst/>
              <a:cxnLst/>
              <a:rect l="0" t="0" r="0" b="0"/>
              <a:pathLst>
                <a:path w="128842" h="225779">
                  <a:moveTo>
                    <a:pt x="46285" y="0"/>
                  </a:moveTo>
                  <a:lnTo>
                    <a:pt x="46285" y="0"/>
                  </a:lnTo>
                  <a:lnTo>
                    <a:pt x="50499" y="0"/>
                  </a:lnTo>
                  <a:lnTo>
                    <a:pt x="54919" y="2352"/>
                  </a:lnTo>
                  <a:lnTo>
                    <a:pt x="57332" y="4214"/>
                  </a:lnTo>
                  <a:lnTo>
                    <a:pt x="58059" y="6337"/>
                  </a:lnTo>
                  <a:lnTo>
                    <a:pt x="57662" y="8634"/>
                  </a:lnTo>
                  <a:lnTo>
                    <a:pt x="39607" y="45073"/>
                  </a:lnTo>
                  <a:lnTo>
                    <a:pt x="24403" y="78320"/>
                  </a:lnTo>
                  <a:lnTo>
                    <a:pt x="15687" y="87138"/>
                  </a:lnTo>
                  <a:lnTo>
                    <a:pt x="10637" y="101052"/>
                  </a:lnTo>
                  <a:lnTo>
                    <a:pt x="3181" y="134516"/>
                  </a:lnTo>
                  <a:lnTo>
                    <a:pt x="0" y="150198"/>
                  </a:lnTo>
                  <a:lnTo>
                    <a:pt x="6822" y="187074"/>
                  </a:lnTo>
                  <a:lnTo>
                    <a:pt x="13621" y="201636"/>
                  </a:lnTo>
                  <a:lnTo>
                    <a:pt x="25534" y="215359"/>
                  </a:lnTo>
                  <a:lnTo>
                    <a:pt x="44913" y="225556"/>
                  </a:lnTo>
                  <a:lnTo>
                    <a:pt x="59492" y="225778"/>
                  </a:lnTo>
                  <a:lnTo>
                    <a:pt x="95159" y="220951"/>
                  </a:lnTo>
                  <a:lnTo>
                    <a:pt x="106519" y="214029"/>
                  </a:lnTo>
                  <a:lnTo>
                    <a:pt x="118616" y="200216"/>
                  </a:lnTo>
                  <a:lnTo>
                    <a:pt x="127786" y="184951"/>
                  </a:lnTo>
                  <a:lnTo>
                    <a:pt x="128841" y="179746"/>
                  </a:lnTo>
                  <a:lnTo>
                    <a:pt x="127661" y="169257"/>
                  </a:lnTo>
                  <a:lnTo>
                    <a:pt x="122039" y="157650"/>
                  </a:lnTo>
                  <a:lnTo>
                    <a:pt x="114787" y="148625"/>
                  </a:lnTo>
                  <a:lnTo>
                    <a:pt x="107305" y="145431"/>
                  </a:lnTo>
                  <a:lnTo>
                    <a:pt x="102840" y="144579"/>
                  </a:lnTo>
                  <a:lnTo>
                    <a:pt x="98099" y="145775"/>
                  </a:lnTo>
                  <a:lnTo>
                    <a:pt x="88128" y="151807"/>
                  </a:lnTo>
                  <a:lnTo>
                    <a:pt x="54222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179"/>
            <p:cNvSpPr/>
            <p:nvPr>
              <p:custDataLst>
                <p:tags r:id="rId45"/>
              </p:custDataLst>
            </p:nvPr>
          </p:nvSpPr>
          <p:spPr>
            <a:xfrm>
              <a:off x="8020542" y="4462306"/>
              <a:ext cx="134436" cy="205698"/>
            </a:xfrm>
            <a:custGeom>
              <a:avLst/>
              <a:gdLst/>
              <a:ahLst/>
              <a:cxnLst/>
              <a:rect l="0" t="0" r="0" b="0"/>
              <a:pathLst>
                <a:path w="134436" h="205698">
                  <a:moveTo>
                    <a:pt x="107458" y="14444"/>
                  </a:moveTo>
                  <a:lnTo>
                    <a:pt x="107458" y="14444"/>
                  </a:lnTo>
                  <a:lnTo>
                    <a:pt x="107458" y="3396"/>
                  </a:lnTo>
                  <a:lnTo>
                    <a:pt x="105694" y="1787"/>
                  </a:lnTo>
                  <a:lnTo>
                    <a:pt x="99031" y="0"/>
                  </a:lnTo>
                  <a:lnTo>
                    <a:pt x="66661" y="7392"/>
                  </a:lnTo>
                  <a:lnTo>
                    <a:pt x="30025" y="18245"/>
                  </a:lnTo>
                  <a:lnTo>
                    <a:pt x="5732" y="33356"/>
                  </a:lnTo>
                  <a:lnTo>
                    <a:pt x="510" y="39901"/>
                  </a:lnTo>
                  <a:lnTo>
                    <a:pt x="0" y="43762"/>
                  </a:lnTo>
                  <a:lnTo>
                    <a:pt x="1785" y="52757"/>
                  </a:lnTo>
                  <a:lnTo>
                    <a:pt x="10221" y="62634"/>
                  </a:lnTo>
                  <a:lnTo>
                    <a:pt x="29846" y="75760"/>
                  </a:lnTo>
                  <a:lnTo>
                    <a:pt x="66240" y="96340"/>
                  </a:lnTo>
                  <a:lnTo>
                    <a:pt x="100130" y="126534"/>
                  </a:lnTo>
                  <a:lnTo>
                    <a:pt x="130453" y="158875"/>
                  </a:lnTo>
                  <a:lnTo>
                    <a:pt x="133372" y="163648"/>
                  </a:lnTo>
                  <a:lnTo>
                    <a:pt x="134435" y="168594"/>
                  </a:lnTo>
                  <a:lnTo>
                    <a:pt x="133265" y="178792"/>
                  </a:lnTo>
                  <a:lnTo>
                    <a:pt x="127647" y="190238"/>
                  </a:lnTo>
                  <a:lnTo>
                    <a:pt x="111970" y="203428"/>
                  </a:lnTo>
                  <a:lnTo>
                    <a:pt x="105175" y="205697"/>
                  </a:lnTo>
                  <a:lnTo>
                    <a:pt x="71683" y="205217"/>
                  </a:lnTo>
                  <a:lnTo>
                    <a:pt x="66852" y="203362"/>
                  </a:lnTo>
                  <a:lnTo>
                    <a:pt x="49825" y="187086"/>
                  </a:lnTo>
                  <a:lnTo>
                    <a:pt x="48752" y="182455"/>
                  </a:lnTo>
                  <a:lnTo>
                    <a:pt x="49910" y="170254"/>
                  </a:lnTo>
                  <a:lnTo>
                    <a:pt x="68902" y="133119"/>
                  </a:lnTo>
                  <a:lnTo>
                    <a:pt x="97267" y="96834"/>
                  </a:lnTo>
                  <a:lnTo>
                    <a:pt x="125172" y="60113"/>
                  </a:lnTo>
                  <a:lnTo>
                    <a:pt x="131271" y="382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180"/>
            <p:cNvSpPr/>
            <p:nvPr>
              <p:custDataLst>
                <p:tags r:id="rId46"/>
              </p:custDataLst>
            </p:nvPr>
          </p:nvSpPr>
          <p:spPr>
            <a:xfrm>
              <a:off x="7929562" y="4429125"/>
              <a:ext cx="15876" cy="261938"/>
            </a:xfrm>
            <a:custGeom>
              <a:avLst/>
              <a:gdLst/>
              <a:ahLst/>
              <a:cxnLst/>
              <a:rect l="0" t="0" r="0" b="0"/>
              <a:pathLst>
                <a:path w="15876" h="261938">
                  <a:moveTo>
                    <a:pt x="15875" y="0"/>
                  </a:moveTo>
                  <a:lnTo>
                    <a:pt x="15875" y="0"/>
                  </a:lnTo>
                  <a:lnTo>
                    <a:pt x="15875" y="39218"/>
                  </a:lnTo>
                  <a:lnTo>
                    <a:pt x="15875" y="71299"/>
                  </a:lnTo>
                  <a:lnTo>
                    <a:pt x="15875" y="105316"/>
                  </a:lnTo>
                  <a:lnTo>
                    <a:pt x="10419" y="141695"/>
                  </a:lnTo>
                  <a:lnTo>
                    <a:pt x="8428" y="178149"/>
                  </a:lnTo>
                  <a:lnTo>
                    <a:pt x="8034" y="211285"/>
                  </a:lnTo>
                  <a:lnTo>
                    <a:pt x="2502" y="248274"/>
                  </a:lnTo>
                  <a:lnTo>
                    <a:pt x="0" y="261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181"/>
            <p:cNvSpPr/>
            <p:nvPr>
              <p:custDataLst>
                <p:tags r:id="rId47"/>
              </p:custDataLst>
            </p:nvPr>
          </p:nvSpPr>
          <p:spPr>
            <a:xfrm>
              <a:off x="8437563" y="4500562"/>
              <a:ext cx="14772" cy="150814"/>
            </a:xfrm>
            <a:custGeom>
              <a:avLst/>
              <a:gdLst/>
              <a:ahLst/>
              <a:cxnLst/>
              <a:rect l="0" t="0" r="0" b="0"/>
              <a:pathLst>
                <a:path w="14772" h="150814">
                  <a:moveTo>
                    <a:pt x="7936" y="0"/>
                  </a:moveTo>
                  <a:lnTo>
                    <a:pt x="7936" y="0"/>
                  </a:lnTo>
                  <a:lnTo>
                    <a:pt x="12150" y="8428"/>
                  </a:lnTo>
                  <a:lnTo>
                    <a:pt x="14771" y="26309"/>
                  </a:lnTo>
                  <a:lnTo>
                    <a:pt x="9319" y="61511"/>
                  </a:lnTo>
                  <a:lnTo>
                    <a:pt x="2102" y="97210"/>
                  </a:lnTo>
                  <a:lnTo>
                    <a:pt x="0" y="150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182"/>
            <p:cNvSpPr/>
            <p:nvPr>
              <p:custDataLst>
                <p:tags r:id="rId48"/>
              </p:custDataLst>
            </p:nvPr>
          </p:nvSpPr>
          <p:spPr>
            <a:xfrm>
              <a:off x="8516937" y="4683125"/>
              <a:ext cx="1" cy="7938"/>
            </a:xfrm>
            <a:custGeom>
              <a:avLst/>
              <a:gdLst/>
              <a:ahLst/>
              <a:cxnLst/>
              <a:rect l="0" t="0" r="0" b="0"/>
              <a:pathLst>
                <a:path w="1" h="7938">
                  <a:moveTo>
                    <a:pt x="0" y="7937"/>
                  </a:moveTo>
                  <a:lnTo>
                    <a:pt x="0" y="793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183"/>
            <p:cNvSpPr/>
            <p:nvPr>
              <p:custDataLst>
                <p:tags r:id="rId49"/>
              </p:custDataLst>
            </p:nvPr>
          </p:nvSpPr>
          <p:spPr>
            <a:xfrm>
              <a:off x="8596546" y="4500562"/>
              <a:ext cx="141775" cy="174627"/>
            </a:xfrm>
            <a:custGeom>
              <a:avLst/>
              <a:gdLst/>
              <a:ahLst/>
              <a:cxnLst/>
              <a:rect l="0" t="0" r="0" b="0"/>
              <a:pathLst>
                <a:path w="141775" h="174627">
                  <a:moveTo>
                    <a:pt x="31517" y="0"/>
                  </a:moveTo>
                  <a:lnTo>
                    <a:pt x="31517" y="0"/>
                  </a:lnTo>
                  <a:lnTo>
                    <a:pt x="38351" y="0"/>
                  </a:lnTo>
                  <a:lnTo>
                    <a:pt x="34913" y="0"/>
                  </a:lnTo>
                  <a:lnTo>
                    <a:pt x="30674" y="2352"/>
                  </a:lnTo>
                  <a:lnTo>
                    <a:pt x="25849" y="5455"/>
                  </a:lnTo>
                  <a:lnTo>
                    <a:pt x="8733" y="11825"/>
                  </a:lnTo>
                  <a:lnTo>
                    <a:pt x="5744" y="14057"/>
                  </a:lnTo>
                  <a:lnTo>
                    <a:pt x="2423" y="18889"/>
                  </a:lnTo>
                  <a:lnTo>
                    <a:pt x="553" y="26567"/>
                  </a:lnTo>
                  <a:lnTo>
                    <a:pt x="0" y="34428"/>
                  </a:lnTo>
                  <a:lnTo>
                    <a:pt x="804" y="36181"/>
                  </a:lnTo>
                  <a:lnTo>
                    <a:pt x="2222" y="37350"/>
                  </a:lnTo>
                  <a:lnTo>
                    <a:pt x="25110" y="44835"/>
                  </a:lnTo>
                  <a:lnTo>
                    <a:pt x="51874" y="51778"/>
                  </a:lnTo>
                  <a:lnTo>
                    <a:pt x="89106" y="68294"/>
                  </a:lnTo>
                  <a:lnTo>
                    <a:pt x="127842" y="87284"/>
                  </a:lnTo>
                  <a:lnTo>
                    <a:pt x="132775" y="89939"/>
                  </a:lnTo>
                  <a:lnTo>
                    <a:pt x="136064" y="94356"/>
                  </a:lnTo>
                  <a:lnTo>
                    <a:pt x="140691" y="112330"/>
                  </a:lnTo>
                  <a:lnTo>
                    <a:pt x="141774" y="123714"/>
                  </a:lnTo>
                  <a:lnTo>
                    <a:pt x="137553" y="134653"/>
                  </a:lnTo>
                  <a:lnTo>
                    <a:pt x="128914" y="145395"/>
                  </a:lnTo>
                  <a:lnTo>
                    <a:pt x="98467" y="167750"/>
                  </a:lnTo>
                  <a:lnTo>
                    <a:pt x="39453" y="1746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184"/>
            <p:cNvSpPr/>
            <p:nvPr>
              <p:custDataLst>
                <p:tags r:id="rId50"/>
              </p:custDataLst>
            </p:nvPr>
          </p:nvSpPr>
          <p:spPr>
            <a:xfrm>
              <a:off x="8628063" y="4492625"/>
              <a:ext cx="87312" cy="23814"/>
            </a:xfrm>
            <a:custGeom>
              <a:avLst/>
              <a:gdLst/>
              <a:ahLst/>
              <a:cxnLst/>
              <a:rect l="0" t="0" r="0" b="0"/>
              <a:pathLst>
                <a:path w="87312" h="23814">
                  <a:moveTo>
                    <a:pt x="87311" y="0"/>
                  </a:moveTo>
                  <a:lnTo>
                    <a:pt x="87311" y="0"/>
                  </a:lnTo>
                  <a:lnTo>
                    <a:pt x="59352" y="12657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185"/>
            <p:cNvSpPr/>
            <p:nvPr>
              <p:custDataLst>
                <p:tags r:id="rId51"/>
              </p:custDataLst>
            </p:nvPr>
          </p:nvSpPr>
          <p:spPr>
            <a:xfrm>
              <a:off x="8767414" y="4476750"/>
              <a:ext cx="135452" cy="166418"/>
            </a:xfrm>
            <a:custGeom>
              <a:avLst/>
              <a:gdLst/>
              <a:ahLst/>
              <a:cxnLst/>
              <a:rect l="0" t="0" r="0" b="0"/>
              <a:pathLst>
                <a:path w="135452" h="166418">
                  <a:moveTo>
                    <a:pt x="51149" y="0"/>
                  </a:moveTo>
                  <a:lnTo>
                    <a:pt x="51149" y="0"/>
                  </a:lnTo>
                  <a:lnTo>
                    <a:pt x="62922" y="0"/>
                  </a:lnTo>
                  <a:lnTo>
                    <a:pt x="61380" y="0"/>
                  </a:lnTo>
                  <a:lnTo>
                    <a:pt x="55551" y="4213"/>
                  </a:lnTo>
                  <a:lnTo>
                    <a:pt x="24328" y="42881"/>
                  </a:lnTo>
                  <a:lnTo>
                    <a:pt x="8155" y="67364"/>
                  </a:lnTo>
                  <a:lnTo>
                    <a:pt x="224" y="89644"/>
                  </a:lnTo>
                  <a:lnTo>
                    <a:pt x="0" y="104223"/>
                  </a:lnTo>
                  <a:lnTo>
                    <a:pt x="5566" y="135987"/>
                  </a:lnTo>
                  <a:lnTo>
                    <a:pt x="7530" y="140929"/>
                  </a:lnTo>
                  <a:lnTo>
                    <a:pt x="22937" y="156311"/>
                  </a:lnTo>
                  <a:lnTo>
                    <a:pt x="35832" y="163613"/>
                  </a:lnTo>
                  <a:lnTo>
                    <a:pt x="73086" y="166417"/>
                  </a:lnTo>
                  <a:lnTo>
                    <a:pt x="94004" y="162394"/>
                  </a:lnTo>
                  <a:lnTo>
                    <a:pt x="105768" y="153314"/>
                  </a:lnTo>
                  <a:lnTo>
                    <a:pt x="127690" y="125926"/>
                  </a:lnTo>
                  <a:lnTo>
                    <a:pt x="133674" y="110648"/>
                  </a:lnTo>
                  <a:lnTo>
                    <a:pt x="135451" y="95038"/>
                  </a:lnTo>
                  <a:lnTo>
                    <a:pt x="131347" y="63962"/>
                  </a:lnTo>
                  <a:lnTo>
                    <a:pt x="126185" y="54592"/>
                  </a:lnTo>
                  <a:lnTo>
                    <a:pt x="82899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SMARTInkShape-Group33"/>
          <p:cNvGrpSpPr/>
          <p:nvPr/>
        </p:nvGrpSpPr>
        <p:grpSpPr>
          <a:xfrm>
            <a:off x="8064499" y="5375178"/>
            <a:ext cx="815618" cy="212823"/>
            <a:chOff x="8064499" y="5375178"/>
            <a:chExt cx="815618" cy="212823"/>
          </a:xfrm>
        </p:grpSpPr>
        <p:sp>
          <p:nvSpPr>
            <p:cNvPr id="64" name="SMARTInkShape-186"/>
            <p:cNvSpPr/>
            <p:nvPr>
              <p:custDataLst>
                <p:tags r:id="rId32"/>
              </p:custDataLst>
            </p:nvPr>
          </p:nvSpPr>
          <p:spPr>
            <a:xfrm>
              <a:off x="8064499" y="5461000"/>
              <a:ext cx="7939" cy="7938"/>
            </a:xfrm>
            <a:custGeom>
              <a:avLst/>
              <a:gdLst/>
              <a:ahLst/>
              <a:cxnLst/>
              <a:rect l="0" t="0" r="0" b="0"/>
              <a:pathLst>
                <a:path w="7939" h="7938">
                  <a:moveTo>
                    <a:pt x="7938" y="0"/>
                  </a:moveTo>
                  <a:lnTo>
                    <a:pt x="7938" y="0"/>
                  </a:lnTo>
                  <a:lnTo>
                    <a:pt x="3724" y="0"/>
                  </a:lnTo>
                  <a:lnTo>
                    <a:pt x="2482" y="882"/>
                  </a:lnTo>
                  <a:lnTo>
                    <a:pt x="1655" y="2351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187"/>
            <p:cNvSpPr/>
            <p:nvPr>
              <p:custDataLst>
                <p:tags r:id="rId33"/>
              </p:custDataLst>
            </p:nvPr>
          </p:nvSpPr>
          <p:spPr>
            <a:xfrm>
              <a:off x="8064955" y="5437188"/>
              <a:ext cx="92687" cy="150813"/>
            </a:xfrm>
            <a:custGeom>
              <a:avLst/>
              <a:gdLst/>
              <a:ahLst/>
              <a:cxnLst/>
              <a:rect l="0" t="0" r="0" b="0"/>
              <a:pathLst>
                <a:path w="92687" h="150813">
                  <a:moveTo>
                    <a:pt x="31294" y="0"/>
                  </a:moveTo>
                  <a:lnTo>
                    <a:pt x="31294" y="0"/>
                  </a:lnTo>
                  <a:lnTo>
                    <a:pt x="27081" y="0"/>
                  </a:lnTo>
                  <a:lnTo>
                    <a:pt x="25839" y="881"/>
                  </a:lnTo>
                  <a:lnTo>
                    <a:pt x="25012" y="2351"/>
                  </a:lnTo>
                  <a:lnTo>
                    <a:pt x="24461" y="4212"/>
                  </a:lnTo>
                  <a:lnTo>
                    <a:pt x="14867" y="16081"/>
                  </a:lnTo>
                  <a:lnTo>
                    <a:pt x="3000" y="29131"/>
                  </a:lnTo>
                  <a:lnTo>
                    <a:pt x="568" y="37050"/>
                  </a:lnTo>
                  <a:lnTo>
                    <a:pt x="0" y="42336"/>
                  </a:lnTo>
                  <a:lnTo>
                    <a:pt x="729" y="44099"/>
                  </a:lnTo>
                  <a:lnTo>
                    <a:pt x="2098" y="45274"/>
                  </a:lnTo>
                  <a:lnTo>
                    <a:pt x="39174" y="59667"/>
                  </a:lnTo>
                  <a:lnTo>
                    <a:pt x="69669" y="73981"/>
                  </a:lnTo>
                  <a:lnTo>
                    <a:pt x="87675" y="88892"/>
                  </a:lnTo>
                  <a:lnTo>
                    <a:pt x="91630" y="97127"/>
                  </a:lnTo>
                  <a:lnTo>
                    <a:pt x="92686" y="101793"/>
                  </a:lnTo>
                  <a:lnTo>
                    <a:pt x="91505" y="111681"/>
                  </a:lnTo>
                  <a:lnTo>
                    <a:pt x="88041" y="121073"/>
                  </a:lnTo>
                  <a:lnTo>
                    <a:pt x="83562" y="128187"/>
                  </a:lnTo>
                  <a:lnTo>
                    <a:pt x="67163" y="139940"/>
                  </a:lnTo>
                  <a:lnTo>
                    <a:pt x="39233" y="150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188"/>
            <p:cNvSpPr/>
            <p:nvPr>
              <p:custDataLst>
                <p:tags r:id="rId34"/>
              </p:custDataLst>
            </p:nvPr>
          </p:nvSpPr>
          <p:spPr>
            <a:xfrm>
              <a:off x="8072437" y="5421312"/>
              <a:ext cx="103189" cy="23814"/>
            </a:xfrm>
            <a:custGeom>
              <a:avLst/>
              <a:gdLst/>
              <a:ahLst/>
              <a:cxnLst/>
              <a:rect l="0" t="0" r="0" b="0"/>
              <a:pathLst>
                <a:path w="103189" h="23814">
                  <a:moveTo>
                    <a:pt x="103188" y="0"/>
                  </a:moveTo>
                  <a:lnTo>
                    <a:pt x="103188" y="0"/>
                  </a:lnTo>
                  <a:lnTo>
                    <a:pt x="98974" y="4214"/>
                  </a:lnTo>
                  <a:lnTo>
                    <a:pt x="60307" y="14057"/>
                  </a:lnTo>
                  <a:lnTo>
                    <a:pt x="31819" y="22354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189"/>
            <p:cNvSpPr/>
            <p:nvPr>
              <p:custDataLst>
                <p:tags r:id="rId35"/>
              </p:custDataLst>
            </p:nvPr>
          </p:nvSpPr>
          <p:spPr>
            <a:xfrm>
              <a:off x="8199927" y="5405438"/>
              <a:ext cx="97750" cy="149072"/>
            </a:xfrm>
            <a:custGeom>
              <a:avLst/>
              <a:gdLst/>
              <a:ahLst/>
              <a:cxnLst/>
              <a:rect l="0" t="0" r="0" b="0"/>
              <a:pathLst>
                <a:path w="97750" h="149072">
                  <a:moveTo>
                    <a:pt x="39197" y="0"/>
                  </a:moveTo>
                  <a:lnTo>
                    <a:pt x="39197" y="0"/>
                  </a:lnTo>
                  <a:lnTo>
                    <a:pt x="20204" y="25330"/>
                  </a:lnTo>
                  <a:lnTo>
                    <a:pt x="7877" y="52106"/>
                  </a:lnTo>
                  <a:lnTo>
                    <a:pt x="612" y="89339"/>
                  </a:lnTo>
                  <a:lnTo>
                    <a:pt x="0" y="104088"/>
                  </a:lnTo>
                  <a:lnTo>
                    <a:pt x="4432" y="117110"/>
                  </a:lnTo>
                  <a:lnTo>
                    <a:pt x="17436" y="135629"/>
                  </a:lnTo>
                  <a:lnTo>
                    <a:pt x="34219" y="144941"/>
                  </a:lnTo>
                  <a:lnTo>
                    <a:pt x="51736" y="149071"/>
                  </a:lnTo>
                  <a:lnTo>
                    <a:pt x="72311" y="146083"/>
                  </a:lnTo>
                  <a:lnTo>
                    <a:pt x="82725" y="139597"/>
                  </a:lnTo>
                  <a:lnTo>
                    <a:pt x="96596" y="121060"/>
                  </a:lnTo>
                  <a:lnTo>
                    <a:pt x="97749" y="115984"/>
                  </a:lnTo>
                  <a:lnTo>
                    <a:pt x="96676" y="105641"/>
                  </a:lnTo>
                  <a:lnTo>
                    <a:pt x="88801" y="85510"/>
                  </a:lnTo>
                  <a:lnTo>
                    <a:pt x="83881" y="78280"/>
                  </a:lnTo>
                  <a:lnTo>
                    <a:pt x="71938" y="69251"/>
                  </a:lnTo>
                  <a:lnTo>
                    <a:pt x="39197" y="634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190"/>
            <p:cNvSpPr/>
            <p:nvPr>
              <p:custDataLst>
                <p:tags r:id="rId36"/>
              </p:custDataLst>
            </p:nvPr>
          </p:nvSpPr>
          <p:spPr>
            <a:xfrm>
              <a:off x="8311131" y="5405438"/>
              <a:ext cx="92958" cy="117600"/>
            </a:xfrm>
            <a:custGeom>
              <a:avLst/>
              <a:gdLst/>
              <a:ahLst/>
              <a:cxnLst/>
              <a:rect l="0" t="0" r="0" b="0"/>
              <a:pathLst>
                <a:path w="92958" h="117600">
                  <a:moveTo>
                    <a:pt x="54994" y="0"/>
                  </a:moveTo>
                  <a:lnTo>
                    <a:pt x="54994" y="0"/>
                  </a:lnTo>
                  <a:lnTo>
                    <a:pt x="47774" y="6336"/>
                  </a:lnTo>
                  <a:lnTo>
                    <a:pt x="36000" y="14420"/>
                  </a:lnTo>
                  <a:lnTo>
                    <a:pt x="12688" y="44434"/>
                  </a:lnTo>
                  <a:lnTo>
                    <a:pt x="1351" y="78290"/>
                  </a:lnTo>
                  <a:lnTo>
                    <a:pt x="0" y="97279"/>
                  </a:lnTo>
                  <a:lnTo>
                    <a:pt x="1575" y="101894"/>
                  </a:lnTo>
                  <a:lnTo>
                    <a:pt x="4389" y="104971"/>
                  </a:lnTo>
                  <a:lnTo>
                    <a:pt x="29263" y="116867"/>
                  </a:lnTo>
                  <a:lnTo>
                    <a:pt x="32550" y="117599"/>
                  </a:lnTo>
                  <a:lnTo>
                    <a:pt x="49814" y="114414"/>
                  </a:lnTo>
                  <a:lnTo>
                    <a:pt x="67472" y="103671"/>
                  </a:lnTo>
                  <a:lnTo>
                    <a:pt x="88859" y="78106"/>
                  </a:lnTo>
                  <a:lnTo>
                    <a:pt x="92094" y="72049"/>
                  </a:lnTo>
                  <a:lnTo>
                    <a:pt x="92957" y="69199"/>
                  </a:lnTo>
                  <a:lnTo>
                    <a:pt x="91768" y="65535"/>
                  </a:lnTo>
                  <a:lnTo>
                    <a:pt x="85743" y="56760"/>
                  </a:lnTo>
                  <a:lnTo>
                    <a:pt x="79537" y="51685"/>
                  </a:lnTo>
                  <a:lnTo>
                    <a:pt x="71084" y="46475"/>
                  </a:lnTo>
                  <a:lnTo>
                    <a:pt x="68367" y="44212"/>
                  </a:lnTo>
                  <a:lnTo>
                    <a:pt x="23243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191"/>
            <p:cNvSpPr/>
            <p:nvPr>
              <p:custDataLst>
                <p:tags r:id="rId37"/>
              </p:custDataLst>
            </p:nvPr>
          </p:nvSpPr>
          <p:spPr>
            <a:xfrm>
              <a:off x="8461375" y="5445125"/>
              <a:ext cx="55563" cy="87314"/>
            </a:xfrm>
            <a:custGeom>
              <a:avLst/>
              <a:gdLst/>
              <a:ahLst/>
              <a:cxnLst/>
              <a:rect l="0" t="0" r="0" b="0"/>
              <a:pathLst>
                <a:path w="55563" h="87314">
                  <a:moveTo>
                    <a:pt x="0" y="0"/>
                  </a:moveTo>
                  <a:lnTo>
                    <a:pt x="0" y="0"/>
                  </a:lnTo>
                  <a:lnTo>
                    <a:pt x="4214" y="4213"/>
                  </a:lnTo>
                  <a:lnTo>
                    <a:pt x="6282" y="10985"/>
                  </a:lnTo>
                  <a:lnTo>
                    <a:pt x="6834" y="15261"/>
                  </a:lnTo>
                  <a:lnTo>
                    <a:pt x="12150" y="24716"/>
                  </a:lnTo>
                  <a:lnTo>
                    <a:pt x="55562" y="87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192"/>
            <p:cNvSpPr/>
            <p:nvPr>
              <p:custDataLst>
                <p:tags r:id="rId38"/>
              </p:custDataLst>
            </p:nvPr>
          </p:nvSpPr>
          <p:spPr>
            <a:xfrm>
              <a:off x="8469312" y="5453063"/>
              <a:ext cx="55563" cy="119063"/>
            </a:xfrm>
            <a:custGeom>
              <a:avLst/>
              <a:gdLst/>
              <a:ahLst/>
              <a:cxnLst/>
              <a:rect l="0" t="0" r="0" b="0"/>
              <a:pathLst>
                <a:path w="55563" h="119063">
                  <a:moveTo>
                    <a:pt x="55562" y="0"/>
                  </a:moveTo>
                  <a:lnTo>
                    <a:pt x="55562" y="0"/>
                  </a:lnTo>
                  <a:lnTo>
                    <a:pt x="51349" y="0"/>
                  </a:lnTo>
                  <a:lnTo>
                    <a:pt x="50108" y="881"/>
                  </a:lnTo>
                  <a:lnTo>
                    <a:pt x="49280" y="2351"/>
                  </a:lnTo>
                  <a:lnTo>
                    <a:pt x="39135" y="39631"/>
                  </a:lnTo>
                  <a:lnTo>
                    <a:pt x="28996" y="71426"/>
                  </a:lnTo>
                  <a:lnTo>
                    <a:pt x="0" y="119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193"/>
            <p:cNvSpPr/>
            <p:nvPr>
              <p:custDataLst>
                <p:tags r:id="rId39"/>
              </p:custDataLst>
            </p:nvPr>
          </p:nvSpPr>
          <p:spPr>
            <a:xfrm>
              <a:off x="8604250" y="5397500"/>
              <a:ext cx="1" cy="150814"/>
            </a:xfrm>
            <a:custGeom>
              <a:avLst/>
              <a:gdLst/>
              <a:ahLst/>
              <a:cxnLst/>
              <a:rect l="0" t="0" r="0" b="0"/>
              <a:pathLst>
                <a:path w="1" h="150814">
                  <a:moveTo>
                    <a:pt x="0" y="0"/>
                  </a:moveTo>
                  <a:lnTo>
                    <a:pt x="0" y="0"/>
                  </a:lnTo>
                  <a:lnTo>
                    <a:pt x="0" y="32186"/>
                  </a:lnTo>
                  <a:lnTo>
                    <a:pt x="0" y="67799"/>
                  </a:lnTo>
                  <a:lnTo>
                    <a:pt x="0" y="150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194"/>
            <p:cNvSpPr/>
            <p:nvPr>
              <p:custDataLst>
                <p:tags r:id="rId40"/>
              </p:custDataLst>
            </p:nvPr>
          </p:nvSpPr>
          <p:spPr>
            <a:xfrm>
              <a:off x="8651875" y="5548313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195"/>
            <p:cNvSpPr/>
            <p:nvPr>
              <p:custDataLst>
                <p:tags r:id="rId41"/>
              </p:custDataLst>
            </p:nvPr>
          </p:nvSpPr>
          <p:spPr>
            <a:xfrm>
              <a:off x="8707764" y="5405438"/>
              <a:ext cx="7611" cy="150813"/>
            </a:xfrm>
            <a:custGeom>
              <a:avLst/>
              <a:gdLst/>
              <a:ahLst/>
              <a:cxnLst/>
              <a:rect l="0" t="0" r="0" b="0"/>
              <a:pathLst>
                <a:path w="7611" h="150813">
                  <a:moveTo>
                    <a:pt x="7610" y="0"/>
                  </a:moveTo>
                  <a:lnTo>
                    <a:pt x="7610" y="0"/>
                  </a:lnTo>
                  <a:lnTo>
                    <a:pt x="3397" y="4213"/>
                  </a:lnTo>
                  <a:lnTo>
                    <a:pt x="1328" y="10985"/>
                  </a:lnTo>
                  <a:lnTo>
                    <a:pt x="0" y="29706"/>
                  </a:lnTo>
                  <a:lnTo>
                    <a:pt x="6536" y="67740"/>
                  </a:lnTo>
                  <a:lnTo>
                    <a:pt x="7610" y="150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196"/>
            <p:cNvSpPr/>
            <p:nvPr>
              <p:custDataLst>
                <p:tags r:id="rId42"/>
              </p:custDataLst>
            </p:nvPr>
          </p:nvSpPr>
          <p:spPr>
            <a:xfrm>
              <a:off x="8747125" y="5375178"/>
              <a:ext cx="132992" cy="173136"/>
            </a:xfrm>
            <a:custGeom>
              <a:avLst/>
              <a:gdLst/>
              <a:ahLst/>
              <a:cxnLst/>
              <a:rect l="0" t="0" r="0" b="0"/>
              <a:pathLst>
                <a:path w="132992" h="173136">
                  <a:moveTo>
                    <a:pt x="0" y="38197"/>
                  </a:moveTo>
                  <a:lnTo>
                    <a:pt x="0" y="38197"/>
                  </a:lnTo>
                  <a:lnTo>
                    <a:pt x="0" y="33983"/>
                  </a:lnTo>
                  <a:lnTo>
                    <a:pt x="881" y="32742"/>
                  </a:lnTo>
                  <a:lnTo>
                    <a:pt x="2353" y="31915"/>
                  </a:lnTo>
                  <a:lnTo>
                    <a:pt x="4214" y="31363"/>
                  </a:lnTo>
                  <a:lnTo>
                    <a:pt x="20758" y="19567"/>
                  </a:lnTo>
                  <a:lnTo>
                    <a:pt x="59355" y="8502"/>
                  </a:lnTo>
                  <a:lnTo>
                    <a:pt x="94040" y="0"/>
                  </a:lnTo>
                  <a:lnTo>
                    <a:pt x="103825" y="1523"/>
                  </a:lnTo>
                  <a:lnTo>
                    <a:pt x="112290" y="5140"/>
                  </a:lnTo>
                  <a:lnTo>
                    <a:pt x="114547" y="7340"/>
                  </a:lnTo>
                  <a:lnTo>
                    <a:pt x="116053" y="9688"/>
                  </a:lnTo>
                  <a:lnTo>
                    <a:pt x="116174" y="12135"/>
                  </a:lnTo>
                  <a:lnTo>
                    <a:pt x="109919" y="33985"/>
                  </a:lnTo>
                  <a:lnTo>
                    <a:pt x="81005" y="68254"/>
                  </a:lnTo>
                  <a:lnTo>
                    <a:pt x="81344" y="68818"/>
                  </a:lnTo>
                  <a:lnTo>
                    <a:pt x="84072" y="69445"/>
                  </a:lnTo>
                  <a:lnTo>
                    <a:pt x="106117" y="70800"/>
                  </a:lnTo>
                  <a:lnTo>
                    <a:pt x="112721" y="74147"/>
                  </a:lnTo>
                  <a:lnTo>
                    <a:pt x="129553" y="95438"/>
                  </a:lnTo>
                  <a:lnTo>
                    <a:pt x="132545" y="105971"/>
                  </a:lnTo>
                  <a:lnTo>
                    <a:pt x="132991" y="118589"/>
                  </a:lnTo>
                  <a:lnTo>
                    <a:pt x="130252" y="130077"/>
                  </a:lnTo>
                  <a:lnTo>
                    <a:pt x="115850" y="150942"/>
                  </a:lnTo>
                  <a:lnTo>
                    <a:pt x="87312" y="1731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SMARTInkShape-Group34"/>
          <p:cNvGrpSpPr/>
          <p:nvPr/>
        </p:nvGrpSpPr>
        <p:grpSpPr>
          <a:xfrm>
            <a:off x="8144752" y="5429357"/>
            <a:ext cx="411235" cy="476144"/>
            <a:chOff x="8144752" y="5429357"/>
            <a:chExt cx="411235" cy="476144"/>
          </a:xfrm>
        </p:grpSpPr>
        <p:sp>
          <p:nvSpPr>
            <p:cNvPr id="76" name="SMARTInkShape-197"/>
            <p:cNvSpPr/>
            <p:nvPr>
              <p:custDataLst>
                <p:tags r:id="rId25"/>
              </p:custDataLst>
            </p:nvPr>
          </p:nvSpPr>
          <p:spPr>
            <a:xfrm>
              <a:off x="8144752" y="5738813"/>
              <a:ext cx="147686" cy="166688"/>
            </a:xfrm>
            <a:custGeom>
              <a:avLst/>
              <a:gdLst/>
              <a:ahLst/>
              <a:cxnLst/>
              <a:rect l="0" t="0" r="0" b="0"/>
              <a:pathLst>
                <a:path w="147686" h="166688">
                  <a:moveTo>
                    <a:pt x="38810" y="0"/>
                  </a:moveTo>
                  <a:lnTo>
                    <a:pt x="38810" y="0"/>
                  </a:lnTo>
                  <a:lnTo>
                    <a:pt x="14095" y="22363"/>
                  </a:lnTo>
                  <a:lnTo>
                    <a:pt x="5778" y="28460"/>
                  </a:lnTo>
                  <a:lnTo>
                    <a:pt x="2080" y="34109"/>
                  </a:lnTo>
                  <a:lnTo>
                    <a:pt x="0" y="42248"/>
                  </a:lnTo>
                  <a:lnTo>
                    <a:pt x="1471" y="44040"/>
                  </a:lnTo>
                  <a:lnTo>
                    <a:pt x="7810" y="46032"/>
                  </a:lnTo>
                  <a:lnTo>
                    <a:pt x="39954" y="49766"/>
                  </a:lnTo>
                  <a:lnTo>
                    <a:pt x="73970" y="55052"/>
                  </a:lnTo>
                  <a:lnTo>
                    <a:pt x="107197" y="59675"/>
                  </a:lnTo>
                  <a:lnTo>
                    <a:pt x="128942" y="66580"/>
                  </a:lnTo>
                  <a:lnTo>
                    <a:pt x="138547" y="73982"/>
                  </a:lnTo>
                  <a:lnTo>
                    <a:pt x="144873" y="83151"/>
                  </a:lnTo>
                  <a:lnTo>
                    <a:pt x="147685" y="93107"/>
                  </a:lnTo>
                  <a:lnTo>
                    <a:pt x="145054" y="112841"/>
                  </a:lnTo>
                  <a:lnTo>
                    <a:pt x="136300" y="125410"/>
                  </a:lnTo>
                  <a:lnTo>
                    <a:pt x="109122" y="147852"/>
                  </a:lnTo>
                  <a:lnTo>
                    <a:pt x="62622" y="166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198"/>
            <p:cNvSpPr/>
            <p:nvPr>
              <p:custDataLst>
                <p:tags r:id="rId26"/>
              </p:custDataLst>
            </p:nvPr>
          </p:nvSpPr>
          <p:spPr>
            <a:xfrm>
              <a:off x="8167687" y="5707062"/>
              <a:ext cx="111126" cy="63502"/>
            </a:xfrm>
            <a:custGeom>
              <a:avLst/>
              <a:gdLst/>
              <a:ahLst/>
              <a:cxnLst/>
              <a:rect l="0" t="0" r="0" b="0"/>
              <a:pathLst>
                <a:path w="111126" h="63502">
                  <a:moveTo>
                    <a:pt x="111125" y="0"/>
                  </a:moveTo>
                  <a:lnTo>
                    <a:pt x="111125" y="0"/>
                  </a:lnTo>
                  <a:lnTo>
                    <a:pt x="106911" y="0"/>
                  </a:lnTo>
                  <a:lnTo>
                    <a:pt x="102491" y="2352"/>
                  </a:lnTo>
                  <a:lnTo>
                    <a:pt x="66744" y="25492"/>
                  </a:lnTo>
                  <a:lnTo>
                    <a:pt x="31829" y="44869"/>
                  </a:lnTo>
                  <a:lnTo>
                    <a:pt x="0" y="635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199"/>
            <p:cNvSpPr/>
            <p:nvPr>
              <p:custDataLst>
                <p:tags r:id="rId27"/>
              </p:custDataLst>
            </p:nvPr>
          </p:nvSpPr>
          <p:spPr>
            <a:xfrm>
              <a:off x="8318855" y="5699125"/>
              <a:ext cx="110304" cy="166532"/>
            </a:xfrm>
            <a:custGeom>
              <a:avLst/>
              <a:gdLst/>
              <a:ahLst/>
              <a:cxnLst/>
              <a:rect l="0" t="0" r="0" b="0"/>
              <a:pathLst>
                <a:path w="110304" h="166532">
                  <a:moveTo>
                    <a:pt x="47270" y="0"/>
                  </a:moveTo>
                  <a:lnTo>
                    <a:pt x="47270" y="0"/>
                  </a:lnTo>
                  <a:lnTo>
                    <a:pt x="47270" y="4213"/>
                  </a:lnTo>
                  <a:lnTo>
                    <a:pt x="46388" y="5454"/>
                  </a:lnTo>
                  <a:lnTo>
                    <a:pt x="44917" y="6282"/>
                  </a:lnTo>
                  <a:lnTo>
                    <a:pt x="43056" y="6834"/>
                  </a:lnTo>
                  <a:lnTo>
                    <a:pt x="32825" y="14675"/>
                  </a:lnTo>
                  <a:lnTo>
                    <a:pt x="23565" y="23706"/>
                  </a:lnTo>
                  <a:lnTo>
                    <a:pt x="15849" y="23810"/>
                  </a:lnTo>
                  <a:lnTo>
                    <a:pt x="15529" y="31423"/>
                  </a:lnTo>
                  <a:lnTo>
                    <a:pt x="10066" y="38022"/>
                  </a:lnTo>
                  <a:lnTo>
                    <a:pt x="1446" y="64254"/>
                  </a:lnTo>
                  <a:lnTo>
                    <a:pt x="0" y="84815"/>
                  </a:lnTo>
                  <a:lnTo>
                    <a:pt x="3963" y="104800"/>
                  </a:lnTo>
                  <a:lnTo>
                    <a:pt x="20909" y="142677"/>
                  </a:lnTo>
                  <a:lnTo>
                    <a:pt x="34053" y="160672"/>
                  </a:lnTo>
                  <a:lnTo>
                    <a:pt x="41690" y="164014"/>
                  </a:lnTo>
                  <a:lnTo>
                    <a:pt x="69679" y="166531"/>
                  </a:lnTo>
                  <a:lnTo>
                    <a:pt x="77219" y="164266"/>
                  </a:lnTo>
                  <a:lnTo>
                    <a:pt x="80466" y="162427"/>
                  </a:lnTo>
                  <a:lnTo>
                    <a:pt x="89247" y="151411"/>
                  </a:lnTo>
                  <a:lnTo>
                    <a:pt x="108403" y="119680"/>
                  </a:lnTo>
                  <a:lnTo>
                    <a:pt x="110303" y="108601"/>
                  </a:lnTo>
                  <a:lnTo>
                    <a:pt x="108210" y="103242"/>
                  </a:lnTo>
                  <a:lnTo>
                    <a:pt x="106418" y="100577"/>
                  </a:lnTo>
                  <a:lnTo>
                    <a:pt x="104341" y="98802"/>
                  </a:lnTo>
                  <a:lnTo>
                    <a:pt x="99680" y="96829"/>
                  </a:lnTo>
                  <a:lnTo>
                    <a:pt x="92099" y="95718"/>
                  </a:lnTo>
                  <a:lnTo>
                    <a:pt x="80053" y="99602"/>
                  </a:lnTo>
                  <a:lnTo>
                    <a:pt x="72717" y="106297"/>
                  </a:lnTo>
                  <a:lnTo>
                    <a:pt x="44652" y="144334"/>
                  </a:lnTo>
                  <a:lnTo>
                    <a:pt x="39332" y="158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200"/>
            <p:cNvSpPr/>
            <p:nvPr>
              <p:custDataLst>
                <p:tags r:id="rId28"/>
              </p:custDataLst>
            </p:nvPr>
          </p:nvSpPr>
          <p:spPr>
            <a:xfrm>
              <a:off x="8447093" y="5699125"/>
              <a:ext cx="108894" cy="150813"/>
            </a:xfrm>
            <a:custGeom>
              <a:avLst/>
              <a:gdLst/>
              <a:ahLst/>
              <a:cxnLst/>
              <a:rect l="0" t="0" r="0" b="0"/>
              <a:pathLst>
                <a:path w="108894" h="150813">
                  <a:moveTo>
                    <a:pt x="46031" y="0"/>
                  </a:moveTo>
                  <a:lnTo>
                    <a:pt x="46031" y="0"/>
                  </a:lnTo>
                  <a:lnTo>
                    <a:pt x="41818" y="8428"/>
                  </a:lnTo>
                  <a:lnTo>
                    <a:pt x="38812" y="10910"/>
                  </a:lnTo>
                  <a:lnTo>
                    <a:pt x="27037" y="16168"/>
                  </a:lnTo>
                  <a:lnTo>
                    <a:pt x="9181" y="35604"/>
                  </a:lnTo>
                  <a:lnTo>
                    <a:pt x="3783" y="37873"/>
                  </a:lnTo>
                  <a:lnTo>
                    <a:pt x="1991" y="39360"/>
                  </a:lnTo>
                  <a:lnTo>
                    <a:pt x="0" y="43363"/>
                  </a:lnTo>
                  <a:lnTo>
                    <a:pt x="351" y="44784"/>
                  </a:lnTo>
                  <a:lnTo>
                    <a:pt x="1467" y="45731"/>
                  </a:lnTo>
                  <a:lnTo>
                    <a:pt x="5940" y="46783"/>
                  </a:lnTo>
                  <a:lnTo>
                    <a:pt x="18376" y="48256"/>
                  </a:lnTo>
                  <a:lnTo>
                    <a:pt x="40732" y="53858"/>
                  </a:lnTo>
                  <a:lnTo>
                    <a:pt x="70365" y="59439"/>
                  </a:lnTo>
                  <a:lnTo>
                    <a:pt x="94478" y="69035"/>
                  </a:lnTo>
                  <a:lnTo>
                    <a:pt x="102253" y="74191"/>
                  </a:lnTo>
                  <a:lnTo>
                    <a:pt x="104679" y="77683"/>
                  </a:lnTo>
                  <a:lnTo>
                    <a:pt x="107375" y="86266"/>
                  </a:lnTo>
                  <a:lnTo>
                    <a:pt x="108893" y="101016"/>
                  </a:lnTo>
                  <a:lnTo>
                    <a:pt x="104544" y="111335"/>
                  </a:lnTo>
                  <a:lnTo>
                    <a:pt x="96882" y="124710"/>
                  </a:lnTo>
                  <a:lnTo>
                    <a:pt x="95806" y="128119"/>
                  </a:lnTo>
                  <a:lnTo>
                    <a:pt x="87557" y="134259"/>
                  </a:lnTo>
                  <a:lnTo>
                    <a:pt x="38095" y="150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201"/>
            <p:cNvSpPr/>
            <p:nvPr>
              <p:custDataLst>
                <p:tags r:id="rId29"/>
              </p:custDataLst>
            </p:nvPr>
          </p:nvSpPr>
          <p:spPr>
            <a:xfrm>
              <a:off x="8326537" y="5429357"/>
              <a:ext cx="103047" cy="147251"/>
            </a:xfrm>
            <a:custGeom>
              <a:avLst/>
              <a:gdLst/>
              <a:ahLst/>
              <a:cxnLst/>
              <a:rect l="0" t="0" r="0" b="0"/>
              <a:pathLst>
                <a:path w="103047" h="147251">
                  <a:moveTo>
                    <a:pt x="7837" y="31643"/>
                  </a:moveTo>
                  <a:lnTo>
                    <a:pt x="7837" y="31643"/>
                  </a:lnTo>
                  <a:lnTo>
                    <a:pt x="1003" y="24809"/>
                  </a:lnTo>
                  <a:lnTo>
                    <a:pt x="1517" y="24441"/>
                  </a:lnTo>
                  <a:lnTo>
                    <a:pt x="4441" y="24033"/>
                  </a:lnTo>
                  <a:lnTo>
                    <a:pt x="5573" y="23042"/>
                  </a:lnTo>
                  <a:lnTo>
                    <a:pt x="9743" y="15114"/>
                  </a:lnTo>
                  <a:lnTo>
                    <a:pt x="11753" y="12686"/>
                  </a:lnTo>
                  <a:lnTo>
                    <a:pt x="16339" y="9989"/>
                  </a:lnTo>
                  <a:lnTo>
                    <a:pt x="21317" y="7908"/>
                  </a:lnTo>
                  <a:lnTo>
                    <a:pt x="29079" y="2660"/>
                  </a:lnTo>
                  <a:lnTo>
                    <a:pt x="37845" y="713"/>
                  </a:lnTo>
                  <a:lnTo>
                    <a:pt x="61222" y="0"/>
                  </a:lnTo>
                  <a:lnTo>
                    <a:pt x="69194" y="2293"/>
                  </a:lnTo>
                  <a:lnTo>
                    <a:pt x="75676" y="5370"/>
                  </a:lnTo>
                  <a:lnTo>
                    <a:pt x="84285" y="7982"/>
                  </a:lnTo>
                  <a:lnTo>
                    <a:pt x="97759" y="18782"/>
                  </a:lnTo>
                  <a:lnTo>
                    <a:pt x="100720" y="26221"/>
                  </a:lnTo>
                  <a:lnTo>
                    <a:pt x="103046" y="62221"/>
                  </a:lnTo>
                  <a:lnTo>
                    <a:pt x="100718" y="69633"/>
                  </a:lnTo>
                  <a:lnTo>
                    <a:pt x="97625" y="75868"/>
                  </a:lnTo>
                  <a:lnTo>
                    <a:pt x="95002" y="84336"/>
                  </a:lnTo>
                  <a:lnTo>
                    <a:pt x="89912" y="92431"/>
                  </a:lnTo>
                  <a:lnTo>
                    <a:pt x="88412" y="97759"/>
                  </a:lnTo>
                  <a:lnTo>
                    <a:pt x="87130" y="99533"/>
                  </a:lnTo>
                  <a:lnTo>
                    <a:pt x="85394" y="100715"/>
                  </a:lnTo>
                  <a:lnTo>
                    <a:pt x="81112" y="102911"/>
                  </a:lnTo>
                  <a:lnTo>
                    <a:pt x="72798" y="109776"/>
                  </a:lnTo>
                  <a:lnTo>
                    <a:pt x="63432" y="111015"/>
                  </a:lnTo>
                  <a:lnTo>
                    <a:pt x="67624" y="111017"/>
                  </a:lnTo>
                  <a:lnTo>
                    <a:pt x="68862" y="110136"/>
                  </a:lnTo>
                  <a:lnTo>
                    <a:pt x="69688" y="108666"/>
                  </a:lnTo>
                  <a:lnTo>
                    <a:pt x="71011" y="104184"/>
                  </a:lnTo>
                  <a:lnTo>
                    <a:pt x="85774" y="88664"/>
                  </a:lnTo>
                  <a:lnTo>
                    <a:pt x="87201" y="60488"/>
                  </a:lnTo>
                  <a:lnTo>
                    <a:pt x="80378" y="42228"/>
                  </a:lnTo>
                  <a:lnTo>
                    <a:pt x="68323" y="28765"/>
                  </a:lnTo>
                  <a:lnTo>
                    <a:pt x="63236" y="25955"/>
                  </a:lnTo>
                  <a:lnTo>
                    <a:pt x="50150" y="23119"/>
                  </a:lnTo>
                  <a:lnTo>
                    <a:pt x="44869" y="19622"/>
                  </a:lnTo>
                  <a:lnTo>
                    <a:pt x="43109" y="19220"/>
                  </a:lnTo>
                  <a:lnTo>
                    <a:pt x="41935" y="19833"/>
                  </a:lnTo>
                  <a:lnTo>
                    <a:pt x="41152" y="21124"/>
                  </a:lnTo>
                  <a:lnTo>
                    <a:pt x="39749" y="21985"/>
                  </a:lnTo>
                  <a:lnTo>
                    <a:pt x="33560" y="24078"/>
                  </a:lnTo>
                  <a:lnTo>
                    <a:pt x="26140" y="29009"/>
                  </a:lnTo>
                  <a:lnTo>
                    <a:pt x="20970" y="30473"/>
                  </a:lnTo>
                  <a:lnTo>
                    <a:pt x="19239" y="31744"/>
                  </a:lnTo>
                  <a:lnTo>
                    <a:pt x="18084" y="33474"/>
                  </a:lnTo>
                  <a:lnTo>
                    <a:pt x="17315" y="35510"/>
                  </a:lnTo>
                  <a:lnTo>
                    <a:pt x="15920" y="36867"/>
                  </a:lnTo>
                  <a:lnTo>
                    <a:pt x="12017" y="38374"/>
                  </a:lnTo>
                  <a:lnTo>
                    <a:pt x="10625" y="40541"/>
                  </a:lnTo>
                  <a:lnTo>
                    <a:pt x="5648" y="63062"/>
                  </a:lnTo>
                  <a:lnTo>
                    <a:pt x="2455" y="68537"/>
                  </a:lnTo>
                  <a:lnTo>
                    <a:pt x="405" y="79239"/>
                  </a:lnTo>
                  <a:lnTo>
                    <a:pt x="0" y="89845"/>
                  </a:lnTo>
                  <a:lnTo>
                    <a:pt x="2296" y="95140"/>
                  </a:lnTo>
                  <a:lnTo>
                    <a:pt x="5375" y="100434"/>
                  </a:lnTo>
                  <a:lnTo>
                    <a:pt x="7990" y="108372"/>
                  </a:lnTo>
                  <a:lnTo>
                    <a:pt x="13076" y="116310"/>
                  </a:lnTo>
                  <a:lnTo>
                    <a:pt x="15857" y="124247"/>
                  </a:lnTo>
                  <a:lnTo>
                    <a:pt x="26718" y="137476"/>
                  </a:lnTo>
                  <a:lnTo>
                    <a:pt x="31809" y="140416"/>
                  </a:lnTo>
                  <a:lnTo>
                    <a:pt x="58278" y="147250"/>
                  </a:lnTo>
                  <a:lnTo>
                    <a:pt x="73657" y="143532"/>
                  </a:lnTo>
                  <a:lnTo>
                    <a:pt x="75531" y="142396"/>
                  </a:lnTo>
                  <a:lnTo>
                    <a:pt x="76778" y="140756"/>
                  </a:lnTo>
                  <a:lnTo>
                    <a:pt x="79048" y="136582"/>
                  </a:lnTo>
                  <a:lnTo>
                    <a:pt x="91835" y="120641"/>
                  </a:lnTo>
                  <a:lnTo>
                    <a:pt x="94714" y="97313"/>
                  </a:lnTo>
                  <a:lnTo>
                    <a:pt x="94243" y="61601"/>
                  </a:lnTo>
                  <a:lnTo>
                    <a:pt x="90925" y="54366"/>
                  </a:lnTo>
                  <a:lnTo>
                    <a:pt x="84098" y="45332"/>
                  </a:lnTo>
                  <a:lnTo>
                    <a:pt x="79067" y="42137"/>
                  </a:lnTo>
                  <a:lnTo>
                    <a:pt x="53907" y="32896"/>
                  </a:lnTo>
                  <a:lnTo>
                    <a:pt x="50898" y="33360"/>
                  </a:lnTo>
                  <a:lnTo>
                    <a:pt x="45202" y="36228"/>
                  </a:lnTo>
                  <a:lnTo>
                    <a:pt x="31650" y="554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202"/>
            <p:cNvSpPr/>
            <p:nvPr>
              <p:custDataLst>
                <p:tags r:id="rId30"/>
              </p:custDataLst>
            </p:nvPr>
          </p:nvSpPr>
          <p:spPr>
            <a:xfrm>
              <a:off x="8239124" y="5453063"/>
              <a:ext cx="70099" cy="134938"/>
            </a:xfrm>
            <a:custGeom>
              <a:avLst/>
              <a:gdLst/>
              <a:ahLst/>
              <a:cxnLst/>
              <a:rect l="0" t="0" r="0" b="0"/>
              <a:pathLst>
                <a:path w="70099" h="134938">
                  <a:moveTo>
                    <a:pt x="0" y="0"/>
                  </a:moveTo>
                  <a:lnTo>
                    <a:pt x="0" y="0"/>
                  </a:lnTo>
                  <a:lnTo>
                    <a:pt x="22872" y="0"/>
                  </a:lnTo>
                  <a:lnTo>
                    <a:pt x="30157" y="2351"/>
                  </a:lnTo>
                  <a:lnTo>
                    <a:pt x="57429" y="21258"/>
                  </a:lnTo>
                  <a:lnTo>
                    <a:pt x="66915" y="38621"/>
                  </a:lnTo>
                  <a:lnTo>
                    <a:pt x="70098" y="57598"/>
                  </a:lnTo>
                  <a:lnTo>
                    <a:pt x="68491" y="67638"/>
                  </a:lnTo>
                  <a:lnTo>
                    <a:pt x="55612" y="106859"/>
                  </a:lnTo>
                  <a:lnTo>
                    <a:pt x="39688" y="134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203"/>
            <p:cNvSpPr/>
            <p:nvPr>
              <p:custDataLst>
                <p:tags r:id="rId31"/>
              </p:custDataLst>
            </p:nvPr>
          </p:nvSpPr>
          <p:spPr>
            <a:xfrm>
              <a:off x="8477249" y="5691188"/>
              <a:ext cx="63501" cy="23813"/>
            </a:xfrm>
            <a:custGeom>
              <a:avLst/>
              <a:gdLst/>
              <a:ahLst/>
              <a:cxnLst/>
              <a:rect l="0" t="0" r="0" b="0"/>
              <a:pathLst>
                <a:path w="63501" h="23813">
                  <a:moveTo>
                    <a:pt x="63500" y="0"/>
                  </a:moveTo>
                  <a:lnTo>
                    <a:pt x="63500" y="0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4" name="SMARTInkShape-204"/>
          <p:cNvSpPr/>
          <p:nvPr>
            <p:custDataLst>
              <p:tags r:id="rId2"/>
            </p:custDataLst>
          </p:nvPr>
        </p:nvSpPr>
        <p:spPr>
          <a:xfrm>
            <a:off x="8199578" y="5421550"/>
            <a:ext cx="141039" cy="182326"/>
          </a:xfrm>
          <a:custGeom>
            <a:avLst/>
            <a:gdLst/>
            <a:ahLst/>
            <a:cxnLst/>
            <a:rect l="0" t="0" r="0" b="0"/>
            <a:pathLst>
              <a:path w="141039" h="182326">
                <a:moveTo>
                  <a:pt x="31609" y="47387"/>
                </a:moveTo>
                <a:lnTo>
                  <a:pt x="31609" y="47387"/>
                </a:lnTo>
                <a:lnTo>
                  <a:pt x="23998" y="47387"/>
                </a:lnTo>
                <a:lnTo>
                  <a:pt x="23701" y="36340"/>
                </a:lnTo>
                <a:lnTo>
                  <a:pt x="25454" y="34731"/>
                </a:lnTo>
                <a:lnTo>
                  <a:pt x="34588" y="31585"/>
                </a:lnTo>
                <a:lnTo>
                  <a:pt x="36241" y="29796"/>
                </a:lnTo>
                <a:lnTo>
                  <a:pt x="37342" y="27722"/>
                </a:lnTo>
                <a:lnTo>
                  <a:pt x="39840" y="26340"/>
                </a:lnTo>
                <a:lnTo>
                  <a:pt x="57235" y="23939"/>
                </a:lnTo>
                <a:lnTo>
                  <a:pt x="69972" y="23682"/>
                </a:lnTo>
                <a:lnTo>
                  <a:pt x="77469" y="25975"/>
                </a:lnTo>
                <a:lnTo>
                  <a:pt x="105788" y="45717"/>
                </a:lnTo>
                <a:lnTo>
                  <a:pt x="121231" y="64817"/>
                </a:lnTo>
                <a:lnTo>
                  <a:pt x="124358" y="73067"/>
                </a:lnTo>
                <a:lnTo>
                  <a:pt x="126713" y="104137"/>
                </a:lnTo>
                <a:lnTo>
                  <a:pt x="122602" y="117315"/>
                </a:lnTo>
                <a:lnTo>
                  <a:pt x="105598" y="144322"/>
                </a:lnTo>
                <a:lnTo>
                  <a:pt x="77688" y="161379"/>
                </a:lnTo>
                <a:lnTo>
                  <a:pt x="69434" y="164196"/>
                </a:lnTo>
                <a:lnTo>
                  <a:pt x="64763" y="164947"/>
                </a:lnTo>
                <a:lnTo>
                  <a:pt x="54869" y="163430"/>
                </a:lnTo>
                <a:lnTo>
                  <a:pt x="32258" y="156592"/>
                </a:lnTo>
                <a:lnTo>
                  <a:pt x="26605" y="153249"/>
                </a:lnTo>
                <a:lnTo>
                  <a:pt x="21154" y="151764"/>
                </a:lnTo>
                <a:lnTo>
                  <a:pt x="15791" y="146399"/>
                </a:lnTo>
                <a:lnTo>
                  <a:pt x="3395" y="129021"/>
                </a:lnTo>
                <a:lnTo>
                  <a:pt x="325" y="105196"/>
                </a:lnTo>
                <a:lnTo>
                  <a:pt x="4210" y="89602"/>
                </a:lnTo>
                <a:lnTo>
                  <a:pt x="16553" y="58127"/>
                </a:lnTo>
                <a:lnTo>
                  <a:pt x="33492" y="38044"/>
                </a:lnTo>
                <a:lnTo>
                  <a:pt x="46180" y="29234"/>
                </a:lnTo>
                <a:lnTo>
                  <a:pt x="65658" y="19857"/>
                </a:lnTo>
                <a:lnTo>
                  <a:pt x="69302" y="19333"/>
                </a:lnTo>
                <a:lnTo>
                  <a:pt x="88683" y="22842"/>
                </a:lnTo>
                <a:lnTo>
                  <a:pt x="94605" y="25601"/>
                </a:lnTo>
                <a:lnTo>
                  <a:pt x="117814" y="46428"/>
                </a:lnTo>
                <a:lnTo>
                  <a:pt x="122840" y="53722"/>
                </a:lnTo>
                <a:lnTo>
                  <a:pt x="132789" y="79694"/>
                </a:lnTo>
                <a:lnTo>
                  <a:pt x="133021" y="89968"/>
                </a:lnTo>
                <a:lnTo>
                  <a:pt x="128195" y="104787"/>
                </a:lnTo>
                <a:lnTo>
                  <a:pt x="116104" y="121016"/>
                </a:lnTo>
                <a:lnTo>
                  <a:pt x="100203" y="136537"/>
                </a:lnTo>
                <a:lnTo>
                  <a:pt x="93551" y="139926"/>
                </a:lnTo>
                <a:lnTo>
                  <a:pt x="69850" y="142399"/>
                </a:lnTo>
                <a:lnTo>
                  <a:pt x="33045" y="130807"/>
                </a:lnTo>
                <a:lnTo>
                  <a:pt x="16272" y="118660"/>
                </a:lnTo>
                <a:lnTo>
                  <a:pt x="10681" y="112578"/>
                </a:lnTo>
                <a:lnTo>
                  <a:pt x="5257" y="103995"/>
                </a:lnTo>
                <a:lnTo>
                  <a:pt x="1458" y="89247"/>
                </a:lnTo>
                <a:lnTo>
                  <a:pt x="0" y="57929"/>
                </a:lnTo>
                <a:lnTo>
                  <a:pt x="4115" y="42083"/>
                </a:lnTo>
                <a:lnTo>
                  <a:pt x="10920" y="30430"/>
                </a:lnTo>
                <a:lnTo>
                  <a:pt x="41648" y="5864"/>
                </a:lnTo>
                <a:lnTo>
                  <a:pt x="48713" y="2474"/>
                </a:lnTo>
                <a:lnTo>
                  <a:pt x="72716" y="0"/>
                </a:lnTo>
                <a:lnTo>
                  <a:pt x="78689" y="2221"/>
                </a:lnTo>
                <a:lnTo>
                  <a:pt x="105683" y="26263"/>
                </a:lnTo>
                <a:lnTo>
                  <a:pt x="121567" y="53148"/>
                </a:lnTo>
                <a:lnTo>
                  <a:pt x="125291" y="64478"/>
                </a:lnTo>
                <a:lnTo>
                  <a:pt x="126722" y="95326"/>
                </a:lnTo>
                <a:lnTo>
                  <a:pt x="122095" y="104265"/>
                </a:lnTo>
                <a:lnTo>
                  <a:pt x="115922" y="113236"/>
                </a:lnTo>
                <a:lnTo>
                  <a:pt x="110683" y="124126"/>
                </a:lnTo>
                <a:lnTo>
                  <a:pt x="91607" y="146026"/>
                </a:lnTo>
                <a:lnTo>
                  <a:pt x="76256" y="155131"/>
                </a:lnTo>
                <a:lnTo>
                  <a:pt x="64927" y="157511"/>
                </a:lnTo>
                <a:lnTo>
                  <a:pt x="46479" y="157333"/>
                </a:lnTo>
                <a:lnTo>
                  <a:pt x="34984" y="154167"/>
                </a:lnTo>
                <a:lnTo>
                  <a:pt x="31213" y="152088"/>
                </a:lnTo>
                <a:lnTo>
                  <a:pt x="28700" y="149820"/>
                </a:lnTo>
                <a:lnTo>
                  <a:pt x="12918" y="125175"/>
                </a:lnTo>
                <a:lnTo>
                  <a:pt x="10073" y="114592"/>
                </a:lnTo>
                <a:lnTo>
                  <a:pt x="8246" y="90452"/>
                </a:lnTo>
                <a:lnTo>
                  <a:pt x="12144" y="74062"/>
                </a:lnTo>
                <a:lnTo>
                  <a:pt x="29944" y="36816"/>
                </a:lnTo>
                <a:lnTo>
                  <a:pt x="49039" y="14561"/>
                </a:lnTo>
                <a:lnTo>
                  <a:pt x="57289" y="10749"/>
                </a:lnTo>
                <a:lnTo>
                  <a:pt x="81244" y="3528"/>
                </a:lnTo>
                <a:lnTo>
                  <a:pt x="88359" y="5258"/>
                </a:lnTo>
                <a:lnTo>
                  <a:pt x="106449" y="14436"/>
                </a:lnTo>
                <a:lnTo>
                  <a:pt x="116613" y="22747"/>
                </a:lnTo>
                <a:lnTo>
                  <a:pt x="137008" y="59672"/>
                </a:lnTo>
                <a:lnTo>
                  <a:pt x="141038" y="84639"/>
                </a:lnTo>
                <a:lnTo>
                  <a:pt x="138017" y="105951"/>
                </a:lnTo>
                <a:lnTo>
                  <a:pt x="126587" y="138329"/>
                </a:lnTo>
                <a:lnTo>
                  <a:pt x="103046" y="18232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SMARTInkShape-Group36"/>
          <p:cNvGrpSpPr/>
          <p:nvPr/>
        </p:nvGrpSpPr>
        <p:grpSpPr>
          <a:xfrm>
            <a:off x="7969249" y="5834063"/>
            <a:ext cx="87315" cy="71438"/>
            <a:chOff x="7969249" y="5834063"/>
            <a:chExt cx="87315" cy="71438"/>
          </a:xfrm>
        </p:grpSpPr>
        <p:sp>
          <p:nvSpPr>
            <p:cNvPr id="85" name="SMARTInkShape-205"/>
            <p:cNvSpPr/>
            <p:nvPr>
              <p:custDataLst>
                <p:tags r:id="rId23"/>
              </p:custDataLst>
            </p:nvPr>
          </p:nvSpPr>
          <p:spPr>
            <a:xfrm>
              <a:off x="7969249" y="5834063"/>
              <a:ext cx="87315" cy="23813"/>
            </a:xfrm>
            <a:custGeom>
              <a:avLst/>
              <a:gdLst/>
              <a:ahLst/>
              <a:cxnLst/>
              <a:rect l="0" t="0" r="0" b="0"/>
              <a:pathLst>
                <a:path w="87315" h="23813">
                  <a:moveTo>
                    <a:pt x="87314" y="0"/>
                  </a:moveTo>
                  <a:lnTo>
                    <a:pt x="87314" y="0"/>
                  </a:lnTo>
                  <a:lnTo>
                    <a:pt x="83099" y="0"/>
                  </a:lnTo>
                  <a:lnTo>
                    <a:pt x="78679" y="2351"/>
                  </a:lnTo>
                  <a:lnTo>
                    <a:pt x="73775" y="5454"/>
                  </a:lnTo>
                  <a:lnTo>
                    <a:pt x="39171" y="14056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206"/>
            <p:cNvSpPr/>
            <p:nvPr>
              <p:custDataLst>
                <p:tags r:id="rId24"/>
              </p:custDataLst>
            </p:nvPr>
          </p:nvSpPr>
          <p:spPr>
            <a:xfrm>
              <a:off x="7993062" y="5881688"/>
              <a:ext cx="47626" cy="23813"/>
            </a:xfrm>
            <a:custGeom>
              <a:avLst/>
              <a:gdLst/>
              <a:ahLst/>
              <a:cxnLst/>
              <a:rect l="0" t="0" r="0" b="0"/>
              <a:pathLst>
                <a:path w="47626" h="23813">
                  <a:moveTo>
                    <a:pt x="47625" y="0"/>
                  </a:moveTo>
                  <a:lnTo>
                    <a:pt x="47625" y="0"/>
                  </a:lnTo>
                  <a:lnTo>
                    <a:pt x="36577" y="11047"/>
                  </a:lnTo>
                  <a:lnTo>
                    <a:pt x="15458" y="20376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SMARTInkShape-Group37"/>
          <p:cNvGrpSpPr/>
          <p:nvPr/>
        </p:nvGrpSpPr>
        <p:grpSpPr>
          <a:xfrm>
            <a:off x="5072063" y="6024563"/>
            <a:ext cx="1357313" cy="341313"/>
            <a:chOff x="5072063" y="6024563"/>
            <a:chExt cx="1357313" cy="341313"/>
          </a:xfrm>
        </p:grpSpPr>
        <p:sp>
          <p:nvSpPr>
            <p:cNvPr id="88" name="SMARTInkShape-207"/>
            <p:cNvSpPr/>
            <p:nvPr>
              <p:custDataLst>
                <p:tags r:id="rId10"/>
              </p:custDataLst>
            </p:nvPr>
          </p:nvSpPr>
          <p:spPr>
            <a:xfrm>
              <a:off x="5072063" y="6151845"/>
              <a:ext cx="185704" cy="214031"/>
            </a:xfrm>
            <a:custGeom>
              <a:avLst/>
              <a:gdLst/>
              <a:ahLst/>
              <a:cxnLst/>
              <a:rect l="0" t="0" r="0" b="0"/>
              <a:pathLst>
                <a:path w="185704" h="214031">
                  <a:moveTo>
                    <a:pt x="0" y="15593"/>
                  </a:moveTo>
                  <a:lnTo>
                    <a:pt x="0" y="15593"/>
                  </a:lnTo>
                  <a:lnTo>
                    <a:pt x="4213" y="15593"/>
                  </a:lnTo>
                  <a:lnTo>
                    <a:pt x="8633" y="13241"/>
                  </a:lnTo>
                  <a:lnTo>
                    <a:pt x="15302" y="9256"/>
                  </a:lnTo>
                  <a:lnTo>
                    <a:pt x="38789" y="1863"/>
                  </a:lnTo>
                  <a:lnTo>
                    <a:pt x="76936" y="0"/>
                  </a:lnTo>
                  <a:lnTo>
                    <a:pt x="104534" y="2125"/>
                  </a:lnTo>
                  <a:lnTo>
                    <a:pt x="122695" y="8369"/>
                  </a:lnTo>
                  <a:lnTo>
                    <a:pt x="126775" y="10776"/>
                  </a:lnTo>
                  <a:lnTo>
                    <a:pt x="129495" y="14145"/>
                  </a:lnTo>
                  <a:lnTo>
                    <a:pt x="132518" y="22592"/>
                  </a:lnTo>
                  <a:lnTo>
                    <a:pt x="131510" y="32227"/>
                  </a:lnTo>
                  <a:lnTo>
                    <a:pt x="123632" y="49919"/>
                  </a:lnTo>
                  <a:lnTo>
                    <a:pt x="100979" y="85605"/>
                  </a:lnTo>
                  <a:lnTo>
                    <a:pt x="91754" y="98268"/>
                  </a:lnTo>
                  <a:lnTo>
                    <a:pt x="87896" y="109012"/>
                  </a:lnTo>
                  <a:lnTo>
                    <a:pt x="89465" y="109622"/>
                  </a:lnTo>
                  <a:lnTo>
                    <a:pt x="128973" y="110810"/>
                  </a:lnTo>
                  <a:lnTo>
                    <a:pt x="167579" y="111722"/>
                  </a:lnTo>
                  <a:lnTo>
                    <a:pt x="175314" y="115055"/>
                  </a:lnTo>
                  <a:lnTo>
                    <a:pt x="184628" y="121890"/>
                  </a:lnTo>
                  <a:lnTo>
                    <a:pt x="185703" y="125263"/>
                  </a:lnTo>
                  <a:lnTo>
                    <a:pt x="184546" y="133714"/>
                  </a:lnTo>
                  <a:lnTo>
                    <a:pt x="178936" y="148389"/>
                  </a:lnTo>
                  <a:lnTo>
                    <a:pt x="167475" y="163909"/>
                  </a:lnTo>
                  <a:lnTo>
                    <a:pt x="133206" y="188688"/>
                  </a:lnTo>
                  <a:lnTo>
                    <a:pt x="99132" y="203938"/>
                  </a:lnTo>
                  <a:lnTo>
                    <a:pt x="71394" y="212526"/>
                  </a:lnTo>
                  <a:lnTo>
                    <a:pt x="39687" y="2140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208"/>
            <p:cNvSpPr/>
            <p:nvPr>
              <p:custDataLst>
                <p:tags r:id="rId11"/>
              </p:custDataLst>
            </p:nvPr>
          </p:nvSpPr>
          <p:spPr>
            <a:xfrm>
              <a:off x="5261138" y="6135687"/>
              <a:ext cx="135318" cy="190501"/>
            </a:xfrm>
            <a:custGeom>
              <a:avLst/>
              <a:gdLst/>
              <a:ahLst/>
              <a:cxnLst/>
              <a:rect l="0" t="0" r="0" b="0"/>
              <a:pathLst>
                <a:path w="135318" h="190501">
                  <a:moveTo>
                    <a:pt x="64924" y="0"/>
                  </a:moveTo>
                  <a:lnTo>
                    <a:pt x="64924" y="0"/>
                  </a:lnTo>
                  <a:lnTo>
                    <a:pt x="60711" y="0"/>
                  </a:lnTo>
                  <a:lnTo>
                    <a:pt x="59469" y="882"/>
                  </a:lnTo>
                  <a:lnTo>
                    <a:pt x="58642" y="2352"/>
                  </a:lnTo>
                  <a:lnTo>
                    <a:pt x="58090" y="4214"/>
                  </a:lnTo>
                  <a:lnTo>
                    <a:pt x="52773" y="8634"/>
                  </a:lnTo>
                  <a:lnTo>
                    <a:pt x="26532" y="30713"/>
                  </a:lnTo>
                  <a:lnTo>
                    <a:pt x="7528" y="53423"/>
                  </a:lnTo>
                  <a:lnTo>
                    <a:pt x="2848" y="56782"/>
                  </a:lnTo>
                  <a:lnTo>
                    <a:pt x="610" y="60786"/>
                  </a:lnTo>
                  <a:lnTo>
                    <a:pt x="0" y="65218"/>
                  </a:lnTo>
                  <a:lnTo>
                    <a:pt x="475" y="69937"/>
                  </a:lnTo>
                  <a:lnTo>
                    <a:pt x="1674" y="73083"/>
                  </a:lnTo>
                  <a:lnTo>
                    <a:pt x="3354" y="75180"/>
                  </a:lnTo>
                  <a:lnTo>
                    <a:pt x="16602" y="82761"/>
                  </a:lnTo>
                  <a:lnTo>
                    <a:pt x="43423" y="86413"/>
                  </a:lnTo>
                  <a:lnTo>
                    <a:pt x="77075" y="89487"/>
                  </a:lnTo>
                  <a:lnTo>
                    <a:pt x="112222" y="100828"/>
                  </a:lnTo>
                  <a:lnTo>
                    <a:pt x="128426" y="108564"/>
                  </a:lnTo>
                  <a:lnTo>
                    <a:pt x="132835" y="113809"/>
                  </a:lnTo>
                  <a:lnTo>
                    <a:pt x="135317" y="130148"/>
                  </a:lnTo>
                  <a:lnTo>
                    <a:pt x="133546" y="139570"/>
                  </a:lnTo>
                  <a:lnTo>
                    <a:pt x="128054" y="148461"/>
                  </a:lnTo>
                  <a:lnTo>
                    <a:pt x="104008" y="174871"/>
                  </a:lnTo>
                  <a:lnTo>
                    <a:pt x="72862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209"/>
            <p:cNvSpPr/>
            <p:nvPr>
              <p:custDataLst>
                <p:tags r:id="rId12"/>
              </p:custDataLst>
            </p:nvPr>
          </p:nvSpPr>
          <p:spPr>
            <a:xfrm>
              <a:off x="5294313" y="6119813"/>
              <a:ext cx="95251" cy="55563"/>
            </a:xfrm>
            <a:custGeom>
              <a:avLst/>
              <a:gdLst/>
              <a:ahLst/>
              <a:cxnLst/>
              <a:rect l="0" t="0" r="0" b="0"/>
              <a:pathLst>
                <a:path w="95251" h="55563">
                  <a:moveTo>
                    <a:pt x="95250" y="0"/>
                  </a:moveTo>
                  <a:lnTo>
                    <a:pt x="95250" y="0"/>
                  </a:lnTo>
                  <a:lnTo>
                    <a:pt x="91036" y="0"/>
                  </a:lnTo>
                  <a:lnTo>
                    <a:pt x="86615" y="2351"/>
                  </a:lnTo>
                  <a:lnTo>
                    <a:pt x="65093" y="20012"/>
                  </a:lnTo>
                  <a:lnTo>
                    <a:pt x="28144" y="40747"/>
                  </a:lnTo>
                  <a:lnTo>
                    <a:pt x="0" y="55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210"/>
            <p:cNvSpPr/>
            <p:nvPr>
              <p:custDataLst>
                <p:tags r:id="rId13"/>
              </p:custDataLst>
            </p:nvPr>
          </p:nvSpPr>
          <p:spPr>
            <a:xfrm>
              <a:off x="5611812" y="6111875"/>
              <a:ext cx="103189" cy="103189"/>
            </a:xfrm>
            <a:custGeom>
              <a:avLst/>
              <a:gdLst/>
              <a:ahLst/>
              <a:cxnLst/>
              <a:rect l="0" t="0" r="0" b="0"/>
              <a:pathLst>
                <a:path w="103189" h="103189">
                  <a:moveTo>
                    <a:pt x="0" y="0"/>
                  </a:moveTo>
                  <a:lnTo>
                    <a:pt x="0" y="0"/>
                  </a:lnTo>
                  <a:lnTo>
                    <a:pt x="32508" y="38790"/>
                  </a:lnTo>
                  <a:lnTo>
                    <a:pt x="64623" y="72463"/>
                  </a:lnTo>
                  <a:lnTo>
                    <a:pt x="103188" y="103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211"/>
            <p:cNvSpPr/>
            <p:nvPr>
              <p:custDataLst>
                <p:tags r:id="rId14"/>
              </p:custDataLst>
            </p:nvPr>
          </p:nvSpPr>
          <p:spPr>
            <a:xfrm>
              <a:off x="5421449" y="6080125"/>
              <a:ext cx="125246" cy="146265"/>
            </a:xfrm>
            <a:custGeom>
              <a:avLst/>
              <a:gdLst/>
              <a:ahLst/>
              <a:cxnLst/>
              <a:rect l="0" t="0" r="0" b="0"/>
              <a:pathLst>
                <a:path w="125246" h="146265">
                  <a:moveTo>
                    <a:pt x="31614" y="0"/>
                  </a:moveTo>
                  <a:lnTo>
                    <a:pt x="31614" y="0"/>
                  </a:lnTo>
                  <a:lnTo>
                    <a:pt x="27400" y="0"/>
                  </a:lnTo>
                  <a:lnTo>
                    <a:pt x="22980" y="2351"/>
                  </a:lnTo>
                  <a:lnTo>
                    <a:pt x="18074" y="7219"/>
                  </a:lnTo>
                  <a:lnTo>
                    <a:pt x="5114" y="29706"/>
                  </a:lnTo>
                  <a:lnTo>
                    <a:pt x="900" y="55844"/>
                  </a:lnTo>
                  <a:lnTo>
                    <a:pt x="0" y="92782"/>
                  </a:lnTo>
                  <a:lnTo>
                    <a:pt x="2276" y="105325"/>
                  </a:lnTo>
                  <a:lnTo>
                    <a:pt x="15137" y="128990"/>
                  </a:lnTo>
                  <a:lnTo>
                    <a:pt x="24585" y="136704"/>
                  </a:lnTo>
                  <a:lnTo>
                    <a:pt x="49236" y="145870"/>
                  </a:lnTo>
                  <a:lnTo>
                    <a:pt x="64141" y="146264"/>
                  </a:lnTo>
                  <a:lnTo>
                    <a:pt x="91052" y="139331"/>
                  </a:lnTo>
                  <a:lnTo>
                    <a:pt x="100070" y="129835"/>
                  </a:lnTo>
                  <a:lnTo>
                    <a:pt x="118664" y="93147"/>
                  </a:lnTo>
                  <a:lnTo>
                    <a:pt x="125245" y="71512"/>
                  </a:lnTo>
                  <a:lnTo>
                    <a:pt x="123792" y="62357"/>
                  </a:lnTo>
                  <a:lnTo>
                    <a:pt x="112348" y="31436"/>
                  </a:lnTo>
                  <a:lnTo>
                    <a:pt x="99240" y="14802"/>
                  </a:lnTo>
                  <a:lnTo>
                    <a:pt x="89303" y="7167"/>
                  </a:lnTo>
                  <a:lnTo>
                    <a:pt x="76656" y="3184"/>
                  </a:lnTo>
                  <a:lnTo>
                    <a:pt x="63098" y="2298"/>
                  </a:lnTo>
                  <a:lnTo>
                    <a:pt x="7801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212"/>
            <p:cNvSpPr/>
            <p:nvPr>
              <p:custDataLst>
                <p:tags r:id="rId15"/>
              </p:custDataLst>
            </p:nvPr>
          </p:nvSpPr>
          <p:spPr>
            <a:xfrm>
              <a:off x="5651500" y="6119813"/>
              <a:ext cx="47626" cy="119063"/>
            </a:xfrm>
            <a:custGeom>
              <a:avLst/>
              <a:gdLst/>
              <a:ahLst/>
              <a:cxnLst/>
              <a:rect l="0" t="0" r="0" b="0"/>
              <a:pathLst>
                <a:path w="47626" h="119063">
                  <a:moveTo>
                    <a:pt x="47625" y="0"/>
                  </a:moveTo>
                  <a:lnTo>
                    <a:pt x="47625" y="0"/>
                  </a:lnTo>
                  <a:lnTo>
                    <a:pt x="46743" y="20757"/>
                  </a:lnTo>
                  <a:lnTo>
                    <a:pt x="36577" y="56205"/>
                  </a:lnTo>
                  <a:lnTo>
                    <a:pt x="21399" y="89051"/>
                  </a:lnTo>
                  <a:lnTo>
                    <a:pt x="0" y="119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213"/>
            <p:cNvSpPr/>
            <p:nvPr>
              <p:custDataLst>
                <p:tags r:id="rId16"/>
              </p:custDataLst>
            </p:nvPr>
          </p:nvSpPr>
          <p:spPr>
            <a:xfrm>
              <a:off x="5810250" y="6056313"/>
              <a:ext cx="7939" cy="142876"/>
            </a:xfrm>
            <a:custGeom>
              <a:avLst/>
              <a:gdLst/>
              <a:ahLst/>
              <a:cxnLst/>
              <a:rect l="0" t="0" r="0" b="0"/>
              <a:pathLst>
                <a:path w="7939" h="142876">
                  <a:moveTo>
                    <a:pt x="7938" y="0"/>
                  </a:moveTo>
                  <a:lnTo>
                    <a:pt x="7938" y="0"/>
                  </a:lnTo>
                  <a:lnTo>
                    <a:pt x="7938" y="4212"/>
                  </a:lnTo>
                  <a:lnTo>
                    <a:pt x="1103" y="33920"/>
                  </a:lnTo>
                  <a:lnTo>
                    <a:pt x="218" y="64810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214"/>
            <p:cNvSpPr/>
            <p:nvPr>
              <p:custDataLst>
                <p:tags r:id="rId17"/>
              </p:custDataLst>
            </p:nvPr>
          </p:nvSpPr>
          <p:spPr>
            <a:xfrm>
              <a:off x="5849937" y="6167438"/>
              <a:ext cx="23814" cy="30425"/>
            </a:xfrm>
            <a:custGeom>
              <a:avLst/>
              <a:gdLst/>
              <a:ahLst/>
              <a:cxnLst/>
              <a:rect l="0" t="0" r="0" b="0"/>
              <a:pathLst>
                <a:path w="23814" h="30425">
                  <a:moveTo>
                    <a:pt x="23813" y="0"/>
                  </a:moveTo>
                  <a:lnTo>
                    <a:pt x="23813" y="0"/>
                  </a:lnTo>
                  <a:lnTo>
                    <a:pt x="23813" y="4213"/>
                  </a:lnTo>
                  <a:lnTo>
                    <a:pt x="16979" y="21278"/>
                  </a:lnTo>
                  <a:lnTo>
                    <a:pt x="9138" y="30424"/>
                  </a:lnTo>
                  <a:lnTo>
                    <a:pt x="7856" y="29984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215"/>
            <p:cNvSpPr/>
            <p:nvPr>
              <p:custDataLst>
                <p:tags r:id="rId18"/>
              </p:custDataLst>
            </p:nvPr>
          </p:nvSpPr>
          <p:spPr>
            <a:xfrm>
              <a:off x="5942203" y="6040437"/>
              <a:ext cx="129413" cy="181153"/>
            </a:xfrm>
            <a:custGeom>
              <a:avLst/>
              <a:gdLst/>
              <a:ahLst/>
              <a:cxnLst/>
              <a:rect l="0" t="0" r="0" b="0"/>
              <a:pathLst>
                <a:path w="129413" h="181153">
                  <a:moveTo>
                    <a:pt x="26797" y="0"/>
                  </a:moveTo>
                  <a:lnTo>
                    <a:pt x="26797" y="0"/>
                  </a:lnTo>
                  <a:lnTo>
                    <a:pt x="14140" y="13539"/>
                  </a:lnTo>
                  <a:lnTo>
                    <a:pt x="2476" y="49037"/>
                  </a:lnTo>
                  <a:lnTo>
                    <a:pt x="0" y="56504"/>
                  </a:lnTo>
                  <a:lnTo>
                    <a:pt x="728" y="88082"/>
                  </a:lnTo>
                  <a:lnTo>
                    <a:pt x="4303" y="125585"/>
                  </a:lnTo>
                  <a:lnTo>
                    <a:pt x="20165" y="158470"/>
                  </a:lnTo>
                  <a:lnTo>
                    <a:pt x="30023" y="171855"/>
                  </a:lnTo>
                  <a:lnTo>
                    <a:pt x="40283" y="177804"/>
                  </a:lnTo>
                  <a:lnTo>
                    <a:pt x="60191" y="181152"/>
                  </a:lnTo>
                  <a:lnTo>
                    <a:pt x="70449" y="179584"/>
                  </a:lnTo>
                  <a:lnTo>
                    <a:pt x="78830" y="175066"/>
                  </a:lnTo>
                  <a:lnTo>
                    <a:pt x="103518" y="152314"/>
                  </a:lnTo>
                  <a:lnTo>
                    <a:pt x="120216" y="125729"/>
                  </a:lnTo>
                  <a:lnTo>
                    <a:pt x="128055" y="103426"/>
                  </a:lnTo>
                  <a:lnTo>
                    <a:pt x="129412" y="89245"/>
                  </a:lnTo>
                  <a:lnTo>
                    <a:pt x="123534" y="63196"/>
                  </a:lnTo>
                  <a:lnTo>
                    <a:pt x="118886" y="51312"/>
                  </a:lnTo>
                  <a:lnTo>
                    <a:pt x="111529" y="42502"/>
                  </a:lnTo>
                  <a:lnTo>
                    <a:pt x="107098" y="38919"/>
                  </a:lnTo>
                  <a:lnTo>
                    <a:pt x="95117" y="34936"/>
                  </a:lnTo>
                  <a:lnTo>
                    <a:pt x="63590" y="27597"/>
                  </a:lnTo>
                  <a:lnTo>
                    <a:pt x="10922" y="317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216"/>
            <p:cNvSpPr/>
            <p:nvPr>
              <p:custDataLst>
                <p:tags r:id="rId19"/>
              </p:custDataLst>
            </p:nvPr>
          </p:nvSpPr>
          <p:spPr>
            <a:xfrm>
              <a:off x="6060951" y="6040534"/>
              <a:ext cx="136501" cy="174530"/>
            </a:xfrm>
            <a:custGeom>
              <a:avLst/>
              <a:gdLst/>
              <a:ahLst/>
              <a:cxnLst/>
              <a:rect l="0" t="0" r="0" b="0"/>
              <a:pathLst>
                <a:path w="136501" h="174530">
                  <a:moveTo>
                    <a:pt x="42987" y="7841"/>
                  </a:moveTo>
                  <a:lnTo>
                    <a:pt x="42987" y="7841"/>
                  </a:lnTo>
                  <a:lnTo>
                    <a:pt x="42987" y="3627"/>
                  </a:lnTo>
                  <a:lnTo>
                    <a:pt x="43868" y="2386"/>
                  </a:lnTo>
                  <a:lnTo>
                    <a:pt x="45338" y="1559"/>
                  </a:lnTo>
                  <a:lnTo>
                    <a:pt x="50597" y="0"/>
                  </a:lnTo>
                  <a:lnTo>
                    <a:pt x="42399" y="4145"/>
                  </a:lnTo>
                  <a:lnTo>
                    <a:pt x="35964" y="10902"/>
                  </a:lnTo>
                  <a:lnTo>
                    <a:pt x="3813" y="49263"/>
                  </a:lnTo>
                  <a:lnTo>
                    <a:pt x="996" y="53977"/>
                  </a:lnTo>
                  <a:lnTo>
                    <a:pt x="0" y="58001"/>
                  </a:lnTo>
                  <a:lnTo>
                    <a:pt x="217" y="61565"/>
                  </a:lnTo>
                  <a:lnTo>
                    <a:pt x="2811" y="67878"/>
                  </a:lnTo>
                  <a:lnTo>
                    <a:pt x="6903" y="73623"/>
                  </a:lnTo>
                  <a:lnTo>
                    <a:pt x="14014" y="76765"/>
                  </a:lnTo>
                  <a:lnTo>
                    <a:pt x="52654" y="83345"/>
                  </a:lnTo>
                  <a:lnTo>
                    <a:pt x="91866" y="86876"/>
                  </a:lnTo>
                  <a:lnTo>
                    <a:pt x="115390" y="88030"/>
                  </a:lnTo>
                  <a:lnTo>
                    <a:pt x="123084" y="91399"/>
                  </a:lnTo>
                  <a:lnTo>
                    <a:pt x="132375" y="98254"/>
                  </a:lnTo>
                  <a:lnTo>
                    <a:pt x="135631" y="103294"/>
                  </a:lnTo>
                  <a:lnTo>
                    <a:pt x="136500" y="105872"/>
                  </a:lnTo>
                  <a:lnTo>
                    <a:pt x="133508" y="122142"/>
                  </a:lnTo>
                  <a:lnTo>
                    <a:pt x="127036" y="135293"/>
                  </a:lnTo>
                  <a:lnTo>
                    <a:pt x="109103" y="155789"/>
                  </a:lnTo>
                  <a:lnTo>
                    <a:pt x="93447" y="164425"/>
                  </a:lnTo>
                  <a:lnTo>
                    <a:pt x="58862" y="1745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217"/>
            <p:cNvSpPr/>
            <p:nvPr>
              <p:custDataLst>
                <p:tags r:id="rId20"/>
              </p:custDataLst>
            </p:nvPr>
          </p:nvSpPr>
          <p:spPr>
            <a:xfrm>
              <a:off x="6096000" y="6024563"/>
              <a:ext cx="103189" cy="39688"/>
            </a:xfrm>
            <a:custGeom>
              <a:avLst/>
              <a:gdLst/>
              <a:ahLst/>
              <a:cxnLst/>
              <a:rect l="0" t="0" r="0" b="0"/>
              <a:pathLst>
                <a:path w="103189" h="39688">
                  <a:moveTo>
                    <a:pt x="103188" y="0"/>
                  </a:moveTo>
                  <a:lnTo>
                    <a:pt x="103188" y="0"/>
                  </a:lnTo>
                  <a:lnTo>
                    <a:pt x="98974" y="4213"/>
                  </a:lnTo>
                  <a:lnTo>
                    <a:pt x="83712" y="11047"/>
                  </a:lnTo>
                  <a:lnTo>
                    <a:pt x="46205" y="19664"/>
                  </a:lnTo>
                  <a:lnTo>
                    <a:pt x="0" y="39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218"/>
            <p:cNvSpPr/>
            <p:nvPr>
              <p:custDataLst>
                <p:tags r:id="rId21"/>
              </p:custDataLst>
            </p:nvPr>
          </p:nvSpPr>
          <p:spPr>
            <a:xfrm>
              <a:off x="6318250" y="6096000"/>
              <a:ext cx="70335" cy="23814"/>
            </a:xfrm>
            <a:custGeom>
              <a:avLst/>
              <a:gdLst/>
              <a:ahLst/>
              <a:cxnLst/>
              <a:rect l="0" t="0" r="0" b="0"/>
              <a:pathLst>
                <a:path w="70335" h="23814">
                  <a:moveTo>
                    <a:pt x="63500" y="0"/>
                  </a:moveTo>
                  <a:lnTo>
                    <a:pt x="63500" y="0"/>
                  </a:lnTo>
                  <a:lnTo>
                    <a:pt x="70334" y="0"/>
                  </a:lnTo>
                  <a:lnTo>
                    <a:pt x="64506" y="0"/>
                  </a:lnTo>
                  <a:lnTo>
                    <a:pt x="28397" y="13539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219"/>
            <p:cNvSpPr/>
            <p:nvPr>
              <p:custDataLst>
                <p:tags r:id="rId22"/>
              </p:custDataLst>
            </p:nvPr>
          </p:nvSpPr>
          <p:spPr>
            <a:xfrm>
              <a:off x="6326187" y="6167438"/>
              <a:ext cx="103189" cy="15875"/>
            </a:xfrm>
            <a:custGeom>
              <a:avLst/>
              <a:gdLst/>
              <a:ahLst/>
              <a:cxnLst/>
              <a:rect l="0" t="0" r="0" b="0"/>
              <a:pathLst>
                <a:path w="103189" h="15875">
                  <a:moveTo>
                    <a:pt x="103188" y="0"/>
                  </a:moveTo>
                  <a:lnTo>
                    <a:pt x="103188" y="0"/>
                  </a:lnTo>
                  <a:lnTo>
                    <a:pt x="67508" y="881"/>
                  </a:lnTo>
                  <a:lnTo>
                    <a:pt x="0" y="158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SMARTInkShape-Group38"/>
          <p:cNvGrpSpPr/>
          <p:nvPr/>
        </p:nvGrpSpPr>
        <p:grpSpPr>
          <a:xfrm>
            <a:off x="6509501" y="5992812"/>
            <a:ext cx="860684" cy="333376"/>
            <a:chOff x="6509501" y="5992812"/>
            <a:chExt cx="860684" cy="333376"/>
          </a:xfrm>
        </p:grpSpPr>
        <p:sp>
          <p:nvSpPr>
            <p:cNvPr id="102" name="SMARTInkShape-220"/>
            <p:cNvSpPr/>
            <p:nvPr>
              <p:custDataLst>
                <p:tags r:id="rId3"/>
              </p:custDataLst>
            </p:nvPr>
          </p:nvSpPr>
          <p:spPr>
            <a:xfrm>
              <a:off x="6509501" y="6080234"/>
              <a:ext cx="202341" cy="245954"/>
            </a:xfrm>
            <a:custGeom>
              <a:avLst/>
              <a:gdLst/>
              <a:ahLst/>
              <a:cxnLst/>
              <a:rect l="0" t="0" r="0" b="0"/>
              <a:pathLst>
                <a:path w="202341" h="245954">
                  <a:moveTo>
                    <a:pt x="23062" y="31641"/>
                  </a:moveTo>
                  <a:lnTo>
                    <a:pt x="23062" y="31641"/>
                  </a:lnTo>
                  <a:lnTo>
                    <a:pt x="0" y="31641"/>
                  </a:lnTo>
                  <a:lnTo>
                    <a:pt x="3685" y="27427"/>
                  </a:lnTo>
                  <a:lnTo>
                    <a:pt x="40022" y="12982"/>
                  </a:lnTo>
                  <a:lnTo>
                    <a:pt x="74836" y="6156"/>
                  </a:lnTo>
                  <a:lnTo>
                    <a:pt x="113840" y="1129"/>
                  </a:lnTo>
                  <a:lnTo>
                    <a:pt x="151875" y="0"/>
                  </a:lnTo>
                  <a:lnTo>
                    <a:pt x="157445" y="1728"/>
                  </a:lnTo>
                  <a:lnTo>
                    <a:pt x="165984" y="8351"/>
                  </a:lnTo>
                  <a:lnTo>
                    <a:pt x="167733" y="12586"/>
                  </a:lnTo>
                  <a:lnTo>
                    <a:pt x="167322" y="21996"/>
                  </a:lnTo>
                  <a:lnTo>
                    <a:pt x="165096" y="26093"/>
                  </a:lnTo>
                  <a:lnTo>
                    <a:pt x="128898" y="59934"/>
                  </a:lnTo>
                  <a:lnTo>
                    <a:pt x="101323" y="76549"/>
                  </a:lnTo>
                  <a:lnTo>
                    <a:pt x="97532" y="81880"/>
                  </a:lnTo>
                  <a:lnTo>
                    <a:pt x="97403" y="84536"/>
                  </a:lnTo>
                  <a:lnTo>
                    <a:pt x="99611" y="89840"/>
                  </a:lnTo>
                  <a:lnTo>
                    <a:pt x="102316" y="91607"/>
                  </a:lnTo>
                  <a:lnTo>
                    <a:pt x="110027" y="93569"/>
                  </a:lnTo>
                  <a:lnTo>
                    <a:pt x="149406" y="97286"/>
                  </a:lnTo>
                  <a:lnTo>
                    <a:pt x="177468" y="106148"/>
                  </a:lnTo>
                  <a:lnTo>
                    <a:pt x="194537" y="118001"/>
                  </a:lnTo>
                  <a:lnTo>
                    <a:pt x="200696" y="127643"/>
                  </a:lnTo>
                  <a:lnTo>
                    <a:pt x="202340" y="132684"/>
                  </a:lnTo>
                  <a:lnTo>
                    <a:pt x="201812" y="145341"/>
                  </a:lnTo>
                  <a:lnTo>
                    <a:pt x="200437" y="152420"/>
                  </a:lnTo>
                  <a:lnTo>
                    <a:pt x="191854" y="164989"/>
                  </a:lnTo>
                  <a:lnTo>
                    <a:pt x="160535" y="202119"/>
                  </a:lnTo>
                  <a:lnTo>
                    <a:pt x="139489" y="220243"/>
                  </a:lnTo>
                  <a:lnTo>
                    <a:pt x="94499" y="2459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221"/>
            <p:cNvSpPr/>
            <p:nvPr>
              <p:custDataLst>
                <p:tags r:id="rId4"/>
              </p:custDataLst>
            </p:nvPr>
          </p:nvSpPr>
          <p:spPr>
            <a:xfrm>
              <a:off x="6754812" y="6073291"/>
              <a:ext cx="94650" cy="220393"/>
            </a:xfrm>
            <a:custGeom>
              <a:avLst/>
              <a:gdLst/>
              <a:ahLst/>
              <a:cxnLst/>
              <a:rect l="0" t="0" r="0" b="0"/>
              <a:pathLst>
                <a:path w="94650" h="220393">
                  <a:moveTo>
                    <a:pt x="15876" y="6834"/>
                  </a:moveTo>
                  <a:lnTo>
                    <a:pt x="15876" y="6834"/>
                  </a:lnTo>
                  <a:lnTo>
                    <a:pt x="20088" y="6834"/>
                  </a:lnTo>
                  <a:lnTo>
                    <a:pt x="24510" y="4482"/>
                  </a:lnTo>
                  <a:lnTo>
                    <a:pt x="30320" y="0"/>
                  </a:lnTo>
                  <a:lnTo>
                    <a:pt x="27113" y="3437"/>
                  </a:lnTo>
                  <a:lnTo>
                    <a:pt x="25280" y="10028"/>
                  </a:lnTo>
                  <a:lnTo>
                    <a:pt x="17065" y="46683"/>
                  </a:lnTo>
                  <a:lnTo>
                    <a:pt x="7398" y="85620"/>
                  </a:lnTo>
                  <a:lnTo>
                    <a:pt x="1461" y="113628"/>
                  </a:lnTo>
                  <a:lnTo>
                    <a:pt x="433" y="143330"/>
                  </a:lnTo>
                  <a:lnTo>
                    <a:pt x="1850" y="180199"/>
                  </a:lnTo>
                  <a:lnTo>
                    <a:pt x="14934" y="208256"/>
                  </a:lnTo>
                  <a:lnTo>
                    <a:pt x="17894" y="212553"/>
                  </a:lnTo>
                  <a:lnTo>
                    <a:pt x="21631" y="215418"/>
                  </a:lnTo>
                  <a:lnTo>
                    <a:pt x="30486" y="218601"/>
                  </a:lnTo>
                  <a:lnTo>
                    <a:pt x="45389" y="220392"/>
                  </a:lnTo>
                  <a:lnTo>
                    <a:pt x="55745" y="216107"/>
                  </a:lnTo>
                  <a:lnTo>
                    <a:pt x="76766" y="198984"/>
                  </a:lnTo>
                  <a:lnTo>
                    <a:pt x="88401" y="179596"/>
                  </a:lnTo>
                  <a:lnTo>
                    <a:pt x="93898" y="155678"/>
                  </a:lnTo>
                  <a:lnTo>
                    <a:pt x="94649" y="144718"/>
                  </a:lnTo>
                  <a:lnTo>
                    <a:pt x="92631" y="136320"/>
                  </a:lnTo>
                  <a:lnTo>
                    <a:pt x="90859" y="132845"/>
                  </a:lnTo>
                  <a:lnTo>
                    <a:pt x="88794" y="130529"/>
                  </a:lnTo>
                  <a:lnTo>
                    <a:pt x="84150" y="127955"/>
                  </a:lnTo>
                  <a:lnTo>
                    <a:pt x="72362" y="126506"/>
                  </a:lnTo>
                  <a:lnTo>
                    <a:pt x="68526" y="128067"/>
                  </a:lnTo>
                  <a:lnTo>
                    <a:pt x="35199" y="158083"/>
                  </a:lnTo>
                  <a:lnTo>
                    <a:pt x="0" y="2052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222"/>
            <p:cNvSpPr/>
            <p:nvPr>
              <p:custDataLst>
                <p:tags r:id="rId5"/>
              </p:custDataLst>
            </p:nvPr>
          </p:nvSpPr>
          <p:spPr>
            <a:xfrm>
              <a:off x="6881813" y="6048730"/>
              <a:ext cx="108071" cy="206021"/>
            </a:xfrm>
            <a:custGeom>
              <a:avLst/>
              <a:gdLst/>
              <a:ahLst/>
              <a:cxnLst/>
              <a:rect l="0" t="0" r="0" b="0"/>
              <a:pathLst>
                <a:path w="108071" h="206021">
                  <a:moveTo>
                    <a:pt x="0" y="15520"/>
                  </a:moveTo>
                  <a:lnTo>
                    <a:pt x="0" y="15520"/>
                  </a:lnTo>
                  <a:lnTo>
                    <a:pt x="12673" y="10065"/>
                  </a:lnTo>
                  <a:lnTo>
                    <a:pt x="48853" y="2346"/>
                  </a:lnTo>
                  <a:lnTo>
                    <a:pt x="83260" y="0"/>
                  </a:lnTo>
                  <a:lnTo>
                    <a:pt x="100124" y="3964"/>
                  </a:lnTo>
                  <a:lnTo>
                    <a:pt x="103791" y="6052"/>
                  </a:lnTo>
                  <a:lnTo>
                    <a:pt x="106235" y="8325"/>
                  </a:lnTo>
                  <a:lnTo>
                    <a:pt x="107865" y="10724"/>
                  </a:lnTo>
                  <a:lnTo>
                    <a:pt x="108070" y="14086"/>
                  </a:lnTo>
                  <a:lnTo>
                    <a:pt x="101968" y="47772"/>
                  </a:lnTo>
                  <a:lnTo>
                    <a:pt x="79690" y="82902"/>
                  </a:lnTo>
                  <a:lnTo>
                    <a:pt x="59597" y="122282"/>
                  </a:lnTo>
                  <a:lnTo>
                    <a:pt x="55591" y="130879"/>
                  </a:lnTo>
                  <a:lnTo>
                    <a:pt x="32138" y="166426"/>
                  </a:lnTo>
                  <a:lnTo>
                    <a:pt x="15874" y="2060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223"/>
            <p:cNvSpPr/>
            <p:nvPr>
              <p:custDataLst>
                <p:tags r:id="rId6"/>
              </p:custDataLst>
            </p:nvPr>
          </p:nvSpPr>
          <p:spPr>
            <a:xfrm>
              <a:off x="6985000" y="6238875"/>
              <a:ext cx="1" cy="7939"/>
            </a:xfrm>
            <a:custGeom>
              <a:avLst/>
              <a:gdLst/>
              <a:ahLst/>
              <a:cxnLst/>
              <a:rect l="0" t="0" r="0" b="0"/>
              <a:pathLst>
                <a:path w="1" h="7939">
                  <a:moveTo>
                    <a:pt x="0" y="7938"/>
                  </a:moveTo>
                  <a:lnTo>
                    <a:pt x="0" y="793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224"/>
            <p:cNvSpPr/>
            <p:nvPr>
              <p:custDataLst>
                <p:tags r:id="rId7"/>
              </p:custDataLst>
            </p:nvPr>
          </p:nvSpPr>
          <p:spPr>
            <a:xfrm>
              <a:off x="7105724" y="6048375"/>
              <a:ext cx="107396" cy="150814"/>
            </a:xfrm>
            <a:custGeom>
              <a:avLst/>
              <a:gdLst/>
              <a:ahLst/>
              <a:cxnLst/>
              <a:rect l="0" t="0" r="0" b="0"/>
              <a:pathLst>
                <a:path w="107396" h="150814">
                  <a:moveTo>
                    <a:pt x="45964" y="0"/>
                  </a:moveTo>
                  <a:lnTo>
                    <a:pt x="45964" y="0"/>
                  </a:lnTo>
                  <a:lnTo>
                    <a:pt x="34915" y="0"/>
                  </a:lnTo>
                  <a:lnTo>
                    <a:pt x="23091" y="8427"/>
                  </a:lnTo>
                  <a:lnTo>
                    <a:pt x="0" y="30126"/>
                  </a:lnTo>
                  <a:lnTo>
                    <a:pt x="327" y="31550"/>
                  </a:lnTo>
                  <a:lnTo>
                    <a:pt x="3044" y="35482"/>
                  </a:lnTo>
                  <a:lnTo>
                    <a:pt x="9543" y="37818"/>
                  </a:lnTo>
                  <a:lnTo>
                    <a:pt x="46947" y="45805"/>
                  </a:lnTo>
                  <a:lnTo>
                    <a:pt x="85041" y="49817"/>
                  </a:lnTo>
                  <a:lnTo>
                    <a:pt x="98994" y="56212"/>
                  </a:lnTo>
                  <a:lnTo>
                    <a:pt x="102483" y="58641"/>
                  </a:lnTo>
                  <a:lnTo>
                    <a:pt x="104810" y="62025"/>
                  </a:lnTo>
                  <a:lnTo>
                    <a:pt x="107395" y="70488"/>
                  </a:lnTo>
                  <a:lnTo>
                    <a:pt x="104637" y="89383"/>
                  </a:lnTo>
                  <a:lnTo>
                    <a:pt x="98233" y="107525"/>
                  </a:lnTo>
                  <a:lnTo>
                    <a:pt x="76114" y="135932"/>
                  </a:lnTo>
                  <a:lnTo>
                    <a:pt x="59013" y="145032"/>
                  </a:lnTo>
                  <a:lnTo>
                    <a:pt x="22151" y="150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225"/>
            <p:cNvSpPr/>
            <p:nvPr>
              <p:custDataLst>
                <p:tags r:id="rId8"/>
              </p:custDataLst>
            </p:nvPr>
          </p:nvSpPr>
          <p:spPr>
            <a:xfrm>
              <a:off x="7127875" y="6009015"/>
              <a:ext cx="134939" cy="55236"/>
            </a:xfrm>
            <a:custGeom>
              <a:avLst/>
              <a:gdLst/>
              <a:ahLst/>
              <a:cxnLst/>
              <a:rect l="0" t="0" r="0" b="0"/>
              <a:pathLst>
                <a:path w="134939" h="55236">
                  <a:moveTo>
                    <a:pt x="134938" y="7610"/>
                  </a:moveTo>
                  <a:lnTo>
                    <a:pt x="134938" y="7610"/>
                  </a:lnTo>
                  <a:lnTo>
                    <a:pt x="128103" y="776"/>
                  </a:lnTo>
                  <a:lnTo>
                    <a:pt x="114685" y="0"/>
                  </a:lnTo>
                  <a:lnTo>
                    <a:pt x="77887" y="10749"/>
                  </a:lnTo>
                  <a:lnTo>
                    <a:pt x="59123" y="16364"/>
                  </a:lnTo>
                  <a:lnTo>
                    <a:pt x="0" y="552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226"/>
            <p:cNvSpPr/>
            <p:nvPr>
              <p:custDataLst>
                <p:tags r:id="rId9"/>
              </p:custDataLst>
            </p:nvPr>
          </p:nvSpPr>
          <p:spPr>
            <a:xfrm>
              <a:off x="7262978" y="5992812"/>
              <a:ext cx="107207" cy="163312"/>
            </a:xfrm>
            <a:custGeom>
              <a:avLst/>
              <a:gdLst/>
              <a:ahLst/>
              <a:cxnLst/>
              <a:rect l="0" t="0" r="0" b="0"/>
              <a:pathLst>
                <a:path w="107207" h="163312">
                  <a:moveTo>
                    <a:pt x="39521" y="0"/>
                  </a:moveTo>
                  <a:lnTo>
                    <a:pt x="39521" y="0"/>
                  </a:lnTo>
                  <a:lnTo>
                    <a:pt x="39521" y="4214"/>
                  </a:lnTo>
                  <a:lnTo>
                    <a:pt x="37169" y="8634"/>
                  </a:lnTo>
                  <a:lnTo>
                    <a:pt x="12808" y="42687"/>
                  </a:lnTo>
                  <a:lnTo>
                    <a:pt x="2658" y="78138"/>
                  </a:lnTo>
                  <a:lnTo>
                    <a:pt x="393" y="115094"/>
                  </a:lnTo>
                  <a:lnTo>
                    <a:pt x="0" y="137486"/>
                  </a:lnTo>
                  <a:lnTo>
                    <a:pt x="4612" y="149594"/>
                  </a:lnTo>
                  <a:lnTo>
                    <a:pt x="8311" y="155291"/>
                  </a:lnTo>
                  <a:lnTo>
                    <a:pt x="12541" y="159090"/>
                  </a:lnTo>
                  <a:lnTo>
                    <a:pt x="21945" y="163311"/>
                  </a:lnTo>
                  <a:lnTo>
                    <a:pt x="32004" y="162836"/>
                  </a:lnTo>
                  <a:lnTo>
                    <a:pt x="62672" y="152951"/>
                  </a:lnTo>
                  <a:lnTo>
                    <a:pt x="80385" y="140423"/>
                  </a:lnTo>
                  <a:lnTo>
                    <a:pt x="89433" y="130320"/>
                  </a:lnTo>
                  <a:lnTo>
                    <a:pt x="100076" y="106980"/>
                  </a:lnTo>
                  <a:lnTo>
                    <a:pt x="107206" y="78667"/>
                  </a:lnTo>
                  <a:lnTo>
                    <a:pt x="103772" y="61429"/>
                  </a:lnTo>
                  <a:lnTo>
                    <a:pt x="99534" y="50526"/>
                  </a:lnTo>
                  <a:lnTo>
                    <a:pt x="92358" y="42153"/>
                  </a:lnTo>
                  <a:lnTo>
                    <a:pt x="83289" y="36373"/>
                  </a:lnTo>
                  <a:lnTo>
                    <a:pt x="73379" y="33805"/>
                  </a:lnTo>
                  <a:lnTo>
                    <a:pt x="23647" y="396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8709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814</TotalTime>
  <Words>607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Clarity</vt:lpstr>
      <vt:lpstr>The costs of buying a home</vt:lpstr>
      <vt:lpstr>Moving Costs</vt:lpstr>
      <vt:lpstr>Down Payments</vt:lpstr>
      <vt:lpstr>Other costs</vt:lpstr>
      <vt:lpstr>Other Costs</vt:lpstr>
      <vt:lpstr>Example</vt:lpstr>
      <vt:lpstr>GST and PST</vt:lpstr>
      <vt:lpstr>Example</vt:lpstr>
      <vt:lpstr>Example Continued</vt:lpstr>
      <vt:lpstr>Example Continued</vt:lpstr>
      <vt:lpstr>Example</vt:lpstr>
      <vt:lpstr>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Mortgages</dc:title>
  <dc:creator>Shaewyn</dc:creator>
  <cp:lastModifiedBy>Kim Stevenson</cp:lastModifiedBy>
  <cp:revision>53</cp:revision>
  <cp:lastPrinted>2017-10-19T15:07:32Z</cp:lastPrinted>
  <dcterms:created xsi:type="dcterms:W3CDTF">2006-08-16T00:00:00Z</dcterms:created>
  <dcterms:modified xsi:type="dcterms:W3CDTF">2018-10-12T14:49:24Z</dcterms:modified>
</cp:coreProperties>
</file>