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9"/>
  </p:handoutMasterIdLst>
  <p:sldIdLst>
    <p:sldId id="258" r:id="rId2"/>
    <p:sldId id="273" r:id="rId3"/>
    <p:sldId id="274" r:id="rId4"/>
    <p:sldId id="275" r:id="rId5"/>
    <p:sldId id="276" r:id="rId6"/>
    <p:sldId id="278" r:id="rId7"/>
    <p:sldId id="27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DD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D3AF4B-C7D6-439E-B03E-357A75EA8CD8}" type="datetimeFigureOut">
              <a:rPr lang="en-CA" smtClean="0"/>
              <a:t>2018-09-20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E78C53-1709-4851-A6B2-0863F9BD41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9126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400507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404164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050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04377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38800" y="19050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4041648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778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60" y="1905000"/>
            <a:ext cx="8220040" cy="461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4648" y="6486937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slideLayout" Target="../slideLayouts/slideLayout4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Central Tendency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12 Essential Math</a:t>
            </a:r>
          </a:p>
          <a:p>
            <a:r>
              <a:rPr lang="en-US" dirty="0" smtClean="0"/>
              <a:t>Measurement and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Tendency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of central tendency are ways to describe a set (or group) of data</a:t>
            </a:r>
          </a:p>
          <a:p>
            <a:r>
              <a:rPr lang="en-US" dirty="0" smtClean="0"/>
              <a:t>Mean: the average.  Includes all data.</a:t>
            </a:r>
          </a:p>
          <a:p>
            <a:r>
              <a:rPr lang="en-US" dirty="0" smtClean="0"/>
              <a:t>Median: the middle number.</a:t>
            </a:r>
          </a:p>
          <a:p>
            <a:r>
              <a:rPr lang="en-US" dirty="0" smtClean="0"/>
              <a:t>Mode: the “most popular” number</a:t>
            </a:r>
          </a:p>
          <a:p>
            <a:r>
              <a:rPr lang="en-US" dirty="0" smtClean="0"/>
              <a:t>Range: how far from minimum to maximum</a:t>
            </a:r>
          </a:p>
        </p:txBody>
      </p:sp>
    </p:spTree>
    <p:extLst>
      <p:ext uri="{BB962C8B-B14F-4D97-AF65-F5344CB8AC3E}">
        <p14:creationId xmlns:p14="http://schemas.microsoft.com/office/powerpoint/2010/main" val="12828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calculate the mean: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Add up all of the values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Divide by the # of values you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calculate the median: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Line up the values in order from smallest to largest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Find the middle value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If there are two middle values, add them up and divide by two.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calculate the mode: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Count how many times each value appears.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The mode is the value that appears the most (the most popular value)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calculate range:</a:t>
                </a:r>
              </a:p>
              <a:p>
                <a:pPr marL="582930" indent="-514350">
                  <a:buFont typeface="+mj-lt"/>
                  <a:buAutoNum type="arabicPeriod"/>
                </a:pPr>
                <a:r>
                  <a:rPr lang="en-US" dirty="0" smtClean="0"/>
                  <a:t>Find the maximum and minimum values</a:t>
                </a:r>
              </a:p>
              <a:p>
                <a:pPr marL="582930" indent="-514350">
                  <a:buFont typeface="+mj-lt"/>
                  <a:buAutoNum type="arabicPeriod"/>
                </a:pPr>
                <a:r>
                  <a:rPr lang="en-US" dirty="0" smtClean="0"/>
                  <a:t>Subtract: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𝑟𝑎𝑛𝑔𝑒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𝑚𝑎𝑥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𝑚𝑖𝑛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" t="-1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132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Calculate the mean, median, mode and range of these numbers: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88296140"/>
              </p:ext>
            </p:extLst>
          </p:nvPr>
        </p:nvGraphicFramePr>
        <p:xfrm>
          <a:off x="5445125" y="1371600"/>
          <a:ext cx="2308226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4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7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7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7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7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7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7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7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7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" name="SMARTInkShape-Group1"/>
          <p:cNvGrpSpPr/>
          <p:nvPr/>
        </p:nvGrpSpPr>
        <p:grpSpPr>
          <a:xfrm>
            <a:off x="4008844" y="1733977"/>
            <a:ext cx="920345" cy="274212"/>
            <a:chOff x="4008844" y="1733977"/>
            <a:chExt cx="920345" cy="274212"/>
          </a:xfrm>
        </p:grpSpPr>
        <p:sp>
          <p:nvSpPr>
            <p:cNvPr id="4" name="SMARTInkShape-1"/>
            <p:cNvSpPr/>
            <p:nvPr>
              <p:custDataLst>
                <p:tags r:id="rId120"/>
              </p:custDataLst>
            </p:nvPr>
          </p:nvSpPr>
          <p:spPr>
            <a:xfrm>
              <a:off x="4008844" y="1733977"/>
              <a:ext cx="205857" cy="218490"/>
            </a:xfrm>
            <a:custGeom>
              <a:avLst/>
              <a:gdLst/>
              <a:ahLst/>
              <a:cxnLst/>
              <a:rect l="0" t="0" r="0" b="0"/>
              <a:pathLst>
                <a:path w="205857" h="218490">
                  <a:moveTo>
                    <a:pt x="198031" y="20210"/>
                  </a:moveTo>
                  <a:lnTo>
                    <a:pt x="198031" y="20210"/>
                  </a:lnTo>
                  <a:lnTo>
                    <a:pt x="193818" y="15997"/>
                  </a:lnTo>
                  <a:lnTo>
                    <a:pt x="187045" y="13928"/>
                  </a:lnTo>
                  <a:lnTo>
                    <a:pt x="179037" y="12126"/>
                  </a:lnTo>
                  <a:lnTo>
                    <a:pt x="172538" y="8386"/>
                  </a:lnTo>
                  <a:lnTo>
                    <a:pt x="142169" y="4254"/>
                  </a:lnTo>
                  <a:lnTo>
                    <a:pt x="113373" y="0"/>
                  </a:lnTo>
                  <a:lnTo>
                    <a:pt x="74789" y="3218"/>
                  </a:lnTo>
                  <a:lnTo>
                    <a:pt x="40394" y="6356"/>
                  </a:lnTo>
                  <a:lnTo>
                    <a:pt x="5595" y="11104"/>
                  </a:lnTo>
                  <a:lnTo>
                    <a:pt x="1830" y="15022"/>
                  </a:lnTo>
                  <a:lnTo>
                    <a:pt x="203" y="21161"/>
                  </a:lnTo>
                  <a:lnTo>
                    <a:pt x="0" y="28781"/>
                  </a:lnTo>
                  <a:lnTo>
                    <a:pt x="3392" y="34744"/>
                  </a:lnTo>
                  <a:lnTo>
                    <a:pt x="39607" y="57947"/>
                  </a:lnTo>
                  <a:lnTo>
                    <a:pt x="79012" y="75168"/>
                  </a:lnTo>
                  <a:lnTo>
                    <a:pt x="114940" y="90450"/>
                  </a:lnTo>
                  <a:lnTo>
                    <a:pt x="150693" y="116666"/>
                  </a:lnTo>
                  <a:lnTo>
                    <a:pt x="187856" y="152946"/>
                  </a:lnTo>
                  <a:lnTo>
                    <a:pt x="193508" y="159461"/>
                  </a:lnTo>
                  <a:lnTo>
                    <a:pt x="205115" y="178772"/>
                  </a:lnTo>
                  <a:lnTo>
                    <a:pt x="205856" y="189867"/>
                  </a:lnTo>
                  <a:lnTo>
                    <a:pt x="205012" y="191523"/>
                  </a:lnTo>
                  <a:lnTo>
                    <a:pt x="203567" y="192627"/>
                  </a:lnTo>
                  <a:lnTo>
                    <a:pt x="201721" y="193363"/>
                  </a:lnTo>
                  <a:lnTo>
                    <a:pt x="200492" y="194736"/>
                  </a:lnTo>
                  <a:lnTo>
                    <a:pt x="199124" y="198613"/>
                  </a:lnTo>
                  <a:lnTo>
                    <a:pt x="197878" y="200000"/>
                  </a:lnTo>
                  <a:lnTo>
                    <a:pt x="181992" y="208893"/>
                  </a:lnTo>
                  <a:lnTo>
                    <a:pt x="145743" y="217438"/>
                  </a:lnTo>
                  <a:lnTo>
                    <a:pt x="106174" y="218489"/>
                  </a:lnTo>
                  <a:lnTo>
                    <a:pt x="85559" y="216249"/>
                  </a:lnTo>
                  <a:lnTo>
                    <a:pt x="47797" y="208845"/>
                  </a:lnTo>
                  <a:lnTo>
                    <a:pt x="23406" y="2027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"/>
            <p:cNvSpPr/>
            <p:nvPr>
              <p:custDataLst>
                <p:tags r:id="rId121"/>
              </p:custDataLst>
            </p:nvPr>
          </p:nvSpPr>
          <p:spPr>
            <a:xfrm>
              <a:off x="4294187" y="1817688"/>
              <a:ext cx="158751" cy="166688"/>
            </a:xfrm>
            <a:custGeom>
              <a:avLst/>
              <a:gdLst/>
              <a:ahLst/>
              <a:cxnLst/>
              <a:rect l="0" t="0" r="0" b="0"/>
              <a:pathLst>
                <a:path w="158751" h="166688">
                  <a:moveTo>
                    <a:pt x="0" y="0"/>
                  </a:moveTo>
                  <a:lnTo>
                    <a:pt x="0" y="0"/>
                  </a:lnTo>
                  <a:lnTo>
                    <a:pt x="0" y="39387"/>
                  </a:lnTo>
                  <a:lnTo>
                    <a:pt x="2352" y="71378"/>
                  </a:lnTo>
                  <a:lnTo>
                    <a:pt x="9799" y="110422"/>
                  </a:lnTo>
                  <a:lnTo>
                    <a:pt x="23976" y="146743"/>
                  </a:lnTo>
                  <a:lnTo>
                    <a:pt x="28295" y="154295"/>
                  </a:lnTo>
                  <a:lnTo>
                    <a:pt x="30215" y="160591"/>
                  </a:lnTo>
                  <a:lnTo>
                    <a:pt x="31609" y="162623"/>
                  </a:lnTo>
                  <a:lnTo>
                    <a:pt x="33420" y="163978"/>
                  </a:lnTo>
                  <a:lnTo>
                    <a:pt x="35509" y="164881"/>
                  </a:lnTo>
                  <a:lnTo>
                    <a:pt x="37784" y="164601"/>
                  </a:lnTo>
                  <a:lnTo>
                    <a:pt x="54582" y="155481"/>
                  </a:lnTo>
                  <a:lnTo>
                    <a:pt x="61888" y="148183"/>
                  </a:lnTo>
                  <a:lnTo>
                    <a:pt x="83164" y="121183"/>
                  </a:lnTo>
                  <a:lnTo>
                    <a:pt x="92222" y="98893"/>
                  </a:lnTo>
                  <a:lnTo>
                    <a:pt x="97004" y="75292"/>
                  </a:lnTo>
                  <a:lnTo>
                    <a:pt x="100439" y="66977"/>
                  </a:lnTo>
                  <a:lnTo>
                    <a:pt x="103156" y="41044"/>
                  </a:lnTo>
                  <a:lnTo>
                    <a:pt x="105538" y="66808"/>
                  </a:lnTo>
                  <a:lnTo>
                    <a:pt x="117608" y="103623"/>
                  </a:lnTo>
                  <a:lnTo>
                    <a:pt x="136521" y="142932"/>
                  </a:lnTo>
                  <a:lnTo>
                    <a:pt x="158750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"/>
            <p:cNvSpPr/>
            <p:nvPr>
              <p:custDataLst>
                <p:tags r:id="rId122"/>
              </p:custDataLst>
            </p:nvPr>
          </p:nvSpPr>
          <p:spPr>
            <a:xfrm>
              <a:off x="4508500" y="1898345"/>
              <a:ext cx="198439" cy="109844"/>
            </a:xfrm>
            <a:custGeom>
              <a:avLst/>
              <a:gdLst/>
              <a:ahLst/>
              <a:cxnLst/>
              <a:rect l="0" t="0" r="0" b="0"/>
              <a:pathLst>
                <a:path w="198439" h="109844">
                  <a:moveTo>
                    <a:pt x="0" y="6655"/>
                  </a:moveTo>
                  <a:lnTo>
                    <a:pt x="0" y="6655"/>
                  </a:lnTo>
                  <a:lnTo>
                    <a:pt x="0" y="45101"/>
                  </a:lnTo>
                  <a:lnTo>
                    <a:pt x="0" y="82665"/>
                  </a:lnTo>
                  <a:lnTo>
                    <a:pt x="0" y="101667"/>
                  </a:lnTo>
                  <a:lnTo>
                    <a:pt x="882" y="89184"/>
                  </a:lnTo>
                  <a:lnTo>
                    <a:pt x="14420" y="53929"/>
                  </a:lnTo>
                  <a:lnTo>
                    <a:pt x="37215" y="16394"/>
                  </a:lnTo>
                  <a:lnTo>
                    <a:pt x="46232" y="10984"/>
                  </a:lnTo>
                  <a:lnTo>
                    <a:pt x="57012" y="7937"/>
                  </a:lnTo>
                  <a:lnTo>
                    <a:pt x="60056" y="9274"/>
                  </a:lnTo>
                  <a:lnTo>
                    <a:pt x="65791" y="15462"/>
                  </a:lnTo>
                  <a:lnTo>
                    <a:pt x="81990" y="55053"/>
                  </a:lnTo>
                  <a:lnTo>
                    <a:pt x="95112" y="93330"/>
                  </a:lnTo>
                  <a:lnTo>
                    <a:pt x="113677" y="59428"/>
                  </a:lnTo>
                  <a:lnTo>
                    <a:pt x="134465" y="20630"/>
                  </a:lnTo>
                  <a:lnTo>
                    <a:pt x="140019" y="8456"/>
                  </a:lnTo>
                  <a:lnTo>
                    <a:pt x="145428" y="3046"/>
                  </a:lnTo>
                  <a:lnTo>
                    <a:pt x="150771" y="641"/>
                  </a:lnTo>
                  <a:lnTo>
                    <a:pt x="153431" y="0"/>
                  </a:lnTo>
                  <a:lnTo>
                    <a:pt x="156085" y="454"/>
                  </a:lnTo>
                  <a:lnTo>
                    <a:pt x="161387" y="3311"/>
                  </a:lnTo>
                  <a:lnTo>
                    <a:pt x="173544" y="18305"/>
                  </a:lnTo>
                  <a:lnTo>
                    <a:pt x="184104" y="39505"/>
                  </a:lnTo>
                  <a:lnTo>
                    <a:pt x="190119" y="75827"/>
                  </a:lnTo>
                  <a:lnTo>
                    <a:pt x="198438" y="1098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"/>
            <p:cNvSpPr/>
            <p:nvPr>
              <p:custDataLst>
                <p:tags r:id="rId123"/>
              </p:custDataLst>
            </p:nvPr>
          </p:nvSpPr>
          <p:spPr>
            <a:xfrm>
              <a:off x="4826000" y="1928812"/>
              <a:ext cx="103189" cy="7939"/>
            </a:xfrm>
            <a:custGeom>
              <a:avLst/>
              <a:gdLst/>
              <a:ahLst/>
              <a:cxnLst/>
              <a:rect l="0" t="0" r="0" b="0"/>
              <a:pathLst>
                <a:path w="103189" h="7939">
                  <a:moveTo>
                    <a:pt x="103188" y="0"/>
                  </a:moveTo>
                  <a:lnTo>
                    <a:pt x="103188" y="0"/>
                  </a:lnTo>
                  <a:lnTo>
                    <a:pt x="64565" y="0"/>
                  </a:lnTo>
                  <a:lnTo>
                    <a:pt x="37128" y="235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2"/>
          <p:cNvGrpSpPr/>
          <p:nvPr/>
        </p:nvGrpSpPr>
        <p:grpSpPr>
          <a:xfrm>
            <a:off x="5077376" y="1889133"/>
            <a:ext cx="597938" cy="323641"/>
            <a:chOff x="5077376" y="1889133"/>
            <a:chExt cx="597938" cy="323641"/>
          </a:xfrm>
        </p:grpSpPr>
        <p:sp>
          <p:nvSpPr>
            <p:cNvPr id="10" name="SMARTInkShape-5"/>
            <p:cNvSpPr/>
            <p:nvPr>
              <p:custDataLst>
                <p:tags r:id="rId115"/>
              </p:custDataLst>
            </p:nvPr>
          </p:nvSpPr>
          <p:spPr>
            <a:xfrm>
              <a:off x="5182932" y="1984375"/>
              <a:ext cx="79376" cy="93644"/>
            </a:xfrm>
            <a:custGeom>
              <a:avLst/>
              <a:gdLst/>
              <a:ahLst/>
              <a:cxnLst/>
              <a:rect l="0" t="0" r="0" b="0"/>
              <a:pathLst>
                <a:path w="79376" h="93644">
                  <a:moveTo>
                    <a:pt x="0" y="93643"/>
                  </a:moveTo>
                  <a:lnTo>
                    <a:pt x="0" y="93643"/>
                  </a:lnTo>
                  <a:lnTo>
                    <a:pt x="22350" y="68900"/>
                  </a:lnTo>
                  <a:lnTo>
                    <a:pt x="34770" y="59138"/>
                  </a:lnTo>
                  <a:lnTo>
                    <a:pt x="69847" y="39871"/>
                  </a:lnTo>
                  <a:lnTo>
                    <a:pt x="75282" y="33007"/>
                  </a:lnTo>
                  <a:lnTo>
                    <a:pt x="78342" y="24185"/>
                  </a:lnTo>
                  <a:lnTo>
                    <a:pt x="79375" y="13303"/>
                  </a:lnTo>
                  <a:lnTo>
                    <a:pt x="7169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"/>
            <p:cNvSpPr/>
            <p:nvPr>
              <p:custDataLst>
                <p:tags r:id="rId116"/>
              </p:custDataLst>
            </p:nvPr>
          </p:nvSpPr>
          <p:spPr>
            <a:xfrm>
              <a:off x="5077376" y="1889133"/>
              <a:ext cx="185188" cy="237618"/>
            </a:xfrm>
            <a:custGeom>
              <a:avLst/>
              <a:gdLst/>
              <a:ahLst/>
              <a:cxnLst/>
              <a:rect l="0" t="0" r="0" b="0"/>
              <a:pathLst>
                <a:path w="185188" h="237618">
                  <a:moveTo>
                    <a:pt x="185187" y="7929"/>
                  </a:moveTo>
                  <a:lnTo>
                    <a:pt x="185187" y="7929"/>
                  </a:lnTo>
                  <a:lnTo>
                    <a:pt x="172512" y="2474"/>
                  </a:lnTo>
                  <a:lnTo>
                    <a:pt x="139442" y="319"/>
                  </a:lnTo>
                  <a:lnTo>
                    <a:pt x="101610" y="57"/>
                  </a:lnTo>
                  <a:lnTo>
                    <a:pt x="65397" y="0"/>
                  </a:lnTo>
                  <a:lnTo>
                    <a:pt x="35994" y="6331"/>
                  </a:lnTo>
                  <a:lnTo>
                    <a:pt x="17513" y="13722"/>
                  </a:lnTo>
                  <a:lnTo>
                    <a:pt x="12549" y="14437"/>
                  </a:lnTo>
                  <a:lnTo>
                    <a:pt x="8359" y="16677"/>
                  </a:lnTo>
                  <a:lnTo>
                    <a:pt x="1351" y="23871"/>
                  </a:lnTo>
                  <a:lnTo>
                    <a:pt x="11" y="27376"/>
                  </a:lnTo>
                  <a:lnTo>
                    <a:pt x="0" y="30595"/>
                  </a:lnTo>
                  <a:lnTo>
                    <a:pt x="875" y="33623"/>
                  </a:lnTo>
                  <a:lnTo>
                    <a:pt x="20352" y="57030"/>
                  </a:lnTo>
                  <a:lnTo>
                    <a:pt x="54832" y="85021"/>
                  </a:lnTo>
                  <a:lnTo>
                    <a:pt x="88359" y="112233"/>
                  </a:lnTo>
                  <a:lnTo>
                    <a:pt x="125203" y="146738"/>
                  </a:lnTo>
                  <a:lnTo>
                    <a:pt x="147794" y="180836"/>
                  </a:lnTo>
                  <a:lnTo>
                    <a:pt x="170342" y="217802"/>
                  </a:lnTo>
                  <a:lnTo>
                    <a:pt x="174853" y="2376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"/>
            <p:cNvSpPr/>
            <p:nvPr>
              <p:custDataLst>
                <p:tags r:id="rId117"/>
              </p:custDataLst>
            </p:nvPr>
          </p:nvSpPr>
          <p:spPr>
            <a:xfrm>
              <a:off x="5357989" y="1938631"/>
              <a:ext cx="134762" cy="244183"/>
            </a:xfrm>
            <a:custGeom>
              <a:avLst/>
              <a:gdLst/>
              <a:ahLst/>
              <a:cxnLst/>
              <a:rect l="0" t="0" r="0" b="0"/>
              <a:pathLst>
                <a:path w="134762" h="244183">
                  <a:moveTo>
                    <a:pt x="134761" y="45744"/>
                  </a:moveTo>
                  <a:lnTo>
                    <a:pt x="134761" y="45744"/>
                  </a:lnTo>
                  <a:lnTo>
                    <a:pt x="130547" y="41530"/>
                  </a:lnTo>
                  <a:lnTo>
                    <a:pt x="128478" y="37109"/>
                  </a:lnTo>
                  <a:lnTo>
                    <a:pt x="127927" y="34696"/>
                  </a:lnTo>
                  <a:lnTo>
                    <a:pt x="113252" y="16624"/>
                  </a:lnTo>
                  <a:lnTo>
                    <a:pt x="97847" y="8177"/>
                  </a:lnTo>
                  <a:lnTo>
                    <a:pt x="77669" y="1491"/>
                  </a:lnTo>
                  <a:lnTo>
                    <a:pt x="56696" y="0"/>
                  </a:lnTo>
                  <a:lnTo>
                    <a:pt x="47736" y="2777"/>
                  </a:lnTo>
                  <a:lnTo>
                    <a:pt x="18137" y="27864"/>
                  </a:lnTo>
                  <a:lnTo>
                    <a:pt x="6622" y="47502"/>
                  </a:lnTo>
                  <a:lnTo>
                    <a:pt x="1838" y="61650"/>
                  </a:lnTo>
                  <a:lnTo>
                    <a:pt x="0" y="90958"/>
                  </a:lnTo>
                  <a:lnTo>
                    <a:pt x="4090" y="106668"/>
                  </a:lnTo>
                  <a:lnTo>
                    <a:pt x="10833" y="114861"/>
                  </a:lnTo>
                  <a:lnTo>
                    <a:pt x="19709" y="120560"/>
                  </a:lnTo>
                  <a:lnTo>
                    <a:pt x="39780" y="124218"/>
                  </a:lnTo>
                  <a:lnTo>
                    <a:pt x="51096" y="123837"/>
                  </a:lnTo>
                  <a:lnTo>
                    <a:pt x="83403" y="114018"/>
                  </a:lnTo>
                  <a:lnTo>
                    <a:pt x="121039" y="89933"/>
                  </a:lnTo>
                  <a:lnTo>
                    <a:pt x="124252" y="85080"/>
                  </a:lnTo>
                  <a:lnTo>
                    <a:pt x="126062" y="77390"/>
                  </a:lnTo>
                  <a:lnTo>
                    <a:pt x="126673" y="71104"/>
                  </a:lnTo>
                  <a:lnTo>
                    <a:pt x="126810" y="84954"/>
                  </a:lnTo>
                  <a:lnTo>
                    <a:pt x="120539" y="118164"/>
                  </a:lnTo>
                  <a:lnTo>
                    <a:pt x="114998" y="157553"/>
                  </a:lnTo>
                  <a:lnTo>
                    <a:pt x="111748" y="193360"/>
                  </a:lnTo>
                  <a:lnTo>
                    <a:pt x="118886" y="2441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"/>
            <p:cNvSpPr/>
            <p:nvPr>
              <p:custDataLst>
                <p:tags r:id="rId118"/>
              </p:custDataLst>
            </p:nvPr>
          </p:nvSpPr>
          <p:spPr>
            <a:xfrm>
              <a:off x="5540509" y="2000250"/>
              <a:ext cx="110992" cy="107423"/>
            </a:xfrm>
            <a:custGeom>
              <a:avLst/>
              <a:gdLst/>
              <a:ahLst/>
              <a:cxnLst/>
              <a:rect l="0" t="0" r="0" b="0"/>
              <a:pathLst>
                <a:path w="110992" h="107423">
                  <a:moveTo>
                    <a:pt x="23678" y="0"/>
                  </a:moveTo>
                  <a:lnTo>
                    <a:pt x="23678" y="0"/>
                  </a:lnTo>
                  <a:lnTo>
                    <a:pt x="21327" y="34514"/>
                  </a:lnTo>
                  <a:lnTo>
                    <a:pt x="7597" y="70983"/>
                  </a:lnTo>
                  <a:lnTo>
                    <a:pt x="2156" y="84826"/>
                  </a:lnTo>
                  <a:lnTo>
                    <a:pt x="0" y="101474"/>
                  </a:lnTo>
                  <a:lnTo>
                    <a:pt x="4120" y="106894"/>
                  </a:lnTo>
                  <a:lnTo>
                    <a:pt x="7111" y="107422"/>
                  </a:lnTo>
                  <a:lnTo>
                    <a:pt x="42175" y="103513"/>
                  </a:lnTo>
                  <a:lnTo>
                    <a:pt x="54830" y="102450"/>
                  </a:lnTo>
                  <a:lnTo>
                    <a:pt x="74843" y="96933"/>
                  </a:lnTo>
                  <a:lnTo>
                    <a:pt x="110991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"/>
            <p:cNvSpPr/>
            <p:nvPr>
              <p:custDataLst>
                <p:tags r:id="rId119"/>
              </p:custDataLst>
            </p:nvPr>
          </p:nvSpPr>
          <p:spPr>
            <a:xfrm>
              <a:off x="5648323" y="2000250"/>
              <a:ext cx="26991" cy="212524"/>
            </a:xfrm>
            <a:custGeom>
              <a:avLst/>
              <a:gdLst/>
              <a:ahLst/>
              <a:cxnLst/>
              <a:rect l="0" t="0" r="0" b="0"/>
              <a:pathLst>
                <a:path w="26991" h="212524">
                  <a:moveTo>
                    <a:pt x="26990" y="0"/>
                  </a:moveTo>
                  <a:lnTo>
                    <a:pt x="26990" y="0"/>
                  </a:lnTo>
                  <a:lnTo>
                    <a:pt x="22776" y="0"/>
                  </a:lnTo>
                  <a:lnTo>
                    <a:pt x="21534" y="882"/>
                  </a:lnTo>
                  <a:lnTo>
                    <a:pt x="20707" y="2352"/>
                  </a:lnTo>
                  <a:lnTo>
                    <a:pt x="19542" y="10986"/>
                  </a:lnTo>
                  <a:lnTo>
                    <a:pt x="19117" y="47471"/>
                  </a:lnTo>
                  <a:lnTo>
                    <a:pt x="18188" y="77468"/>
                  </a:lnTo>
                  <a:lnTo>
                    <a:pt x="12773" y="114504"/>
                  </a:lnTo>
                  <a:lnTo>
                    <a:pt x="7228" y="151970"/>
                  </a:lnTo>
                  <a:lnTo>
                    <a:pt x="4377" y="188981"/>
                  </a:lnTo>
                  <a:lnTo>
                    <a:pt x="0" y="212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4"/>
          <p:cNvGrpSpPr/>
          <p:nvPr/>
        </p:nvGrpSpPr>
        <p:grpSpPr>
          <a:xfrm>
            <a:off x="4865688" y="2039937"/>
            <a:ext cx="388907" cy="155071"/>
            <a:chOff x="4865688" y="2039937"/>
            <a:chExt cx="388907" cy="155071"/>
          </a:xfrm>
        </p:grpSpPr>
        <p:sp>
          <p:nvSpPr>
            <p:cNvPr id="16" name="SMARTInkShape-10"/>
            <p:cNvSpPr/>
            <p:nvPr>
              <p:custDataLst>
                <p:tags r:id="rId113"/>
              </p:custDataLst>
            </p:nvPr>
          </p:nvSpPr>
          <p:spPr>
            <a:xfrm>
              <a:off x="5136375" y="2071687"/>
              <a:ext cx="118220" cy="123321"/>
            </a:xfrm>
            <a:custGeom>
              <a:avLst/>
              <a:gdLst/>
              <a:ahLst/>
              <a:cxnLst/>
              <a:rect l="0" t="0" r="0" b="0"/>
              <a:pathLst>
                <a:path w="118220" h="123321">
                  <a:moveTo>
                    <a:pt x="102375" y="23813"/>
                  </a:moveTo>
                  <a:lnTo>
                    <a:pt x="102375" y="23813"/>
                  </a:lnTo>
                  <a:lnTo>
                    <a:pt x="102375" y="30647"/>
                  </a:lnTo>
                  <a:lnTo>
                    <a:pt x="107829" y="37869"/>
                  </a:lnTo>
                  <a:lnTo>
                    <a:pt x="110459" y="45225"/>
                  </a:lnTo>
                  <a:lnTo>
                    <a:pt x="115549" y="53872"/>
                  </a:lnTo>
                  <a:lnTo>
                    <a:pt x="118202" y="93451"/>
                  </a:lnTo>
                  <a:lnTo>
                    <a:pt x="118219" y="96697"/>
                  </a:lnTo>
                  <a:lnTo>
                    <a:pt x="116465" y="99742"/>
                  </a:lnTo>
                  <a:lnTo>
                    <a:pt x="100365" y="113666"/>
                  </a:lnTo>
                  <a:lnTo>
                    <a:pt x="92368" y="116664"/>
                  </a:lnTo>
                  <a:lnTo>
                    <a:pt x="66825" y="123320"/>
                  </a:lnTo>
                  <a:lnTo>
                    <a:pt x="30437" y="115584"/>
                  </a:lnTo>
                  <a:lnTo>
                    <a:pt x="15404" y="112447"/>
                  </a:lnTo>
                  <a:lnTo>
                    <a:pt x="11762" y="110242"/>
                  </a:lnTo>
                  <a:lnTo>
                    <a:pt x="5364" y="103089"/>
                  </a:lnTo>
                  <a:lnTo>
                    <a:pt x="1933" y="96382"/>
                  </a:lnTo>
                  <a:lnTo>
                    <a:pt x="0" y="85297"/>
                  </a:lnTo>
                  <a:lnTo>
                    <a:pt x="431" y="75833"/>
                  </a:lnTo>
                  <a:lnTo>
                    <a:pt x="10283" y="50153"/>
                  </a:lnTo>
                  <a:lnTo>
                    <a:pt x="17860" y="38575"/>
                  </a:lnTo>
                  <a:lnTo>
                    <a:pt x="51479" y="14467"/>
                  </a:lnTo>
                  <a:lnTo>
                    <a:pt x="86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1"/>
            <p:cNvSpPr/>
            <p:nvPr>
              <p:custDataLst>
                <p:tags r:id="rId114"/>
              </p:custDataLst>
            </p:nvPr>
          </p:nvSpPr>
          <p:spPr>
            <a:xfrm>
              <a:off x="4865688" y="2039937"/>
              <a:ext cx="103188" cy="15877"/>
            </a:xfrm>
            <a:custGeom>
              <a:avLst/>
              <a:gdLst/>
              <a:ahLst/>
              <a:cxnLst/>
              <a:rect l="0" t="0" r="0" b="0"/>
              <a:pathLst>
                <a:path w="103188" h="15877">
                  <a:moveTo>
                    <a:pt x="103187" y="15876"/>
                  </a:moveTo>
                  <a:lnTo>
                    <a:pt x="103187" y="15876"/>
                  </a:lnTo>
                  <a:lnTo>
                    <a:pt x="96353" y="15876"/>
                  </a:lnTo>
                  <a:lnTo>
                    <a:pt x="95986" y="14993"/>
                  </a:lnTo>
                  <a:lnTo>
                    <a:pt x="95577" y="11661"/>
                  </a:lnTo>
                  <a:lnTo>
                    <a:pt x="94586" y="10420"/>
                  </a:lnTo>
                  <a:lnTo>
                    <a:pt x="88444" y="8265"/>
                  </a:lnTo>
                  <a:lnTo>
                    <a:pt x="75517" y="7946"/>
                  </a:lnTo>
                  <a:lnTo>
                    <a:pt x="70899" y="5590"/>
                  </a:lnTo>
                  <a:lnTo>
                    <a:pt x="65907" y="2485"/>
                  </a:lnTo>
                  <a:lnTo>
                    <a:pt x="55514" y="491"/>
                  </a:lnTo>
                  <a:lnTo>
                    <a:pt x="18302" y="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5"/>
          <p:cNvGrpSpPr/>
          <p:nvPr/>
        </p:nvGrpSpPr>
        <p:grpSpPr>
          <a:xfrm>
            <a:off x="3968750" y="2508347"/>
            <a:ext cx="1841501" cy="585984"/>
            <a:chOff x="3968750" y="2508347"/>
            <a:chExt cx="1841501" cy="585984"/>
          </a:xfrm>
        </p:grpSpPr>
        <p:sp>
          <p:nvSpPr>
            <p:cNvPr id="19" name="SMARTInkShape-12"/>
            <p:cNvSpPr/>
            <p:nvPr>
              <p:custDataLst>
                <p:tags r:id="rId104"/>
              </p:custDataLst>
            </p:nvPr>
          </p:nvSpPr>
          <p:spPr>
            <a:xfrm>
              <a:off x="3968750" y="2548482"/>
              <a:ext cx="801689" cy="165830"/>
            </a:xfrm>
            <a:custGeom>
              <a:avLst/>
              <a:gdLst/>
              <a:ahLst/>
              <a:cxnLst/>
              <a:rect l="0" t="0" r="0" b="0"/>
              <a:pathLst>
                <a:path w="801689" h="165830">
                  <a:moveTo>
                    <a:pt x="0" y="31205"/>
                  </a:moveTo>
                  <a:lnTo>
                    <a:pt x="0" y="31205"/>
                  </a:lnTo>
                  <a:lnTo>
                    <a:pt x="0" y="7431"/>
                  </a:lnTo>
                  <a:lnTo>
                    <a:pt x="882" y="20074"/>
                  </a:lnTo>
                  <a:lnTo>
                    <a:pt x="13539" y="56247"/>
                  </a:lnTo>
                  <a:lnTo>
                    <a:pt x="22285" y="90654"/>
                  </a:lnTo>
                  <a:lnTo>
                    <a:pt x="29894" y="126967"/>
                  </a:lnTo>
                  <a:lnTo>
                    <a:pt x="31740" y="165829"/>
                  </a:lnTo>
                  <a:lnTo>
                    <a:pt x="32632" y="132205"/>
                  </a:lnTo>
                  <a:lnTo>
                    <a:pt x="40384" y="97507"/>
                  </a:lnTo>
                  <a:lnTo>
                    <a:pt x="50183" y="63786"/>
                  </a:lnTo>
                  <a:lnTo>
                    <a:pt x="64258" y="36155"/>
                  </a:lnTo>
                  <a:lnTo>
                    <a:pt x="84816" y="11017"/>
                  </a:lnTo>
                  <a:lnTo>
                    <a:pt x="95316" y="4594"/>
                  </a:lnTo>
                  <a:lnTo>
                    <a:pt x="100586" y="2881"/>
                  </a:lnTo>
                  <a:lnTo>
                    <a:pt x="111145" y="3330"/>
                  </a:lnTo>
                  <a:lnTo>
                    <a:pt x="132295" y="10804"/>
                  </a:lnTo>
                  <a:lnTo>
                    <a:pt x="148168" y="22417"/>
                  </a:lnTo>
                  <a:lnTo>
                    <a:pt x="154047" y="29651"/>
                  </a:lnTo>
                  <a:lnTo>
                    <a:pt x="166972" y="64213"/>
                  </a:lnTo>
                  <a:lnTo>
                    <a:pt x="173617" y="90134"/>
                  </a:lnTo>
                  <a:lnTo>
                    <a:pt x="174585" y="102103"/>
                  </a:lnTo>
                  <a:lnTo>
                    <a:pt x="178827" y="94055"/>
                  </a:lnTo>
                  <a:lnTo>
                    <a:pt x="186773" y="61824"/>
                  </a:lnTo>
                  <a:lnTo>
                    <a:pt x="202356" y="24883"/>
                  </a:lnTo>
                  <a:lnTo>
                    <a:pt x="206066" y="12085"/>
                  </a:lnTo>
                  <a:lnTo>
                    <a:pt x="210059" y="5657"/>
                  </a:lnTo>
                  <a:lnTo>
                    <a:pt x="213241" y="3590"/>
                  </a:lnTo>
                  <a:lnTo>
                    <a:pt x="226146" y="680"/>
                  </a:lnTo>
                  <a:lnTo>
                    <a:pt x="236034" y="0"/>
                  </a:lnTo>
                  <a:lnTo>
                    <a:pt x="240259" y="1582"/>
                  </a:lnTo>
                  <a:lnTo>
                    <a:pt x="260443" y="21599"/>
                  </a:lnTo>
                  <a:lnTo>
                    <a:pt x="280686" y="53773"/>
                  </a:lnTo>
                  <a:lnTo>
                    <a:pt x="301669" y="86522"/>
                  </a:lnTo>
                  <a:lnTo>
                    <a:pt x="318586" y="110042"/>
                  </a:lnTo>
                  <a:lnTo>
                    <a:pt x="331834" y="120220"/>
                  </a:lnTo>
                  <a:lnTo>
                    <a:pt x="344156" y="121332"/>
                  </a:lnTo>
                  <a:lnTo>
                    <a:pt x="370464" y="117124"/>
                  </a:lnTo>
                  <a:lnTo>
                    <a:pt x="397088" y="100685"/>
                  </a:lnTo>
                  <a:lnTo>
                    <a:pt x="422472" y="68860"/>
                  </a:lnTo>
                  <a:lnTo>
                    <a:pt x="433540" y="43675"/>
                  </a:lnTo>
                  <a:lnTo>
                    <a:pt x="435219" y="33514"/>
                  </a:lnTo>
                  <a:lnTo>
                    <a:pt x="433613" y="25470"/>
                  </a:lnTo>
                  <a:lnTo>
                    <a:pt x="431950" y="22090"/>
                  </a:lnTo>
                  <a:lnTo>
                    <a:pt x="425399" y="15982"/>
                  </a:lnTo>
                  <a:lnTo>
                    <a:pt x="416608" y="11211"/>
                  </a:lnTo>
                  <a:lnTo>
                    <a:pt x="406821" y="9090"/>
                  </a:lnTo>
                  <a:lnTo>
                    <a:pt x="396591" y="10499"/>
                  </a:lnTo>
                  <a:lnTo>
                    <a:pt x="386166" y="14947"/>
                  </a:lnTo>
                  <a:lnTo>
                    <a:pt x="375653" y="22803"/>
                  </a:lnTo>
                  <a:lnTo>
                    <a:pt x="369804" y="34527"/>
                  </a:lnTo>
                  <a:lnTo>
                    <a:pt x="366049" y="67825"/>
                  </a:lnTo>
                  <a:lnTo>
                    <a:pt x="369613" y="89583"/>
                  </a:lnTo>
                  <a:lnTo>
                    <a:pt x="380467" y="111414"/>
                  </a:lnTo>
                  <a:lnTo>
                    <a:pt x="394855" y="126212"/>
                  </a:lnTo>
                  <a:lnTo>
                    <a:pt x="414503" y="136183"/>
                  </a:lnTo>
                  <a:lnTo>
                    <a:pt x="429404" y="137247"/>
                  </a:lnTo>
                  <a:lnTo>
                    <a:pt x="456315" y="130743"/>
                  </a:lnTo>
                  <a:lnTo>
                    <a:pt x="491975" y="102115"/>
                  </a:lnTo>
                  <a:lnTo>
                    <a:pt x="521448" y="66426"/>
                  </a:lnTo>
                  <a:lnTo>
                    <a:pt x="547538" y="31454"/>
                  </a:lnTo>
                  <a:lnTo>
                    <a:pt x="524153" y="57096"/>
                  </a:lnTo>
                  <a:lnTo>
                    <a:pt x="505370" y="94801"/>
                  </a:lnTo>
                  <a:lnTo>
                    <a:pt x="501635" y="104533"/>
                  </a:lnTo>
                  <a:lnTo>
                    <a:pt x="500103" y="125644"/>
                  </a:lnTo>
                  <a:lnTo>
                    <a:pt x="515328" y="111123"/>
                  </a:lnTo>
                  <a:lnTo>
                    <a:pt x="528523" y="90762"/>
                  </a:lnTo>
                  <a:lnTo>
                    <a:pt x="547650" y="51477"/>
                  </a:lnTo>
                  <a:lnTo>
                    <a:pt x="550308" y="44720"/>
                  </a:lnTo>
                  <a:lnTo>
                    <a:pt x="552962" y="41097"/>
                  </a:lnTo>
                  <a:lnTo>
                    <a:pt x="555614" y="39564"/>
                  </a:lnTo>
                  <a:lnTo>
                    <a:pt x="558263" y="39423"/>
                  </a:lnTo>
                  <a:lnTo>
                    <a:pt x="563559" y="41619"/>
                  </a:lnTo>
                  <a:lnTo>
                    <a:pt x="566206" y="43439"/>
                  </a:lnTo>
                  <a:lnTo>
                    <a:pt x="582083" y="82525"/>
                  </a:lnTo>
                  <a:lnTo>
                    <a:pt x="597958" y="118352"/>
                  </a:lnTo>
                  <a:lnTo>
                    <a:pt x="599722" y="120171"/>
                  </a:lnTo>
                  <a:lnTo>
                    <a:pt x="600898" y="120502"/>
                  </a:lnTo>
                  <a:lnTo>
                    <a:pt x="617579" y="103293"/>
                  </a:lnTo>
                  <a:lnTo>
                    <a:pt x="642460" y="65578"/>
                  </a:lnTo>
                  <a:lnTo>
                    <a:pt x="653427" y="52890"/>
                  </a:lnTo>
                  <a:lnTo>
                    <a:pt x="655222" y="52717"/>
                  </a:lnTo>
                  <a:lnTo>
                    <a:pt x="656418" y="54366"/>
                  </a:lnTo>
                  <a:lnTo>
                    <a:pt x="658630" y="60020"/>
                  </a:lnTo>
                  <a:lnTo>
                    <a:pt x="674832" y="89027"/>
                  </a:lnTo>
                  <a:lnTo>
                    <a:pt x="677430" y="90919"/>
                  </a:lnTo>
                  <a:lnTo>
                    <a:pt x="680316" y="95375"/>
                  </a:lnTo>
                  <a:lnTo>
                    <a:pt x="681086" y="97797"/>
                  </a:lnTo>
                  <a:lnTo>
                    <a:pt x="681599" y="98531"/>
                  </a:lnTo>
                  <a:lnTo>
                    <a:pt x="681941" y="98138"/>
                  </a:lnTo>
                  <a:lnTo>
                    <a:pt x="682490" y="91169"/>
                  </a:lnTo>
                  <a:lnTo>
                    <a:pt x="715947" y="52425"/>
                  </a:lnTo>
                  <a:lnTo>
                    <a:pt x="744674" y="17185"/>
                  </a:lnTo>
                  <a:lnTo>
                    <a:pt x="752242" y="11745"/>
                  </a:lnTo>
                  <a:lnTo>
                    <a:pt x="755495" y="10294"/>
                  </a:lnTo>
                  <a:lnTo>
                    <a:pt x="763812" y="11034"/>
                  </a:lnTo>
                  <a:lnTo>
                    <a:pt x="768500" y="12466"/>
                  </a:lnTo>
                  <a:lnTo>
                    <a:pt x="772506" y="16067"/>
                  </a:lnTo>
                  <a:lnTo>
                    <a:pt x="779311" y="27123"/>
                  </a:lnTo>
                  <a:lnTo>
                    <a:pt x="787308" y="59532"/>
                  </a:lnTo>
                  <a:lnTo>
                    <a:pt x="801688" y="1185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3"/>
            <p:cNvSpPr/>
            <p:nvPr>
              <p:custDataLst>
                <p:tags r:id="rId105"/>
              </p:custDataLst>
            </p:nvPr>
          </p:nvSpPr>
          <p:spPr>
            <a:xfrm>
              <a:off x="4921250" y="2579687"/>
              <a:ext cx="47626" cy="7939"/>
            </a:xfrm>
            <a:custGeom>
              <a:avLst/>
              <a:gdLst/>
              <a:ahLst/>
              <a:cxnLst/>
              <a:rect l="0" t="0" r="0" b="0"/>
              <a:pathLst>
                <a:path w="47626" h="7939">
                  <a:moveTo>
                    <a:pt x="47625" y="7938"/>
                  </a:moveTo>
                  <a:lnTo>
                    <a:pt x="47625" y="7938"/>
                  </a:lnTo>
                  <a:lnTo>
                    <a:pt x="34069" y="705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4"/>
            <p:cNvSpPr/>
            <p:nvPr>
              <p:custDataLst>
                <p:tags r:id="rId106"/>
              </p:custDataLst>
            </p:nvPr>
          </p:nvSpPr>
          <p:spPr>
            <a:xfrm>
              <a:off x="4953000" y="2643188"/>
              <a:ext cx="39688" cy="1"/>
            </a:xfrm>
            <a:custGeom>
              <a:avLst/>
              <a:gdLst/>
              <a:ahLst/>
              <a:cxnLst/>
              <a:rect l="0" t="0" r="0" b="0"/>
              <a:pathLst>
                <a:path w="39688" h="1">
                  <a:moveTo>
                    <a:pt x="39687" y="0"/>
                  </a:moveTo>
                  <a:lnTo>
                    <a:pt x="3968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5"/>
            <p:cNvSpPr/>
            <p:nvPr>
              <p:custDataLst>
                <p:tags r:id="rId107"/>
              </p:custDataLst>
            </p:nvPr>
          </p:nvSpPr>
          <p:spPr>
            <a:xfrm>
              <a:off x="5145770" y="2508347"/>
              <a:ext cx="124731" cy="252109"/>
            </a:xfrm>
            <a:custGeom>
              <a:avLst/>
              <a:gdLst/>
              <a:ahLst/>
              <a:cxnLst/>
              <a:rect l="0" t="0" r="0" b="0"/>
              <a:pathLst>
                <a:path w="124731" h="252109">
                  <a:moveTo>
                    <a:pt x="124730" y="7841"/>
                  </a:moveTo>
                  <a:lnTo>
                    <a:pt x="124730" y="7841"/>
                  </a:lnTo>
                  <a:lnTo>
                    <a:pt x="116301" y="3626"/>
                  </a:lnTo>
                  <a:lnTo>
                    <a:pt x="77650" y="393"/>
                  </a:lnTo>
                  <a:lnTo>
                    <a:pt x="41248" y="0"/>
                  </a:lnTo>
                  <a:lnTo>
                    <a:pt x="18954" y="4146"/>
                  </a:lnTo>
                  <a:lnTo>
                    <a:pt x="5390" y="10959"/>
                  </a:lnTo>
                  <a:lnTo>
                    <a:pt x="2837" y="14329"/>
                  </a:lnTo>
                  <a:lnTo>
                    <a:pt x="0" y="22778"/>
                  </a:lnTo>
                  <a:lnTo>
                    <a:pt x="1006" y="27500"/>
                  </a:lnTo>
                  <a:lnTo>
                    <a:pt x="6829" y="37451"/>
                  </a:lnTo>
                  <a:lnTo>
                    <a:pt x="42915" y="76645"/>
                  </a:lnTo>
                  <a:lnTo>
                    <a:pt x="77829" y="115940"/>
                  </a:lnTo>
                  <a:lnTo>
                    <a:pt x="96324" y="140090"/>
                  </a:lnTo>
                  <a:lnTo>
                    <a:pt x="108469" y="176088"/>
                  </a:lnTo>
                  <a:lnTo>
                    <a:pt x="115696" y="210403"/>
                  </a:lnTo>
                  <a:lnTo>
                    <a:pt x="116305" y="223986"/>
                  </a:lnTo>
                  <a:lnTo>
                    <a:pt x="114704" y="229549"/>
                  </a:lnTo>
                  <a:lnTo>
                    <a:pt x="108221" y="238081"/>
                  </a:lnTo>
                  <a:lnTo>
                    <a:pt x="90440" y="247843"/>
                  </a:lnTo>
                  <a:lnTo>
                    <a:pt x="76841" y="252108"/>
                  </a:lnTo>
                  <a:lnTo>
                    <a:pt x="58800" y="249157"/>
                  </a:lnTo>
                  <a:lnTo>
                    <a:pt x="48978" y="242680"/>
                  </a:lnTo>
                  <a:lnTo>
                    <a:pt x="45126" y="238484"/>
                  </a:lnTo>
                  <a:lnTo>
                    <a:pt x="40843" y="226765"/>
                  </a:lnTo>
                  <a:lnTo>
                    <a:pt x="39822" y="212737"/>
                  </a:lnTo>
                  <a:lnTo>
                    <a:pt x="48666" y="174333"/>
                  </a:lnTo>
                  <a:lnTo>
                    <a:pt x="61317" y="141097"/>
                  </a:lnTo>
                  <a:lnTo>
                    <a:pt x="74470" y="104633"/>
                  </a:lnTo>
                  <a:lnTo>
                    <a:pt x="95790" y="70732"/>
                  </a:lnTo>
                  <a:lnTo>
                    <a:pt x="124730" y="237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6"/>
            <p:cNvSpPr/>
            <p:nvPr>
              <p:custDataLst>
                <p:tags r:id="rId108"/>
              </p:custDataLst>
            </p:nvPr>
          </p:nvSpPr>
          <p:spPr>
            <a:xfrm>
              <a:off x="5335749" y="2540097"/>
              <a:ext cx="133122" cy="214217"/>
            </a:xfrm>
            <a:custGeom>
              <a:avLst/>
              <a:gdLst/>
              <a:ahLst/>
              <a:cxnLst/>
              <a:rect l="0" t="0" r="0" b="0"/>
              <a:pathLst>
                <a:path w="133122" h="214217">
                  <a:moveTo>
                    <a:pt x="101439" y="7841"/>
                  </a:moveTo>
                  <a:lnTo>
                    <a:pt x="101439" y="7841"/>
                  </a:lnTo>
                  <a:lnTo>
                    <a:pt x="101439" y="3627"/>
                  </a:lnTo>
                  <a:lnTo>
                    <a:pt x="99674" y="2385"/>
                  </a:lnTo>
                  <a:lnTo>
                    <a:pt x="87000" y="638"/>
                  </a:lnTo>
                  <a:lnTo>
                    <a:pt x="54358" y="49"/>
                  </a:lnTo>
                  <a:lnTo>
                    <a:pt x="46239" y="0"/>
                  </a:lnTo>
                  <a:lnTo>
                    <a:pt x="32514" y="4650"/>
                  </a:lnTo>
                  <a:lnTo>
                    <a:pt x="21417" y="12596"/>
                  </a:lnTo>
                  <a:lnTo>
                    <a:pt x="10211" y="27868"/>
                  </a:lnTo>
                  <a:lnTo>
                    <a:pt x="0" y="55522"/>
                  </a:lnTo>
                  <a:lnTo>
                    <a:pt x="299" y="59031"/>
                  </a:lnTo>
                  <a:lnTo>
                    <a:pt x="9452" y="77973"/>
                  </a:lnTo>
                  <a:lnTo>
                    <a:pt x="16752" y="85459"/>
                  </a:lnTo>
                  <a:lnTo>
                    <a:pt x="25877" y="90845"/>
                  </a:lnTo>
                  <a:lnTo>
                    <a:pt x="35811" y="93238"/>
                  </a:lnTo>
                  <a:lnTo>
                    <a:pt x="46107" y="91950"/>
                  </a:lnTo>
                  <a:lnTo>
                    <a:pt x="67088" y="83937"/>
                  </a:lnTo>
                  <a:lnTo>
                    <a:pt x="94582" y="61805"/>
                  </a:lnTo>
                  <a:lnTo>
                    <a:pt x="114575" y="35978"/>
                  </a:lnTo>
                  <a:lnTo>
                    <a:pt x="123671" y="32223"/>
                  </a:lnTo>
                  <a:lnTo>
                    <a:pt x="124549" y="36610"/>
                  </a:lnTo>
                  <a:lnTo>
                    <a:pt x="132043" y="75819"/>
                  </a:lnTo>
                  <a:lnTo>
                    <a:pt x="132962" y="111194"/>
                  </a:lnTo>
                  <a:lnTo>
                    <a:pt x="133121" y="144395"/>
                  </a:lnTo>
                  <a:lnTo>
                    <a:pt x="125251" y="214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7"/>
            <p:cNvSpPr/>
            <p:nvPr>
              <p:custDataLst>
                <p:tags r:id="rId109"/>
              </p:custDataLst>
            </p:nvPr>
          </p:nvSpPr>
          <p:spPr>
            <a:xfrm>
              <a:off x="5526047" y="2563813"/>
              <a:ext cx="117517" cy="117347"/>
            </a:xfrm>
            <a:custGeom>
              <a:avLst/>
              <a:gdLst/>
              <a:ahLst/>
              <a:cxnLst/>
              <a:rect l="0" t="0" r="0" b="0"/>
              <a:pathLst>
                <a:path w="117517" h="117347">
                  <a:moveTo>
                    <a:pt x="22266" y="0"/>
                  </a:moveTo>
                  <a:lnTo>
                    <a:pt x="22266" y="0"/>
                  </a:lnTo>
                  <a:lnTo>
                    <a:pt x="22266" y="4213"/>
                  </a:lnTo>
                  <a:lnTo>
                    <a:pt x="26838" y="20757"/>
                  </a:lnTo>
                  <a:lnTo>
                    <a:pt x="18828" y="56205"/>
                  </a:lnTo>
                  <a:lnTo>
                    <a:pt x="3675" y="92195"/>
                  </a:lnTo>
                  <a:lnTo>
                    <a:pt x="0" y="104144"/>
                  </a:lnTo>
                  <a:lnTo>
                    <a:pt x="366" y="107353"/>
                  </a:lnTo>
                  <a:lnTo>
                    <a:pt x="3126" y="113270"/>
                  </a:lnTo>
                  <a:lnTo>
                    <a:pt x="5096" y="115200"/>
                  </a:lnTo>
                  <a:lnTo>
                    <a:pt x="9637" y="117346"/>
                  </a:lnTo>
                  <a:lnTo>
                    <a:pt x="16946" y="115947"/>
                  </a:lnTo>
                  <a:lnTo>
                    <a:pt x="54942" y="102913"/>
                  </a:lnTo>
                  <a:lnTo>
                    <a:pt x="117516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8"/>
            <p:cNvSpPr/>
            <p:nvPr>
              <p:custDataLst>
                <p:tags r:id="rId110"/>
              </p:custDataLst>
            </p:nvPr>
          </p:nvSpPr>
          <p:spPr>
            <a:xfrm>
              <a:off x="5635625" y="2579687"/>
              <a:ext cx="7939" cy="158752"/>
            </a:xfrm>
            <a:custGeom>
              <a:avLst/>
              <a:gdLst/>
              <a:ahLst/>
              <a:cxnLst/>
              <a:rect l="0" t="0" r="0" b="0"/>
              <a:pathLst>
                <a:path w="7939" h="158752">
                  <a:moveTo>
                    <a:pt x="7938" y="0"/>
                  </a:moveTo>
                  <a:lnTo>
                    <a:pt x="7938" y="0"/>
                  </a:lnTo>
                  <a:lnTo>
                    <a:pt x="3724" y="0"/>
                  </a:lnTo>
                  <a:lnTo>
                    <a:pt x="2482" y="1765"/>
                  </a:lnTo>
                  <a:lnTo>
                    <a:pt x="490" y="17269"/>
                  </a:lnTo>
                  <a:lnTo>
                    <a:pt x="65" y="53427"/>
                  </a:lnTo>
                  <a:lnTo>
                    <a:pt x="8" y="92465"/>
                  </a:lnTo>
                  <a:lnTo>
                    <a:pt x="0" y="158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9"/>
            <p:cNvSpPr/>
            <p:nvPr>
              <p:custDataLst>
                <p:tags r:id="rId111"/>
              </p:custDataLst>
            </p:nvPr>
          </p:nvSpPr>
          <p:spPr>
            <a:xfrm>
              <a:off x="5040312" y="2825756"/>
              <a:ext cx="769939" cy="47620"/>
            </a:xfrm>
            <a:custGeom>
              <a:avLst/>
              <a:gdLst/>
              <a:ahLst/>
              <a:cxnLst/>
              <a:rect l="0" t="0" r="0" b="0"/>
              <a:pathLst>
                <a:path w="769939" h="47620">
                  <a:moveTo>
                    <a:pt x="769938" y="23807"/>
                  </a:moveTo>
                  <a:lnTo>
                    <a:pt x="769938" y="23807"/>
                  </a:lnTo>
                  <a:lnTo>
                    <a:pt x="735641" y="22924"/>
                  </a:lnTo>
                  <a:lnTo>
                    <a:pt x="702178" y="15172"/>
                  </a:lnTo>
                  <a:lnTo>
                    <a:pt x="686024" y="11149"/>
                  </a:lnTo>
                  <a:lnTo>
                    <a:pt x="649824" y="8003"/>
                  </a:lnTo>
                  <a:lnTo>
                    <a:pt x="617638" y="2759"/>
                  </a:lnTo>
                  <a:lnTo>
                    <a:pt x="587301" y="1223"/>
                  </a:lnTo>
                  <a:lnTo>
                    <a:pt x="553241" y="540"/>
                  </a:lnTo>
                  <a:lnTo>
                    <a:pt x="520170" y="237"/>
                  </a:lnTo>
                  <a:lnTo>
                    <a:pt x="493713" y="102"/>
                  </a:lnTo>
                  <a:lnTo>
                    <a:pt x="463139" y="42"/>
                  </a:lnTo>
                  <a:lnTo>
                    <a:pt x="431618" y="15"/>
                  </a:lnTo>
                  <a:lnTo>
                    <a:pt x="394038" y="0"/>
                  </a:lnTo>
                  <a:lnTo>
                    <a:pt x="360561" y="878"/>
                  </a:lnTo>
                  <a:lnTo>
                    <a:pt x="328299" y="5449"/>
                  </a:lnTo>
                  <a:lnTo>
                    <a:pt x="296397" y="7196"/>
                  </a:lnTo>
                  <a:lnTo>
                    <a:pt x="263721" y="7713"/>
                  </a:lnTo>
                  <a:lnTo>
                    <a:pt x="227384" y="8749"/>
                  </a:lnTo>
                  <a:lnTo>
                    <a:pt x="193883" y="14250"/>
                  </a:lnTo>
                  <a:lnTo>
                    <a:pt x="161614" y="20582"/>
                  </a:lnTo>
                  <a:lnTo>
                    <a:pt x="129711" y="23733"/>
                  </a:lnTo>
                  <a:lnTo>
                    <a:pt x="97915" y="28978"/>
                  </a:lnTo>
                  <a:lnTo>
                    <a:pt x="67034" y="31807"/>
                  </a:lnTo>
                  <a:lnTo>
                    <a:pt x="30096" y="40216"/>
                  </a:lnTo>
                  <a:lnTo>
                    <a:pt x="0" y="476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0"/>
            <p:cNvSpPr/>
            <p:nvPr>
              <p:custDataLst>
                <p:tags r:id="rId112"/>
              </p:custDataLst>
            </p:nvPr>
          </p:nvSpPr>
          <p:spPr>
            <a:xfrm>
              <a:off x="5175250" y="2913106"/>
              <a:ext cx="521693" cy="181225"/>
            </a:xfrm>
            <a:custGeom>
              <a:avLst/>
              <a:gdLst/>
              <a:ahLst/>
              <a:cxnLst/>
              <a:rect l="0" t="0" r="0" b="0"/>
              <a:pathLst>
                <a:path w="521693" h="181225">
                  <a:moveTo>
                    <a:pt x="0" y="47581"/>
                  </a:moveTo>
                  <a:lnTo>
                    <a:pt x="0" y="47581"/>
                  </a:lnTo>
                  <a:lnTo>
                    <a:pt x="10986" y="30313"/>
                  </a:lnTo>
                  <a:lnTo>
                    <a:pt x="20758" y="21385"/>
                  </a:lnTo>
                  <a:lnTo>
                    <a:pt x="56205" y="5631"/>
                  </a:lnTo>
                  <a:lnTo>
                    <a:pt x="87982" y="455"/>
                  </a:lnTo>
                  <a:lnTo>
                    <a:pt x="120921" y="0"/>
                  </a:lnTo>
                  <a:lnTo>
                    <a:pt x="149416" y="6302"/>
                  </a:lnTo>
                  <a:lnTo>
                    <a:pt x="162942" y="14380"/>
                  </a:lnTo>
                  <a:lnTo>
                    <a:pt x="182868" y="34817"/>
                  </a:lnTo>
                  <a:lnTo>
                    <a:pt x="191517" y="48081"/>
                  </a:lnTo>
                  <a:lnTo>
                    <a:pt x="195362" y="59857"/>
                  </a:lnTo>
                  <a:lnTo>
                    <a:pt x="192367" y="75674"/>
                  </a:lnTo>
                  <a:lnTo>
                    <a:pt x="178720" y="114070"/>
                  </a:lnTo>
                  <a:lnTo>
                    <a:pt x="169389" y="127403"/>
                  </a:lnTo>
                  <a:lnTo>
                    <a:pt x="131995" y="155704"/>
                  </a:lnTo>
                  <a:lnTo>
                    <a:pt x="94862" y="175961"/>
                  </a:lnTo>
                  <a:lnTo>
                    <a:pt x="68878" y="181224"/>
                  </a:lnTo>
                  <a:lnTo>
                    <a:pt x="36830" y="179911"/>
                  </a:lnTo>
                  <a:lnTo>
                    <a:pt x="14146" y="173809"/>
                  </a:lnTo>
                  <a:lnTo>
                    <a:pt x="9430" y="171420"/>
                  </a:lnTo>
                  <a:lnTo>
                    <a:pt x="6287" y="168064"/>
                  </a:lnTo>
                  <a:lnTo>
                    <a:pt x="2794" y="159632"/>
                  </a:lnTo>
                  <a:lnTo>
                    <a:pt x="3626" y="154914"/>
                  </a:lnTo>
                  <a:lnTo>
                    <a:pt x="13226" y="139846"/>
                  </a:lnTo>
                  <a:lnTo>
                    <a:pt x="22341" y="129451"/>
                  </a:lnTo>
                  <a:lnTo>
                    <a:pt x="39327" y="123655"/>
                  </a:lnTo>
                  <a:lnTo>
                    <a:pt x="71331" y="122745"/>
                  </a:lnTo>
                  <a:lnTo>
                    <a:pt x="103155" y="128060"/>
                  </a:lnTo>
                  <a:lnTo>
                    <a:pt x="137087" y="137758"/>
                  </a:lnTo>
                  <a:lnTo>
                    <a:pt x="176487" y="148446"/>
                  </a:lnTo>
                  <a:lnTo>
                    <a:pt x="209429" y="150463"/>
                  </a:lnTo>
                  <a:lnTo>
                    <a:pt x="241480" y="148914"/>
                  </a:lnTo>
                  <a:lnTo>
                    <a:pt x="276907" y="133482"/>
                  </a:lnTo>
                  <a:lnTo>
                    <a:pt x="292402" y="122801"/>
                  </a:lnTo>
                  <a:lnTo>
                    <a:pt x="311043" y="101031"/>
                  </a:lnTo>
                  <a:lnTo>
                    <a:pt x="325974" y="74394"/>
                  </a:lnTo>
                  <a:lnTo>
                    <a:pt x="338181" y="38376"/>
                  </a:lnTo>
                  <a:lnTo>
                    <a:pt x="340384" y="29370"/>
                  </a:lnTo>
                  <a:lnTo>
                    <a:pt x="340694" y="29267"/>
                  </a:lnTo>
                  <a:lnTo>
                    <a:pt x="340900" y="30080"/>
                  </a:lnTo>
                  <a:lnTo>
                    <a:pt x="338777" y="33335"/>
                  </a:lnTo>
                  <a:lnTo>
                    <a:pt x="336976" y="35438"/>
                  </a:lnTo>
                  <a:lnTo>
                    <a:pt x="334442" y="51039"/>
                  </a:lnTo>
                  <a:lnTo>
                    <a:pt x="338553" y="64993"/>
                  </a:lnTo>
                  <a:lnTo>
                    <a:pt x="355059" y="102464"/>
                  </a:lnTo>
                  <a:lnTo>
                    <a:pt x="383923" y="137248"/>
                  </a:lnTo>
                  <a:lnTo>
                    <a:pt x="394352" y="147993"/>
                  </a:lnTo>
                  <a:lnTo>
                    <a:pt x="430917" y="165930"/>
                  </a:lnTo>
                  <a:lnTo>
                    <a:pt x="435445" y="168814"/>
                  </a:lnTo>
                  <a:lnTo>
                    <a:pt x="467177" y="173442"/>
                  </a:lnTo>
                  <a:lnTo>
                    <a:pt x="483682" y="174075"/>
                  </a:lnTo>
                  <a:lnTo>
                    <a:pt x="497486" y="169652"/>
                  </a:lnTo>
                  <a:lnTo>
                    <a:pt x="508618" y="161808"/>
                  </a:lnTo>
                  <a:lnTo>
                    <a:pt x="516506" y="152441"/>
                  </a:lnTo>
                  <a:lnTo>
                    <a:pt x="520600" y="140047"/>
                  </a:lnTo>
                  <a:lnTo>
                    <a:pt x="521692" y="133038"/>
                  </a:lnTo>
                  <a:lnTo>
                    <a:pt x="520655" y="126601"/>
                  </a:lnTo>
                  <a:lnTo>
                    <a:pt x="514801" y="114745"/>
                  </a:lnTo>
                  <a:lnTo>
                    <a:pt x="490715" y="86280"/>
                  </a:lnTo>
                  <a:lnTo>
                    <a:pt x="459247" y="68030"/>
                  </a:lnTo>
                  <a:lnTo>
                    <a:pt x="426723" y="54424"/>
                  </a:lnTo>
                  <a:lnTo>
                    <a:pt x="388512" y="44269"/>
                  </a:lnTo>
                  <a:lnTo>
                    <a:pt x="341312" y="396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6"/>
          <p:cNvGrpSpPr/>
          <p:nvPr/>
        </p:nvGrpSpPr>
        <p:grpSpPr>
          <a:xfrm>
            <a:off x="4881563" y="3286125"/>
            <a:ext cx="166688" cy="111126"/>
            <a:chOff x="4881563" y="3286125"/>
            <a:chExt cx="166688" cy="111126"/>
          </a:xfrm>
        </p:grpSpPr>
        <p:sp>
          <p:nvSpPr>
            <p:cNvPr id="29" name="SMARTInkShape-21"/>
            <p:cNvSpPr/>
            <p:nvPr>
              <p:custDataLst>
                <p:tags r:id="rId102"/>
              </p:custDataLst>
            </p:nvPr>
          </p:nvSpPr>
          <p:spPr>
            <a:xfrm>
              <a:off x="4945062" y="3286125"/>
              <a:ext cx="103189" cy="1"/>
            </a:xfrm>
            <a:custGeom>
              <a:avLst/>
              <a:gdLst/>
              <a:ahLst/>
              <a:cxnLst/>
              <a:rect l="0" t="0" r="0" b="0"/>
              <a:pathLst>
                <a:path w="103189" h="1">
                  <a:moveTo>
                    <a:pt x="103188" y="0"/>
                  </a:moveTo>
                  <a:lnTo>
                    <a:pt x="103188" y="0"/>
                  </a:lnTo>
                  <a:lnTo>
                    <a:pt x="6431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2"/>
            <p:cNvSpPr/>
            <p:nvPr>
              <p:custDataLst>
                <p:tags r:id="rId103"/>
              </p:custDataLst>
            </p:nvPr>
          </p:nvSpPr>
          <p:spPr>
            <a:xfrm>
              <a:off x="4881563" y="3381375"/>
              <a:ext cx="166688" cy="15876"/>
            </a:xfrm>
            <a:custGeom>
              <a:avLst/>
              <a:gdLst/>
              <a:ahLst/>
              <a:cxnLst/>
              <a:rect l="0" t="0" r="0" b="0"/>
              <a:pathLst>
                <a:path w="166688" h="15876">
                  <a:moveTo>
                    <a:pt x="166687" y="0"/>
                  </a:moveTo>
                  <a:lnTo>
                    <a:pt x="166687" y="0"/>
                  </a:lnTo>
                  <a:lnTo>
                    <a:pt x="158586" y="882"/>
                  </a:lnTo>
                  <a:lnTo>
                    <a:pt x="125933" y="6834"/>
                  </a:lnTo>
                  <a:lnTo>
                    <a:pt x="94443" y="7610"/>
                  </a:lnTo>
                  <a:lnTo>
                    <a:pt x="58897" y="8755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7"/>
          <p:cNvGrpSpPr/>
          <p:nvPr/>
        </p:nvGrpSpPr>
        <p:grpSpPr>
          <a:xfrm>
            <a:off x="5175706" y="3222625"/>
            <a:ext cx="592384" cy="293689"/>
            <a:chOff x="5175706" y="3222625"/>
            <a:chExt cx="592384" cy="293689"/>
          </a:xfrm>
        </p:grpSpPr>
        <p:sp>
          <p:nvSpPr>
            <p:cNvPr id="32" name="SMARTInkShape-23"/>
            <p:cNvSpPr/>
            <p:nvPr>
              <p:custDataLst>
                <p:tags r:id="rId96"/>
              </p:custDataLst>
            </p:nvPr>
          </p:nvSpPr>
          <p:spPr>
            <a:xfrm>
              <a:off x="5175706" y="3222625"/>
              <a:ext cx="166233" cy="194000"/>
            </a:xfrm>
            <a:custGeom>
              <a:avLst/>
              <a:gdLst/>
              <a:ahLst/>
              <a:cxnLst/>
              <a:rect l="0" t="0" r="0" b="0"/>
              <a:pathLst>
                <a:path w="166233" h="194000">
                  <a:moveTo>
                    <a:pt x="39232" y="0"/>
                  </a:moveTo>
                  <a:lnTo>
                    <a:pt x="39232" y="0"/>
                  </a:lnTo>
                  <a:lnTo>
                    <a:pt x="43445" y="0"/>
                  </a:lnTo>
                  <a:lnTo>
                    <a:pt x="43804" y="882"/>
                  </a:lnTo>
                  <a:lnTo>
                    <a:pt x="40979" y="7219"/>
                  </a:lnTo>
                  <a:lnTo>
                    <a:pt x="33047" y="46589"/>
                  </a:lnTo>
                  <a:lnTo>
                    <a:pt x="25532" y="81522"/>
                  </a:lnTo>
                  <a:lnTo>
                    <a:pt x="19573" y="117918"/>
                  </a:lnTo>
                  <a:lnTo>
                    <a:pt x="7332" y="156247"/>
                  </a:lnTo>
                  <a:lnTo>
                    <a:pt x="1851" y="173884"/>
                  </a:lnTo>
                  <a:lnTo>
                    <a:pt x="0" y="187218"/>
                  </a:lnTo>
                  <a:lnTo>
                    <a:pt x="1612" y="189194"/>
                  </a:lnTo>
                  <a:lnTo>
                    <a:pt x="8106" y="193741"/>
                  </a:lnTo>
                  <a:lnTo>
                    <a:pt x="19224" y="193999"/>
                  </a:lnTo>
                  <a:lnTo>
                    <a:pt x="55607" y="190079"/>
                  </a:lnTo>
                  <a:lnTo>
                    <a:pt x="91865" y="183338"/>
                  </a:lnTo>
                  <a:lnTo>
                    <a:pt x="127203" y="182664"/>
                  </a:lnTo>
                  <a:lnTo>
                    <a:pt x="166232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4"/>
            <p:cNvSpPr/>
            <p:nvPr>
              <p:custDataLst>
                <p:tags r:id="rId97"/>
              </p:custDataLst>
            </p:nvPr>
          </p:nvSpPr>
          <p:spPr>
            <a:xfrm>
              <a:off x="5310188" y="3286125"/>
              <a:ext cx="31751" cy="230189"/>
            </a:xfrm>
            <a:custGeom>
              <a:avLst/>
              <a:gdLst/>
              <a:ahLst/>
              <a:cxnLst/>
              <a:rect l="0" t="0" r="0" b="0"/>
              <a:pathLst>
                <a:path w="31751" h="230189">
                  <a:moveTo>
                    <a:pt x="31750" y="0"/>
                  </a:moveTo>
                  <a:lnTo>
                    <a:pt x="31750" y="0"/>
                  </a:lnTo>
                  <a:lnTo>
                    <a:pt x="31750" y="38053"/>
                  </a:lnTo>
                  <a:lnTo>
                    <a:pt x="31750" y="70953"/>
                  </a:lnTo>
                  <a:lnTo>
                    <a:pt x="29398" y="105396"/>
                  </a:lnTo>
                  <a:lnTo>
                    <a:pt x="23115" y="141177"/>
                  </a:lnTo>
                  <a:lnTo>
                    <a:pt x="15946" y="178321"/>
                  </a:lnTo>
                  <a:lnTo>
                    <a:pt x="0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5"/>
            <p:cNvSpPr/>
            <p:nvPr>
              <p:custDataLst>
                <p:tags r:id="rId98"/>
              </p:custDataLst>
            </p:nvPr>
          </p:nvSpPr>
          <p:spPr>
            <a:xfrm>
              <a:off x="5389926" y="3270250"/>
              <a:ext cx="118700" cy="150272"/>
            </a:xfrm>
            <a:custGeom>
              <a:avLst/>
              <a:gdLst/>
              <a:ahLst/>
              <a:cxnLst/>
              <a:rect l="0" t="0" r="0" b="0"/>
              <a:pathLst>
                <a:path w="118700" h="150272">
                  <a:moveTo>
                    <a:pt x="7574" y="0"/>
                  </a:moveTo>
                  <a:lnTo>
                    <a:pt x="7574" y="0"/>
                  </a:lnTo>
                  <a:lnTo>
                    <a:pt x="11787" y="0"/>
                  </a:lnTo>
                  <a:lnTo>
                    <a:pt x="16208" y="4704"/>
                  </a:lnTo>
                  <a:lnTo>
                    <a:pt x="18622" y="8427"/>
                  </a:lnTo>
                  <a:lnTo>
                    <a:pt x="22018" y="26310"/>
                  </a:lnTo>
                  <a:lnTo>
                    <a:pt x="22284" y="50601"/>
                  </a:lnTo>
                  <a:lnTo>
                    <a:pt x="17028" y="70555"/>
                  </a:lnTo>
                  <a:lnTo>
                    <a:pt x="10767" y="84601"/>
                  </a:lnTo>
                  <a:lnTo>
                    <a:pt x="3781" y="119750"/>
                  </a:lnTo>
                  <a:lnTo>
                    <a:pt x="0" y="144652"/>
                  </a:lnTo>
                  <a:lnTo>
                    <a:pt x="760" y="146706"/>
                  </a:lnTo>
                  <a:lnTo>
                    <a:pt x="2150" y="148074"/>
                  </a:lnTo>
                  <a:lnTo>
                    <a:pt x="6044" y="149595"/>
                  </a:lnTo>
                  <a:lnTo>
                    <a:pt x="10715" y="150271"/>
                  </a:lnTo>
                  <a:lnTo>
                    <a:pt x="50393" y="142697"/>
                  </a:lnTo>
                  <a:lnTo>
                    <a:pt x="88824" y="135735"/>
                  </a:lnTo>
                  <a:lnTo>
                    <a:pt x="118699" y="134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6"/>
            <p:cNvSpPr/>
            <p:nvPr>
              <p:custDataLst>
                <p:tags r:id="rId99"/>
              </p:custDataLst>
            </p:nvPr>
          </p:nvSpPr>
          <p:spPr>
            <a:xfrm>
              <a:off x="5508625" y="3286125"/>
              <a:ext cx="31751" cy="198438"/>
            </a:xfrm>
            <a:custGeom>
              <a:avLst/>
              <a:gdLst/>
              <a:ahLst/>
              <a:cxnLst/>
              <a:rect l="0" t="0" r="0" b="0"/>
              <a:pathLst>
                <a:path w="31751" h="198438">
                  <a:moveTo>
                    <a:pt x="31750" y="0"/>
                  </a:moveTo>
                  <a:lnTo>
                    <a:pt x="31750" y="0"/>
                  </a:lnTo>
                  <a:lnTo>
                    <a:pt x="30868" y="13555"/>
                  </a:lnTo>
                  <a:lnTo>
                    <a:pt x="25467" y="45501"/>
                  </a:lnTo>
                  <a:lnTo>
                    <a:pt x="21951" y="76393"/>
                  </a:lnTo>
                  <a:lnTo>
                    <a:pt x="15323" y="107008"/>
                  </a:lnTo>
                  <a:lnTo>
                    <a:pt x="0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7"/>
            <p:cNvSpPr/>
            <p:nvPr>
              <p:custDataLst>
                <p:tags r:id="rId100"/>
              </p:custDataLst>
            </p:nvPr>
          </p:nvSpPr>
          <p:spPr>
            <a:xfrm>
              <a:off x="5572125" y="3484562"/>
              <a:ext cx="1" cy="15877"/>
            </a:xfrm>
            <a:custGeom>
              <a:avLst/>
              <a:gdLst/>
              <a:ahLst/>
              <a:cxnLst/>
              <a:rect l="0" t="0" r="0" b="0"/>
              <a:pathLst>
                <a:path w="1" h="15877">
                  <a:moveTo>
                    <a:pt x="0" y="15876"/>
                  </a:moveTo>
                  <a:lnTo>
                    <a:pt x="0" y="1587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8"/>
            <p:cNvSpPr/>
            <p:nvPr>
              <p:custDataLst>
                <p:tags r:id="rId101"/>
              </p:custDataLst>
            </p:nvPr>
          </p:nvSpPr>
          <p:spPr>
            <a:xfrm>
              <a:off x="5611812" y="3258568"/>
              <a:ext cx="156278" cy="218058"/>
            </a:xfrm>
            <a:custGeom>
              <a:avLst/>
              <a:gdLst/>
              <a:ahLst/>
              <a:cxnLst/>
              <a:rect l="0" t="0" r="0" b="0"/>
              <a:pathLst>
                <a:path w="156278" h="218058">
                  <a:moveTo>
                    <a:pt x="0" y="43432"/>
                  </a:moveTo>
                  <a:lnTo>
                    <a:pt x="0" y="43432"/>
                  </a:lnTo>
                  <a:lnTo>
                    <a:pt x="25881" y="19904"/>
                  </a:lnTo>
                  <a:lnTo>
                    <a:pt x="45387" y="9093"/>
                  </a:lnTo>
                  <a:lnTo>
                    <a:pt x="84056" y="2097"/>
                  </a:lnTo>
                  <a:lnTo>
                    <a:pt x="90434" y="0"/>
                  </a:lnTo>
                  <a:lnTo>
                    <a:pt x="104574" y="22"/>
                  </a:lnTo>
                  <a:lnTo>
                    <a:pt x="141294" y="4136"/>
                  </a:lnTo>
                  <a:lnTo>
                    <a:pt x="150404" y="7740"/>
                  </a:lnTo>
                  <a:lnTo>
                    <a:pt x="153186" y="10818"/>
                  </a:lnTo>
                  <a:lnTo>
                    <a:pt x="156277" y="18942"/>
                  </a:lnTo>
                  <a:lnTo>
                    <a:pt x="155298" y="28432"/>
                  </a:lnTo>
                  <a:lnTo>
                    <a:pt x="147438" y="46043"/>
                  </a:lnTo>
                  <a:lnTo>
                    <a:pt x="125049" y="85004"/>
                  </a:lnTo>
                  <a:lnTo>
                    <a:pt x="96679" y="120910"/>
                  </a:lnTo>
                  <a:lnTo>
                    <a:pt x="91476" y="128725"/>
                  </a:lnTo>
                  <a:lnTo>
                    <a:pt x="76069" y="154617"/>
                  </a:lnTo>
                  <a:lnTo>
                    <a:pt x="39688" y="2180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8"/>
          <p:cNvGrpSpPr/>
          <p:nvPr/>
        </p:nvGrpSpPr>
        <p:grpSpPr>
          <a:xfrm>
            <a:off x="984250" y="3992796"/>
            <a:ext cx="277814" cy="222017"/>
            <a:chOff x="984250" y="3992796"/>
            <a:chExt cx="277814" cy="222017"/>
          </a:xfrm>
        </p:grpSpPr>
        <p:sp>
          <p:nvSpPr>
            <p:cNvPr id="39" name="SMARTInkShape-29"/>
            <p:cNvSpPr/>
            <p:nvPr>
              <p:custDataLst>
                <p:tags r:id="rId94"/>
              </p:custDataLst>
            </p:nvPr>
          </p:nvSpPr>
          <p:spPr>
            <a:xfrm>
              <a:off x="984250" y="4008437"/>
              <a:ext cx="12453" cy="206376"/>
            </a:xfrm>
            <a:custGeom>
              <a:avLst/>
              <a:gdLst/>
              <a:ahLst/>
              <a:cxnLst/>
              <a:rect l="0" t="0" r="0" b="0"/>
              <a:pathLst>
                <a:path w="12453" h="206376">
                  <a:moveTo>
                    <a:pt x="7938" y="0"/>
                  </a:moveTo>
                  <a:lnTo>
                    <a:pt x="7938" y="0"/>
                  </a:lnTo>
                  <a:lnTo>
                    <a:pt x="3724" y="8428"/>
                  </a:lnTo>
                  <a:lnTo>
                    <a:pt x="1103" y="30524"/>
                  </a:lnTo>
                  <a:lnTo>
                    <a:pt x="5673" y="64140"/>
                  </a:lnTo>
                  <a:lnTo>
                    <a:pt x="7490" y="99133"/>
                  </a:lnTo>
                  <a:lnTo>
                    <a:pt x="10157" y="120213"/>
                  </a:lnTo>
                  <a:lnTo>
                    <a:pt x="12452" y="136331"/>
                  </a:lnTo>
                  <a:lnTo>
                    <a:pt x="9090" y="170720"/>
                  </a:lnTo>
                  <a:lnTo>
                    <a:pt x="0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0"/>
            <p:cNvSpPr/>
            <p:nvPr>
              <p:custDataLst>
                <p:tags r:id="rId95"/>
              </p:custDataLst>
            </p:nvPr>
          </p:nvSpPr>
          <p:spPr>
            <a:xfrm>
              <a:off x="1088147" y="3992796"/>
              <a:ext cx="173917" cy="214080"/>
            </a:xfrm>
            <a:custGeom>
              <a:avLst/>
              <a:gdLst/>
              <a:ahLst/>
              <a:cxnLst/>
              <a:rect l="0" t="0" r="0" b="0"/>
              <a:pathLst>
                <a:path w="173917" h="214080">
                  <a:moveTo>
                    <a:pt x="23103" y="39454"/>
                  </a:moveTo>
                  <a:lnTo>
                    <a:pt x="23103" y="39454"/>
                  </a:lnTo>
                  <a:lnTo>
                    <a:pt x="58571" y="5749"/>
                  </a:lnTo>
                  <a:lnTo>
                    <a:pt x="68559" y="2425"/>
                  </a:lnTo>
                  <a:lnTo>
                    <a:pt x="106708" y="0"/>
                  </a:lnTo>
                  <a:lnTo>
                    <a:pt x="127544" y="4049"/>
                  </a:lnTo>
                  <a:lnTo>
                    <a:pt x="138019" y="10783"/>
                  </a:lnTo>
                  <a:lnTo>
                    <a:pt x="156143" y="33693"/>
                  </a:lnTo>
                  <a:lnTo>
                    <a:pt x="159255" y="50710"/>
                  </a:lnTo>
                  <a:lnTo>
                    <a:pt x="154067" y="86167"/>
                  </a:lnTo>
                  <a:lnTo>
                    <a:pt x="141991" y="121943"/>
                  </a:lnTo>
                  <a:lnTo>
                    <a:pt x="117641" y="159487"/>
                  </a:lnTo>
                  <a:lnTo>
                    <a:pt x="101259" y="182030"/>
                  </a:lnTo>
                  <a:lnTo>
                    <a:pt x="61987" y="204805"/>
                  </a:lnTo>
                  <a:lnTo>
                    <a:pt x="42953" y="211331"/>
                  </a:lnTo>
                  <a:lnTo>
                    <a:pt x="21929" y="213264"/>
                  </a:lnTo>
                  <a:lnTo>
                    <a:pt x="11410" y="211365"/>
                  </a:lnTo>
                  <a:lnTo>
                    <a:pt x="7370" y="209624"/>
                  </a:lnTo>
                  <a:lnTo>
                    <a:pt x="4677" y="206699"/>
                  </a:lnTo>
                  <a:lnTo>
                    <a:pt x="1684" y="198745"/>
                  </a:lnTo>
                  <a:lnTo>
                    <a:pt x="0" y="184351"/>
                  </a:lnTo>
                  <a:lnTo>
                    <a:pt x="3714" y="168915"/>
                  </a:lnTo>
                  <a:lnTo>
                    <a:pt x="10401" y="153170"/>
                  </a:lnTo>
                  <a:lnTo>
                    <a:pt x="15400" y="147321"/>
                  </a:lnTo>
                  <a:lnTo>
                    <a:pt x="20561" y="144721"/>
                  </a:lnTo>
                  <a:lnTo>
                    <a:pt x="28425" y="142376"/>
                  </a:lnTo>
                  <a:lnTo>
                    <a:pt x="33700" y="138701"/>
                  </a:lnTo>
                  <a:lnTo>
                    <a:pt x="50055" y="135888"/>
                  </a:lnTo>
                  <a:lnTo>
                    <a:pt x="87016" y="143494"/>
                  </a:lnTo>
                  <a:lnTo>
                    <a:pt x="105834" y="150832"/>
                  </a:lnTo>
                  <a:lnTo>
                    <a:pt x="143908" y="181845"/>
                  </a:lnTo>
                  <a:lnTo>
                    <a:pt x="153523" y="189169"/>
                  </a:lnTo>
                  <a:lnTo>
                    <a:pt x="173916" y="2140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9"/>
          <p:cNvGrpSpPr/>
          <p:nvPr/>
        </p:nvGrpSpPr>
        <p:grpSpPr>
          <a:xfrm>
            <a:off x="1571625" y="3961220"/>
            <a:ext cx="317501" cy="253593"/>
            <a:chOff x="1571625" y="3961220"/>
            <a:chExt cx="317501" cy="253593"/>
          </a:xfrm>
        </p:grpSpPr>
        <p:sp>
          <p:nvSpPr>
            <p:cNvPr id="42" name="SMARTInkShape-31"/>
            <p:cNvSpPr/>
            <p:nvPr>
              <p:custDataLst>
                <p:tags r:id="rId92"/>
              </p:custDataLst>
            </p:nvPr>
          </p:nvSpPr>
          <p:spPr>
            <a:xfrm>
              <a:off x="1571625" y="4016702"/>
              <a:ext cx="7939" cy="198111"/>
            </a:xfrm>
            <a:custGeom>
              <a:avLst/>
              <a:gdLst/>
              <a:ahLst/>
              <a:cxnLst/>
              <a:rect l="0" t="0" r="0" b="0"/>
              <a:pathLst>
                <a:path w="7939" h="198111">
                  <a:moveTo>
                    <a:pt x="0" y="7610"/>
                  </a:moveTo>
                  <a:lnTo>
                    <a:pt x="0" y="7610"/>
                  </a:lnTo>
                  <a:lnTo>
                    <a:pt x="0" y="0"/>
                  </a:lnTo>
                  <a:lnTo>
                    <a:pt x="0" y="33036"/>
                  </a:lnTo>
                  <a:lnTo>
                    <a:pt x="4214" y="67705"/>
                  </a:lnTo>
                  <a:lnTo>
                    <a:pt x="7447" y="106419"/>
                  </a:lnTo>
                  <a:lnTo>
                    <a:pt x="7792" y="138016"/>
                  </a:lnTo>
                  <a:lnTo>
                    <a:pt x="7918" y="175857"/>
                  </a:lnTo>
                  <a:lnTo>
                    <a:pt x="7938" y="1981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2"/>
            <p:cNvSpPr/>
            <p:nvPr>
              <p:custDataLst>
                <p:tags r:id="rId93"/>
              </p:custDataLst>
            </p:nvPr>
          </p:nvSpPr>
          <p:spPr>
            <a:xfrm>
              <a:off x="1682750" y="3961220"/>
              <a:ext cx="206376" cy="229781"/>
            </a:xfrm>
            <a:custGeom>
              <a:avLst/>
              <a:gdLst/>
              <a:ahLst/>
              <a:cxnLst/>
              <a:rect l="0" t="0" r="0" b="0"/>
              <a:pathLst>
                <a:path w="206376" h="229781">
                  <a:moveTo>
                    <a:pt x="0" y="78968"/>
                  </a:moveTo>
                  <a:lnTo>
                    <a:pt x="0" y="78968"/>
                  </a:lnTo>
                  <a:lnTo>
                    <a:pt x="0" y="74754"/>
                  </a:lnTo>
                  <a:lnTo>
                    <a:pt x="2352" y="70333"/>
                  </a:lnTo>
                  <a:lnTo>
                    <a:pt x="30713" y="33511"/>
                  </a:lnTo>
                  <a:lnTo>
                    <a:pt x="45456" y="17972"/>
                  </a:lnTo>
                  <a:lnTo>
                    <a:pt x="58126" y="12171"/>
                  </a:lnTo>
                  <a:lnTo>
                    <a:pt x="93824" y="2686"/>
                  </a:lnTo>
                  <a:lnTo>
                    <a:pt x="125527" y="0"/>
                  </a:lnTo>
                  <a:lnTo>
                    <a:pt x="150376" y="3927"/>
                  </a:lnTo>
                  <a:lnTo>
                    <a:pt x="170282" y="14890"/>
                  </a:lnTo>
                  <a:lnTo>
                    <a:pt x="187351" y="29309"/>
                  </a:lnTo>
                  <a:lnTo>
                    <a:pt x="199366" y="48967"/>
                  </a:lnTo>
                  <a:lnTo>
                    <a:pt x="204298" y="71548"/>
                  </a:lnTo>
                  <a:lnTo>
                    <a:pt x="199359" y="110273"/>
                  </a:lnTo>
                  <a:lnTo>
                    <a:pt x="194496" y="128813"/>
                  </a:lnTo>
                  <a:lnTo>
                    <a:pt x="179497" y="151562"/>
                  </a:lnTo>
                  <a:lnTo>
                    <a:pt x="160121" y="172595"/>
                  </a:lnTo>
                  <a:lnTo>
                    <a:pt x="140929" y="183536"/>
                  </a:lnTo>
                  <a:lnTo>
                    <a:pt x="122700" y="188150"/>
                  </a:lnTo>
                  <a:lnTo>
                    <a:pt x="83211" y="189922"/>
                  </a:lnTo>
                  <a:lnTo>
                    <a:pt x="43541" y="172195"/>
                  </a:lnTo>
                  <a:lnTo>
                    <a:pt x="39611" y="168459"/>
                  </a:lnTo>
                  <a:lnTo>
                    <a:pt x="28571" y="148917"/>
                  </a:lnTo>
                  <a:lnTo>
                    <a:pt x="27867" y="145003"/>
                  </a:lnTo>
                  <a:lnTo>
                    <a:pt x="29436" y="135951"/>
                  </a:lnTo>
                  <a:lnTo>
                    <a:pt x="35425" y="128400"/>
                  </a:lnTo>
                  <a:lnTo>
                    <a:pt x="53643" y="116366"/>
                  </a:lnTo>
                  <a:lnTo>
                    <a:pt x="69007" y="112391"/>
                  </a:lnTo>
                  <a:lnTo>
                    <a:pt x="103181" y="117698"/>
                  </a:lnTo>
                  <a:lnTo>
                    <a:pt x="121412" y="126799"/>
                  </a:lnTo>
                  <a:lnTo>
                    <a:pt x="144940" y="146559"/>
                  </a:lnTo>
                  <a:lnTo>
                    <a:pt x="166573" y="170322"/>
                  </a:lnTo>
                  <a:lnTo>
                    <a:pt x="171903" y="174266"/>
                  </a:lnTo>
                  <a:lnTo>
                    <a:pt x="180177" y="185704"/>
                  </a:lnTo>
                  <a:lnTo>
                    <a:pt x="206375" y="2297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10"/>
          <p:cNvGrpSpPr/>
          <p:nvPr/>
        </p:nvGrpSpPr>
        <p:grpSpPr>
          <a:xfrm>
            <a:off x="6961188" y="4659313"/>
            <a:ext cx="412750" cy="706438"/>
            <a:chOff x="6961188" y="4659313"/>
            <a:chExt cx="412750" cy="706438"/>
          </a:xfrm>
        </p:grpSpPr>
        <p:sp>
          <p:nvSpPr>
            <p:cNvPr id="45" name="SMARTInkShape-33"/>
            <p:cNvSpPr/>
            <p:nvPr>
              <p:custDataLst>
                <p:tags r:id="rId90"/>
              </p:custDataLst>
            </p:nvPr>
          </p:nvSpPr>
          <p:spPr>
            <a:xfrm>
              <a:off x="6961188" y="5119688"/>
              <a:ext cx="341312" cy="246063"/>
            </a:xfrm>
            <a:custGeom>
              <a:avLst/>
              <a:gdLst/>
              <a:ahLst/>
              <a:cxnLst/>
              <a:rect l="0" t="0" r="0" b="0"/>
              <a:pathLst>
                <a:path w="341312" h="246063">
                  <a:moveTo>
                    <a:pt x="0" y="0"/>
                  </a:moveTo>
                  <a:lnTo>
                    <a:pt x="0" y="0"/>
                  </a:lnTo>
                  <a:lnTo>
                    <a:pt x="4212" y="0"/>
                  </a:lnTo>
                  <a:lnTo>
                    <a:pt x="39632" y="17268"/>
                  </a:lnTo>
                  <a:lnTo>
                    <a:pt x="75640" y="41530"/>
                  </a:lnTo>
                  <a:lnTo>
                    <a:pt x="109504" y="65464"/>
                  </a:lnTo>
                  <a:lnTo>
                    <a:pt x="143880" y="92514"/>
                  </a:lnTo>
                  <a:lnTo>
                    <a:pt x="182695" y="125332"/>
                  </a:lnTo>
                  <a:lnTo>
                    <a:pt x="218551" y="152050"/>
                  </a:lnTo>
                  <a:lnTo>
                    <a:pt x="253269" y="177351"/>
                  </a:lnTo>
                  <a:lnTo>
                    <a:pt x="285605" y="204562"/>
                  </a:lnTo>
                  <a:lnTo>
                    <a:pt x="341311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4"/>
            <p:cNvSpPr/>
            <p:nvPr>
              <p:custDataLst>
                <p:tags r:id="rId91"/>
              </p:custDataLst>
            </p:nvPr>
          </p:nvSpPr>
          <p:spPr>
            <a:xfrm>
              <a:off x="6977063" y="4659313"/>
              <a:ext cx="396875" cy="381000"/>
            </a:xfrm>
            <a:custGeom>
              <a:avLst/>
              <a:gdLst/>
              <a:ahLst/>
              <a:cxnLst/>
              <a:rect l="0" t="0" r="0" b="0"/>
              <a:pathLst>
                <a:path w="396875" h="381000">
                  <a:moveTo>
                    <a:pt x="0" y="0"/>
                  </a:moveTo>
                  <a:lnTo>
                    <a:pt x="0" y="0"/>
                  </a:lnTo>
                  <a:lnTo>
                    <a:pt x="37317" y="33103"/>
                  </a:lnTo>
                  <a:lnTo>
                    <a:pt x="75649" y="68039"/>
                  </a:lnTo>
                  <a:lnTo>
                    <a:pt x="112597" y="104689"/>
                  </a:lnTo>
                  <a:lnTo>
                    <a:pt x="151005" y="134438"/>
                  </a:lnTo>
                  <a:lnTo>
                    <a:pt x="172329" y="153015"/>
                  </a:lnTo>
                  <a:lnTo>
                    <a:pt x="206236" y="185335"/>
                  </a:lnTo>
                  <a:lnTo>
                    <a:pt x="239325" y="218401"/>
                  </a:lnTo>
                  <a:lnTo>
                    <a:pt x="274807" y="251248"/>
                  </a:lnTo>
                  <a:lnTo>
                    <a:pt x="312186" y="290136"/>
                  </a:lnTo>
                  <a:lnTo>
                    <a:pt x="347705" y="328176"/>
                  </a:lnTo>
                  <a:lnTo>
                    <a:pt x="382433" y="366464"/>
                  </a:lnTo>
                  <a:lnTo>
                    <a:pt x="388937" y="373062"/>
                  </a:lnTo>
                  <a:lnTo>
                    <a:pt x="396874" y="380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11"/>
          <p:cNvGrpSpPr/>
          <p:nvPr/>
        </p:nvGrpSpPr>
        <p:grpSpPr>
          <a:xfrm>
            <a:off x="2238375" y="3953698"/>
            <a:ext cx="216219" cy="284928"/>
            <a:chOff x="2238375" y="3953698"/>
            <a:chExt cx="216219" cy="284928"/>
          </a:xfrm>
        </p:grpSpPr>
        <p:sp>
          <p:nvSpPr>
            <p:cNvPr id="48" name="SMARTInkShape-35"/>
            <p:cNvSpPr/>
            <p:nvPr>
              <p:custDataLst>
                <p:tags r:id="rId87"/>
              </p:custDataLst>
            </p:nvPr>
          </p:nvSpPr>
          <p:spPr>
            <a:xfrm>
              <a:off x="2238375" y="3984625"/>
              <a:ext cx="7939" cy="206376"/>
            </a:xfrm>
            <a:custGeom>
              <a:avLst/>
              <a:gdLst/>
              <a:ahLst/>
              <a:cxnLst/>
              <a:rect l="0" t="0" r="0" b="0"/>
              <a:pathLst>
                <a:path w="7939" h="206376">
                  <a:moveTo>
                    <a:pt x="0" y="0"/>
                  </a:moveTo>
                  <a:lnTo>
                    <a:pt x="0" y="0"/>
                  </a:lnTo>
                  <a:lnTo>
                    <a:pt x="0" y="30606"/>
                  </a:lnTo>
                  <a:lnTo>
                    <a:pt x="0" y="63161"/>
                  </a:lnTo>
                  <a:lnTo>
                    <a:pt x="0" y="95150"/>
                  </a:lnTo>
                  <a:lnTo>
                    <a:pt x="0" y="131788"/>
                  </a:lnTo>
                  <a:lnTo>
                    <a:pt x="7938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6"/>
            <p:cNvSpPr/>
            <p:nvPr>
              <p:custDataLst>
                <p:tags r:id="rId88"/>
              </p:custDataLst>
            </p:nvPr>
          </p:nvSpPr>
          <p:spPr>
            <a:xfrm>
              <a:off x="2317750" y="3953698"/>
              <a:ext cx="117095" cy="30928"/>
            </a:xfrm>
            <a:custGeom>
              <a:avLst/>
              <a:gdLst/>
              <a:ahLst/>
              <a:cxnLst/>
              <a:rect l="0" t="0" r="0" b="0"/>
              <a:pathLst>
                <a:path w="117095" h="30928">
                  <a:moveTo>
                    <a:pt x="0" y="30927"/>
                  </a:moveTo>
                  <a:lnTo>
                    <a:pt x="0" y="30927"/>
                  </a:lnTo>
                  <a:lnTo>
                    <a:pt x="4214" y="30927"/>
                  </a:lnTo>
                  <a:lnTo>
                    <a:pt x="15262" y="26713"/>
                  </a:lnTo>
                  <a:lnTo>
                    <a:pt x="46751" y="12269"/>
                  </a:lnTo>
                  <a:lnTo>
                    <a:pt x="79202" y="7251"/>
                  </a:lnTo>
                  <a:lnTo>
                    <a:pt x="116957" y="2"/>
                  </a:lnTo>
                  <a:lnTo>
                    <a:pt x="1170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7"/>
            <p:cNvSpPr/>
            <p:nvPr>
              <p:custDataLst>
                <p:tags r:id="rId89"/>
              </p:custDataLst>
            </p:nvPr>
          </p:nvSpPr>
          <p:spPr>
            <a:xfrm>
              <a:off x="2405062" y="4169146"/>
              <a:ext cx="49532" cy="69480"/>
            </a:xfrm>
            <a:custGeom>
              <a:avLst/>
              <a:gdLst/>
              <a:ahLst/>
              <a:cxnLst/>
              <a:rect l="0" t="0" r="0" b="0"/>
              <a:pathLst>
                <a:path w="49532" h="69480">
                  <a:moveTo>
                    <a:pt x="49531" y="0"/>
                  </a:moveTo>
                  <a:lnTo>
                    <a:pt x="49531" y="0"/>
                  </a:lnTo>
                  <a:lnTo>
                    <a:pt x="43308" y="8545"/>
                  </a:lnTo>
                  <a:lnTo>
                    <a:pt x="21089" y="39486"/>
                  </a:lnTo>
                  <a:lnTo>
                    <a:pt x="0" y="694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SMARTInkShape-38"/>
          <p:cNvSpPr/>
          <p:nvPr>
            <p:custDataLst>
              <p:tags r:id="rId1"/>
            </p:custDataLst>
          </p:nvPr>
        </p:nvSpPr>
        <p:spPr>
          <a:xfrm>
            <a:off x="6913563" y="5461154"/>
            <a:ext cx="531812" cy="618972"/>
          </a:xfrm>
          <a:custGeom>
            <a:avLst/>
            <a:gdLst/>
            <a:ahLst/>
            <a:cxnLst/>
            <a:rect l="0" t="0" r="0" b="0"/>
            <a:pathLst>
              <a:path w="531812" h="618972">
                <a:moveTo>
                  <a:pt x="0" y="23659"/>
                </a:moveTo>
                <a:lnTo>
                  <a:pt x="0" y="23659"/>
                </a:lnTo>
                <a:lnTo>
                  <a:pt x="14444" y="1602"/>
                </a:lnTo>
                <a:lnTo>
                  <a:pt x="17590" y="626"/>
                </a:lnTo>
                <a:lnTo>
                  <a:pt x="22583" y="0"/>
                </a:lnTo>
                <a:lnTo>
                  <a:pt x="27661" y="4105"/>
                </a:lnTo>
                <a:lnTo>
                  <a:pt x="38161" y="18848"/>
                </a:lnTo>
                <a:lnTo>
                  <a:pt x="72662" y="55763"/>
                </a:lnTo>
                <a:lnTo>
                  <a:pt x="105094" y="93203"/>
                </a:lnTo>
                <a:lnTo>
                  <a:pt x="139887" y="131045"/>
                </a:lnTo>
                <a:lnTo>
                  <a:pt x="176776" y="168619"/>
                </a:lnTo>
                <a:lnTo>
                  <a:pt x="208976" y="206334"/>
                </a:lnTo>
                <a:lnTo>
                  <a:pt x="240766" y="241277"/>
                </a:lnTo>
                <a:lnTo>
                  <a:pt x="272520" y="279549"/>
                </a:lnTo>
                <a:lnTo>
                  <a:pt x="305152" y="313752"/>
                </a:lnTo>
                <a:lnTo>
                  <a:pt x="337767" y="352747"/>
                </a:lnTo>
                <a:lnTo>
                  <a:pt x="366882" y="388842"/>
                </a:lnTo>
                <a:lnTo>
                  <a:pt x="397269" y="422468"/>
                </a:lnTo>
                <a:lnTo>
                  <a:pt x="422595" y="458773"/>
                </a:lnTo>
                <a:lnTo>
                  <a:pt x="453563" y="495154"/>
                </a:lnTo>
                <a:lnTo>
                  <a:pt x="463942" y="512022"/>
                </a:lnTo>
                <a:lnTo>
                  <a:pt x="475876" y="534052"/>
                </a:lnTo>
                <a:lnTo>
                  <a:pt x="504441" y="572940"/>
                </a:lnTo>
                <a:lnTo>
                  <a:pt x="512138" y="583480"/>
                </a:lnTo>
                <a:lnTo>
                  <a:pt x="517538" y="594941"/>
                </a:lnTo>
                <a:lnTo>
                  <a:pt x="521058" y="600354"/>
                </a:lnTo>
                <a:lnTo>
                  <a:pt x="523875" y="611032"/>
                </a:lnTo>
                <a:lnTo>
                  <a:pt x="523875" y="618971"/>
                </a:lnTo>
                <a:lnTo>
                  <a:pt x="523875" y="611034"/>
                </a:lnTo>
                <a:lnTo>
                  <a:pt x="523875" y="618971"/>
                </a:lnTo>
                <a:lnTo>
                  <a:pt x="531803" y="618971"/>
                </a:lnTo>
                <a:lnTo>
                  <a:pt x="531811" y="611034"/>
                </a:lnTo>
                <a:lnTo>
                  <a:pt x="523875" y="61103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Shape-39"/>
          <p:cNvSpPr/>
          <p:nvPr>
            <p:custDataLst>
              <p:tags r:id="rId2"/>
            </p:custDataLst>
          </p:nvPr>
        </p:nvSpPr>
        <p:spPr>
          <a:xfrm>
            <a:off x="5726661" y="2389188"/>
            <a:ext cx="528090" cy="309563"/>
          </a:xfrm>
          <a:custGeom>
            <a:avLst/>
            <a:gdLst/>
            <a:ahLst/>
            <a:cxnLst/>
            <a:rect l="0" t="0" r="0" b="0"/>
            <a:pathLst>
              <a:path w="528090" h="309563">
                <a:moveTo>
                  <a:pt x="4214" y="0"/>
                </a:moveTo>
                <a:lnTo>
                  <a:pt x="4214" y="0"/>
                </a:lnTo>
                <a:lnTo>
                  <a:pt x="0" y="0"/>
                </a:lnTo>
                <a:lnTo>
                  <a:pt x="38384" y="20784"/>
                </a:lnTo>
                <a:lnTo>
                  <a:pt x="63978" y="40167"/>
                </a:lnTo>
                <a:lnTo>
                  <a:pt x="100017" y="57629"/>
                </a:lnTo>
                <a:lnTo>
                  <a:pt x="128144" y="74401"/>
                </a:lnTo>
                <a:lnTo>
                  <a:pt x="159702" y="93776"/>
                </a:lnTo>
                <a:lnTo>
                  <a:pt x="198283" y="116125"/>
                </a:lnTo>
                <a:lnTo>
                  <a:pt x="233538" y="137525"/>
                </a:lnTo>
                <a:lnTo>
                  <a:pt x="265981" y="156386"/>
                </a:lnTo>
                <a:lnTo>
                  <a:pt x="302081" y="173080"/>
                </a:lnTo>
                <a:lnTo>
                  <a:pt x="335965" y="193362"/>
                </a:lnTo>
                <a:lnTo>
                  <a:pt x="362910" y="212003"/>
                </a:lnTo>
                <a:lnTo>
                  <a:pt x="383309" y="223917"/>
                </a:lnTo>
                <a:lnTo>
                  <a:pt x="402876" y="236266"/>
                </a:lnTo>
                <a:lnTo>
                  <a:pt x="440130" y="257446"/>
                </a:lnTo>
                <a:lnTo>
                  <a:pt x="466290" y="275618"/>
                </a:lnTo>
                <a:lnTo>
                  <a:pt x="486554" y="287451"/>
                </a:lnTo>
                <a:lnTo>
                  <a:pt x="508279" y="305213"/>
                </a:lnTo>
                <a:lnTo>
                  <a:pt x="520147" y="309561"/>
                </a:lnTo>
                <a:lnTo>
                  <a:pt x="528089" y="309562"/>
                </a:lnTo>
                <a:lnTo>
                  <a:pt x="528089" y="301722"/>
                </a:lnTo>
                <a:lnTo>
                  <a:pt x="521255" y="301633"/>
                </a:lnTo>
                <a:lnTo>
                  <a:pt x="520888" y="300748"/>
                </a:lnTo>
                <a:lnTo>
                  <a:pt x="520152" y="2936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Shape-40"/>
          <p:cNvSpPr/>
          <p:nvPr>
            <p:custDataLst>
              <p:tags r:id="rId3"/>
            </p:custDataLst>
          </p:nvPr>
        </p:nvSpPr>
        <p:spPr>
          <a:xfrm>
            <a:off x="2381250" y="3937000"/>
            <a:ext cx="158751" cy="325438"/>
          </a:xfrm>
          <a:custGeom>
            <a:avLst/>
            <a:gdLst/>
            <a:ahLst/>
            <a:cxnLst/>
            <a:rect l="0" t="0" r="0" b="0"/>
            <a:pathLst>
              <a:path w="158751" h="325438">
                <a:moveTo>
                  <a:pt x="7938" y="31750"/>
                </a:moveTo>
                <a:lnTo>
                  <a:pt x="7938" y="31750"/>
                </a:lnTo>
                <a:lnTo>
                  <a:pt x="7938" y="27536"/>
                </a:lnTo>
                <a:lnTo>
                  <a:pt x="8819" y="26295"/>
                </a:lnTo>
                <a:lnTo>
                  <a:pt x="10289" y="25468"/>
                </a:lnTo>
                <a:lnTo>
                  <a:pt x="16021" y="24031"/>
                </a:lnTo>
                <a:lnTo>
                  <a:pt x="19762" y="23909"/>
                </a:lnTo>
                <a:lnTo>
                  <a:pt x="24364" y="21504"/>
                </a:lnTo>
                <a:lnTo>
                  <a:pt x="37799" y="10640"/>
                </a:lnTo>
                <a:lnTo>
                  <a:pt x="45203" y="8738"/>
                </a:lnTo>
                <a:lnTo>
                  <a:pt x="53865" y="7293"/>
                </a:lnTo>
                <a:lnTo>
                  <a:pt x="72989" y="1134"/>
                </a:lnTo>
                <a:lnTo>
                  <a:pt x="111121" y="3"/>
                </a:lnTo>
                <a:lnTo>
                  <a:pt x="141634" y="0"/>
                </a:lnTo>
                <a:lnTo>
                  <a:pt x="154919" y="12054"/>
                </a:lnTo>
                <a:lnTo>
                  <a:pt x="157047" y="16529"/>
                </a:lnTo>
                <a:lnTo>
                  <a:pt x="158730" y="31812"/>
                </a:lnTo>
                <a:lnTo>
                  <a:pt x="158750" y="59321"/>
                </a:lnTo>
                <a:lnTo>
                  <a:pt x="156398" y="63994"/>
                </a:lnTo>
                <a:lnTo>
                  <a:pt x="154536" y="66475"/>
                </a:lnTo>
                <a:lnTo>
                  <a:pt x="152467" y="73935"/>
                </a:lnTo>
                <a:lnTo>
                  <a:pt x="151139" y="84670"/>
                </a:lnTo>
                <a:lnTo>
                  <a:pt x="145422" y="94009"/>
                </a:lnTo>
                <a:lnTo>
                  <a:pt x="138320" y="125658"/>
                </a:lnTo>
                <a:lnTo>
                  <a:pt x="123036" y="164747"/>
                </a:lnTo>
                <a:lnTo>
                  <a:pt x="118476" y="179537"/>
                </a:lnTo>
                <a:lnTo>
                  <a:pt x="99533" y="217910"/>
                </a:lnTo>
                <a:lnTo>
                  <a:pt x="79751" y="253619"/>
                </a:lnTo>
                <a:lnTo>
                  <a:pt x="69197" y="269762"/>
                </a:lnTo>
                <a:lnTo>
                  <a:pt x="59603" y="283364"/>
                </a:lnTo>
                <a:lnTo>
                  <a:pt x="56476" y="289981"/>
                </a:lnTo>
                <a:lnTo>
                  <a:pt x="43063" y="312279"/>
                </a:lnTo>
                <a:lnTo>
                  <a:pt x="41188" y="319001"/>
                </a:lnTo>
                <a:lnTo>
                  <a:pt x="39806" y="321147"/>
                </a:lnTo>
                <a:lnTo>
                  <a:pt x="38003" y="322577"/>
                </a:lnTo>
                <a:lnTo>
                  <a:pt x="31750" y="325437"/>
                </a:lnTo>
                <a:lnTo>
                  <a:pt x="0" y="32543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SMARTInkShape-Group16"/>
          <p:cNvGrpSpPr/>
          <p:nvPr/>
        </p:nvGrpSpPr>
        <p:grpSpPr>
          <a:xfrm>
            <a:off x="2865437" y="3929062"/>
            <a:ext cx="254002" cy="293689"/>
            <a:chOff x="2865437" y="3929062"/>
            <a:chExt cx="254002" cy="293689"/>
          </a:xfrm>
        </p:grpSpPr>
        <p:sp>
          <p:nvSpPr>
            <p:cNvPr id="55" name="SMARTInkShape-41"/>
            <p:cNvSpPr/>
            <p:nvPr>
              <p:custDataLst>
                <p:tags r:id="rId85"/>
              </p:custDataLst>
            </p:nvPr>
          </p:nvSpPr>
          <p:spPr>
            <a:xfrm>
              <a:off x="2865437" y="3944938"/>
              <a:ext cx="31752" cy="277813"/>
            </a:xfrm>
            <a:custGeom>
              <a:avLst/>
              <a:gdLst/>
              <a:ahLst/>
              <a:cxnLst/>
              <a:rect l="0" t="0" r="0" b="0"/>
              <a:pathLst>
                <a:path w="31752" h="277813">
                  <a:moveTo>
                    <a:pt x="0" y="0"/>
                  </a:moveTo>
                  <a:lnTo>
                    <a:pt x="0" y="0"/>
                  </a:lnTo>
                  <a:lnTo>
                    <a:pt x="4214" y="37357"/>
                  </a:lnTo>
                  <a:lnTo>
                    <a:pt x="11048" y="71237"/>
                  </a:lnTo>
                  <a:lnTo>
                    <a:pt x="14445" y="100776"/>
                  </a:lnTo>
                  <a:lnTo>
                    <a:pt x="19665" y="134713"/>
                  </a:lnTo>
                  <a:lnTo>
                    <a:pt x="26798" y="172696"/>
                  </a:lnTo>
                  <a:lnTo>
                    <a:pt x="30283" y="203451"/>
                  </a:lnTo>
                  <a:lnTo>
                    <a:pt x="31751" y="277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2"/>
            <p:cNvSpPr/>
            <p:nvPr>
              <p:custDataLst>
                <p:tags r:id="rId86"/>
              </p:custDataLst>
            </p:nvPr>
          </p:nvSpPr>
          <p:spPr>
            <a:xfrm>
              <a:off x="2985339" y="3929062"/>
              <a:ext cx="134100" cy="274846"/>
            </a:xfrm>
            <a:custGeom>
              <a:avLst/>
              <a:gdLst/>
              <a:ahLst/>
              <a:cxnLst/>
              <a:rect l="0" t="0" r="0" b="0"/>
              <a:pathLst>
                <a:path w="134100" h="274846">
                  <a:moveTo>
                    <a:pt x="134099" y="0"/>
                  </a:moveTo>
                  <a:lnTo>
                    <a:pt x="134099" y="0"/>
                  </a:lnTo>
                  <a:lnTo>
                    <a:pt x="98937" y="13539"/>
                  </a:lnTo>
                  <a:lnTo>
                    <a:pt x="74628" y="23874"/>
                  </a:lnTo>
                  <a:lnTo>
                    <a:pt x="40160" y="42045"/>
                  </a:lnTo>
                  <a:lnTo>
                    <a:pt x="8718" y="65819"/>
                  </a:lnTo>
                  <a:lnTo>
                    <a:pt x="5532" y="70338"/>
                  </a:lnTo>
                  <a:lnTo>
                    <a:pt x="1048" y="89339"/>
                  </a:lnTo>
                  <a:lnTo>
                    <a:pt x="0" y="104088"/>
                  </a:lnTo>
                  <a:lnTo>
                    <a:pt x="4237" y="117111"/>
                  </a:lnTo>
                  <a:lnTo>
                    <a:pt x="29666" y="149156"/>
                  </a:lnTo>
                  <a:lnTo>
                    <a:pt x="66271" y="178064"/>
                  </a:lnTo>
                  <a:lnTo>
                    <a:pt x="103518" y="208077"/>
                  </a:lnTo>
                  <a:lnTo>
                    <a:pt x="112570" y="218597"/>
                  </a:lnTo>
                  <a:lnTo>
                    <a:pt x="124197" y="241923"/>
                  </a:lnTo>
                  <a:lnTo>
                    <a:pt x="125579" y="253264"/>
                  </a:lnTo>
                  <a:lnTo>
                    <a:pt x="121775" y="267795"/>
                  </a:lnTo>
                  <a:lnTo>
                    <a:pt x="119709" y="271135"/>
                  </a:lnTo>
                  <a:lnTo>
                    <a:pt x="115062" y="274845"/>
                  </a:lnTo>
                  <a:lnTo>
                    <a:pt x="105353" y="274142"/>
                  </a:lnTo>
                  <a:lnTo>
                    <a:pt x="93100" y="270008"/>
                  </a:lnTo>
                  <a:lnTo>
                    <a:pt x="69696" y="252243"/>
                  </a:lnTo>
                  <a:lnTo>
                    <a:pt x="60532" y="231039"/>
                  </a:lnTo>
                  <a:lnTo>
                    <a:pt x="56444" y="206627"/>
                  </a:lnTo>
                  <a:lnTo>
                    <a:pt x="61709" y="167200"/>
                  </a:lnTo>
                  <a:lnTo>
                    <a:pt x="71170" y="127678"/>
                  </a:lnTo>
                  <a:lnTo>
                    <a:pt x="78706" y="108092"/>
                  </a:lnTo>
                  <a:lnTo>
                    <a:pt x="81295" y="103811"/>
                  </a:lnTo>
                  <a:lnTo>
                    <a:pt x="88143" y="70475"/>
                  </a:lnTo>
                  <a:lnTo>
                    <a:pt x="94906" y="52043"/>
                  </a:lnTo>
                  <a:lnTo>
                    <a:pt x="100143" y="40997"/>
                  </a:lnTo>
                  <a:lnTo>
                    <a:pt x="102349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17"/>
          <p:cNvGrpSpPr/>
          <p:nvPr/>
        </p:nvGrpSpPr>
        <p:grpSpPr>
          <a:xfrm>
            <a:off x="3423767" y="3897513"/>
            <a:ext cx="568296" cy="269675"/>
            <a:chOff x="3423767" y="3897513"/>
            <a:chExt cx="568296" cy="269675"/>
          </a:xfrm>
        </p:grpSpPr>
        <p:sp>
          <p:nvSpPr>
            <p:cNvPr id="58" name="SMARTInkShape-43"/>
            <p:cNvSpPr/>
            <p:nvPr>
              <p:custDataLst>
                <p:tags r:id="rId83"/>
              </p:custDataLst>
            </p:nvPr>
          </p:nvSpPr>
          <p:spPr>
            <a:xfrm>
              <a:off x="3423767" y="3906268"/>
              <a:ext cx="243359" cy="236194"/>
            </a:xfrm>
            <a:custGeom>
              <a:avLst/>
              <a:gdLst/>
              <a:ahLst/>
              <a:cxnLst/>
              <a:rect l="0" t="0" r="0" b="0"/>
              <a:pathLst>
                <a:path w="243359" h="236194">
                  <a:moveTo>
                    <a:pt x="13170" y="22794"/>
                  </a:moveTo>
                  <a:lnTo>
                    <a:pt x="13170" y="22794"/>
                  </a:lnTo>
                  <a:lnTo>
                    <a:pt x="20389" y="16458"/>
                  </a:lnTo>
                  <a:lnTo>
                    <a:pt x="47091" y="4136"/>
                  </a:lnTo>
                  <a:lnTo>
                    <a:pt x="84318" y="0"/>
                  </a:lnTo>
                  <a:lnTo>
                    <a:pt x="119604" y="165"/>
                  </a:lnTo>
                  <a:lnTo>
                    <a:pt x="151029" y="6290"/>
                  </a:lnTo>
                  <a:lnTo>
                    <a:pt x="188354" y="28700"/>
                  </a:lnTo>
                  <a:lnTo>
                    <a:pt x="196864" y="36591"/>
                  </a:lnTo>
                  <a:lnTo>
                    <a:pt x="204005" y="50695"/>
                  </a:lnTo>
                  <a:lnTo>
                    <a:pt x="206539" y="57270"/>
                  </a:lnTo>
                  <a:lnTo>
                    <a:pt x="207003" y="71630"/>
                  </a:lnTo>
                  <a:lnTo>
                    <a:pt x="203227" y="111148"/>
                  </a:lnTo>
                  <a:lnTo>
                    <a:pt x="195700" y="140303"/>
                  </a:lnTo>
                  <a:lnTo>
                    <a:pt x="175050" y="177057"/>
                  </a:lnTo>
                  <a:lnTo>
                    <a:pt x="166255" y="190134"/>
                  </a:lnTo>
                  <a:lnTo>
                    <a:pt x="136699" y="212900"/>
                  </a:lnTo>
                  <a:lnTo>
                    <a:pt x="103162" y="232482"/>
                  </a:lnTo>
                  <a:lnTo>
                    <a:pt x="64820" y="236193"/>
                  </a:lnTo>
                  <a:lnTo>
                    <a:pt x="42299" y="234937"/>
                  </a:lnTo>
                  <a:lnTo>
                    <a:pt x="16509" y="225194"/>
                  </a:lnTo>
                  <a:lnTo>
                    <a:pt x="6423" y="219171"/>
                  </a:lnTo>
                  <a:lnTo>
                    <a:pt x="3380" y="214567"/>
                  </a:lnTo>
                  <a:lnTo>
                    <a:pt x="0" y="202395"/>
                  </a:lnTo>
                  <a:lnTo>
                    <a:pt x="2310" y="180667"/>
                  </a:lnTo>
                  <a:lnTo>
                    <a:pt x="16447" y="151385"/>
                  </a:lnTo>
                  <a:lnTo>
                    <a:pt x="22858" y="142270"/>
                  </a:lnTo>
                  <a:lnTo>
                    <a:pt x="35703" y="135279"/>
                  </a:lnTo>
                  <a:lnTo>
                    <a:pt x="54053" y="130114"/>
                  </a:lnTo>
                  <a:lnTo>
                    <a:pt x="76907" y="127818"/>
                  </a:lnTo>
                  <a:lnTo>
                    <a:pt x="110353" y="134953"/>
                  </a:lnTo>
                  <a:lnTo>
                    <a:pt x="148972" y="149582"/>
                  </a:lnTo>
                  <a:lnTo>
                    <a:pt x="175815" y="160336"/>
                  </a:lnTo>
                  <a:lnTo>
                    <a:pt x="211460" y="185704"/>
                  </a:lnTo>
                  <a:lnTo>
                    <a:pt x="243358" y="2053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4"/>
            <p:cNvSpPr/>
            <p:nvPr>
              <p:custDataLst>
                <p:tags r:id="rId84"/>
              </p:custDataLst>
            </p:nvPr>
          </p:nvSpPr>
          <p:spPr>
            <a:xfrm>
              <a:off x="3730625" y="3897513"/>
              <a:ext cx="261438" cy="269675"/>
            </a:xfrm>
            <a:custGeom>
              <a:avLst/>
              <a:gdLst/>
              <a:ahLst/>
              <a:cxnLst/>
              <a:rect l="0" t="0" r="0" b="0"/>
              <a:pathLst>
                <a:path w="261438" h="269675">
                  <a:moveTo>
                    <a:pt x="0" y="23612"/>
                  </a:moveTo>
                  <a:lnTo>
                    <a:pt x="0" y="23612"/>
                  </a:lnTo>
                  <a:lnTo>
                    <a:pt x="34515" y="7530"/>
                  </a:lnTo>
                  <a:lnTo>
                    <a:pt x="55619" y="1326"/>
                  </a:lnTo>
                  <a:lnTo>
                    <a:pt x="90717" y="0"/>
                  </a:lnTo>
                  <a:lnTo>
                    <a:pt x="115368" y="2211"/>
                  </a:lnTo>
                  <a:lnTo>
                    <a:pt x="147927" y="10859"/>
                  </a:lnTo>
                  <a:lnTo>
                    <a:pt x="180229" y="21942"/>
                  </a:lnTo>
                  <a:lnTo>
                    <a:pt x="218493" y="55574"/>
                  </a:lnTo>
                  <a:lnTo>
                    <a:pt x="229074" y="73651"/>
                  </a:lnTo>
                  <a:lnTo>
                    <a:pt x="234102" y="89067"/>
                  </a:lnTo>
                  <a:lnTo>
                    <a:pt x="237595" y="125348"/>
                  </a:lnTo>
                  <a:lnTo>
                    <a:pt x="225347" y="158230"/>
                  </a:lnTo>
                  <a:lnTo>
                    <a:pt x="210134" y="185697"/>
                  </a:lnTo>
                  <a:lnTo>
                    <a:pt x="178288" y="207517"/>
                  </a:lnTo>
                  <a:lnTo>
                    <a:pt x="148706" y="220136"/>
                  </a:lnTo>
                  <a:lnTo>
                    <a:pt x="124695" y="221937"/>
                  </a:lnTo>
                  <a:lnTo>
                    <a:pt x="112304" y="217802"/>
                  </a:lnTo>
                  <a:lnTo>
                    <a:pt x="72942" y="183725"/>
                  </a:lnTo>
                  <a:lnTo>
                    <a:pt x="70676" y="178861"/>
                  </a:lnTo>
                  <a:lnTo>
                    <a:pt x="70511" y="168753"/>
                  </a:lnTo>
                  <a:lnTo>
                    <a:pt x="75729" y="158381"/>
                  </a:lnTo>
                  <a:lnTo>
                    <a:pt x="79590" y="153145"/>
                  </a:lnTo>
                  <a:lnTo>
                    <a:pt x="90936" y="144976"/>
                  </a:lnTo>
                  <a:lnTo>
                    <a:pt x="97666" y="141563"/>
                  </a:lnTo>
                  <a:lnTo>
                    <a:pt x="112199" y="140122"/>
                  </a:lnTo>
                  <a:lnTo>
                    <a:pt x="150072" y="148675"/>
                  </a:lnTo>
                  <a:lnTo>
                    <a:pt x="169212" y="157877"/>
                  </a:lnTo>
                  <a:lnTo>
                    <a:pt x="206707" y="187042"/>
                  </a:lnTo>
                  <a:lnTo>
                    <a:pt x="236147" y="219350"/>
                  </a:lnTo>
                  <a:lnTo>
                    <a:pt x="258139" y="257307"/>
                  </a:lnTo>
                  <a:lnTo>
                    <a:pt x="261437" y="267872"/>
                  </a:lnTo>
                  <a:lnTo>
                    <a:pt x="260722" y="268472"/>
                  </a:lnTo>
                  <a:lnTo>
                    <a:pt x="254000" y="2696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18"/>
          <p:cNvGrpSpPr/>
          <p:nvPr/>
        </p:nvGrpSpPr>
        <p:grpSpPr>
          <a:xfrm>
            <a:off x="4282120" y="3866015"/>
            <a:ext cx="580814" cy="340861"/>
            <a:chOff x="4282120" y="3866015"/>
            <a:chExt cx="580814" cy="340861"/>
          </a:xfrm>
        </p:grpSpPr>
        <p:sp>
          <p:nvSpPr>
            <p:cNvPr id="61" name="SMARTInkShape-45"/>
            <p:cNvSpPr/>
            <p:nvPr>
              <p:custDataLst>
                <p:tags r:id="rId81"/>
              </p:custDataLst>
            </p:nvPr>
          </p:nvSpPr>
          <p:spPr>
            <a:xfrm>
              <a:off x="4282120" y="3874117"/>
              <a:ext cx="242256" cy="236901"/>
            </a:xfrm>
            <a:custGeom>
              <a:avLst/>
              <a:gdLst/>
              <a:ahLst/>
              <a:cxnLst/>
              <a:rect l="0" t="0" r="0" b="0"/>
              <a:pathLst>
                <a:path w="242256" h="236901">
                  <a:moveTo>
                    <a:pt x="35880" y="31133"/>
                  </a:moveTo>
                  <a:lnTo>
                    <a:pt x="35880" y="31133"/>
                  </a:lnTo>
                  <a:lnTo>
                    <a:pt x="40093" y="18492"/>
                  </a:lnTo>
                  <a:lnTo>
                    <a:pt x="46865" y="9934"/>
                  </a:lnTo>
                  <a:lnTo>
                    <a:pt x="51141" y="6416"/>
                  </a:lnTo>
                  <a:lnTo>
                    <a:pt x="62947" y="2509"/>
                  </a:lnTo>
                  <a:lnTo>
                    <a:pt x="96299" y="0"/>
                  </a:lnTo>
                  <a:lnTo>
                    <a:pt x="134212" y="10415"/>
                  </a:lnTo>
                  <a:lnTo>
                    <a:pt x="150172" y="15587"/>
                  </a:lnTo>
                  <a:lnTo>
                    <a:pt x="181446" y="37636"/>
                  </a:lnTo>
                  <a:lnTo>
                    <a:pt x="212272" y="73874"/>
                  </a:lnTo>
                  <a:lnTo>
                    <a:pt x="219522" y="88052"/>
                  </a:lnTo>
                  <a:lnTo>
                    <a:pt x="225025" y="123286"/>
                  </a:lnTo>
                  <a:lnTo>
                    <a:pt x="225777" y="137060"/>
                  </a:lnTo>
                  <a:lnTo>
                    <a:pt x="221409" y="151413"/>
                  </a:lnTo>
                  <a:lnTo>
                    <a:pt x="206680" y="174369"/>
                  </a:lnTo>
                  <a:lnTo>
                    <a:pt x="187911" y="193223"/>
                  </a:lnTo>
                  <a:lnTo>
                    <a:pt x="153176" y="216781"/>
                  </a:lnTo>
                  <a:lnTo>
                    <a:pt x="116731" y="234430"/>
                  </a:lnTo>
                  <a:lnTo>
                    <a:pt x="82947" y="236900"/>
                  </a:lnTo>
                  <a:lnTo>
                    <a:pt x="49140" y="236446"/>
                  </a:lnTo>
                  <a:lnTo>
                    <a:pt x="15471" y="228838"/>
                  </a:lnTo>
                  <a:lnTo>
                    <a:pt x="9045" y="226436"/>
                  </a:lnTo>
                  <a:lnTo>
                    <a:pt x="4761" y="223071"/>
                  </a:lnTo>
                  <a:lnTo>
                    <a:pt x="0" y="214629"/>
                  </a:lnTo>
                  <a:lnTo>
                    <a:pt x="237" y="202645"/>
                  </a:lnTo>
                  <a:lnTo>
                    <a:pt x="1534" y="195745"/>
                  </a:lnTo>
                  <a:lnTo>
                    <a:pt x="10032" y="183375"/>
                  </a:lnTo>
                  <a:lnTo>
                    <a:pt x="23509" y="172879"/>
                  </a:lnTo>
                  <a:lnTo>
                    <a:pt x="58555" y="158955"/>
                  </a:lnTo>
                  <a:lnTo>
                    <a:pt x="87004" y="151926"/>
                  </a:lnTo>
                  <a:lnTo>
                    <a:pt x="116782" y="154922"/>
                  </a:lnTo>
                  <a:lnTo>
                    <a:pt x="149319" y="165609"/>
                  </a:lnTo>
                  <a:lnTo>
                    <a:pt x="181009" y="179568"/>
                  </a:lnTo>
                  <a:lnTo>
                    <a:pt x="242255" y="2136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46"/>
            <p:cNvSpPr/>
            <p:nvPr>
              <p:custDataLst>
                <p:tags r:id="rId82"/>
              </p:custDataLst>
            </p:nvPr>
          </p:nvSpPr>
          <p:spPr>
            <a:xfrm>
              <a:off x="4603750" y="3866015"/>
              <a:ext cx="259184" cy="340861"/>
            </a:xfrm>
            <a:custGeom>
              <a:avLst/>
              <a:gdLst/>
              <a:ahLst/>
              <a:cxnLst/>
              <a:rect l="0" t="0" r="0" b="0"/>
              <a:pathLst>
                <a:path w="259184" h="340861">
                  <a:moveTo>
                    <a:pt x="0" y="23360"/>
                  </a:moveTo>
                  <a:lnTo>
                    <a:pt x="0" y="23360"/>
                  </a:lnTo>
                  <a:lnTo>
                    <a:pt x="4213" y="19146"/>
                  </a:lnTo>
                  <a:lnTo>
                    <a:pt x="40754" y="4702"/>
                  </a:lnTo>
                  <a:lnTo>
                    <a:pt x="72243" y="1074"/>
                  </a:lnTo>
                  <a:lnTo>
                    <a:pt x="105288" y="0"/>
                  </a:lnTo>
                  <a:lnTo>
                    <a:pt x="137421" y="3895"/>
                  </a:lnTo>
                  <a:lnTo>
                    <a:pt x="175562" y="7013"/>
                  </a:lnTo>
                  <a:lnTo>
                    <a:pt x="183187" y="7170"/>
                  </a:lnTo>
                  <a:lnTo>
                    <a:pt x="196363" y="12049"/>
                  </a:lnTo>
                  <a:lnTo>
                    <a:pt x="211346" y="20008"/>
                  </a:lnTo>
                  <a:lnTo>
                    <a:pt x="214981" y="21125"/>
                  </a:lnTo>
                  <a:lnTo>
                    <a:pt x="217404" y="23634"/>
                  </a:lnTo>
                  <a:lnTo>
                    <a:pt x="220096" y="31125"/>
                  </a:lnTo>
                  <a:lnTo>
                    <a:pt x="221611" y="41046"/>
                  </a:lnTo>
                  <a:lnTo>
                    <a:pt x="217262" y="49153"/>
                  </a:lnTo>
                  <a:lnTo>
                    <a:pt x="211213" y="57754"/>
                  </a:lnTo>
                  <a:lnTo>
                    <a:pt x="208525" y="64517"/>
                  </a:lnTo>
                  <a:lnTo>
                    <a:pt x="202626" y="70462"/>
                  </a:lnTo>
                  <a:lnTo>
                    <a:pt x="164441" y="105045"/>
                  </a:lnTo>
                  <a:lnTo>
                    <a:pt x="156222" y="117433"/>
                  </a:lnTo>
                  <a:lnTo>
                    <a:pt x="155301" y="122235"/>
                  </a:lnTo>
                  <a:lnTo>
                    <a:pt x="156629" y="132274"/>
                  </a:lnTo>
                  <a:lnTo>
                    <a:pt x="166548" y="147843"/>
                  </a:lnTo>
                  <a:lnTo>
                    <a:pt x="201230" y="183882"/>
                  </a:lnTo>
                  <a:lnTo>
                    <a:pt x="239209" y="215265"/>
                  </a:lnTo>
                  <a:lnTo>
                    <a:pt x="252459" y="232503"/>
                  </a:lnTo>
                  <a:lnTo>
                    <a:pt x="257724" y="249192"/>
                  </a:lnTo>
                  <a:lnTo>
                    <a:pt x="259183" y="266605"/>
                  </a:lnTo>
                  <a:lnTo>
                    <a:pt x="256892" y="280223"/>
                  </a:lnTo>
                  <a:lnTo>
                    <a:pt x="246429" y="297807"/>
                  </a:lnTo>
                  <a:lnTo>
                    <a:pt x="212544" y="323379"/>
                  </a:lnTo>
                  <a:lnTo>
                    <a:pt x="174625" y="340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SMARTInkShape-47"/>
          <p:cNvSpPr/>
          <p:nvPr>
            <p:custDataLst>
              <p:tags r:id="rId4"/>
            </p:custDataLst>
          </p:nvPr>
        </p:nvSpPr>
        <p:spPr>
          <a:xfrm>
            <a:off x="6881813" y="3349625"/>
            <a:ext cx="476250" cy="119064"/>
          </a:xfrm>
          <a:custGeom>
            <a:avLst/>
            <a:gdLst/>
            <a:ahLst/>
            <a:cxnLst/>
            <a:rect l="0" t="0" r="0" b="0"/>
            <a:pathLst>
              <a:path w="476250" h="119064">
                <a:moveTo>
                  <a:pt x="476249" y="0"/>
                </a:moveTo>
                <a:lnTo>
                  <a:pt x="476249" y="0"/>
                </a:lnTo>
                <a:lnTo>
                  <a:pt x="439360" y="6282"/>
                </a:lnTo>
                <a:lnTo>
                  <a:pt x="403289" y="9799"/>
                </a:lnTo>
                <a:lnTo>
                  <a:pt x="369376" y="16426"/>
                </a:lnTo>
                <a:lnTo>
                  <a:pt x="330000" y="22353"/>
                </a:lnTo>
                <a:lnTo>
                  <a:pt x="294589" y="29861"/>
                </a:lnTo>
                <a:lnTo>
                  <a:pt x="259763" y="37485"/>
                </a:lnTo>
                <a:lnTo>
                  <a:pt x="223387" y="43466"/>
                </a:lnTo>
                <a:lnTo>
                  <a:pt x="185269" y="53140"/>
                </a:lnTo>
                <a:lnTo>
                  <a:pt x="151347" y="65896"/>
                </a:lnTo>
                <a:lnTo>
                  <a:pt x="114954" y="80926"/>
                </a:lnTo>
                <a:lnTo>
                  <a:pt x="79249" y="92388"/>
                </a:lnTo>
                <a:lnTo>
                  <a:pt x="48568" y="101359"/>
                </a:lnTo>
                <a:lnTo>
                  <a:pt x="0" y="11906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Shape-48"/>
          <p:cNvSpPr/>
          <p:nvPr>
            <p:custDataLst>
              <p:tags r:id="rId5"/>
            </p:custDataLst>
          </p:nvPr>
        </p:nvSpPr>
        <p:spPr>
          <a:xfrm>
            <a:off x="5778500" y="3778250"/>
            <a:ext cx="388939" cy="206376"/>
          </a:xfrm>
          <a:custGeom>
            <a:avLst/>
            <a:gdLst/>
            <a:ahLst/>
            <a:cxnLst/>
            <a:rect l="0" t="0" r="0" b="0"/>
            <a:pathLst>
              <a:path w="388939" h="206376">
                <a:moveTo>
                  <a:pt x="388938" y="0"/>
                </a:moveTo>
                <a:lnTo>
                  <a:pt x="388938" y="0"/>
                </a:lnTo>
                <a:lnTo>
                  <a:pt x="388938" y="4214"/>
                </a:lnTo>
                <a:lnTo>
                  <a:pt x="376296" y="15261"/>
                </a:lnTo>
                <a:lnTo>
                  <a:pt x="338684" y="35986"/>
                </a:lnTo>
                <a:lnTo>
                  <a:pt x="305287" y="53525"/>
                </a:lnTo>
                <a:lnTo>
                  <a:pt x="272754" y="69957"/>
                </a:lnTo>
                <a:lnTo>
                  <a:pt x="236929" y="90189"/>
                </a:lnTo>
                <a:lnTo>
                  <a:pt x="201806" y="105901"/>
                </a:lnTo>
                <a:lnTo>
                  <a:pt x="165236" y="121728"/>
                </a:lnTo>
                <a:lnTo>
                  <a:pt x="135096" y="137589"/>
                </a:lnTo>
                <a:lnTo>
                  <a:pt x="100784" y="152578"/>
                </a:lnTo>
                <a:lnTo>
                  <a:pt x="66945" y="165991"/>
                </a:lnTo>
                <a:lnTo>
                  <a:pt x="31158" y="186162"/>
                </a:lnTo>
                <a:lnTo>
                  <a:pt x="0" y="2063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SMARTInkShape-Group21"/>
          <p:cNvGrpSpPr/>
          <p:nvPr/>
        </p:nvGrpSpPr>
        <p:grpSpPr>
          <a:xfrm>
            <a:off x="1317625" y="4519802"/>
            <a:ext cx="478429" cy="417324"/>
            <a:chOff x="1317625" y="4519802"/>
            <a:chExt cx="478429" cy="417324"/>
          </a:xfrm>
        </p:grpSpPr>
        <p:sp>
          <p:nvSpPr>
            <p:cNvPr id="66" name="SMARTInkShape-49"/>
            <p:cNvSpPr/>
            <p:nvPr>
              <p:custDataLst>
                <p:tags r:id="rId79"/>
              </p:custDataLst>
            </p:nvPr>
          </p:nvSpPr>
          <p:spPr>
            <a:xfrm>
              <a:off x="1317625" y="4557276"/>
              <a:ext cx="247399" cy="379850"/>
            </a:xfrm>
            <a:custGeom>
              <a:avLst/>
              <a:gdLst/>
              <a:ahLst/>
              <a:cxnLst/>
              <a:rect l="0" t="0" r="0" b="0"/>
              <a:pathLst>
                <a:path w="247399" h="379850">
                  <a:moveTo>
                    <a:pt x="0" y="46474"/>
                  </a:moveTo>
                  <a:lnTo>
                    <a:pt x="0" y="46474"/>
                  </a:lnTo>
                  <a:lnTo>
                    <a:pt x="19475" y="31213"/>
                  </a:lnTo>
                  <a:lnTo>
                    <a:pt x="52909" y="13440"/>
                  </a:lnTo>
                  <a:lnTo>
                    <a:pt x="88182" y="3449"/>
                  </a:lnTo>
                  <a:lnTo>
                    <a:pt x="119810" y="212"/>
                  </a:lnTo>
                  <a:lnTo>
                    <a:pt x="151875" y="0"/>
                  </a:lnTo>
                  <a:lnTo>
                    <a:pt x="177999" y="5718"/>
                  </a:lnTo>
                  <a:lnTo>
                    <a:pt x="182886" y="11015"/>
                  </a:lnTo>
                  <a:lnTo>
                    <a:pt x="185424" y="14897"/>
                  </a:lnTo>
                  <a:lnTo>
                    <a:pt x="185892" y="26266"/>
                  </a:lnTo>
                  <a:lnTo>
                    <a:pt x="184782" y="33002"/>
                  </a:lnTo>
                  <a:lnTo>
                    <a:pt x="170579" y="55123"/>
                  </a:lnTo>
                  <a:lnTo>
                    <a:pt x="136756" y="91841"/>
                  </a:lnTo>
                  <a:lnTo>
                    <a:pt x="102382" y="126597"/>
                  </a:lnTo>
                  <a:lnTo>
                    <a:pt x="78334" y="153043"/>
                  </a:lnTo>
                  <a:lnTo>
                    <a:pt x="76035" y="157207"/>
                  </a:lnTo>
                  <a:lnTo>
                    <a:pt x="72800" y="175710"/>
                  </a:lnTo>
                  <a:lnTo>
                    <a:pt x="74110" y="181138"/>
                  </a:lnTo>
                  <a:lnTo>
                    <a:pt x="80269" y="189521"/>
                  </a:lnTo>
                  <a:lnTo>
                    <a:pt x="91237" y="193835"/>
                  </a:lnTo>
                  <a:lnTo>
                    <a:pt x="126635" y="202286"/>
                  </a:lnTo>
                  <a:lnTo>
                    <a:pt x="164135" y="204837"/>
                  </a:lnTo>
                  <a:lnTo>
                    <a:pt x="176724" y="207404"/>
                  </a:lnTo>
                  <a:lnTo>
                    <a:pt x="213152" y="219622"/>
                  </a:lnTo>
                  <a:lnTo>
                    <a:pt x="236017" y="232813"/>
                  </a:lnTo>
                  <a:lnTo>
                    <a:pt x="245420" y="242767"/>
                  </a:lnTo>
                  <a:lnTo>
                    <a:pt x="247398" y="249655"/>
                  </a:lnTo>
                  <a:lnTo>
                    <a:pt x="247244" y="266717"/>
                  </a:lnTo>
                  <a:lnTo>
                    <a:pt x="237985" y="291941"/>
                  </a:lnTo>
                  <a:lnTo>
                    <a:pt x="213599" y="322406"/>
                  </a:lnTo>
                  <a:lnTo>
                    <a:pt x="177035" y="350290"/>
                  </a:lnTo>
                  <a:lnTo>
                    <a:pt x="143351" y="367608"/>
                  </a:lnTo>
                  <a:lnTo>
                    <a:pt x="111125" y="3798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0"/>
            <p:cNvSpPr/>
            <p:nvPr>
              <p:custDataLst>
                <p:tags r:id="rId80"/>
              </p:custDataLst>
            </p:nvPr>
          </p:nvSpPr>
          <p:spPr>
            <a:xfrm>
              <a:off x="1637078" y="4519802"/>
              <a:ext cx="158976" cy="321778"/>
            </a:xfrm>
            <a:custGeom>
              <a:avLst/>
              <a:gdLst/>
              <a:ahLst/>
              <a:cxnLst/>
              <a:rect l="0" t="0" r="0" b="0"/>
              <a:pathLst>
                <a:path w="158976" h="321778">
                  <a:moveTo>
                    <a:pt x="117109" y="4573"/>
                  </a:moveTo>
                  <a:lnTo>
                    <a:pt x="117109" y="4573"/>
                  </a:lnTo>
                  <a:lnTo>
                    <a:pt x="117109" y="359"/>
                  </a:lnTo>
                  <a:lnTo>
                    <a:pt x="114464" y="0"/>
                  </a:lnTo>
                  <a:lnTo>
                    <a:pt x="81066" y="5819"/>
                  </a:lnTo>
                  <a:lnTo>
                    <a:pt x="55963" y="17093"/>
                  </a:lnTo>
                  <a:lnTo>
                    <a:pt x="20497" y="46029"/>
                  </a:lnTo>
                  <a:lnTo>
                    <a:pt x="11553" y="53866"/>
                  </a:lnTo>
                  <a:lnTo>
                    <a:pt x="4637" y="57349"/>
                  </a:lnTo>
                  <a:lnTo>
                    <a:pt x="2441" y="60924"/>
                  </a:lnTo>
                  <a:lnTo>
                    <a:pt x="0" y="71951"/>
                  </a:lnTo>
                  <a:lnTo>
                    <a:pt x="2839" y="93034"/>
                  </a:lnTo>
                  <a:lnTo>
                    <a:pt x="13480" y="111824"/>
                  </a:lnTo>
                  <a:lnTo>
                    <a:pt x="22839" y="118386"/>
                  </a:lnTo>
                  <a:lnTo>
                    <a:pt x="27804" y="120135"/>
                  </a:lnTo>
                  <a:lnTo>
                    <a:pt x="62330" y="146726"/>
                  </a:lnTo>
                  <a:lnTo>
                    <a:pt x="100606" y="172851"/>
                  </a:lnTo>
                  <a:lnTo>
                    <a:pt x="138239" y="205774"/>
                  </a:lnTo>
                  <a:lnTo>
                    <a:pt x="153099" y="225279"/>
                  </a:lnTo>
                  <a:lnTo>
                    <a:pt x="158975" y="241423"/>
                  </a:lnTo>
                  <a:lnTo>
                    <a:pt x="158815" y="270346"/>
                  </a:lnTo>
                  <a:lnTo>
                    <a:pt x="152990" y="286148"/>
                  </a:lnTo>
                  <a:lnTo>
                    <a:pt x="143640" y="299050"/>
                  </a:lnTo>
                  <a:lnTo>
                    <a:pt x="130664" y="310665"/>
                  </a:lnTo>
                  <a:lnTo>
                    <a:pt x="113727" y="317002"/>
                  </a:lnTo>
                  <a:lnTo>
                    <a:pt x="76864" y="321628"/>
                  </a:lnTo>
                  <a:lnTo>
                    <a:pt x="71758" y="321777"/>
                  </a:lnTo>
                  <a:lnTo>
                    <a:pt x="67472" y="319229"/>
                  </a:lnTo>
                  <a:lnTo>
                    <a:pt x="60359" y="309344"/>
                  </a:lnTo>
                  <a:lnTo>
                    <a:pt x="58961" y="293779"/>
                  </a:lnTo>
                  <a:lnTo>
                    <a:pt x="65250" y="259256"/>
                  </a:lnTo>
                  <a:lnTo>
                    <a:pt x="80440" y="222385"/>
                  </a:lnTo>
                  <a:lnTo>
                    <a:pt x="95200" y="191583"/>
                  </a:lnTo>
                  <a:lnTo>
                    <a:pt x="114839" y="156264"/>
                  </a:lnTo>
                  <a:lnTo>
                    <a:pt x="139412" y="118885"/>
                  </a:lnTo>
                  <a:lnTo>
                    <a:pt x="150274" y="94202"/>
                  </a:lnTo>
                  <a:lnTo>
                    <a:pt x="156224" y="55511"/>
                  </a:lnTo>
                  <a:lnTo>
                    <a:pt x="154191" y="46910"/>
                  </a:lnTo>
                  <a:lnTo>
                    <a:pt x="150439" y="37107"/>
                  </a:lnTo>
                  <a:lnTo>
                    <a:pt x="148860" y="28385"/>
                  </a:lnTo>
                  <a:lnTo>
                    <a:pt x="132985" y="283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SMARTInkShape-51"/>
          <p:cNvSpPr/>
          <p:nvPr>
            <p:custDataLst>
              <p:tags r:id="rId6"/>
            </p:custDataLst>
          </p:nvPr>
        </p:nvSpPr>
        <p:spPr>
          <a:xfrm>
            <a:off x="6921499" y="4175125"/>
            <a:ext cx="484189" cy="428626"/>
          </a:xfrm>
          <a:custGeom>
            <a:avLst/>
            <a:gdLst/>
            <a:ahLst/>
            <a:cxnLst/>
            <a:rect l="0" t="0" r="0" b="0"/>
            <a:pathLst>
              <a:path w="484189" h="428626">
                <a:moveTo>
                  <a:pt x="0" y="0"/>
                </a:moveTo>
                <a:lnTo>
                  <a:pt x="0" y="0"/>
                </a:lnTo>
                <a:lnTo>
                  <a:pt x="33415" y="14420"/>
                </a:lnTo>
                <a:lnTo>
                  <a:pt x="63829" y="34860"/>
                </a:lnTo>
                <a:lnTo>
                  <a:pt x="87410" y="51780"/>
                </a:lnTo>
                <a:lnTo>
                  <a:pt x="114868" y="69612"/>
                </a:lnTo>
                <a:lnTo>
                  <a:pt x="154250" y="106763"/>
                </a:lnTo>
                <a:lnTo>
                  <a:pt x="193285" y="144790"/>
                </a:lnTo>
                <a:lnTo>
                  <a:pt x="232033" y="182662"/>
                </a:lnTo>
                <a:lnTo>
                  <a:pt x="269969" y="217617"/>
                </a:lnTo>
                <a:lnTo>
                  <a:pt x="304047" y="255890"/>
                </a:lnTo>
                <a:lnTo>
                  <a:pt x="341300" y="293643"/>
                </a:lnTo>
                <a:lnTo>
                  <a:pt x="375414" y="327785"/>
                </a:lnTo>
                <a:lnTo>
                  <a:pt x="412260" y="364634"/>
                </a:lnTo>
                <a:lnTo>
                  <a:pt x="438263" y="389755"/>
                </a:lnTo>
                <a:lnTo>
                  <a:pt x="475325" y="419826"/>
                </a:lnTo>
                <a:lnTo>
                  <a:pt x="484188" y="4286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SMARTInkShape-Group23"/>
          <p:cNvGrpSpPr/>
          <p:nvPr/>
        </p:nvGrpSpPr>
        <p:grpSpPr>
          <a:xfrm>
            <a:off x="2152542" y="4476750"/>
            <a:ext cx="443022" cy="285751"/>
            <a:chOff x="2152542" y="4476750"/>
            <a:chExt cx="443022" cy="285751"/>
          </a:xfrm>
        </p:grpSpPr>
        <p:sp>
          <p:nvSpPr>
            <p:cNvPr id="70" name="SMARTInkShape-52"/>
            <p:cNvSpPr/>
            <p:nvPr>
              <p:custDataLst>
                <p:tags r:id="rId75"/>
              </p:custDataLst>
            </p:nvPr>
          </p:nvSpPr>
          <p:spPr>
            <a:xfrm>
              <a:off x="2152542" y="4484688"/>
              <a:ext cx="149334" cy="149083"/>
            </a:xfrm>
            <a:custGeom>
              <a:avLst/>
              <a:gdLst/>
              <a:ahLst/>
              <a:cxnLst/>
              <a:rect l="0" t="0" r="0" b="0"/>
              <a:pathLst>
                <a:path w="149334" h="149083">
                  <a:moveTo>
                    <a:pt x="62020" y="0"/>
                  </a:moveTo>
                  <a:lnTo>
                    <a:pt x="62020" y="0"/>
                  </a:lnTo>
                  <a:lnTo>
                    <a:pt x="47104" y="17268"/>
                  </a:lnTo>
                  <a:lnTo>
                    <a:pt x="27588" y="54308"/>
                  </a:lnTo>
                  <a:lnTo>
                    <a:pt x="14788" y="92167"/>
                  </a:lnTo>
                  <a:lnTo>
                    <a:pt x="1850" y="128144"/>
                  </a:lnTo>
                  <a:lnTo>
                    <a:pt x="0" y="135740"/>
                  </a:lnTo>
                  <a:lnTo>
                    <a:pt x="389" y="139000"/>
                  </a:lnTo>
                  <a:lnTo>
                    <a:pt x="3173" y="144974"/>
                  </a:lnTo>
                  <a:lnTo>
                    <a:pt x="6032" y="146920"/>
                  </a:lnTo>
                  <a:lnTo>
                    <a:pt x="13912" y="149082"/>
                  </a:lnTo>
                  <a:lnTo>
                    <a:pt x="39680" y="144133"/>
                  </a:lnTo>
                  <a:lnTo>
                    <a:pt x="78940" y="135552"/>
                  </a:lnTo>
                  <a:lnTo>
                    <a:pt x="114519" y="134136"/>
                  </a:lnTo>
                  <a:lnTo>
                    <a:pt x="129218" y="130387"/>
                  </a:lnTo>
                  <a:lnTo>
                    <a:pt x="149333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3"/>
            <p:cNvSpPr/>
            <p:nvPr>
              <p:custDataLst>
                <p:tags r:id="rId76"/>
              </p:custDataLst>
            </p:nvPr>
          </p:nvSpPr>
          <p:spPr>
            <a:xfrm>
              <a:off x="2341563" y="4476750"/>
              <a:ext cx="15875" cy="222251"/>
            </a:xfrm>
            <a:custGeom>
              <a:avLst/>
              <a:gdLst/>
              <a:ahLst/>
              <a:cxnLst/>
              <a:rect l="0" t="0" r="0" b="0"/>
              <a:pathLst>
                <a:path w="15875" h="222251">
                  <a:moveTo>
                    <a:pt x="0" y="0"/>
                  </a:moveTo>
                  <a:lnTo>
                    <a:pt x="0" y="0"/>
                  </a:lnTo>
                  <a:lnTo>
                    <a:pt x="0" y="38869"/>
                  </a:lnTo>
                  <a:lnTo>
                    <a:pt x="0" y="73628"/>
                  </a:lnTo>
                  <a:lnTo>
                    <a:pt x="2351" y="99133"/>
                  </a:lnTo>
                  <a:lnTo>
                    <a:pt x="6282" y="124916"/>
                  </a:lnTo>
                  <a:lnTo>
                    <a:pt x="7446" y="158132"/>
                  </a:lnTo>
                  <a:lnTo>
                    <a:pt x="8754" y="194338"/>
                  </a:lnTo>
                  <a:lnTo>
                    <a:pt x="15874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4"/>
            <p:cNvSpPr/>
            <p:nvPr>
              <p:custDataLst>
                <p:tags r:id="rId77"/>
              </p:custDataLst>
            </p:nvPr>
          </p:nvSpPr>
          <p:spPr>
            <a:xfrm>
              <a:off x="2445624" y="4556125"/>
              <a:ext cx="134353" cy="206376"/>
            </a:xfrm>
            <a:custGeom>
              <a:avLst/>
              <a:gdLst/>
              <a:ahLst/>
              <a:cxnLst/>
              <a:rect l="0" t="0" r="0" b="0"/>
              <a:pathLst>
                <a:path w="134353" h="206376">
                  <a:moveTo>
                    <a:pt x="30876" y="0"/>
                  </a:moveTo>
                  <a:lnTo>
                    <a:pt x="30876" y="0"/>
                  </a:lnTo>
                  <a:lnTo>
                    <a:pt x="37710" y="6834"/>
                  </a:lnTo>
                  <a:lnTo>
                    <a:pt x="34273" y="16038"/>
                  </a:lnTo>
                  <a:lnTo>
                    <a:pt x="27682" y="22709"/>
                  </a:lnTo>
                  <a:lnTo>
                    <a:pt x="5761" y="36896"/>
                  </a:lnTo>
                  <a:lnTo>
                    <a:pt x="2075" y="42268"/>
                  </a:lnTo>
                  <a:lnTo>
                    <a:pt x="0" y="54465"/>
                  </a:lnTo>
                  <a:lnTo>
                    <a:pt x="1866" y="61836"/>
                  </a:lnTo>
                  <a:lnTo>
                    <a:pt x="3599" y="65036"/>
                  </a:lnTo>
                  <a:lnTo>
                    <a:pt x="14931" y="70944"/>
                  </a:lnTo>
                  <a:lnTo>
                    <a:pt x="46737" y="81923"/>
                  </a:lnTo>
                  <a:lnTo>
                    <a:pt x="82189" y="92585"/>
                  </a:lnTo>
                  <a:lnTo>
                    <a:pt x="118559" y="114814"/>
                  </a:lnTo>
                  <a:lnTo>
                    <a:pt x="130406" y="124818"/>
                  </a:lnTo>
                  <a:lnTo>
                    <a:pt x="133389" y="130837"/>
                  </a:lnTo>
                  <a:lnTo>
                    <a:pt x="134352" y="144580"/>
                  </a:lnTo>
                  <a:lnTo>
                    <a:pt x="129935" y="162979"/>
                  </a:lnTo>
                  <a:lnTo>
                    <a:pt x="118827" y="179601"/>
                  </a:lnTo>
                  <a:lnTo>
                    <a:pt x="109359" y="185656"/>
                  </a:lnTo>
                  <a:lnTo>
                    <a:pt x="46751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55"/>
            <p:cNvSpPr/>
            <p:nvPr>
              <p:custDataLst>
                <p:tags r:id="rId78"/>
              </p:custDataLst>
            </p:nvPr>
          </p:nvSpPr>
          <p:spPr>
            <a:xfrm>
              <a:off x="2500313" y="4508500"/>
              <a:ext cx="95251" cy="39688"/>
            </a:xfrm>
            <a:custGeom>
              <a:avLst/>
              <a:gdLst/>
              <a:ahLst/>
              <a:cxnLst/>
              <a:rect l="0" t="0" r="0" b="0"/>
              <a:pathLst>
                <a:path w="95251" h="39688">
                  <a:moveTo>
                    <a:pt x="95250" y="0"/>
                  </a:moveTo>
                  <a:lnTo>
                    <a:pt x="95250" y="0"/>
                  </a:lnTo>
                  <a:lnTo>
                    <a:pt x="86822" y="0"/>
                  </a:lnTo>
                  <a:lnTo>
                    <a:pt x="80333" y="2351"/>
                  </a:lnTo>
                  <a:lnTo>
                    <a:pt x="71863" y="6336"/>
                  </a:lnTo>
                  <a:lnTo>
                    <a:pt x="49024" y="14420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24"/>
          <p:cNvGrpSpPr/>
          <p:nvPr/>
        </p:nvGrpSpPr>
        <p:grpSpPr>
          <a:xfrm>
            <a:off x="2842728" y="4468813"/>
            <a:ext cx="483086" cy="225264"/>
            <a:chOff x="2842728" y="4468813"/>
            <a:chExt cx="483086" cy="225264"/>
          </a:xfrm>
        </p:grpSpPr>
        <p:sp>
          <p:nvSpPr>
            <p:cNvPr id="75" name="SMARTInkShape-56"/>
            <p:cNvSpPr/>
            <p:nvPr>
              <p:custDataLst>
                <p:tags r:id="rId71"/>
              </p:custDataLst>
            </p:nvPr>
          </p:nvSpPr>
          <p:spPr>
            <a:xfrm>
              <a:off x="2842728" y="4476750"/>
              <a:ext cx="157648" cy="141045"/>
            </a:xfrm>
            <a:custGeom>
              <a:avLst/>
              <a:gdLst/>
              <a:ahLst/>
              <a:cxnLst/>
              <a:rect l="0" t="0" r="0" b="0"/>
              <a:pathLst>
                <a:path w="157648" h="141045">
                  <a:moveTo>
                    <a:pt x="6835" y="0"/>
                  </a:moveTo>
                  <a:lnTo>
                    <a:pt x="6835" y="0"/>
                  </a:lnTo>
                  <a:lnTo>
                    <a:pt x="6835" y="33144"/>
                  </a:lnTo>
                  <a:lnTo>
                    <a:pt x="6835" y="64403"/>
                  </a:lnTo>
                  <a:lnTo>
                    <a:pt x="4483" y="103916"/>
                  </a:lnTo>
                  <a:lnTo>
                    <a:pt x="0" y="126654"/>
                  </a:lnTo>
                  <a:lnTo>
                    <a:pt x="1739" y="133608"/>
                  </a:lnTo>
                  <a:lnTo>
                    <a:pt x="3438" y="136697"/>
                  </a:lnTo>
                  <a:lnTo>
                    <a:pt x="6334" y="138756"/>
                  </a:lnTo>
                  <a:lnTo>
                    <a:pt x="14256" y="141044"/>
                  </a:lnTo>
                  <a:lnTo>
                    <a:pt x="23656" y="139709"/>
                  </a:lnTo>
                  <a:lnTo>
                    <a:pt x="60202" y="129229"/>
                  </a:lnTo>
                  <a:lnTo>
                    <a:pt x="92309" y="118980"/>
                  </a:lnTo>
                  <a:lnTo>
                    <a:pt x="157647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57"/>
            <p:cNvSpPr/>
            <p:nvPr>
              <p:custDataLst>
                <p:tags r:id="rId72"/>
              </p:custDataLst>
            </p:nvPr>
          </p:nvSpPr>
          <p:spPr>
            <a:xfrm>
              <a:off x="3032125" y="4484688"/>
              <a:ext cx="7939" cy="198438"/>
            </a:xfrm>
            <a:custGeom>
              <a:avLst/>
              <a:gdLst/>
              <a:ahLst/>
              <a:cxnLst/>
              <a:rect l="0" t="0" r="0" b="0"/>
              <a:pathLst>
                <a:path w="7939" h="198438">
                  <a:moveTo>
                    <a:pt x="0" y="0"/>
                  </a:moveTo>
                  <a:lnTo>
                    <a:pt x="0" y="0"/>
                  </a:lnTo>
                  <a:lnTo>
                    <a:pt x="0" y="38886"/>
                  </a:lnTo>
                  <a:lnTo>
                    <a:pt x="882" y="75414"/>
                  </a:lnTo>
                  <a:lnTo>
                    <a:pt x="5455" y="111519"/>
                  </a:lnTo>
                  <a:lnTo>
                    <a:pt x="7938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58"/>
            <p:cNvSpPr/>
            <p:nvPr>
              <p:custDataLst>
                <p:tags r:id="rId73"/>
              </p:custDataLst>
            </p:nvPr>
          </p:nvSpPr>
          <p:spPr>
            <a:xfrm>
              <a:off x="3124055" y="4500562"/>
              <a:ext cx="166994" cy="193515"/>
            </a:xfrm>
            <a:custGeom>
              <a:avLst/>
              <a:gdLst/>
              <a:ahLst/>
              <a:cxnLst/>
              <a:rect l="0" t="0" r="0" b="0"/>
              <a:pathLst>
                <a:path w="166994" h="193515">
                  <a:moveTo>
                    <a:pt x="35070" y="0"/>
                  </a:moveTo>
                  <a:lnTo>
                    <a:pt x="35070" y="0"/>
                  </a:lnTo>
                  <a:lnTo>
                    <a:pt x="41904" y="0"/>
                  </a:lnTo>
                  <a:lnTo>
                    <a:pt x="38467" y="0"/>
                  </a:lnTo>
                  <a:lnTo>
                    <a:pt x="34228" y="2352"/>
                  </a:lnTo>
                  <a:lnTo>
                    <a:pt x="987" y="34110"/>
                  </a:lnTo>
                  <a:lnTo>
                    <a:pt x="0" y="35969"/>
                  </a:lnTo>
                  <a:lnTo>
                    <a:pt x="225" y="37209"/>
                  </a:lnTo>
                  <a:lnTo>
                    <a:pt x="11136" y="43412"/>
                  </a:lnTo>
                  <a:lnTo>
                    <a:pt x="50319" y="47070"/>
                  </a:lnTo>
                  <a:lnTo>
                    <a:pt x="89668" y="53007"/>
                  </a:lnTo>
                  <a:lnTo>
                    <a:pt x="109848" y="56570"/>
                  </a:lnTo>
                  <a:lnTo>
                    <a:pt x="134739" y="68013"/>
                  </a:lnTo>
                  <a:lnTo>
                    <a:pt x="149758" y="83456"/>
                  </a:lnTo>
                  <a:lnTo>
                    <a:pt x="163224" y="103515"/>
                  </a:lnTo>
                  <a:lnTo>
                    <a:pt x="166993" y="115386"/>
                  </a:lnTo>
                  <a:lnTo>
                    <a:pt x="164900" y="136200"/>
                  </a:lnTo>
                  <a:lnTo>
                    <a:pt x="158624" y="149022"/>
                  </a:lnTo>
                  <a:lnTo>
                    <a:pt x="140223" y="171626"/>
                  </a:lnTo>
                  <a:lnTo>
                    <a:pt x="114355" y="189758"/>
                  </a:lnTo>
                  <a:lnTo>
                    <a:pt x="109094" y="192651"/>
                  </a:lnTo>
                  <a:lnTo>
                    <a:pt x="93839" y="193514"/>
                  </a:lnTo>
                  <a:lnTo>
                    <a:pt x="6682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59"/>
            <p:cNvSpPr/>
            <p:nvPr>
              <p:custDataLst>
                <p:tags r:id="rId74"/>
              </p:custDataLst>
            </p:nvPr>
          </p:nvSpPr>
          <p:spPr>
            <a:xfrm>
              <a:off x="3190875" y="4468813"/>
              <a:ext cx="134939" cy="31750"/>
            </a:xfrm>
            <a:custGeom>
              <a:avLst/>
              <a:gdLst/>
              <a:ahLst/>
              <a:cxnLst/>
              <a:rect l="0" t="0" r="0" b="0"/>
              <a:pathLst>
                <a:path w="134939" h="31750">
                  <a:moveTo>
                    <a:pt x="134938" y="0"/>
                  </a:moveTo>
                  <a:lnTo>
                    <a:pt x="134938" y="0"/>
                  </a:lnTo>
                  <a:lnTo>
                    <a:pt x="121382" y="881"/>
                  </a:lnTo>
                  <a:lnTo>
                    <a:pt x="88910" y="8083"/>
                  </a:lnTo>
                  <a:lnTo>
                    <a:pt x="56139" y="16426"/>
                  </a:lnTo>
                  <a:lnTo>
                    <a:pt x="0" y="31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25"/>
          <p:cNvGrpSpPr/>
          <p:nvPr/>
        </p:nvGrpSpPr>
        <p:grpSpPr>
          <a:xfrm>
            <a:off x="3587750" y="4421188"/>
            <a:ext cx="396876" cy="285751"/>
            <a:chOff x="3587750" y="4421188"/>
            <a:chExt cx="396876" cy="285751"/>
          </a:xfrm>
        </p:grpSpPr>
        <p:sp>
          <p:nvSpPr>
            <p:cNvPr id="80" name="SMARTInkShape-60"/>
            <p:cNvSpPr/>
            <p:nvPr>
              <p:custDataLst>
                <p:tags r:id="rId67"/>
              </p:custDataLst>
            </p:nvPr>
          </p:nvSpPr>
          <p:spPr>
            <a:xfrm>
              <a:off x="3587750" y="4445097"/>
              <a:ext cx="134938" cy="126904"/>
            </a:xfrm>
            <a:custGeom>
              <a:avLst/>
              <a:gdLst/>
              <a:ahLst/>
              <a:cxnLst/>
              <a:rect l="0" t="0" r="0" b="0"/>
              <a:pathLst>
                <a:path w="134938" h="126904">
                  <a:moveTo>
                    <a:pt x="7938" y="7840"/>
                  </a:moveTo>
                  <a:lnTo>
                    <a:pt x="7938" y="7840"/>
                  </a:lnTo>
                  <a:lnTo>
                    <a:pt x="12151" y="3627"/>
                  </a:lnTo>
                  <a:lnTo>
                    <a:pt x="16572" y="1558"/>
                  </a:lnTo>
                  <a:lnTo>
                    <a:pt x="23388" y="0"/>
                  </a:lnTo>
                  <a:lnTo>
                    <a:pt x="23687" y="4146"/>
                  </a:lnTo>
                  <a:lnTo>
                    <a:pt x="11148" y="40156"/>
                  </a:lnTo>
                  <a:lnTo>
                    <a:pt x="7337" y="79258"/>
                  </a:lnTo>
                  <a:lnTo>
                    <a:pt x="225" y="117688"/>
                  </a:lnTo>
                  <a:lnTo>
                    <a:pt x="0" y="126903"/>
                  </a:lnTo>
                  <a:lnTo>
                    <a:pt x="8427" y="122689"/>
                  </a:lnTo>
                  <a:lnTo>
                    <a:pt x="44151" y="115079"/>
                  </a:lnTo>
                  <a:lnTo>
                    <a:pt x="83491" y="111383"/>
                  </a:lnTo>
                  <a:lnTo>
                    <a:pt x="134937" y="1110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61"/>
            <p:cNvSpPr/>
            <p:nvPr>
              <p:custDataLst>
                <p:tags r:id="rId68"/>
              </p:custDataLst>
            </p:nvPr>
          </p:nvSpPr>
          <p:spPr>
            <a:xfrm>
              <a:off x="3714750" y="4421188"/>
              <a:ext cx="23813" cy="254001"/>
            </a:xfrm>
            <a:custGeom>
              <a:avLst/>
              <a:gdLst/>
              <a:ahLst/>
              <a:cxnLst/>
              <a:rect l="0" t="0" r="0" b="0"/>
              <a:pathLst>
                <a:path w="23813" h="254001">
                  <a:moveTo>
                    <a:pt x="23812" y="0"/>
                  </a:moveTo>
                  <a:lnTo>
                    <a:pt x="23812" y="0"/>
                  </a:lnTo>
                  <a:lnTo>
                    <a:pt x="23812" y="31771"/>
                  </a:lnTo>
                  <a:lnTo>
                    <a:pt x="19599" y="69873"/>
                  </a:lnTo>
                  <a:lnTo>
                    <a:pt x="14013" y="109340"/>
                  </a:lnTo>
                  <a:lnTo>
                    <a:pt x="9137" y="148892"/>
                  </a:lnTo>
                  <a:lnTo>
                    <a:pt x="4079" y="182483"/>
                  </a:lnTo>
                  <a:lnTo>
                    <a:pt x="805" y="216093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62"/>
            <p:cNvSpPr/>
            <p:nvPr>
              <p:custDataLst>
                <p:tags r:id="rId69"/>
              </p:custDataLst>
            </p:nvPr>
          </p:nvSpPr>
          <p:spPr>
            <a:xfrm>
              <a:off x="3806638" y="4437063"/>
              <a:ext cx="136189" cy="269876"/>
            </a:xfrm>
            <a:custGeom>
              <a:avLst/>
              <a:gdLst/>
              <a:ahLst/>
              <a:cxnLst/>
              <a:rect l="0" t="0" r="0" b="0"/>
              <a:pathLst>
                <a:path w="136189" h="269876">
                  <a:moveTo>
                    <a:pt x="98612" y="0"/>
                  </a:moveTo>
                  <a:lnTo>
                    <a:pt x="98612" y="0"/>
                  </a:lnTo>
                  <a:lnTo>
                    <a:pt x="102825" y="0"/>
                  </a:lnTo>
                  <a:lnTo>
                    <a:pt x="104067" y="881"/>
                  </a:lnTo>
                  <a:lnTo>
                    <a:pt x="104894" y="2351"/>
                  </a:lnTo>
                  <a:lnTo>
                    <a:pt x="105446" y="4213"/>
                  </a:lnTo>
                  <a:lnTo>
                    <a:pt x="104050" y="5454"/>
                  </a:lnTo>
                  <a:lnTo>
                    <a:pt x="68497" y="19510"/>
                  </a:lnTo>
                  <a:lnTo>
                    <a:pt x="34108" y="34177"/>
                  </a:lnTo>
                  <a:lnTo>
                    <a:pt x="15838" y="44935"/>
                  </a:lnTo>
                  <a:lnTo>
                    <a:pt x="6568" y="53785"/>
                  </a:lnTo>
                  <a:lnTo>
                    <a:pt x="965" y="62416"/>
                  </a:lnTo>
                  <a:lnTo>
                    <a:pt x="0" y="66305"/>
                  </a:lnTo>
                  <a:lnTo>
                    <a:pt x="239" y="69779"/>
                  </a:lnTo>
                  <a:lnTo>
                    <a:pt x="1280" y="72978"/>
                  </a:lnTo>
                  <a:lnTo>
                    <a:pt x="11172" y="85906"/>
                  </a:lnTo>
                  <a:lnTo>
                    <a:pt x="44839" y="109691"/>
                  </a:lnTo>
                  <a:lnTo>
                    <a:pt x="82404" y="129287"/>
                  </a:lnTo>
                  <a:lnTo>
                    <a:pt x="118878" y="156537"/>
                  </a:lnTo>
                  <a:lnTo>
                    <a:pt x="131173" y="172107"/>
                  </a:lnTo>
                  <a:lnTo>
                    <a:pt x="136188" y="192105"/>
                  </a:lnTo>
                  <a:lnTo>
                    <a:pt x="135009" y="204736"/>
                  </a:lnTo>
                  <a:lnTo>
                    <a:pt x="130664" y="216230"/>
                  </a:lnTo>
                  <a:lnTo>
                    <a:pt x="99960" y="252428"/>
                  </a:lnTo>
                  <a:lnTo>
                    <a:pt x="66862" y="269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63"/>
            <p:cNvSpPr/>
            <p:nvPr>
              <p:custDataLst>
                <p:tags r:id="rId70"/>
              </p:custDataLst>
            </p:nvPr>
          </p:nvSpPr>
          <p:spPr>
            <a:xfrm>
              <a:off x="3841750" y="4446100"/>
              <a:ext cx="142876" cy="22714"/>
            </a:xfrm>
            <a:custGeom>
              <a:avLst/>
              <a:gdLst/>
              <a:ahLst/>
              <a:cxnLst/>
              <a:rect l="0" t="0" r="0" b="0"/>
              <a:pathLst>
                <a:path w="142876" h="22714">
                  <a:moveTo>
                    <a:pt x="142875" y="6837"/>
                  </a:moveTo>
                  <a:lnTo>
                    <a:pt x="142875" y="6837"/>
                  </a:lnTo>
                  <a:lnTo>
                    <a:pt x="138661" y="6837"/>
                  </a:lnTo>
                  <a:lnTo>
                    <a:pt x="104741" y="3"/>
                  </a:lnTo>
                  <a:lnTo>
                    <a:pt x="77199" y="0"/>
                  </a:lnTo>
                  <a:lnTo>
                    <a:pt x="43614" y="9976"/>
                  </a:lnTo>
                  <a:lnTo>
                    <a:pt x="0" y="227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SMARTInkShape-64"/>
          <p:cNvSpPr/>
          <p:nvPr>
            <p:custDataLst>
              <p:tags r:id="rId7"/>
            </p:custDataLst>
          </p:nvPr>
        </p:nvSpPr>
        <p:spPr>
          <a:xfrm>
            <a:off x="5849937" y="5548313"/>
            <a:ext cx="349252" cy="325431"/>
          </a:xfrm>
          <a:custGeom>
            <a:avLst/>
            <a:gdLst/>
            <a:ahLst/>
            <a:cxnLst/>
            <a:rect l="0" t="0" r="0" b="0"/>
            <a:pathLst>
              <a:path w="349252" h="325431">
                <a:moveTo>
                  <a:pt x="0" y="0"/>
                </a:moveTo>
                <a:lnTo>
                  <a:pt x="0" y="0"/>
                </a:lnTo>
                <a:lnTo>
                  <a:pt x="24716" y="22363"/>
                </a:lnTo>
                <a:lnTo>
                  <a:pt x="61300" y="43187"/>
                </a:lnTo>
                <a:lnTo>
                  <a:pt x="96180" y="68903"/>
                </a:lnTo>
                <a:lnTo>
                  <a:pt x="128948" y="91744"/>
                </a:lnTo>
                <a:lnTo>
                  <a:pt x="160896" y="116749"/>
                </a:lnTo>
                <a:lnTo>
                  <a:pt x="198894" y="147513"/>
                </a:lnTo>
                <a:lnTo>
                  <a:pt x="229551" y="176890"/>
                </a:lnTo>
                <a:lnTo>
                  <a:pt x="261882" y="216166"/>
                </a:lnTo>
                <a:lnTo>
                  <a:pt x="293844" y="254243"/>
                </a:lnTo>
                <a:lnTo>
                  <a:pt x="318250" y="289505"/>
                </a:lnTo>
                <a:lnTo>
                  <a:pt x="341310" y="325430"/>
                </a:lnTo>
                <a:lnTo>
                  <a:pt x="349251" y="3175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Shape-65"/>
          <p:cNvSpPr/>
          <p:nvPr>
            <p:custDataLst>
              <p:tags r:id="rId8"/>
            </p:custDataLst>
          </p:nvPr>
        </p:nvSpPr>
        <p:spPr>
          <a:xfrm>
            <a:off x="5913438" y="3278188"/>
            <a:ext cx="285751" cy="285677"/>
          </a:xfrm>
          <a:custGeom>
            <a:avLst/>
            <a:gdLst/>
            <a:ahLst/>
            <a:cxnLst/>
            <a:rect l="0" t="0" r="0" b="0"/>
            <a:pathLst>
              <a:path w="285751" h="285677">
                <a:moveTo>
                  <a:pt x="0" y="0"/>
                </a:moveTo>
                <a:lnTo>
                  <a:pt x="0" y="0"/>
                </a:lnTo>
                <a:lnTo>
                  <a:pt x="13555" y="23583"/>
                </a:lnTo>
                <a:lnTo>
                  <a:pt x="51482" y="58837"/>
                </a:lnTo>
                <a:lnTo>
                  <a:pt x="90324" y="91467"/>
                </a:lnTo>
                <a:lnTo>
                  <a:pt x="129748" y="123616"/>
                </a:lnTo>
                <a:lnTo>
                  <a:pt x="167604" y="154449"/>
                </a:lnTo>
                <a:lnTo>
                  <a:pt x="201813" y="186177"/>
                </a:lnTo>
                <a:lnTo>
                  <a:pt x="234567" y="224167"/>
                </a:lnTo>
                <a:lnTo>
                  <a:pt x="271021" y="262987"/>
                </a:lnTo>
                <a:lnTo>
                  <a:pt x="285705" y="285676"/>
                </a:lnTo>
                <a:lnTo>
                  <a:pt x="285750" y="2698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Shape-66"/>
          <p:cNvSpPr/>
          <p:nvPr>
            <p:custDataLst>
              <p:tags r:id="rId9"/>
            </p:custDataLst>
          </p:nvPr>
        </p:nvSpPr>
        <p:spPr>
          <a:xfrm>
            <a:off x="5834063" y="1460500"/>
            <a:ext cx="381001" cy="254001"/>
          </a:xfrm>
          <a:custGeom>
            <a:avLst/>
            <a:gdLst/>
            <a:ahLst/>
            <a:cxnLst/>
            <a:rect l="0" t="0" r="0" b="0"/>
            <a:pathLst>
              <a:path w="381001" h="254001">
                <a:moveTo>
                  <a:pt x="0" y="0"/>
                </a:moveTo>
                <a:lnTo>
                  <a:pt x="0" y="0"/>
                </a:lnTo>
                <a:lnTo>
                  <a:pt x="36024" y="33673"/>
                </a:lnTo>
                <a:lnTo>
                  <a:pt x="73467" y="57386"/>
                </a:lnTo>
                <a:lnTo>
                  <a:pt x="112958" y="81190"/>
                </a:lnTo>
                <a:lnTo>
                  <a:pt x="151053" y="105190"/>
                </a:lnTo>
                <a:lnTo>
                  <a:pt x="182610" y="123117"/>
                </a:lnTo>
                <a:lnTo>
                  <a:pt x="218535" y="147400"/>
                </a:lnTo>
                <a:lnTo>
                  <a:pt x="254148" y="169182"/>
                </a:lnTo>
                <a:lnTo>
                  <a:pt x="291887" y="190470"/>
                </a:lnTo>
                <a:lnTo>
                  <a:pt x="325081" y="215874"/>
                </a:lnTo>
                <a:lnTo>
                  <a:pt x="381000" y="2540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Shape-67"/>
          <p:cNvSpPr/>
          <p:nvPr>
            <p:custDataLst>
              <p:tags r:id="rId10"/>
            </p:custDataLst>
          </p:nvPr>
        </p:nvSpPr>
        <p:spPr>
          <a:xfrm>
            <a:off x="7088187" y="1944687"/>
            <a:ext cx="277814" cy="309564"/>
          </a:xfrm>
          <a:custGeom>
            <a:avLst/>
            <a:gdLst/>
            <a:ahLst/>
            <a:cxnLst/>
            <a:rect l="0" t="0" r="0" b="0"/>
            <a:pathLst>
              <a:path w="277814" h="309564">
                <a:moveTo>
                  <a:pt x="0" y="0"/>
                </a:moveTo>
                <a:lnTo>
                  <a:pt x="0" y="0"/>
                </a:lnTo>
                <a:lnTo>
                  <a:pt x="33350" y="24716"/>
                </a:lnTo>
                <a:lnTo>
                  <a:pt x="59603" y="45158"/>
                </a:lnTo>
                <a:lnTo>
                  <a:pt x="96709" y="83580"/>
                </a:lnTo>
                <a:lnTo>
                  <a:pt x="128847" y="119616"/>
                </a:lnTo>
                <a:lnTo>
                  <a:pt x="159115" y="155136"/>
                </a:lnTo>
                <a:lnTo>
                  <a:pt x="189690" y="190669"/>
                </a:lnTo>
                <a:lnTo>
                  <a:pt x="208878" y="220438"/>
                </a:lnTo>
                <a:lnTo>
                  <a:pt x="232693" y="253365"/>
                </a:lnTo>
                <a:lnTo>
                  <a:pt x="277813" y="30956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SMARTInkShape-Group30"/>
          <p:cNvGrpSpPr/>
          <p:nvPr/>
        </p:nvGrpSpPr>
        <p:grpSpPr>
          <a:xfrm>
            <a:off x="4398835" y="4381500"/>
            <a:ext cx="514479" cy="285751"/>
            <a:chOff x="4398835" y="4381500"/>
            <a:chExt cx="514479" cy="285751"/>
          </a:xfrm>
        </p:grpSpPr>
        <p:sp>
          <p:nvSpPr>
            <p:cNvPr id="89" name="SMARTInkShape-68"/>
            <p:cNvSpPr/>
            <p:nvPr>
              <p:custDataLst>
                <p:tags r:id="rId63"/>
              </p:custDataLst>
            </p:nvPr>
          </p:nvSpPr>
          <p:spPr>
            <a:xfrm>
              <a:off x="4398835" y="4381500"/>
              <a:ext cx="181104" cy="174626"/>
            </a:xfrm>
            <a:custGeom>
              <a:avLst/>
              <a:gdLst/>
              <a:ahLst/>
              <a:cxnLst/>
              <a:rect l="0" t="0" r="0" b="0"/>
              <a:pathLst>
                <a:path w="181104" h="174626">
                  <a:moveTo>
                    <a:pt x="14415" y="0"/>
                  </a:moveTo>
                  <a:lnTo>
                    <a:pt x="14415" y="0"/>
                  </a:lnTo>
                  <a:lnTo>
                    <a:pt x="14415" y="4213"/>
                  </a:lnTo>
                  <a:lnTo>
                    <a:pt x="26189" y="36561"/>
                  </a:lnTo>
                  <a:lnTo>
                    <a:pt x="23371" y="70558"/>
                  </a:lnTo>
                  <a:lnTo>
                    <a:pt x="17032" y="109245"/>
                  </a:lnTo>
                  <a:lnTo>
                    <a:pt x="10546" y="132914"/>
                  </a:lnTo>
                  <a:lnTo>
                    <a:pt x="0" y="159882"/>
                  </a:lnTo>
                  <a:lnTo>
                    <a:pt x="396" y="163032"/>
                  </a:lnTo>
                  <a:lnTo>
                    <a:pt x="3186" y="168885"/>
                  </a:lnTo>
                  <a:lnTo>
                    <a:pt x="6047" y="170798"/>
                  </a:lnTo>
                  <a:lnTo>
                    <a:pt x="13930" y="172924"/>
                  </a:lnTo>
                  <a:lnTo>
                    <a:pt x="51850" y="174401"/>
                  </a:lnTo>
                  <a:lnTo>
                    <a:pt x="82833" y="174558"/>
                  </a:lnTo>
                  <a:lnTo>
                    <a:pt x="121220" y="174611"/>
                  </a:lnTo>
                  <a:lnTo>
                    <a:pt x="181103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69"/>
            <p:cNvSpPr/>
            <p:nvPr>
              <p:custDataLst>
                <p:tags r:id="rId64"/>
              </p:custDataLst>
            </p:nvPr>
          </p:nvSpPr>
          <p:spPr>
            <a:xfrm>
              <a:off x="4611745" y="4421188"/>
              <a:ext cx="15819" cy="206376"/>
            </a:xfrm>
            <a:custGeom>
              <a:avLst/>
              <a:gdLst/>
              <a:ahLst/>
              <a:cxnLst/>
              <a:rect l="0" t="0" r="0" b="0"/>
              <a:pathLst>
                <a:path w="15819" h="206376">
                  <a:moveTo>
                    <a:pt x="15818" y="0"/>
                  </a:moveTo>
                  <a:lnTo>
                    <a:pt x="15818" y="0"/>
                  </a:lnTo>
                  <a:lnTo>
                    <a:pt x="7390" y="8427"/>
                  </a:lnTo>
                  <a:lnTo>
                    <a:pt x="3252" y="19620"/>
                  </a:lnTo>
                  <a:lnTo>
                    <a:pt x="596" y="56791"/>
                  </a:lnTo>
                  <a:lnTo>
                    <a:pt x="137" y="93752"/>
                  </a:lnTo>
                  <a:lnTo>
                    <a:pt x="0" y="128418"/>
                  </a:lnTo>
                  <a:lnTo>
                    <a:pt x="7880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0"/>
            <p:cNvSpPr/>
            <p:nvPr>
              <p:custDataLst>
                <p:tags r:id="rId65"/>
              </p:custDataLst>
            </p:nvPr>
          </p:nvSpPr>
          <p:spPr>
            <a:xfrm>
              <a:off x="4746625" y="4413250"/>
              <a:ext cx="141168" cy="254001"/>
            </a:xfrm>
            <a:custGeom>
              <a:avLst/>
              <a:gdLst/>
              <a:ahLst/>
              <a:cxnLst/>
              <a:rect l="0" t="0" r="0" b="0"/>
              <a:pathLst>
                <a:path w="141168" h="254001">
                  <a:moveTo>
                    <a:pt x="63500" y="0"/>
                  </a:moveTo>
                  <a:lnTo>
                    <a:pt x="63500" y="0"/>
                  </a:lnTo>
                  <a:lnTo>
                    <a:pt x="32179" y="33673"/>
                  </a:lnTo>
                  <a:lnTo>
                    <a:pt x="26291" y="45842"/>
                  </a:lnTo>
                  <a:lnTo>
                    <a:pt x="24301" y="57856"/>
                  </a:lnTo>
                  <a:lnTo>
                    <a:pt x="26381" y="63343"/>
                  </a:lnTo>
                  <a:lnTo>
                    <a:pt x="39117" y="78266"/>
                  </a:lnTo>
                  <a:lnTo>
                    <a:pt x="46196" y="83291"/>
                  </a:lnTo>
                  <a:lnTo>
                    <a:pt x="78291" y="97946"/>
                  </a:lnTo>
                  <a:lnTo>
                    <a:pt x="116353" y="121402"/>
                  </a:lnTo>
                  <a:lnTo>
                    <a:pt x="124620" y="131567"/>
                  </a:lnTo>
                  <a:lnTo>
                    <a:pt x="139033" y="156379"/>
                  </a:lnTo>
                  <a:lnTo>
                    <a:pt x="141167" y="169161"/>
                  </a:lnTo>
                  <a:lnTo>
                    <a:pt x="138156" y="191233"/>
                  </a:lnTo>
                  <a:lnTo>
                    <a:pt x="127463" y="210316"/>
                  </a:lnTo>
                  <a:lnTo>
                    <a:pt x="117337" y="222927"/>
                  </a:lnTo>
                  <a:lnTo>
                    <a:pt x="78526" y="244811"/>
                  </a:lnTo>
                  <a:lnTo>
                    <a:pt x="63738" y="251277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1"/>
            <p:cNvSpPr/>
            <p:nvPr>
              <p:custDataLst>
                <p:tags r:id="rId66"/>
              </p:custDataLst>
            </p:nvPr>
          </p:nvSpPr>
          <p:spPr>
            <a:xfrm>
              <a:off x="4738687" y="4406416"/>
              <a:ext cx="174627" cy="38585"/>
            </a:xfrm>
            <a:custGeom>
              <a:avLst/>
              <a:gdLst/>
              <a:ahLst/>
              <a:cxnLst/>
              <a:rect l="0" t="0" r="0" b="0"/>
              <a:pathLst>
                <a:path w="174627" h="38585">
                  <a:moveTo>
                    <a:pt x="174626" y="6834"/>
                  </a:moveTo>
                  <a:lnTo>
                    <a:pt x="174626" y="6834"/>
                  </a:lnTo>
                  <a:lnTo>
                    <a:pt x="161951" y="1379"/>
                  </a:lnTo>
                  <a:lnTo>
                    <a:pt x="152530" y="0"/>
                  </a:lnTo>
                  <a:lnTo>
                    <a:pt x="114793" y="5827"/>
                  </a:lnTo>
                  <a:lnTo>
                    <a:pt x="81896" y="12090"/>
                  </a:lnTo>
                  <a:lnTo>
                    <a:pt x="61504" y="15741"/>
                  </a:lnTo>
                  <a:lnTo>
                    <a:pt x="0" y="385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31"/>
          <p:cNvGrpSpPr/>
          <p:nvPr/>
        </p:nvGrpSpPr>
        <p:grpSpPr>
          <a:xfrm>
            <a:off x="1581049" y="5119688"/>
            <a:ext cx="244577" cy="238126"/>
            <a:chOff x="1581049" y="5119688"/>
            <a:chExt cx="244577" cy="238126"/>
          </a:xfrm>
        </p:grpSpPr>
        <p:sp>
          <p:nvSpPr>
            <p:cNvPr id="94" name="SMARTInkShape-72"/>
            <p:cNvSpPr/>
            <p:nvPr>
              <p:custDataLst>
                <p:tags r:id="rId61"/>
              </p:custDataLst>
            </p:nvPr>
          </p:nvSpPr>
          <p:spPr>
            <a:xfrm>
              <a:off x="1581049" y="5130989"/>
              <a:ext cx="244577" cy="181602"/>
            </a:xfrm>
            <a:custGeom>
              <a:avLst/>
              <a:gdLst/>
              <a:ahLst/>
              <a:cxnLst/>
              <a:rect l="0" t="0" r="0" b="0"/>
              <a:pathLst>
                <a:path w="244577" h="181602">
                  <a:moveTo>
                    <a:pt x="14389" y="4573"/>
                  </a:moveTo>
                  <a:lnTo>
                    <a:pt x="14389" y="4573"/>
                  </a:lnTo>
                  <a:lnTo>
                    <a:pt x="14389" y="0"/>
                  </a:lnTo>
                  <a:lnTo>
                    <a:pt x="14389" y="1953"/>
                  </a:lnTo>
                  <a:lnTo>
                    <a:pt x="16740" y="5761"/>
                  </a:lnTo>
                  <a:lnTo>
                    <a:pt x="18602" y="8010"/>
                  </a:lnTo>
                  <a:lnTo>
                    <a:pt x="27045" y="36970"/>
                  </a:lnTo>
                  <a:lnTo>
                    <a:pt x="29628" y="74310"/>
                  </a:lnTo>
                  <a:lnTo>
                    <a:pt x="28217" y="92012"/>
                  </a:lnTo>
                  <a:lnTo>
                    <a:pt x="16558" y="129881"/>
                  </a:lnTo>
                  <a:lnTo>
                    <a:pt x="3531" y="167595"/>
                  </a:lnTo>
                  <a:lnTo>
                    <a:pt x="0" y="179974"/>
                  </a:lnTo>
                  <a:lnTo>
                    <a:pt x="1268" y="181479"/>
                  </a:lnTo>
                  <a:lnTo>
                    <a:pt x="3878" y="181601"/>
                  </a:lnTo>
                  <a:lnTo>
                    <a:pt x="24953" y="175459"/>
                  </a:lnTo>
                  <a:lnTo>
                    <a:pt x="59168" y="155725"/>
                  </a:lnTo>
                  <a:lnTo>
                    <a:pt x="98822" y="135897"/>
                  </a:lnTo>
                  <a:lnTo>
                    <a:pt x="137455" y="119721"/>
                  </a:lnTo>
                  <a:lnTo>
                    <a:pt x="173840" y="105296"/>
                  </a:lnTo>
                  <a:lnTo>
                    <a:pt x="205586" y="101445"/>
                  </a:lnTo>
                  <a:lnTo>
                    <a:pt x="244576" y="998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73"/>
            <p:cNvSpPr/>
            <p:nvPr>
              <p:custDataLst>
                <p:tags r:id="rId62"/>
              </p:custDataLst>
            </p:nvPr>
          </p:nvSpPr>
          <p:spPr>
            <a:xfrm>
              <a:off x="1770063" y="5119688"/>
              <a:ext cx="23813" cy="238126"/>
            </a:xfrm>
            <a:custGeom>
              <a:avLst/>
              <a:gdLst/>
              <a:ahLst/>
              <a:cxnLst/>
              <a:rect l="0" t="0" r="0" b="0"/>
              <a:pathLst>
                <a:path w="23813" h="238126">
                  <a:moveTo>
                    <a:pt x="0" y="0"/>
                  </a:moveTo>
                  <a:lnTo>
                    <a:pt x="0" y="0"/>
                  </a:lnTo>
                  <a:lnTo>
                    <a:pt x="881" y="8100"/>
                  </a:lnTo>
                  <a:lnTo>
                    <a:pt x="9799" y="43471"/>
                  </a:lnTo>
                  <a:lnTo>
                    <a:pt x="18888" y="76398"/>
                  </a:lnTo>
                  <a:lnTo>
                    <a:pt x="22839" y="109654"/>
                  </a:lnTo>
                  <a:lnTo>
                    <a:pt x="23684" y="148114"/>
                  </a:lnTo>
                  <a:lnTo>
                    <a:pt x="23795" y="183862"/>
                  </a:lnTo>
                  <a:lnTo>
                    <a:pt x="23812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SMARTInkShape-74"/>
          <p:cNvSpPr/>
          <p:nvPr>
            <p:custDataLst>
              <p:tags r:id="rId11"/>
            </p:custDataLst>
          </p:nvPr>
        </p:nvSpPr>
        <p:spPr>
          <a:xfrm>
            <a:off x="1940075" y="5081624"/>
            <a:ext cx="190007" cy="236124"/>
          </a:xfrm>
          <a:custGeom>
            <a:avLst/>
            <a:gdLst/>
            <a:ahLst/>
            <a:cxnLst/>
            <a:rect l="0" t="0" r="0" b="0"/>
            <a:pathLst>
              <a:path w="190007" h="236124">
                <a:moveTo>
                  <a:pt x="99862" y="30126"/>
                </a:moveTo>
                <a:lnTo>
                  <a:pt x="99862" y="30126"/>
                </a:lnTo>
                <a:lnTo>
                  <a:pt x="99862" y="21698"/>
                </a:lnTo>
                <a:lnTo>
                  <a:pt x="97511" y="15209"/>
                </a:lnTo>
                <a:lnTo>
                  <a:pt x="95649" y="12243"/>
                </a:lnTo>
                <a:lnTo>
                  <a:pt x="84601" y="3857"/>
                </a:lnTo>
                <a:lnTo>
                  <a:pt x="70156" y="0"/>
                </a:lnTo>
                <a:lnTo>
                  <a:pt x="38563" y="10489"/>
                </a:lnTo>
                <a:lnTo>
                  <a:pt x="13507" y="24320"/>
                </a:lnTo>
                <a:lnTo>
                  <a:pt x="4156" y="32837"/>
                </a:lnTo>
                <a:lnTo>
                  <a:pt x="0" y="39561"/>
                </a:lnTo>
                <a:lnTo>
                  <a:pt x="656" y="43472"/>
                </a:lnTo>
                <a:lnTo>
                  <a:pt x="6088" y="52520"/>
                </a:lnTo>
                <a:lnTo>
                  <a:pt x="16733" y="60070"/>
                </a:lnTo>
                <a:lnTo>
                  <a:pt x="49340" y="72102"/>
                </a:lnTo>
                <a:lnTo>
                  <a:pt x="87613" y="87993"/>
                </a:lnTo>
                <a:lnTo>
                  <a:pt x="125589" y="106995"/>
                </a:lnTo>
                <a:lnTo>
                  <a:pt x="163615" y="135248"/>
                </a:lnTo>
                <a:lnTo>
                  <a:pt x="185815" y="158338"/>
                </a:lnTo>
                <a:lnTo>
                  <a:pt x="188914" y="163226"/>
                </a:lnTo>
                <a:lnTo>
                  <a:pt x="190006" y="175712"/>
                </a:lnTo>
                <a:lnTo>
                  <a:pt x="187734" y="196859"/>
                </a:lnTo>
                <a:lnTo>
                  <a:pt x="180368" y="205947"/>
                </a:lnTo>
                <a:lnTo>
                  <a:pt x="168275" y="214983"/>
                </a:lnTo>
                <a:lnTo>
                  <a:pt x="143656" y="225619"/>
                </a:lnTo>
                <a:lnTo>
                  <a:pt x="107601" y="235225"/>
                </a:lnTo>
                <a:lnTo>
                  <a:pt x="93728" y="236123"/>
                </a:lnTo>
                <a:lnTo>
                  <a:pt x="83613" y="231629"/>
                </a:lnTo>
                <a:lnTo>
                  <a:pt x="75001" y="224634"/>
                </a:lnTo>
                <a:lnTo>
                  <a:pt x="71174" y="218586"/>
                </a:lnTo>
                <a:lnTo>
                  <a:pt x="69020" y="206008"/>
                </a:lnTo>
                <a:lnTo>
                  <a:pt x="74515" y="170542"/>
                </a:lnTo>
                <a:lnTo>
                  <a:pt x="77131" y="159562"/>
                </a:lnTo>
                <a:lnTo>
                  <a:pt x="93184" y="123766"/>
                </a:lnTo>
                <a:lnTo>
                  <a:pt x="113094" y="84921"/>
                </a:lnTo>
                <a:lnTo>
                  <a:pt x="135210" y="47766"/>
                </a:lnTo>
                <a:lnTo>
                  <a:pt x="139146" y="40056"/>
                </a:lnTo>
                <a:lnTo>
                  <a:pt x="143192" y="35127"/>
                </a:lnTo>
                <a:lnTo>
                  <a:pt x="143742" y="32579"/>
                </a:lnTo>
                <a:lnTo>
                  <a:pt x="139550" y="2218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SMARTInkShape-Group33"/>
          <p:cNvGrpSpPr/>
          <p:nvPr/>
        </p:nvGrpSpPr>
        <p:grpSpPr>
          <a:xfrm>
            <a:off x="2461183" y="5008563"/>
            <a:ext cx="490726" cy="272744"/>
            <a:chOff x="2461183" y="5008563"/>
            <a:chExt cx="490726" cy="272744"/>
          </a:xfrm>
        </p:grpSpPr>
        <p:sp>
          <p:nvSpPr>
            <p:cNvPr id="98" name="SMARTInkShape-75"/>
            <p:cNvSpPr/>
            <p:nvPr>
              <p:custDataLst>
                <p:tags r:id="rId58"/>
              </p:custDataLst>
            </p:nvPr>
          </p:nvSpPr>
          <p:spPr>
            <a:xfrm>
              <a:off x="2461183" y="5040312"/>
              <a:ext cx="110568" cy="109843"/>
            </a:xfrm>
            <a:custGeom>
              <a:avLst/>
              <a:gdLst/>
              <a:ahLst/>
              <a:cxnLst/>
              <a:rect l="0" t="0" r="0" b="0"/>
              <a:pathLst>
                <a:path w="110568" h="109843">
                  <a:moveTo>
                    <a:pt x="39130" y="0"/>
                  </a:moveTo>
                  <a:lnTo>
                    <a:pt x="39130" y="0"/>
                  </a:lnTo>
                  <a:lnTo>
                    <a:pt x="39130" y="4214"/>
                  </a:lnTo>
                  <a:lnTo>
                    <a:pt x="28082" y="29707"/>
                  </a:lnTo>
                  <a:lnTo>
                    <a:pt x="5796" y="67741"/>
                  </a:lnTo>
                  <a:lnTo>
                    <a:pt x="697" y="88869"/>
                  </a:lnTo>
                  <a:lnTo>
                    <a:pt x="0" y="96235"/>
                  </a:lnTo>
                  <a:lnTo>
                    <a:pt x="696" y="98553"/>
                  </a:lnTo>
                  <a:lnTo>
                    <a:pt x="2042" y="100098"/>
                  </a:lnTo>
                  <a:lnTo>
                    <a:pt x="15545" y="109199"/>
                  </a:lnTo>
                  <a:lnTo>
                    <a:pt x="18115" y="109842"/>
                  </a:lnTo>
                  <a:lnTo>
                    <a:pt x="40368" y="104535"/>
                  </a:lnTo>
                  <a:lnTo>
                    <a:pt x="77974" y="90727"/>
                  </a:lnTo>
                  <a:lnTo>
                    <a:pt x="110567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76"/>
            <p:cNvSpPr/>
            <p:nvPr>
              <p:custDataLst>
                <p:tags r:id="rId59"/>
              </p:custDataLst>
            </p:nvPr>
          </p:nvSpPr>
          <p:spPr>
            <a:xfrm>
              <a:off x="2579687" y="5048250"/>
              <a:ext cx="23814" cy="214314"/>
            </a:xfrm>
            <a:custGeom>
              <a:avLst/>
              <a:gdLst/>
              <a:ahLst/>
              <a:cxnLst/>
              <a:rect l="0" t="0" r="0" b="0"/>
              <a:pathLst>
                <a:path w="23814" h="214314">
                  <a:moveTo>
                    <a:pt x="23813" y="0"/>
                  </a:moveTo>
                  <a:lnTo>
                    <a:pt x="23813" y="0"/>
                  </a:lnTo>
                  <a:lnTo>
                    <a:pt x="22931" y="15303"/>
                  </a:lnTo>
                  <a:lnTo>
                    <a:pt x="14014" y="53718"/>
                  </a:lnTo>
                  <a:lnTo>
                    <a:pt x="4924" y="91161"/>
                  </a:lnTo>
                  <a:lnTo>
                    <a:pt x="973" y="127956"/>
                  </a:lnTo>
                  <a:lnTo>
                    <a:pt x="289" y="163246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77"/>
            <p:cNvSpPr/>
            <p:nvPr>
              <p:custDataLst>
                <p:tags r:id="rId60"/>
              </p:custDataLst>
            </p:nvPr>
          </p:nvSpPr>
          <p:spPr>
            <a:xfrm>
              <a:off x="2797188" y="5008563"/>
              <a:ext cx="154721" cy="272744"/>
            </a:xfrm>
            <a:custGeom>
              <a:avLst/>
              <a:gdLst/>
              <a:ahLst/>
              <a:cxnLst/>
              <a:rect l="0" t="0" r="0" b="0"/>
              <a:pathLst>
                <a:path w="154721" h="272744">
                  <a:moveTo>
                    <a:pt x="68249" y="0"/>
                  </a:moveTo>
                  <a:lnTo>
                    <a:pt x="68249" y="0"/>
                  </a:lnTo>
                  <a:lnTo>
                    <a:pt x="64036" y="0"/>
                  </a:lnTo>
                  <a:lnTo>
                    <a:pt x="59615" y="2351"/>
                  </a:lnTo>
                  <a:lnTo>
                    <a:pt x="52947" y="6336"/>
                  </a:lnTo>
                  <a:lnTo>
                    <a:pt x="29459" y="18432"/>
                  </a:lnTo>
                  <a:lnTo>
                    <a:pt x="3985" y="41788"/>
                  </a:lnTo>
                  <a:lnTo>
                    <a:pt x="0" y="48852"/>
                  </a:lnTo>
                  <a:lnTo>
                    <a:pt x="581" y="59635"/>
                  </a:lnTo>
                  <a:lnTo>
                    <a:pt x="3778" y="70601"/>
                  </a:lnTo>
                  <a:lnTo>
                    <a:pt x="5866" y="73526"/>
                  </a:lnTo>
                  <a:lnTo>
                    <a:pt x="15370" y="84697"/>
                  </a:lnTo>
                  <a:lnTo>
                    <a:pt x="26226" y="96733"/>
                  </a:lnTo>
                  <a:lnTo>
                    <a:pt x="63554" y="119986"/>
                  </a:lnTo>
                  <a:lnTo>
                    <a:pt x="101387" y="152693"/>
                  </a:lnTo>
                  <a:lnTo>
                    <a:pt x="132485" y="187554"/>
                  </a:lnTo>
                  <a:lnTo>
                    <a:pt x="149174" y="214416"/>
                  </a:lnTo>
                  <a:lnTo>
                    <a:pt x="153669" y="232961"/>
                  </a:lnTo>
                  <a:lnTo>
                    <a:pt x="154720" y="247295"/>
                  </a:lnTo>
                  <a:lnTo>
                    <a:pt x="152355" y="253058"/>
                  </a:lnTo>
                  <a:lnTo>
                    <a:pt x="142672" y="261813"/>
                  </a:lnTo>
                  <a:lnTo>
                    <a:pt x="126558" y="271699"/>
                  </a:lnTo>
                  <a:lnTo>
                    <a:pt x="113567" y="272743"/>
                  </a:lnTo>
                  <a:lnTo>
                    <a:pt x="86793" y="268489"/>
                  </a:lnTo>
                  <a:lnTo>
                    <a:pt x="73845" y="261616"/>
                  </a:lnTo>
                  <a:lnTo>
                    <a:pt x="69334" y="256431"/>
                  </a:lnTo>
                  <a:lnTo>
                    <a:pt x="64322" y="243614"/>
                  </a:lnTo>
                  <a:lnTo>
                    <a:pt x="61986" y="207491"/>
                  </a:lnTo>
                  <a:lnTo>
                    <a:pt x="67766" y="176817"/>
                  </a:lnTo>
                  <a:lnTo>
                    <a:pt x="80370" y="139551"/>
                  </a:lnTo>
                  <a:lnTo>
                    <a:pt x="87716" y="115725"/>
                  </a:lnTo>
                  <a:lnTo>
                    <a:pt x="94540" y="95530"/>
                  </a:lnTo>
                  <a:lnTo>
                    <a:pt x="99264" y="61133"/>
                  </a:lnTo>
                  <a:lnTo>
                    <a:pt x="107937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SMARTInkShape-78"/>
          <p:cNvSpPr/>
          <p:nvPr>
            <p:custDataLst>
              <p:tags r:id="rId12"/>
            </p:custDataLst>
          </p:nvPr>
        </p:nvSpPr>
        <p:spPr>
          <a:xfrm>
            <a:off x="5842000" y="4675188"/>
            <a:ext cx="238126" cy="285751"/>
          </a:xfrm>
          <a:custGeom>
            <a:avLst/>
            <a:gdLst/>
            <a:ahLst/>
            <a:cxnLst/>
            <a:rect l="0" t="0" r="0" b="0"/>
            <a:pathLst>
              <a:path w="238126" h="285751">
                <a:moveTo>
                  <a:pt x="0" y="0"/>
                </a:moveTo>
                <a:lnTo>
                  <a:pt x="0" y="0"/>
                </a:lnTo>
                <a:lnTo>
                  <a:pt x="15261" y="33143"/>
                </a:lnTo>
                <a:lnTo>
                  <a:pt x="39955" y="69268"/>
                </a:lnTo>
                <a:lnTo>
                  <a:pt x="71636" y="103947"/>
                </a:lnTo>
                <a:lnTo>
                  <a:pt x="100219" y="142974"/>
                </a:lnTo>
                <a:lnTo>
                  <a:pt x="135592" y="176292"/>
                </a:lnTo>
                <a:lnTo>
                  <a:pt x="168374" y="213650"/>
                </a:lnTo>
                <a:lnTo>
                  <a:pt x="199879" y="247194"/>
                </a:lnTo>
                <a:lnTo>
                  <a:pt x="238125" y="2857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Shape-79"/>
          <p:cNvSpPr/>
          <p:nvPr>
            <p:custDataLst>
              <p:tags r:id="rId13"/>
            </p:custDataLst>
          </p:nvPr>
        </p:nvSpPr>
        <p:spPr>
          <a:xfrm>
            <a:off x="7048500" y="1539875"/>
            <a:ext cx="452438" cy="317501"/>
          </a:xfrm>
          <a:custGeom>
            <a:avLst/>
            <a:gdLst/>
            <a:ahLst/>
            <a:cxnLst/>
            <a:rect l="0" t="0" r="0" b="0"/>
            <a:pathLst>
              <a:path w="452438" h="317501">
                <a:moveTo>
                  <a:pt x="0" y="0"/>
                </a:moveTo>
                <a:lnTo>
                  <a:pt x="0" y="0"/>
                </a:lnTo>
                <a:lnTo>
                  <a:pt x="4213" y="0"/>
                </a:lnTo>
                <a:lnTo>
                  <a:pt x="43375" y="24716"/>
                </a:lnTo>
                <a:lnTo>
                  <a:pt x="79861" y="48092"/>
                </a:lnTo>
                <a:lnTo>
                  <a:pt x="119127" y="68690"/>
                </a:lnTo>
                <a:lnTo>
                  <a:pt x="158759" y="92939"/>
                </a:lnTo>
                <a:lnTo>
                  <a:pt x="195956" y="119292"/>
                </a:lnTo>
                <a:lnTo>
                  <a:pt x="232050" y="142398"/>
                </a:lnTo>
                <a:lnTo>
                  <a:pt x="268675" y="168161"/>
                </a:lnTo>
                <a:lnTo>
                  <a:pt x="306843" y="193274"/>
                </a:lnTo>
                <a:lnTo>
                  <a:pt x="340775" y="220446"/>
                </a:lnTo>
                <a:lnTo>
                  <a:pt x="372956" y="247274"/>
                </a:lnTo>
                <a:lnTo>
                  <a:pt x="411128" y="274361"/>
                </a:lnTo>
                <a:lnTo>
                  <a:pt x="452437" y="3175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SMARTInkShape-Group36"/>
          <p:cNvGrpSpPr/>
          <p:nvPr/>
        </p:nvGrpSpPr>
        <p:grpSpPr>
          <a:xfrm>
            <a:off x="3354038" y="4882920"/>
            <a:ext cx="519463" cy="292331"/>
            <a:chOff x="3354038" y="4882920"/>
            <a:chExt cx="519463" cy="292331"/>
          </a:xfrm>
        </p:grpSpPr>
        <p:sp>
          <p:nvSpPr>
            <p:cNvPr id="104" name="SMARTInkShape-80"/>
            <p:cNvSpPr/>
            <p:nvPr>
              <p:custDataLst>
                <p:tags r:id="rId55"/>
              </p:custDataLst>
            </p:nvPr>
          </p:nvSpPr>
          <p:spPr>
            <a:xfrm>
              <a:off x="3354038" y="4929188"/>
              <a:ext cx="194026" cy="197712"/>
            </a:xfrm>
            <a:custGeom>
              <a:avLst/>
              <a:gdLst/>
              <a:ahLst/>
              <a:cxnLst/>
              <a:rect l="0" t="0" r="0" b="0"/>
              <a:pathLst>
                <a:path w="194026" h="197712">
                  <a:moveTo>
                    <a:pt x="43212" y="0"/>
                  </a:moveTo>
                  <a:lnTo>
                    <a:pt x="43212" y="0"/>
                  </a:lnTo>
                  <a:lnTo>
                    <a:pt x="54260" y="11047"/>
                  </a:lnTo>
                  <a:lnTo>
                    <a:pt x="56941" y="20784"/>
                  </a:lnTo>
                  <a:lnTo>
                    <a:pt x="57251" y="33931"/>
                  </a:lnTo>
                  <a:lnTo>
                    <a:pt x="50038" y="69538"/>
                  </a:lnTo>
                  <a:lnTo>
                    <a:pt x="36361" y="104902"/>
                  </a:lnTo>
                  <a:lnTo>
                    <a:pt x="27659" y="128390"/>
                  </a:lnTo>
                  <a:lnTo>
                    <a:pt x="11490" y="167506"/>
                  </a:lnTo>
                  <a:lnTo>
                    <a:pt x="3533" y="186038"/>
                  </a:lnTo>
                  <a:lnTo>
                    <a:pt x="884" y="190171"/>
                  </a:lnTo>
                  <a:lnTo>
                    <a:pt x="0" y="192926"/>
                  </a:lnTo>
                  <a:lnTo>
                    <a:pt x="293" y="194763"/>
                  </a:lnTo>
                  <a:lnTo>
                    <a:pt x="1370" y="195988"/>
                  </a:lnTo>
                  <a:lnTo>
                    <a:pt x="7271" y="197348"/>
                  </a:lnTo>
                  <a:lnTo>
                    <a:pt x="11314" y="197711"/>
                  </a:lnTo>
                  <a:lnTo>
                    <a:pt x="44999" y="187326"/>
                  </a:lnTo>
                  <a:lnTo>
                    <a:pt x="84160" y="171933"/>
                  </a:lnTo>
                  <a:lnTo>
                    <a:pt x="119471" y="162268"/>
                  </a:lnTo>
                  <a:lnTo>
                    <a:pt x="155146" y="159213"/>
                  </a:lnTo>
                  <a:lnTo>
                    <a:pt x="194025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81"/>
            <p:cNvSpPr/>
            <p:nvPr>
              <p:custDataLst>
                <p:tags r:id="rId56"/>
              </p:custDataLst>
            </p:nvPr>
          </p:nvSpPr>
          <p:spPr>
            <a:xfrm>
              <a:off x="3571875" y="4921250"/>
              <a:ext cx="7895" cy="254001"/>
            </a:xfrm>
            <a:custGeom>
              <a:avLst/>
              <a:gdLst/>
              <a:ahLst/>
              <a:cxnLst/>
              <a:rect l="0" t="0" r="0" b="0"/>
              <a:pathLst>
                <a:path w="7895" h="254001">
                  <a:moveTo>
                    <a:pt x="0" y="0"/>
                  </a:moveTo>
                  <a:lnTo>
                    <a:pt x="0" y="0"/>
                  </a:lnTo>
                  <a:lnTo>
                    <a:pt x="0" y="34736"/>
                  </a:lnTo>
                  <a:lnTo>
                    <a:pt x="4214" y="66247"/>
                  </a:lnTo>
                  <a:lnTo>
                    <a:pt x="6283" y="92061"/>
                  </a:lnTo>
                  <a:lnTo>
                    <a:pt x="7447" y="126936"/>
                  </a:lnTo>
                  <a:lnTo>
                    <a:pt x="7792" y="155497"/>
                  </a:lnTo>
                  <a:lnTo>
                    <a:pt x="7894" y="189536"/>
                  </a:lnTo>
                  <a:lnTo>
                    <a:pt x="7036" y="208592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82"/>
            <p:cNvSpPr/>
            <p:nvPr>
              <p:custDataLst>
                <p:tags r:id="rId57"/>
              </p:custDataLst>
            </p:nvPr>
          </p:nvSpPr>
          <p:spPr>
            <a:xfrm>
              <a:off x="3689718" y="4882920"/>
              <a:ext cx="183783" cy="284394"/>
            </a:xfrm>
            <a:custGeom>
              <a:avLst/>
              <a:gdLst/>
              <a:ahLst/>
              <a:cxnLst/>
              <a:rect l="0" t="0" r="0" b="0"/>
              <a:pathLst>
                <a:path w="183783" h="284394">
                  <a:moveTo>
                    <a:pt x="183782" y="46268"/>
                  </a:moveTo>
                  <a:lnTo>
                    <a:pt x="183782" y="46268"/>
                  </a:lnTo>
                  <a:lnTo>
                    <a:pt x="182900" y="33593"/>
                  </a:lnTo>
                  <a:lnTo>
                    <a:pt x="179568" y="24172"/>
                  </a:lnTo>
                  <a:lnTo>
                    <a:pt x="164307" y="8950"/>
                  </a:lnTo>
                  <a:lnTo>
                    <a:pt x="148080" y="3224"/>
                  </a:lnTo>
                  <a:lnTo>
                    <a:pt x="116759" y="0"/>
                  </a:lnTo>
                  <a:lnTo>
                    <a:pt x="81903" y="1396"/>
                  </a:lnTo>
                  <a:lnTo>
                    <a:pt x="51583" y="9748"/>
                  </a:lnTo>
                  <a:lnTo>
                    <a:pt x="21309" y="23427"/>
                  </a:lnTo>
                  <a:lnTo>
                    <a:pt x="11324" y="34352"/>
                  </a:lnTo>
                  <a:lnTo>
                    <a:pt x="0" y="59592"/>
                  </a:lnTo>
                  <a:lnTo>
                    <a:pt x="971" y="76884"/>
                  </a:lnTo>
                  <a:lnTo>
                    <a:pt x="9843" y="112101"/>
                  </a:lnTo>
                  <a:lnTo>
                    <a:pt x="17105" y="126679"/>
                  </a:lnTo>
                  <a:lnTo>
                    <a:pt x="49052" y="162310"/>
                  </a:lnTo>
                  <a:lnTo>
                    <a:pt x="60402" y="170749"/>
                  </a:lnTo>
                  <a:lnTo>
                    <a:pt x="67133" y="174234"/>
                  </a:lnTo>
                  <a:lnTo>
                    <a:pt x="79315" y="175755"/>
                  </a:lnTo>
                  <a:lnTo>
                    <a:pt x="85033" y="174925"/>
                  </a:lnTo>
                  <a:lnTo>
                    <a:pt x="96090" y="169301"/>
                  </a:lnTo>
                  <a:lnTo>
                    <a:pt x="106002" y="160921"/>
                  </a:lnTo>
                  <a:lnTo>
                    <a:pt x="116541" y="145404"/>
                  </a:lnTo>
                  <a:lnTo>
                    <a:pt x="129810" y="106220"/>
                  </a:lnTo>
                  <a:lnTo>
                    <a:pt x="135785" y="80306"/>
                  </a:lnTo>
                  <a:lnTo>
                    <a:pt x="138344" y="83739"/>
                  </a:lnTo>
                  <a:lnTo>
                    <a:pt x="141538" y="91143"/>
                  </a:lnTo>
                  <a:lnTo>
                    <a:pt x="147971" y="123821"/>
                  </a:lnTo>
                  <a:lnTo>
                    <a:pt x="152111" y="153342"/>
                  </a:lnTo>
                  <a:lnTo>
                    <a:pt x="158156" y="191837"/>
                  </a:lnTo>
                  <a:lnTo>
                    <a:pt x="163825" y="225638"/>
                  </a:lnTo>
                  <a:lnTo>
                    <a:pt x="175844" y="2843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SMARTInkShape-83"/>
          <p:cNvSpPr/>
          <p:nvPr>
            <p:custDataLst>
              <p:tags r:id="rId14"/>
            </p:custDataLst>
          </p:nvPr>
        </p:nvSpPr>
        <p:spPr>
          <a:xfrm>
            <a:off x="6945312" y="3715853"/>
            <a:ext cx="579438" cy="451335"/>
          </a:xfrm>
          <a:custGeom>
            <a:avLst/>
            <a:gdLst/>
            <a:ahLst/>
            <a:cxnLst/>
            <a:rect l="0" t="0" r="0" b="0"/>
            <a:pathLst>
              <a:path w="579438" h="451335">
                <a:moveTo>
                  <a:pt x="0" y="6834"/>
                </a:moveTo>
                <a:lnTo>
                  <a:pt x="0" y="6834"/>
                </a:lnTo>
                <a:lnTo>
                  <a:pt x="0" y="0"/>
                </a:lnTo>
                <a:lnTo>
                  <a:pt x="33415" y="31495"/>
                </a:lnTo>
                <a:lnTo>
                  <a:pt x="67443" y="59514"/>
                </a:lnTo>
                <a:lnTo>
                  <a:pt x="101485" y="87208"/>
                </a:lnTo>
                <a:lnTo>
                  <a:pt x="136953" y="118156"/>
                </a:lnTo>
                <a:lnTo>
                  <a:pt x="167286" y="141830"/>
                </a:lnTo>
                <a:lnTo>
                  <a:pt x="198615" y="165602"/>
                </a:lnTo>
                <a:lnTo>
                  <a:pt x="230240" y="189402"/>
                </a:lnTo>
                <a:lnTo>
                  <a:pt x="268317" y="216934"/>
                </a:lnTo>
                <a:lnTo>
                  <a:pt x="302199" y="244813"/>
                </a:lnTo>
                <a:lnTo>
                  <a:pt x="339598" y="270572"/>
                </a:lnTo>
                <a:lnTo>
                  <a:pt x="372724" y="296663"/>
                </a:lnTo>
                <a:lnTo>
                  <a:pt x="410353" y="330457"/>
                </a:lnTo>
                <a:lnTo>
                  <a:pt x="446111" y="359373"/>
                </a:lnTo>
                <a:lnTo>
                  <a:pt x="482677" y="388484"/>
                </a:lnTo>
                <a:lnTo>
                  <a:pt x="517339" y="415815"/>
                </a:lnTo>
                <a:lnTo>
                  <a:pt x="537152" y="431056"/>
                </a:lnTo>
                <a:lnTo>
                  <a:pt x="540664" y="432524"/>
                </a:lnTo>
                <a:lnTo>
                  <a:pt x="546918" y="438858"/>
                </a:lnTo>
                <a:lnTo>
                  <a:pt x="552637" y="445789"/>
                </a:lnTo>
                <a:lnTo>
                  <a:pt x="558119" y="448870"/>
                </a:lnTo>
                <a:lnTo>
                  <a:pt x="571488" y="451333"/>
                </a:lnTo>
                <a:lnTo>
                  <a:pt x="579110" y="451334"/>
                </a:lnTo>
                <a:lnTo>
                  <a:pt x="579437" y="443397"/>
                </a:lnTo>
                <a:lnTo>
                  <a:pt x="571500" y="45133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SMARTInkShape-Group38"/>
          <p:cNvGrpSpPr/>
          <p:nvPr/>
        </p:nvGrpSpPr>
        <p:grpSpPr>
          <a:xfrm>
            <a:off x="4223801" y="4826000"/>
            <a:ext cx="529791" cy="285751"/>
            <a:chOff x="4223801" y="4826000"/>
            <a:chExt cx="529791" cy="285751"/>
          </a:xfrm>
        </p:grpSpPr>
        <p:sp>
          <p:nvSpPr>
            <p:cNvPr id="109" name="SMARTInkShape-84"/>
            <p:cNvSpPr/>
            <p:nvPr>
              <p:custDataLst>
                <p:tags r:id="rId52"/>
              </p:custDataLst>
            </p:nvPr>
          </p:nvSpPr>
          <p:spPr>
            <a:xfrm>
              <a:off x="4223801" y="4865688"/>
              <a:ext cx="252329" cy="246063"/>
            </a:xfrm>
            <a:custGeom>
              <a:avLst/>
              <a:gdLst/>
              <a:ahLst/>
              <a:cxnLst/>
              <a:rect l="0" t="0" r="0" b="0"/>
              <a:pathLst>
                <a:path w="252329" h="246063">
                  <a:moveTo>
                    <a:pt x="94199" y="0"/>
                  </a:moveTo>
                  <a:lnTo>
                    <a:pt x="94199" y="0"/>
                  </a:lnTo>
                  <a:lnTo>
                    <a:pt x="83151" y="0"/>
                  </a:lnTo>
                  <a:lnTo>
                    <a:pt x="71327" y="4213"/>
                  </a:lnTo>
                  <a:lnTo>
                    <a:pt x="37715" y="24715"/>
                  </a:lnTo>
                  <a:lnTo>
                    <a:pt x="6929" y="44934"/>
                  </a:lnTo>
                  <a:lnTo>
                    <a:pt x="2495" y="54073"/>
                  </a:lnTo>
                  <a:lnTo>
                    <a:pt x="0" y="64920"/>
                  </a:lnTo>
                  <a:lnTo>
                    <a:pt x="2295" y="67974"/>
                  </a:lnTo>
                  <a:lnTo>
                    <a:pt x="11901" y="73720"/>
                  </a:lnTo>
                  <a:lnTo>
                    <a:pt x="49586" y="80981"/>
                  </a:lnTo>
                  <a:lnTo>
                    <a:pt x="85289" y="90275"/>
                  </a:lnTo>
                  <a:lnTo>
                    <a:pt x="124156" y="95149"/>
                  </a:lnTo>
                  <a:lnTo>
                    <a:pt x="161101" y="103689"/>
                  </a:lnTo>
                  <a:lnTo>
                    <a:pt x="194334" y="113869"/>
                  </a:lnTo>
                  <a:lnTo>
                    <a:pt x="233696" y="132275"/>
                  </a:lnTo>
                  <a:lnTo>
                    <a:pt x="238350" y="135808"/>
                  </a:lnTo>
                  <a:lnTo>
                    <a:pt x="250852" y="155206"/>
                  </a:lnTo>
                  <a:lnTo>
                    <a:pt x="252328" y="170341"/>
                  </a:lnTo>
                  <a:lnTo>
                    <a:pt x="247969" y="184186"/>
                  </a:lnTo>
                  <a:lnTo>
                    <a:pt x="239270" y="198277"/>
                  </a:lnTo>
                  <a:lnTo>
                    <a:pt x="219498" y="215244"/>
                  </a:lnTo>
                  <a:lnTo>
                    <a:pt x="185501" y="232258"/>
                  </a:lnTo>
                  <a:lnTo>
                    <a:pt x="150582" y="242420"/>
                  </a:lnTo>
                  <a:lnTo>
                    <a:pt x="110074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85"/>
            <p:cNvSpPr/>
            <p:nvPr>
              <p:custDataLst>
                <p:tags r:id="rId53"/>
              </p:custDataLst>
            </p:nvPr>
          </p:nvSpPr>
          <p:spPr>
            <a:xfrm>
              <a:off x="4310062" y="4826000"/>
              <a:ext cx="142876" cy="47626"/>
            </a:xfrm>
            <a:custGeom>
              <a:avLst/>
              <a:gdLst/>
              <a:ahLst/>
              <a:cxnLst/>
              <a:rect l="0" t="0" r="0" b="0"/>
              <a:pathLst>
                <a:path w="142876" h="47626">
                  <a:moveTo>
                    <a:pt x="142875" y="0"/>
                  </a:moveTo>
                  <a:lnTo>
                    <a:pt x="142875" y="0"/>
                  </a:lnTo>
                  <a:lnTo>
                    <a:pt x="127573" y="882"/>
                  </a:lnTo>
                  <a:lnTo>
                    <a:pt x="94280" y="11047"/>
                  </a:lnTo>
                  <a:lnTo>
                    <a:pt x="60138" y="23873"/>
                  </a:lnTo>
                  <a:lnTo>
                    <a:pt x="49659" y="29131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86"/>
            <p:cNvSpPr/>
            <p:nvPr>
              <p:custDataLst>
                <p:tags r:id="rId54"/>
              </p:custDataLst>
            </p:nvPr>
          </p:nvSpPr>
          <p:spPr>
            <a:xfrm>
              <a:off x="4579978" y="4833937"/>
              <a:ext cx="173614" cy="261939"/>
            </a:xfrm>
            <a:custGeom>
              <a:avLst/>
              <a:gdLst/>
              <a:ahLst/>
              <a:cxnLst/>
              <a:rect l="0" t="0" r="0" b="0"/>
              <a:pathLst>
                <a:path w="173614" h="261939">
                  <a:moveTo>
                    <a:pt x="31710" y="0"/>
                  </a:moveTo>
                  <a:lnTo>
                    <a:pt x="31710" y="0"/>
                  </a:lnTo>
                  <a:lnTo>
                    <a:pt x="27496" y="0"/>
                  </a:lnTo>
                  <a:lnTo>
                    <a:pt x="23075" y="4704"/>
                  </a:lnTo>
                  <a:lnTo>
                    <a:pt x="5210" y="41531"/>
                  </a:lnTo>
                  <a:lnTo>
                    <a:pt x="997" y="67229"/>
                  </a:lnTo>
                  <a:lnTo>
                    <a:pt x="164" y="104447"/>
                  </a:lnTo>
                  <a:lnTo>
                    <a:pt x="0" y="137343"/>
                  </a:lnTo>
                  <a:lnTo>
                    <a:pt x="6304" y="172618"/>
                  </a:lnTo>
                  <a:lnTo>
                    <a:pt x="18619" y="209835"/>
                  </a:lnTo>
                  <a:lnTo>
                    <a:pt x="41202" y="239042"/>
                  </a:lnTo>
                  <a:lnTo>
                    <a:pt x="54121" y="252410"/>
                  </a:lnTo>
                  <a:lnTo>
                    <a:pt x="68716" y="257704"/>
                  </a:lnTo>
                  <a:lnTo>
                    <a:pt x="86080" y="259174"/>
                  </a:lnTo>
                  <a:lnTo>
                    <a:pt x="110731" y="254161"/>
                  </a:lnTo>
                  <a:lnTo>
                    <a:pt x="126803" y="246428"/>
                  </a:lnTo>
                  <a:lnTo>
                    <a:pt x="146512" y="227944"/>
                  </a:lnTo>
                  <a:lnTo>
                    <a:pt x="167210" y="198876"/>
                  </a:lnTo>
                  <a:lnTo>
                    <a:pt x="172400" y="179949"/>
                  </a:lnTo>
                  <a:lnTo>
                    <a:pt x="173613" y="165526"/>
                  </a:lnTo>
                  <a:lnTo>
                    <a:pt x="172173" y="160622"/>
                  </a:lnTo>
                  <a:lnTo>
                    <a:pt x="169449" y="157352"/>
                  </a:lnTo>
                  <a:lnTo>
                    <a:pt x="152403" y="147891"/>
                  </a:lnTo>
                  <a:lnTo>
                    <a:pt x="147450" y="147983"/>
                  </a:lnTo>
                  <a:lnTo>
                    <a:pt x="121578" y="161197"/>
                  </a:lnTo>
                  <a:lnTo>
                    <a:pt x="94124" y="190922"/>
                  </a:lnTo>
                  <a:lnTo>
                    <a:pt x="63459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SMARTInkShape-87"/>
          <p:cNvSpPr/>
          <p:nvPr>
            <p:custDataLst>
              <p:tags r:id="rId15"/>
            </p:custDataLst>
          </p:nvPr>
        </p:nvSpPr>
        <p:spPr>
          <a:xfrm>
            <a:off x="6969124" y="2341563"/>
            <a:ext cx="563565" cy="476250"/>
          </a:xfrm>
          <a:custGeom>
            <a:avLst/>
            <a:gdLst/>
            <a:ahLst/>
            <a:cxnLst/>
            <a:rect l="0" t="0" r="0" b="0"/>
            <a:pathLst>
              <a:path w="563565" h="476250">
                <a:moveTo>
                  <a:pt x="0" y="0"/>
                </a:moveTo>
                <a:lnTo>
                  <a:pt x="0" y="0"/>
                </a:lnTo>
                <a:lnTo>
                  <a:pt x="8428" y="12641"/>
                </a:lnTo>
                <a:lnTo>
                  <a:pt x="43443" y="39734"/>
                </a:lnTo>
                <a:lnTo>
                  <a:pt x="82304" y="79309"/>
                </a:lnTo>
                <a:lnTo>
                  <a:pt x="114056" y="105003"/>
                </a:lnTo>
                <a:lnTo>
                  <a:pt x="149824" y="131082"/>
                </a:lnTo>
                <a:lnTo>
                  <a:pt x="187823" y="159556"/>
                </a:lnTo>
                <a:lnTo>
                  <a:pt x="224073" y="190659"/>
                </a:lnTo>
                <a:lnTo>
                  <a:pt x="254541" y="214359"/>
                </a:lnTo>
                <a:lnTo>
                  <a:pt x="292227" y="246071"/>
                </a:lnTo>
                <a:lnTo>
                  <a:pt x="330605" y="272359"/>
                </a:lnTo>
                <a:lnTo>
                  <a:pt x="364579" y="302115"/>
                </a:lnTo>
                <a:lnTo>
                  <a:pt x="403859" y="335040"/>
                </a:lnTo>
                <a:lnTo>
                  <a:pt x="439776" y="367684"/>
                </a:lnTo>
                <a:lnTo>
                  <a:pt x="476673" y="398431"/>
                </a:lnTo>
                <a:lnTo>
                  <a:pt x="513642" y="428132"/>
                </a:lnTo>
                <a:lnTo>
                  <a:pt x="532437" y="445480"/>
                </a:lnTo>
                <a:lnTo>
                  <a:pt x="541204" y="449345"/>
                </a:lnTo>
                <a:lnTo>
                  <a:pt x="546012" y="450376"/>
                </a:lnTo>
                <a:lnTo>
                  <a:pt x="549216" y="451945"/>
                </a:lnTo>
                <a:lnTo>
                  <a:pt x="551353" y="453873"/>
                </a:lnTo>
                <a:lnTo>
                  <a:pt x="552777" y="456040"/>
                </a:lnTo>
                <a:lnTo>
                  <a:pt x="554608" y="457485"/>
                </a:lnTo>
                <a:lnTo>
                  <a:pt x="563559" y="460373"/>
                </a:lnTo>
                <a:lnTo>
                  <a:pt x="563563" y="460374"/>
                </a:lnTo>
                <a:lnTo>
                  <a:pt x="563564" y="47624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Shape-88"/>
          <p:cNvSpPr/>
          <p:nvPr>
            <p:custDataLst>
              <p:tags r:id="rId16"/>
            </p:custDataLst>
          </p:nvPr>
        </p:nvSpPr>
        <p:spPr>
          <a:xfrm>
            <a:off x="5881688" y="2857500"/>
            <a:ext cx="309563" cy="261939"/>
          </a:xfrm>
          <a:custGeom>
            <a:avLst/>
            <a:gdLst/>
            <a:ahLst/>
            <a:cxnLst/>
            <a:rect l="0" t="0" r="0" b="0"/>
            <a:pathLst>
              <a:path w="309563" h="261939">
                <a:moveTo>
                  <a:pt x="0" y="0"/>
                </a:moveTo>
                <a:lnTo>
                  <a:pt x="0" y="0"/>
                </a:lnTo>
                <a:lnTo>
                  <a:pt x="36115" y="17269"/>
                </a:lnTo>
                <a:lnTo>
                  <a:pt x="72012" y="42517"/>
                </a:lnTo>
                <a:lnTo>
                  <a:pt x="111200" y="68815"/>
                </a:lnTo>
                <a:lnTo>
                  <a:pt x="150822" y="103887"/>
                </a:lnTo>
                <a:lnTo>
                  <a:pt x="182564" y="130862"/>
                </a:lnTo>
                <a:lnTo>
                  <a:pt x="219767" y="164968"/>
                </a:lnTo>
                <a:lnTo>
                  <a:pt x="251157" y="198098"/>
                </a:lnTo>
                <a:lnTo>
                  <a:pt x="309562" y="2619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SMARTInkShape-Group41"/>
          <p:cNvGrpSpPr/>
          <p:nvPr/>
        </p:nvGrpSpPr>
        <p:grpSpPr>
          <a:xfrm>
            <a:off x="5080265" y="4730750"/>
            <a:ext cx="444022" cy="322690"/>
            <a:chOff x="5080265" y="4730750"/>
            <a:chExt cx="444022" cy="322690"/>
          </a:xfrm>
        </p:grpSpPr>
        <p:sp>
          <p:nvSpPr>
            <p:cNvPr id="115" name="SMARTInkShape-89"/>
            <p:cNvSpPr/>
            <p:nvPr>
              <p:custDataLst>
                <p:tags r:id="rId49"/>
              </p:custDataLst>
            </p:nvPr>
          </p:nvSpPr>
          <p:spPr>
            <a:xfrm>
              <a:off x="5080265" y="4802188"/>
              <a:ext cx="187380" cy="251252"/>
            </a:xfrm>
            <a:custGeom>
              <a:avLst/>
              <a:gdLst/>
              <a:ahLst/>
              <a:cxnLst/>
              <a:rect l="0" t="0" r="0" b="0"/>
              <a:pathLst>
                <a:path w="187380" h="251252">
                  <a:moveTo>
                    <a:pt x="63235" y="0"/>
                  </a:moveTo>
                  <a:lnTo>
                    <a:pt x="63235" y="0"/>
                  </a:lnTo>
                  <a:lnTo>
                    <a:pt x="56016" y="6336"/>
                  </a:lnTo>
                  <a:lnTo>
                    <a:pt x="47973" y="11047"/>
                  </a:lnTo>
                  <a:lnTo>
                    <a:pt x="40870" y="20784"/>
                  </a:lnTo>
                  <a:lnTo>
                    <a:pt x="33893" y="32168"/>
                  </a:lnTo>
                  <a:lnTo>
                    <a:pt x="6537" y="57943"/>
                  </a:lnTo>
                  <a:lnTo>
                    <a:pt x="2758" y="64851"/>
                  </a:lnTo>
                  <a:lnTo>
                    <a:pt x="332" y="76473"/>
                  </a:lnTo>
                  <a:lnTo>
                    <a:pt x="0" y="81906"/>
                  </a:lnTo>
                  <a:lnTo>
                    <a:pt x="1676" y="83709"/>
                  </a:lnTo>
                  <a:lnTo>
                    <a:pt x="38621" y="97905"/>
                  </a:lnTo>
                  <a:lnTo>
                    <a:pt x="73366" y="106847"/>
                  </a:lnTo>
                  <a:lnTo>
                    <a:pt x="108013" y="119217"/>
                  </a:lnTo>
                  <a:lnTo>
                    <a:pt x="141786" y="136013"/>
                  </a:lnTo>
                  <a:lnTo>
                    <a:pt x="180242" y="165208"/>
                  </a:lnTo>
                  <a:lnTo>
                    <a:pt x="185794" y="177494"/>
                  </a:lnTo>
                  <a:lnTo>
                    <a:pt x="187379" y="191775"/>
                  </a:lnTo>
                  <a:lnTo>
                    <a:pt x="183140" y="221927"/>
                  </a:lnTo>
                  <a:lnTo>
                    <a:pt x="181096" y="225562"/>
                  </a:lnTo>
                  <a:lnTo>
                    <a:pt x="156151" y="247815"/>
                  </a:lnTo>
                  <a:lnTo>
                    <a:pt x="149216" y="251251"/>
                  </a:lnTo>
                  <a:lnTo>
                    <a:pt x="87048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90"/>
            <p:cNvSpPr/>
            <p:nvPr>
              <p:custDataLst>
                <p:tags r:id="rId50"/>
              </p:custDataLst>
            </p:nvPr>
          </p:nvSpPr>
          <p:spPr>
            <a:xfrm>
              <a:off x="5111750" y="4758286"/>
              <a:ext cx="174626" cy="51840"/>
            </a:xfrm>
            <a:custGeom>
              <a:avLst/>
              <a:gdLst/>
              <a:ahLst/>
              <a:cxnLst/>
              <a:rect l="0" t="0" r="0" b="0"/>
              <a:pathLst>
                <a:path w="174626" h="51840">
                  <a:moveTo>
                    <a:pt x="174625" y="4214"/>
                  </a:moveTo>
                  <a:lnTo>
                    <a:pt x="174625" y="4214"/>
                  </a:lnTo>
                  <a:lnTo>
                    <a:pt x="166197" y="0"/>
                  </a:lnTo>
                  <a:lnTo>
                    <a:pt x="157356" y="284"/>
                  </a:lnTo>
                  <a:lnTo>
                    <a:pt x="119006" y="10818"/>
                  </a:lnTo>
                  <a:lnTo>
                    <a:pt x="83908" y="22962"/>
                  </a:lnTo>
                  <a:lnTo>
                    <a:pt x="59257" y="32112"/>
                  </a:lnTo>
                  <a:lnTo>
                    <a:pt x="0" y="518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91"/>
            <p:cNvSpPr/>
            <p:nvPr>
              <p:custDataLst>
                <p:tags r:id="rId51"/>
              </p:custDataLst>
            </p:nvPr>
          </p:nvSpPr>
          <p:spPr>
            <a:xfrm>
              <a:off x="5375283" y="4730750"/>
              <a:ext cx="149004" cy="293689"/>
            </a:xfrm>
            <a:custGeom>
              <a:avLst/>
              <a:gdLst/>
              <a:ahLst/>
              <a:cxnLst/>
              <a:rect l="0" t="0" r="0" b="0"/>
              <a:pathLst>
                <a:path w="149004" h="293689">
                  <a:moveTo>
                    <a:pt x="69842" y="0"/>
                  </a:moveTo>
                  <a:lnTo>
                    <a:pt x="69842" y="0"/>
                  </a:lnTo>
                  <a:lnTo>
                    <a:pt x="69842" y="4213"/>
                  </a:lnTo>
                  <a:lnTo>
                    <a:pt x="67490" y="8634"/>
                  </a:lnTo>
                  <a:lnTo>
                    <a:pt x="63505" y="15303"/>
                  </a:lnTo>
                  <a:lnTo>
                    <a:pt x="45968" y="53718"/>
                  </a:lnTo>
                  <a:lnTo>
                    <a:pt x="31220" y="91161"/>
                  </a:lnTo>
                  <a:lnTo>
                    <a:pt x="14768" y="124186"/>
                  </a:lnTo>
                  <a:lnTo>
                    <a:pt x="3793" y="162408"/>
                  </a:lnTo>
                  <a:lnTo>
                    <a:pt x="0" y="185017"/>
                  </a:lnTo>
                  <a:lnTo>
                    <a:pt x="4897" y="220221"/>
                  </a:lnTo>
                  <a:lnTo>
                    <a:pt x="8266" y="237523"/>
                  </a:lnTo>
                  <a:lnTo>
                    <a:pt x="10270" y="243016"/>
                  </a:lnTo>
                  <a:lnTo>
                    <a:pt x="21905" y="253821"/>
                  </a:lnTo>
                  <a:lnTo>
                    <a:pt x="37072" y="262740"/>
                  </a:lnTo>
                  <a:lnTo>
                    <a:pt x="49691" y="266703"/>
                  </a:lnTo>
                  <a:lnTo>
                    <a:pt x="85548" y="262762"/>
                  </a:lnTo>
                  <a:lnTo>
                    <a:pt x="118489" y="244778"/>
                  </a:lnTo>
                  <a:lnTo>
                    <a:pt x="140991" y="228855"/>
                  </a:lnTo>
                  <a:lnTo>
                    <a:pt x="145561" y="220482"/>
                  </a:lnTo>
                  <a:lnTo>
                    <a:pt x="149003" y="196152"/>
                  </a:lnTo>
                  <a:lnTo>
                    <a:pt x="144940" y="183747"/>
                  </a:lnTo>
                  <a:lnTo>
                    <a:pt x="135851" y="176328"/>
                  </a:lnTo>
                  <a:lnTo>
                    <a:pt x="123873" y="170971"/>
                  </a:lnTo>
                  <a:lnTo>
                    <a:pt x="112670" y="168591"/>
                  </a:lnTo>
                  <a:lnTo>
                    <a:pt x="92234" y="171466"/>
                  </a:lnTo>
                  <a:lnTo>
                    <a:pt x="77848" y="177902"/>
                  </a:lnTo>
                  <a:lnTo>
                    <a:pt x="48449" y="204249"/>
                  </a:lnTo>
                  <a:lnTo>
                    <a:pt x="36947" y="219758"/>
                  </a:lnTo>
                  <a:lnTo>
                    <a:pt x="14280" y="293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SMARTInkShape-Group42"/>
          <p:cNvGrpSpPr/>
          <p:nvPr/>
        </p:nvGrpSpPr>
        <p:grpSpPr>
          <a:xfrm>
            <a:off x="1698847" y="5588000"/>
            <a:ext cx="325216" cy="396876"/>
            <a:chOff x="1698847" y="5588000"/>
            <a:chExt cx="325216" cy="396876"/>
          </a:xfrm>
        </p:grpSpPr>
        <p:sp>
          <p:nvSpPr>
            <p:cNvPr id="119" name="SMARTInkShape-92"/>
            <p:cNvSpPr/>
            <p:nvPr>
              <p:custDataLst>
                <p:tags r:id="rId46"/>
              </p:custDataLst>
            </p:nvPr>
          </p:nvSpPr>
          <p:spPr>
            <a:xfrm>
              <a:off x="1698847" y="5588000"/>
              <a:ext cx="190279" cy="391991"/>
            </a:xfrm>
            <a:custGeom>
              <a:avLst/>
              <a:gdLst/>
              <a:ahLst/>
              <a:cxnLst/>
              <a:rect l="0" t="0" r="0" b="0"/>
              <a:pathLst>
                <a:path w="190279" h="391991">
                  <a:moveTo>
                    <a:pt x="87091" y="0"/>
                  </a:moveTo>
                  <a:lnTo>
                    <a:pt x="87091" y="0"/>
                  </a:lnTo>
                  <a:lnTo>
                    <a:pt x="60023" y="35702"/>
                  </a:lnTo>
                  <a:lnTo>
                    <a:pt x="39312" y="70650"/>
                  </a:lnTo>
                  <a:lnTo>
                    <a:pt x="25407" y="103444"/>
                  </a:lnTo>
                  <a:lnTo>
                    <a:pt x="11243" y="141357"/>
                  </a:lnTo>
                  <a:lnTo>
                    <a:pt x="2304" y="179029"/>
                  </a:lnTo>
                  <a:lnTo>
                    <a:pt x="526" y="210913"/>
                  </a:lnTo>
                  <a:lnTo>
                    <a:pt x="0" y="244173"/>
                  </a:lnTo>
                  <a:lnTo>
                    <a:pt x="2195" y="280487"/>
                  </a:lnTo>
                  <a:lnTo>
                    <a:pt x="8432" y="310355"/>
                  </a:lnTo>
                  <a:lnTo>
                    <a:pt x="15089" y="331081"/>
                  </a:lnTo>
                  <a:lnTo>
                    <a:pt x="36218" y="366076"/>
                  </a:lnTo>
                  <a:lnTo>
                    <a:pt x="39947" y="371050"/>
                  </a:lnTo>
                  <a:lnTo>
                    <a:pt x="57835" y="382265"/>
                  </a:lnTo>
                  <a:lnTo>
                    <a:pt x="79892" y="391174"/>
                  </a:lnTo>
                  <a:lnTo>
                    <a:pt x="90653" y="391990"/>
                  </a:lnTo>
                  <a:lnTo>
                    <a:pt x="113174" y="385327"/>
                  </a:lnTo>
                  <a:lnTo>
                    <a:pt x="150300" y="356664"/>
                  </a:lnTo>
                  <a:lnTo>
                    <a:pt x="190278" y="293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93"/>
            <p:cNvSpPr/>
            <p:nvPr>
              <p:custDataLst>
                <p:tags r:id="rId47"/>
              </p:custDataLst>
            </p:nvPr>
          </p:nvSpPr>
          <p:spPr>
            <a:xfrm>
              <a:off x="1793875" y="5834063"/>
              <a:ext cx="103188" cy="150813"/>
            </a:xfrm>
            <a:custGeom>
              <a:avLst/>
              <a:gdLst/>
              <a:ahLst/>
              <a:cxnLst/>
              <a:rect l="0" t="0" r="0" b="0"/>
              <a:pathLst>
                <a:path w="103188" h="150813">
                  <a:moveTo>
                    <a:pt x="103187" y="0"/>
                  </a:moveTo>
                  <a:lnTo>
                    <a:pt x="103187" y="0"/>
                  </a:lnTo>
                  <a:lnTo>
                    <a:pt x="85305" y="0"/>
                  </a:lnTo>
                  <a:lnTo>
                    <a:pt x="72705" y="4213"/>
                  </a:lnTo>
                  <a:lnTo>
                    <a:pt x="65239" y="13337"/>
                  </a:lnTo>
                  <a:lnTo>
                    <a:pt x="42401" y="50025"/>
                  </a:lnTo>
                  <a:lnTo>
                    <a:pt x="31763" y="67632"/>
                  </a:lnTo>
                  <a:lnTo>
                    <a:pt x="15876" y="106784"/>
                  </a:lnTo>
                  <a:lnTo>
                    <a:pt x="13230" y="110876"/>
                  </a:lnTo>
                  <a:lnTo>
                    <a:pt x="0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94"/>
            <p:cNvSpPr/>
            <p:nvPr>
              <p:custDataLst>
                <p:tags r:id="rId48"/>
              </p:custDataLst>
            </p:nvPr>
          </p:nvSpPr>
          <p:spPr>
            <a:xfrm>
              <a:off x="2000250" y="5627688"/>
              <a:ext cx="23813" cy="325438"/>
            </a:xfrm>
            <a:custGeom>
              <a:avLst/>
              <a:gdLst/>
              <a:ahLst/>
              <a:cxnLst/>
              <a:rect l="0" t="0" r="0" b="0"/>
              <a:pathLst>
                <a:path w="23813" h="325438">
                  <a:moveTo>
                    <a:pt x="0" y="0"/>
                  </a:moveTo>
                  <a:lnTo>
                    <a:pt x="0" y="0"/>
                  </a:lnTo>
                  <a:lnTo>
                    <a:pt x="882" y="13555"/>
                  </a:lnTo>
                  <a:lnTo>
                    <a:pt x="6282" y="45500"/>
                  </a:lnTo>
                  <a:lnTo>
                    <a:pt x="9799" y="81097"/>
                  </a:lnTo>
                  <a:lnTo>
                    <a:pt x="14075" y="117220"/>
                  </a:lnTo>
                  <a:lnTo>
                    <a:pt x="15519" y="156818"/>
                  </a:lnTo>
                  <a:lnTo>
                    <a:pt x="16687" y="194691"/>
                  </a:lnTo>
                  <a:lnTo>
                    <a:pt x="22143" y="225690"/>
                  </a:lnTo>
                  <a:lnTo>
                    <a:pt x="23483" y="265263"/>
                  </a:lnTo>
                  <a:lnTo>
                    <a:pt x="23769" y="300320"/>
                  </a:lnTo>
                  <a:lnTo>
                    <a:pt x="23812" y="325437"/>
                  </a:lnTo>
                  <a:lnTo>
                    <a:pt x="23812" y="3174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43"/>
          <p:cNvGrpSpPr/>
          <p:nvPr/>
        </p:nvGrpSpPr>
        <p:grpSpPr>
          <a:xfrm>
            <a:off x="2528402" y="5508625"/>
            <a:ext cx="414452" cy="349251"/>
            <a:chOff x="2528402" y="5508625"/>
            <a:chExt cx="414452" cy="349251"/>
          </a:xfrm>
        </p:grpSpPr>
        <p:sp>
          <p:nvSpPr>
            <p:cNvPr id="123" name="SMARTInkShape-95"/>
            <p:cNvSpPr/>
            <p:nvPr>
              <p:custDataLst>
                <p:tags r:id="rId44"/>
              </p:custDataLst>
            </p:nvPr>
          </p:nvSpPr>
          <p:spPr>
            <a:xfrm>
              <a:off x="2528402" y="5508625"/>
              <a:ext cx="199023" cy="349251"/>
            </a:xfrm>
            <a:custGeom>
              <a:avLst/>
              <a:gdLst/>
              <a:ahLst/>
              <a:cxnLst/>
              <a:rect l="0" t="0" r="0" b="0"/>
              <a:pathLst>
                <a:path w="199023" h="349251">
                  <a:moveTo>
                    <a:pt x="98910" y="0"/>
                  </a:moveTo>
                  <a:lnTo>
                    <a:pt x="98910" y="0"/>
                  </a:lnTo>
                  <a:lnTo>
                    <a:pt x="83649" y="0"/>
                  </a:lnTo>
                  <a:lnTo>
                    <a:pt x="76547" y="2351"/>
                  </a:lnTo>
                  <a:lnTo>
                    <a:pt x="60587" y="15261"/>
                  </a:lnTo>
                  <a:lnTo>
                    <a:pt x="36840" y="49371"/>
                  </a:lnTo>
                  <a:lnTo>
                    <a:pt x="18414" y="85175"/>
                  </a:lnTo>
                  <a:lnTo>
                    <a:pt x="10592" y="123344"/>
                  </a:lnTo>
                  <a:lnTo>
                    <a:pt x="3362" y="160019"/>
                  </a:lnTo>
                  <a:lnTo>
                    <a:pt x="0" y="183126"/>
                  </a:lnTo>
                  <a:lnTo>
                    <a:pt x="5028" y="219389"/>
                  </a:lnTo>
                  <a:lnTo>
                    <a:pt x="12003" y="253152"/>
                  </a:lnTo>
                  <a:lnTo>
                    <a:pt x="22261" y="287738"/>
                  </a:lnTo>
                  <a:lnTo>
                    <a:pt x="41704" y="314713"/>
                  </a:lnTo>
                  <a:lnTo>
                    <a:pt x="62034" y="331746"/>
                  </a:lnTo>
                  <a:lnTo>
                    <a:pt x="78699" y="337060"/>
                  </a:lnTo>
                  <a:lnTo>
                    <a:pt x="105501" y="340473"/>
                  </a:lnTo>
                  <a:lnTo>
                    <a:pt x="124676" y="336850"/>
                  </a:lnTo>
                  <a:lnTo>
                    <a:pt x="147114" y="325977"/>
                  </a:lnTo>
                  <a:lnTo>
                    <a:pt x="157964" y="316564"/>
                  </a:lnTo>
                  <a:lnTo>
                    <a:pt x="186529" y="283316"/>
                  </a:lnTo>
                  <a:lnTo>
                    <a:pt x="197485" y="265920"/>
                  </a:lnTo>
                  <a:lnTo>
                    <a:pt x="199022" y="261947"/>
                  </a:lnTo>
                  <a:lnTo>
                    <a:pt x="198379" y="250476"/>
                  </a:lnTo>
                  <a:lnTo>
                    <a:pt x="195153" y="239204"/>
                  </a:lnTo>
                  <a:lnTo>
                    <a:pt x="193058" y="236198"/>
                  </a:lnTo>
                  <a:lnTo>
                    <a:pt x="190780" y="234195"/>
                  </a:lnTo>
                  <a:lnTo>
                    <a:pt x="183544" y="231968"/>
                  </a:lnTo>
                  <a:lnTo>
                    <a:pt x="179145" y="231375"/>
                  </a:lnTo>
                  <a:lnTo>
                    <a:pt x="164527" y="234754"/>
                  </a:lnTo>
                  <a:lnTo>
                    <a:pt x="126426" y="266759"/>
                  </a:lnTo>
                  <a:lnTo>
                    <a:pt x="104760" y="305772"/>
                  </a:lnTo>
                  <a:lnTo>
                    <a:pt x="90973" y="349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96"/>
            <p:cNvSpPr/>
            <p:nvPr>
              <p:custDataLst>
                <p:tags r:id="rId45"/>
              </p:custDataLst>
            </p:nvPr>
          </p:nvSpPr>
          <p:spPr>
            <a:xfrm>
              <a:off x="2770295" y="5516562"/>
              <a:ext cx="172559" cy="263190"/>
            </a:xfrm>
            <a:custGeom>
              <a:avLst/>
              <a:gdLst/>
              <a:ahLst/>
              <a:cxnLst/>
              <a:rect l="0" t="0" r="0" b="0"/>
              <a:pathLst>
                <a:path w="172559" h="263190">
                  <a:moveTo>
                    <a:pt x="31643" y="0"/>
                  </a:moveTo>
                  <a:lnTo>
                    <a:pt x="31643" y="0"/>
                  </a:lnTo>
                  <a:lnTo>
                    <a:pt x="27428" y="8428"/>
                  </a:lnTo>
                  <a:lnTo>
                    <a:pt x="21844" y="42377"/>
                  </a:lnTo>
                  <a:lnTo>
                    <a:pt x="12754" y="74027"/>
                  </a:lnTo>
                  <a:lnTo>
                    <a:pt x="7921" y="111833"/>
                  </a:lnTo>
                  <a:lnTo>
                    <a:pt x="2663" y="146417"/>
                  </a:lnTo>
                  <a:lnTo>
                    <a:pt x="440" y="185451"/>
                  </a:lnTo>
                  <a:lnTo>
                    <a:pt x="0" y="219097"/>
                  </a:lnTo>
                  <a:lnTo>
                    <a:pt x="4644" y="236724"/>
                  </a:lnTo>
                  <a:lnTo>
                    <a:pt x="17784" y="261171"/>
                  </a:lnTo>
                  <a:lnTo>
                    <a:pt x="24167" y="263189"/>
                  </a:lnTo>
                  <a:lnTo>
                    <a:pt x="52456" y="261819"/>
                  </a:lnTo>
                  <a:lnTo>
                    <a:pt x="69997" y="258063"/>
                  </a:lnTo>
                  <a:lnTo>
                    <a:pt x="94747" y="242562"/>
                  </a:lnTo>
                  <a:lnTo>
                    <a:pt x="129064" y="211799"/>
                  </a:lnTo>
                  <a:lnTo>
                    <a:pt x="156826" y="180135"/>
                  </a:lnTo>
                  <a:lnTo>
                    <a:pt x="170108" y="151215"/>
                  </a:lnTo>
                  <a:lnTo>
                    <a:pt x="172558" y="138939"/>
                  </a:lnTo>
                  <a:lnTo>
                    <a:pt x="171447" y="134959"/>
                  </a:lnTo>
                  <a:lnTo>
                    <a:pt x="168943" y="132306"/>
                  </a:lnTo>
                  <a:lnTo>
                    <a:pt x="159343" y="128572"/>
                  </a:lnTo>
                  <a:lnTo>
                    <a:pt x="156463" y="128048"/>
                  </a:lnTo>
                  <a:lnTo>
                    <a:pt x="139770" y="131524"/>
                  </a:lnTo>
                  <a:lnTo>
                    <a:pt x="122280" y="142354"/>
                  </a:lnTo>
                  <a:lnTo>
                    <a:pt x="90054" y="179143"/>
                  </a:lnTo>
                  <a:lnTo>
                    <a:pt x="76780" y="194582"/>
                  </a:lnTo>
                  <a:lnTo>
                    <a:pt x="55619" y="231385"/>
                  </a:lnTo>
                  <a:lnTo>
                    <a:pt x="48584" y="245012"/>
                  </a:lnTo>
                  <a:lnTo>
                    <a:pt x="47658" y="252642"/>
                  </a:lnTo>
                  <a:lnTo>
                    <a:pt x="48493" y="253095"/>
                  </a:lnTo>
                  <a:lnTo>
                    <a:pt x="55455" y="254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SMARTInkShape-Group44"/>
          <p:cNvGrpSpPr/>
          <p:nvPr/>
        </p:nvGrpSpPr>
        <p:grpSpPr>
          <a:xfrm>
            <a:off x="3477104" y="5378393"/>
            <a:ext cx="424782" cy="360421"/>
            <a:chOff x="3477104" y="5378393"/>
            <a:chExt cx="424782" cy="360421"/>
          </a:xfrm>
        </p:grpSpPr>
        <p:sp>
          <p:nvSpPr>
            <p:cNvPr id="126" name="SMARTInkShape-97"/>
            <p:cNvSpPr/>
            <p:nvPr>
              <p:custDataLst>
                <p:tags r:id="rId42"/>
              </p:custDataLst>
            </p:nvPr>
          </p:nvSpPr>
          <p:spPr>
            <a:xfrm>
              <a:off x="3477104" y="5398600"/>
              <a:ext cx="190022" cy="316401"/>
            </a:xfrm>
            <a:custGeom>
              <a:avLst/>
              <a:gdLst/>
              <a:ahLst/>
              <a:cxnLst/>
              <a:rect l="0" t="0" r="0" b="0"/>
              <a:pathLst>
                <a:path w="190022" h="316401">
                  <a:moveTo>
                    <a:pt x="174146" y="6838"/>
                  </a:moveTo>
                  <a:lnTo>
                    <a:pt x="174146" y="6838"/>
                  </a:lnTo>
                  <a:lnTo>
                    <a:pt x="148243" y="555"/>
                  </a:lnTo>
                  <a:lnTo>
                    <a:pt x="110370" y="0"/>
                  </a:lnTo>
                  <a:lnTo>
                    <a:pt x="75136" y="9977"/>
                  </a:lnTo>
                  <a:lnTo>
                    <a:pt x="47285" y="21046"/>
                  </a:lnTo>
                  <a:lnTo>
                    <a:pt x="22622" y="40142"/>
                  </a:lnTo>
                  <a:lnTo>
                    <a:pt x="13323" y="53061"/>
                  </a:lnTo>
                  <a:lnTo>
                    <a:pt x="1948" y="82369"/>
                  </a:lnTo>
                  <a:lnTo>
                    <a:pt x="0" y="100250"/>
                  </a:lnTo>
                  <a:lnTo>
                    <a:pt x="4438" y="110384"/>
                  </a:lnTo>
                  <a:lnTo>
                    <a:pt x="12290" y="119886"/>
                  </a:lnTo>
                  <a:lnTo>
                    <a:pt x="21659" y="127048"/>
                  </a:lnTo>
                  <a:lnTo>
                    <a:pt x="34055" y="130820"/>
                  </a:lnTo>
                  <a:lnTo>
                    <a:pt x="49265" y="131614"/>
                  </a:lnTo>
                  <a:lnTo>
                    <a:pt x="83071" y="124938"/>
                  </a:lnTo>
                  <a:lnTo>
                    <a:pt x="89617" y="122613"/>
                  </a:lnTo>
                  <a:lnTo>
                    <a:pt x="101593" y="112974"/>
                  </a:lnTo>
                  <a:lnTo>
                    <a:pt x="136915" y="74126"/>
                  </a:lnTo>
                  <a:lnTo>
                    <a:pt x="158105" y="37386"/>
                  </a:lnTo>
                  <a:lnTo>
                    <a:pt x="162607" y="27470"/>
                  </a:lnTo>
                  <a:lnTo>
                    <a:pt x="165892" y="4308"/>
                  </a:lnTo>
                  <a:lnTo>
                    <a:pt x="165998" y="4269"/>
                  </a:lnTo>
                  <a:lnTo>
                    <a:pt x="166068" y="5126"/>
                  </a:lnTo>
                  <a:lnTo>
                    <a:pt x="171636" y="20055"/>
                  </a:lnTo>
                  <a:lnTo>
                    <a:pt x="173815" y="59372"/>
                  </a:lnTo>
                  <a:lnTo>
                    <a:pt x="174081" y="89860"/>
                  </a:lnTo>
                  <a:lnTo>
                    <a:pt x="174127" y="123257"/>
                  </a:lnTo>
                  <a:lnTo>
                    <a:pt x="174140" y="159317"/>
                  </a:lnTo>
                  <a:lnTo>
                    <a:pt x="174144" y="190188"/>
                  </a:lnTo>
                  <a:lnTo>
                    <a:pt x="174146" y="217090"/>
                  </a:lnTo>
                  <a:lnTo>
                    <a:pt x="174146" y="253559"/>
                  </a:lnTo>
                  <a:lnTo>
                    <a:pt x="176497" y="287001"/>
                  </a:lnTo>
                  <a:lnTo>
                    <a:pt x="190021" y="316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98"/>
            <p:cNvSpPr/>
            <p:nvPr>
              <p:custDataLst>
                <p:tags r:id="rId43"/>
              </p:custDataLst>
            </p:nvPr>
          </p:nvSpPr>
          <p:spPr>
            <a:xfrm>
              <a:off x="3732347" y="5378393"/>
              <a:ext cx="169539" cy="360421"/>
            </a:xfrm>
            <a:custGeom>
              <a:avLst/>
              <a:gdLst/>
              <a:ahLst/>
              <a:cxnLst/>
              <a:rect l="0" t="0" r="0" b="0"/>
              <a:pathLst>
                <a:path w="169539" h="360421">
                  <a:moveTo>
                    <a:pt x="101465" y="50857"/>
                  </a:moveTo>
                  <a:lnTo>
                    <a:pt x="101465" y="50857"/>
                  </a:lnTo>
                  <a:lnTo>
                    <a:pt x="112376" y="39064"/>
                  </a:lnTo>
                  <a:lnTo>
                    <a:pt x="123332" y="19191"/>
                  </a:lnTo>
                  <a:lnTo>
                    <a:pt x="123981" y="16517"/>
                  </a:lnTo>
                  <a:lnTo>
                    <a:pt x="123531" y="13853"/>
                  </a:lnTo>
                  <a:lnTo>
                    <a:pt x="120680" y="8540"/>
                  </a:lnTo>
                  <a:lnTo>
                    <a:pt x="105689" y="590"/>
                  </a:lnTo>
                  <a:lnTo>
                    <a:pt x="94229" y="0"/>
                  </a:lnTo>
                  <a:lnTo>
                    <a:pt x="73157" y="6978"/>
                  </a:lnTo>
                  <a:lnTo>
                    <a:pt x="36818" y="24728"/>
                  </a:lnTo>
                  <a:lnTo>
                    <a:pt x="20770" y="38509"/>
                  </a:lnTo>
                  <a:lnTo>
                    <a:pt x="10038" y="54646"/>
                  </a:lnTo>
                  <a:lnTo>
                    <a:pt x="862" y="81004"/>
                  </a:lnTo>
                  <a:lnTo>
                    <a:pt x="0" y="86829"/>
                  </a:lnTo>
                  <a:lnTo>
                    <a:pt x="3747" y="100359"/>
                  </a:lnTo>
                  <a:lnTo>
                    <a:pt x="16311" y="122175"/>
                  </a:lnTo>
                  <a:lnTo>
                    <a:pt x="33019" y="132058"/>
                  </a:lnTo>
                  <a:lnTo>
                    <a:pt x="50513" y="136358"/>
                  </a:lnTo>
                  <a:lnTo>
                    <a:pt x="71081" y="133419"/>
                  </a:lnTo>
                  <a:lnTo>
                    <a:pt x="85505" y="126963"/>
                  </a:lnTo>
                  <a:lnTo>
                    <a:pt x="121753" y="100609"/>
                  </a:lnTo>
                  <a:lnTo>
                    <a:pt x="155132" y="62290"/>
                  </a:lnTo>
                  <a:lnTo>
                    <a:pt x="160595" y="55057"/>
                  </a:lnTo>
                  <a:lnTo>
                    <a:pt x="164390" y="44692"/>
                  </a:lnTo>
                  <a:lnTo>
                    <a:pt x="164932" y="78201"/>
                  </a:lnTo>
                  <a:lnTo>
                    <a:pt x="164955" y="110798"/>
                  </a:lnTo>
                  <a:lnTo>
                    <a:pt x="164962" y="143191"/>
                  </a:lnTo>
                  <a:lnTo>
                    <a:pt x="165846" y="175130"/>
                  </a:lnTo>
                  <a:lnTo>
                    <a:pt x="169538" y="207819"/>
                  </a:lnTo>
                  <a:lnTo>
                    <a:pt x="166712" y="245040"/>
                  </a:lnTo>
                  <a:lnTo>
                    <a:pt x="165742" y="270923"/>
                  </a:lnTo>
                  <a:lnTo>
                    <a:pt x="164966" y="3604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SMARTInkShape-99"/>
          <p:cNvSpPr/>
          <p:nvPr>
            <p:custDataLst>
              <p:tags r:id="rId17"/>
            </p:custDataLst>
          </p:nvPr>
        </p:nvSpPr>
        <p:spPr>
          <a:xfrm>
            <a:off x="5857875" y="1899473"/>
            <a:ext cx="357189" cy="362715"/>
          </a:xfrm>
          <a:custGeom>
            <a:avLst/>
            <a:gdLst/>
            <a:ahLst/>
            <a:cxnLst/>
            <a:rect l="0" t="0" r="0" b="0"/>
            <a:pathLst>
              <a:path w="357189" h="362715">
                <a:moveTo>
                  <a:pt x="0" y="37277"/>
                </a:moveTo>
                <a:lnTo>
                  <a:pt x="0" y="37277"/>
                </a:lnTo>
                <a:lnTo>
                  <a:pt x="0" y="5726"/>
                </a:lnTo>
                <a:lnTo>
                  <a:pt x="882" y="3014"/>
                </a:lnTo>
                <a:lnTo>
                  <a:pt x="2352" y="1206"/>
                </a:lnTo>
                <a:lnTo>
                  <a:pt x="4213" y="0"/>
                </a:lnTo>
                <a:lnTo>
                  <a:pt x="19475" y="2518"/>
                </a:lnTo>
                <a:lnTo>
                  <a:pt x="36540" y="8849"/>
                </a:lnTo>
                <a:lnTo>
                  <a:pt x="74053" y="34817"/>
                </a:lnTo>
                <a:lnTo>
                  <a:pt x="113476" y="69193"/>
                </a:lnTo>
                <a:lnTo>
                  <a:pt x="152674" y="100792"/>
                </a:lnTo>
                <a:lnTo>
                  <a:pt x="184408" y="128119"/>
                </a:lnTo>
                <a:lnTo>
                  <a:pt x="222343" y="167069"/>
                </a:lnTo>
                <a:lnTo>
                  <a:pt x="251017" y="204332"/>
                </a:lnTo>
                <a:lnTo>
                  <a:pt x="277768" y="243700"/>
                </a:lnTo>
                <a:lnTo>
                  <a:pt x="298970" y="275411"/>
                </a:lnTo>
                <a:lnTo>
                  <a:pt x="321907" y="314373"/>
                </a:lnTo>
                <a:lnTo>
                  <a:pt x="357188" y="36271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Shape-100"/>
          <p:cNvSpPr/>
          <p:nvPr>
            <p:custDataLst>
              <p:tags r:id="rId18"/>
            </p:custDataLst>
          </p:nvPr>
        </p:nvSpPr>
        <p:spPr>
          <a:xfrm>
            <a:off x="5754687" y="4247666"/>
            <a:ext cx="357189" cy="244960"/>
          </a:xfrm>
          <a:custGeom>
            <a:avLst/>
            <a:gdLst/>
            <a:ahLst/>
            <a:cxnLst/>
            <a:rect l="0" t="0" r="0" b="0"/>
            <a:pathLst>
              <a:path w="357189" h="244960">
                <a:moveTo>
                  <a:pt x="0" y="6834"/>
                </a:moveTo>
                <a:lnTo>
                  <a:pt x="0" y="6834"/>
                </a:lnTo>
                <a:lnTo>
                  <a:pt x="0" y="2621"/>
                </a:lnTo>
                <a:lnTo>
                  <a:pt x="882" y="1379"/>
                </a:lnTo>
                <a:lnTo>
                  <a:pt x="2352" y="552"/>
                </a:lnTo>
                <a:lnTo>
                  <a:pt x="4214" y="0"/>
                </a:lnTo>
                <a:lnTo>
                  <a:pt x="19475" y="3437"/>
                </a:lnTo>
                <a:lnTo>
                  <a:pt x="53685" y="21303"/>
                </a:lnTo>
                <a:lnTo>
                  <a:pt x="87228" y="36635"/>
                </a:lnTo>
                <a:lnTo>
                  <a:pt x="122351" y="58999"/>
                </a:lnTo>
                <a:lnTo>
                  <a:pt x="159183" y="77094"/>
                </a:lnTo>
                <a:lnTo>
                  <a:pt x="196142" y="102277"/>
                </a:lnTo>
                <a:lnTo>
                  <a:pt x="230931" y="127686"/>
                </a:lnTo>
                <a:lnTo>
                  <a:pt x="253339" y="139852"/>
                </a:lnTo>
                <a:lnTo>
                  <a:pt x="288988" y="175650"/>
                </a:lnTo>
                <a:lnTo>
                  <a:pt x="328205" y="209636"/>
                </a:lnTo>
                <a:lnTo>
                  <a:pt x="357188" y="24495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Shape-101"/>
          <p:cNvSpPr/>
          <p:nvPr>
            <p:custDataLst>
              <p:tags r:id="rId19"/>
            </p:custDataLst>
          </p:nvPr>
        </p:nvSpPr>
        <p:spPr>
          <a:xfrm>
            <a:off x="7016749" y="2817812"/>
            <a:ext cx="412751" cy="396877"/>
          </a:xfrm>
          <a:custGeom>
            <a:avLst/>
            <a:gdLst/>
            <a:ahLst/>
            <a:cxnLst/>
            <a:rect l="0" t="0" r="0" b="0"/>
            <a:pathLst>
              <a:path w="412751" h="396877">
                <a:moveTo>
                  <a:pt x="0" y="0"/>
                </a:moveTo>
                <a:lnTo>
                  <a:pt x="0" y="0"/>
                </a:lnTo>
                <a:lnTo>
                  <a:pt x="37358" y="26310"/>
                </a:lnTo>
                <a:lnTo>
                  <a:pt x="72786" y="55195"/>
                </a:lnTo>
                <a:lnTo>
                  <a:pt x="111304" y="87428"/>
                </a:lnTo>
                <a:lnTo>
                  <a:pt x="150837" y="120297"/>
                </a:lnTo>
                <a:lnTo>
                  <a:pt x="188904" y="156512"/>
                </a:lnTo>
                <a:lnTo>
                  <a:pt x="228044" y="190058"/>
                </a:lnTo>
                <a:lnTo>
                  <a:pt x="265728" y="222163"/>
                </a:lnTo>
                <a:lnTo>
                  <a:pt x="301689" y="259438"/>
                </a:lnTo>
                <a:lnTo>
                  <a:pt x="337145" y="295546"/>
                </a:lnTo>
                <a:lnTo>
                  <a:pt x="365870" y="332175"/>
                </a:lnTo>
                <a:lnTo>
                  <a:pt x="412750" y="39687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Shape-102"/>
          <p:cNvSpPr/>
          <p:nvPr>
            <p:custDataLst>
              <p:tags r:id="rId20"/>
            </p:custDataLst>
          </p:nvPr>
        </p:nvSpPr>
        <p:spPr>
          <a:xfrm>
            <a:off x="5849937" y="5127625"/>
            <a:ext cx="373064" cy="206376"/>
          </a:xfrm>
          <a:custGeom>
            <a:avLst/>
            <a:gdLst/>
            <a:ahLst/>
            <a:cxnLst/>
            <a:rect l="0" t="0" r="0" b="0"/>
            <a:pathLst>
              <a:path w="373064" h="206376">
                <a:moveTo>
                  <a:pt x="0" y="0"/>
                </a:moveTo>
                <a:lnTo>
                  <a:pt x="0" y="0"/>
                </a:lnTo>
                <a:lnTo>
                  <a:pt x="8428" y="8428"/>
                </a:lnTo>
                <a:lnTo>
                  <a:pt x="43443" y="20741"/>
                </a:lnTo>
                <a:lnTo>
                  <a:pt x="80044" y="34339"/>
                </a:lnTo>
                <a:lnTo>
                  <a:pt x="112139" y="45850"/>
                </a:lnTo>
                <a:lnTo>
                  <a:pt x="149184" y="61843"/>
                </a:lnTo>
                <a:lnTo>
                  <a:pt x="186454" y="77969"/>
                </a:lnTo>
                <a:lnTo>
                  <a:pt x="217328" y="88758"/>
                </a:lnTo>
                <a:lnTo>
                  <a:pt x="253910" y="112096"/>
                </a:lnTo>
                <a:lnTo>
                  <a:pt x="291841" y="134606"/>
                </a:lnTo>
                <a:lnTo>
                  <a:pt x="325073" y="160253"/>
                </a:lnTo>
                <a:lnTo>
                  <a:pt x="373063" y="2063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Shape-103"/>
          <p:cNvSpPr/>
          <p:nvPr>
            <p:custDataLst>
              <p:tags r:id="rId21"/>
            </p:custDataLst>
          </p:nvPr>
        </p:nvSpPr>
        <p:spPr>
          <a:xfrm>
            <a:off x="3494015" y="5540375"/>
            <a:ext cx="187504" cy="196568"/>
          </a:xfrm>
          <a:custGeom>
            <a:avLst/>
            <a:gdLst/>
            <a:ahLst/>
            <a:cxnLst/>
            <a:rect l="0" t="0" r="0" b="0"/>
            <a:pathLst>
              <a:path w="187504" h="196568">
                <a:moveTo>
                  <a:pt x="22298" y="31750"/>
                </a:moveTo>
                <a:lnTo>
                  <a:pt x="22298" y="31750"/>
                </a:lnTo>
                <a:lnTo>
                  <a:pt x="22298" y="27536"/>
                </a:lnTo>
                <a:lnTo>
                  <a:pt x="24649" y="23116"/>
                </a:lnTo>
                <a:lnTo>
                  <a:pt x="26512" y="20701"/>
                </a:lnTo>
                <a:lnTo>
                  <a:pt x="30932" y="18021"/>
                </a:lnTo>
                <a:lnTo>
                  <a:pt x="40956" y="16299"/>
                </a:lnTo>
                <a:lnTo>
                  <a:pt x="48796" y="16000"/>
                </a:lnTo>
                <a:lnTo>
                  <a:pt x="54066" y="13579"/>
                </a:lnTo>
                <a:lnTo>
                  <a:pt x="56705" y="11699"/>
                </a:lnTo>
                <a:lnTo>
                  <a:pt x="68848" y="9051"/>
                </a:lnTo>
                <a:lnTo>
                  <a:pt x="89636" y="9039"/>
                </a:lnTo>
                <a:lnTo>
                  <a:pt x="109865" y="15222"/>
                </a:lnTo>
                <a:lnTo>
                  <a:pt x="142914" y="37285"/>
                </a:lnTo>
                <a:lnTo>
                  <a:pt x="173588" y="73958"/>
                </a:lnTo>
                <a:lnTo>
                  <a:pt x="182142" y="87551"/>
                </a:lnTo>
                <a:lnTo>
                  <a:pt x="186958" y="106002"/>
                </a:lnTo>
                <a:lnTo>
                  <a:pt x="187503" y="126952"/>
                </a:lnTo>
                <a:lnTo>
                  <a:pt x="181588" y="145604"/>
                </a:lnTo>
                <a:lnTo>
                  <a:pt x="169938" y="164849"/>
                </a:lnTo>
                <a:lnTo>
                  <a:pt x="144911" y="185559"/>
                </a:lnTo>
                <a:lnTo>
                  <a:pt x="131473" y="192126"/>
                </a:lnTo>
                <a:lnTo>
                  <a:pt x="104818" y="196567"/>
                </a:lnTo>
                <a:lnTo>
                  <a:pt x="83006" y="193669"/>
                </a:lnTo>
                <a:lnTo>
                  <a:pt x="48094" y="176000"/>
                </a:lnTo>
                <a:lnTo>
                  <a:pt x="25336" y="160099"/>
                </a:lnTo>
                <a:lnTo>
                  <a:pt x="19238" y="152588"/>
                </a:lnTo>
                <a:lnTo>
                  <a:pt x="3597" y="117134"/>
                </a:lnTo>
                <a:lnTo>
                  <a:pt x="0" y="103106"/>
                </a:lnTo>
                <a:lnTo>
                  <a:pt x="6657" y="66003"/>
                </a:lnTo>
                <a:lnTo>
                  <a:pt x="13450" y="46897"/>
                </a:lnTo>
                <a:lnTo>
                  <a:pt x="31890" y="22987"/>
                </a:lnTo>
                <a:lnTo>
                  <a:pt x="6198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SMARTInkShape-Group50"/>
          <p:cNvGrpSpPr/>
          <p:nvPr/>
        </p:nvGrpSpPr>
        <p:grpSpPr>
          <a:xfrm>
            <a:off x="4295678" y="5343627"/>
            <a:ext cx="473178" cy="355499"/>
            <a:chOff x="4295678" y="5343627"/>
            <a:chExt cx="473178" cy="355499"/>
          </a:xfrm>
        </p:grpSpPr>
        <p:sp>
          <p:nvSpPr>
            <p:cNvPr id="134" name="SMARTInkShape-104"/>
            <p:cNvSpPr/>
            <p:nvPr>
              <p:custDataLst>
                <p:tags r:id="rId40"/>
              </p:custDataLst>
            </p:nvPr>
          </p:nvSpPr>
          <p:spPr>
            <a:xfrm>
              <a:off x="4295678" y="5343627"/>
              <a:ext cx="212823" cy="355499"/>
            </a:xfrm>
            <a:custGeom>
              <a:avLst/>
              <a:gdLst/>
              <a:ahLst/>
              <a:cxnLst/>
              <a:rect l="0" t="0" r="0" b="0"/>
              <a:pathLst>
                <a:path w="212823" h="355499">
                  <a:moveTo>
                    <a:pt x="173135" y="53873"/>
                  </a:moveTo>
                  <a:lnTo>
                    <a:pt x="173135" y="53873"/>
                  </a:lnTo>
                  <a:lnTo>
                    <a:pt x="177348" y="49659"/>
                  </a:lnTo>
                  <a:lnTo>
                    <a:pt x="177707" y="46654"/>
                  </a:lnTo>
                  <a:lnTo>
                    <a:pt x="173911" y="24166"/>
                  </a:lnTo>
                  <a:lnTo>
                    <a:pt x="171888" y="19957"/>
                  </a:lnTo>
                  <a:lnTo>
                    <a:pt x="164937" y="12929"/>
                  </a:lnTo>
                  <a:lnTo>
                    <a:pt x="142679" y="4014"/>
                  </a:lnTo>
                  <a:lnTo>
                    <a:pt x="109528" y="0"/>
                  </a:lnTo>
                  <a:lnTo>
                    <a:pt x="80205" y="3025"/>
                  </a:lnTo>
                  <a:lnTo>
                    <a:pt x="43206" y="18389"/>
                  </a:lnTo>
                  <a:lnTo>
                    <a:pt x="38890" y="19633"/>
                  </a:lnTo>
                  <a:lnTo>
                    <a:pt x="29392" y="28072"/>
                  </a:lnTo>
                  <a:lnTo>
                    <a:pt x="5451" y="56257"/>
                  </a:lnTo>
                  <a:lnTo>
                    <a:pt x="566" y="72316"/>
                  </a:lnTo>
                  <a:lnTo>
                    <a:pt x="0" y="89128"/>
                  </a:lnTo>
                  <a:lnTo>
                    <a:pt x="7529" y="122645"/>
                  </a:lnTo>
                  <a:lnTo>
                    <a:pt x="14571" y="135591"/>
                  </a:lnTo>
                  <a:lnTo>
                    <a:pt x="25933" y="145460"/>
                  </a:lnTo>
                  <a:lnTo>
                    <a:pt x="63981" y="164677"/>
                  </a:lnTo>
                  <a:lnTo>
                    <a:pt x="85721" y="171303"/>
                  </a:lnTo>
                  <a:lnTo>
                    <a:pt x="104019" y="172452"/>
                  </a:lnTo>
                  <a:lnTo>
                    <a:pt x="118603" y="168016"/>
                  </a:lnTo>
                  <a:lnTo>
                    <a:pt x="139339" y="155602"/>
                  </a:lnTo>
                  <a:lnTo>
                    <a:pt x="156653" y="138402"/>
                  </a:lnTo>
                  <a:lnTo>
                    <a:pt x="165809" y="124955"/>
                  </a:lnTo>
                  <a:lnTo>
                    <a:pt x="178828" y="90233"/>
                  </a:lnTo>
                  <a:lnTo>
                    <a:pt x="188561" y="56239"/>
                  </a:lnTo>
                  <a:lnTo>
                    <a:pt x="194438" y="95510"/>
                  </a:lnTo>
                  <a:lnTo>
                    <a:pt x="196451" y="129452"/>
                  </a:lnTo>
                  <a:lnTo>
                    <a:pt x="201063" y="162092"/>
                  </a:lnTo>
                  <a:lnTo>
                    <a:pt x="203752" y="200590"/>
                  </a:lnTo>
                  <a:lnTo>
                    <a:pt x="204661" y="238305"/>
                  </a:lnTo>
                  <a:lnTo>
                    <a:pt x="204818" y="272071"/>
                  </a:lnTo>
                  <a:lnTo>
                    <a:pt x="212822" y="3554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05"/>
            <p:cNvSpPr/>
            <p:nvPr>
              <p:custDataLst>
                <p:tags r:id="rId41"/>
              </p:custDataLst>
            </p:nvPr>
          </p:nvSpPr>
          <p:spPr>
            <a:xfrm>
              <a:off x="4596559" y="5344824"/>
              <a:ext cx="172297" cy="322552"/>
            </a:xfrm>
            <a:custGeom>
              <a:avLst/>
              <a:gdLst/>
              <a:ahLst/>
              <a:cxnLst/>
              <a:rect l="0" t="0" r="0" b="0"/>
              <a:pathLst>
                <a:path w="172297" h="322552">
                  <a:moveTo>
                    <a:pt x="86566" y="124113"/>
                  </a:moveTo>
                  <a:lnTo>
                    <a:pt x="86566" y="124113"/>
                  </a:lnTo>
                  <a:lnTo>
                    <a:pt x="104448" y="88349"/>
                  </a:lnTo>
                  <a:lnTo>
                    <a:pt x="120905" y="52814"/>
                  </a:lnTo>
                  <a:lnTo>
                    <a:pt x="128882" y="34490"/>
                  </a:lnTo>
                  <a:lnTo>
                    <a:pt x="129770" y="29086"/>
                  </a:lnTo>
                  <a:lnTo>
                    <a:pt x="128404" y="20731"/>
                  </a:lnTo>
                  <a:lnTo>
                    <a:pt x="122677" y="6855"/>
                  </a:lnTo>
                  <a:lnTo>
                    <a:pt x="119460" y="3608"/>
                  </a:lnTo>
                  <a:lnTo>
                    <a:pt x="111180" y="0"/>
                  </a:lnTo>
                  <a:lnTo>
                    <a:pt x="92389" y="2182"/>
                  </a:lnTo>
                  <a:lnTo>
                    <a:pt x="63217" y="11703"/>
                  </a:lnTo>
                  <a:lnTo>
                    <a:pt x="24730" y="43353"/>
                  </a:lnTo>
                  <a:lnTo>
                    <a:pt x="3033" y="80955"/>
                  </a:lnTo>
                  <a:lnTo>
                    <a:pt x="0" y="103012"/>
                  </a:lnTo>
                  <a:lnTo>
                    <a:pt x="467" y="116499"/>
                  </a:lnTo>
                  <a:lnTo>
                    <a:pt x="3615" y="128373"/>
                  </a:lnTo>
                  <a:lnTo>
                    <a:pt x="14558" y="144975"/>
                  </a:lnTo>
                  <a:lnTo>
                    <a:pt x="28692" y="151023"/>
                  </a:lnTo>
                  <a:lnTo>
                    <a:pt x="44969" y="152831"/>
                  </a:lnTo>
                  <a:lnTo>
                    <a:pt x="79596" y="144533"/>
                  </a:lnTo>
                  <a:lnTo>
                    <a:pt x="112670" y="125125"/>
                  </a:lnTo>
                  <a:lnTo>
                    <a:pt x="142943" y="99079"/>
                  </a:lnTo>
                  <a:lnTo>
                    <a:pt x="152169" y="85926"/>
                  </a:lnTo>
                  <a:lnTo>
                    <a:pt x="172296" y="47068"/>
                  </a:lnTo>
                  <a:lnTo>
                    <a:pt x="171942" y="47173"/>
                  </a:lnTo>
                  <a:lnTo>
                    <a:pt x="169195" y="49642"/>
                  </a:lnTo>
                  <a:lnTo>
                    <a:pt x="167387" y="56031"/>
                  </a:lnTo>
                  <a:lnTo>
                    <a:pt x="166131" y="90486"/>
                  </a:lnTo>
                  <a:lnTo>
                    <a:pt x="165979" y="122338"/>
                  </a:lnTo>
                  <a:lnTo>
                    <a:pt x="165952" y="160041"/>
                  </a:lnTo>
                  <a:lnTo>
                    <a:pt x="165944" y="197671"/>
                  </a:lnTo>
                  <a:lnTo>
                    <a:pt x="165942" y="227929"/>
                  </a:lnTo>
                  <a:lnTo>
                    <a:pt x="165941" y="265545"/>
                  </a:lnTo>
                  <a:lnTo>
                    <a:pt x="165941" y="3225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SMARTInkShape-106"/>
          <p:cNvSpPr/>
          <p:nvPr>
            <p:custDataLst>
              <p:tags r:id="rId22"/>
            </p:custDataLst>
          </p:nvPr>
        </p:nvSpPr>
        <p:spPr>
          <a:xfrm>
            <a:off x="3413635" y="4246563"/>
            <a:ext cx="1701751" cy="571501"/>
          </a:xfrm>
          <a:custGeom>
            <a:avLst/>
            <a:gdLst/>
            <a:ahLst/>
            <a:cxnLst/>
            <a:rect l="0" t="0" r="0" b="0"/>
            <a:pathLst>
              <a:path w="1701751" h="571501">
                <a:moveTo>
                  <a:pt x="94740" y="182562"/>
                </a:moveTo>
                <a:lnTo>
                  <a:pt x="94740" y="182562"/>
                </a:lnTo>
                <a:lnTo>
                  <a:pt x="94740" y="178348"/>
                </a:lnTo>
                <a:lnTo>
                  <a:pt x="103167" y="167300"/>
                </a:lnTo>
                <a:lnTo>
                  <a:pt x="140135" y="139070"/>
                </a:lnTo>
                <a:lnTo>
                  <a:pt x="175313" y="120382"/>
                </a:lnTo>
                <a:lnTo>
                  <a:pt x="209387" y="106007"/>
                </a:lnTo>
                <a:lnTo>
                  <a:pt x="244419" y="95283"/>
                </a:lnTo>
                <a:lnTo>
                  <a:pt x="281292" y="84673"/>
                </a:lnTo>
                <a:lnTo>
                  <a:pt x="316210" y="74966"/>
                </a:lnTo>
                <a:lnTo>
                  <a:pt x="353289" y="67430"/>
                </a:lnTo>
                <a:lnTo>
                  <a:pt x="385072" y="59078"/>
                </a:lnTo>
                <a:lnTo>
                  <a:pt x="418301" y="54252"/>
                </a:lnTo>
                <a:lnTo>
                  <a:pt x="454605" y="49588"/>
                </a:lnTo>
                <a:lnTo>
                  <a:pt x="484471" y="45854"/>
                </a:lnTo>
                <a:lnTo>
                  <a:pt x="521954" y="40905"/>
                </a:lnTo>
                <a:lnTo>
                  <a:pt x="550973" y="35834"/>
                </a:lnTo>
                <a:lnTo>
                  <a:pt x="590341" y="28745"/>
                </a:lnTo>
                <a:lnTo>
                  <a:pt x="622512" y="26005"/>
                </a:lnTo>
                <a:lnTo>
                  <a:pt x="654743" y="23904"/>
                </a:lnTo>
                <a:lnTo>
                  <a:pt x="680827" y="20031"/>
                </a:lnTo>
                <a:lnTo>
                  <a:pt x="711235" y="17721"/>
                </a:lnTo>
                <a:lnTo>
                  <a:pt x="742682" y="15813"/>
                </a:lnTo>
                <a:lnTo>
                  <a:pt x="779337" y="10662"/>
                </a:lnTo>
                <a:lnTo>
                  <a:pt x="818226" y="8475"/>
                </a:lnTo>
                <a:lnTo>
                  <a:pt x="856206" y="8096"/>
                </a:lnTo>
                <a:lnTo>
                  <a:pt x="886489" y="7126"/>
                </a:lnTo>
                <a:lnTo>
                  <a:pt x="922489" y="2503"/>
                </a:lnTo>
                <a:lnTo>
                  <a:pt x="961155" y="494"/>
                </a:lnTo>
                <a:lnTo>
                  <a:pt x="996745" y="146"/>
                </a:lnTo>
                <a:lnTo>
                  <a:pt x="1036100" y="43"/>
                </a:lnTo>
                <a:lnTo>
                  <a:pt x="1061691" y="19"/>
                </a:lnTo>
                <a:lnTo>
                  <a:pt x="1093645" y="8"/>
                </a:lnTo>
                <a:lnTo>
                  <a:pt x="1128424" y="3"/>
                </a:lnTo>
                <a:lnTo>
                  <a:pt x="1164460" y="1"/>
                </a:lnTo>
                <a:lnTo>
                  <a:pt x="1201055" y="0"/>
                </a:lnTo>
                <a:lnTo>
                  <a:pt x="1239512" y="0"/>
                </a:lnTo>
                <a:lnTo>
                  <a:pt x="1277091" y="5454"/>
                </a:lnTo>
                <a:lnTo>
                  <a:pt x="1315219" y="9798"/>
                </a:lnTo>
                <a:lnTo>
                  <a:pt x="1348490" y="18888"/>
                </a:lnTo>
                <a:lnTo>
                  <a:pt x="1380541" y="23721"/>
                </a:lnTo>
                <a:lnTo>
                  <a:pt x="1416078" y="30518"/>
                </a:lnTo>
                <a:lnTo>
                  <a:pt x="1446612" y="38725"/>
                </a:lnTo>
                <a:lnTo>
                  <a:pt x="1480819" y="50671"/>
                </a:lnTo>
                <a:lnTo>
                  <a:pt x="1516236" y="60188"/>
                </a:lnTo>
                <a:lnTo>
                  <a:pt x="1550051" y="73657"/>
                </a:lnTo>
                <a:lnTo>
                  <a:pt x="1589670" y="98187"/>
                </a:lnTo>
                <a:lnTo>
                  <a:pt x="1625378" y="119119"/>
                </a:lnTo>
                <a:lnTo>
                  <a:pt x="1641093" y="130553"/>
                </a:lnTo>
                <a:lnTo>
                  <a:pt x="1675718" y="170205"/>
                </a:lnTo>
                <a:lnTo>
                  <a:pt x="1691534" y="199132"/>
                </a:lnTo>
                <a:lnTo>
                  <a:pt x="1701750" y="232454"/>
                </a:lnTo>
                <a:lnTo>
                  <a:pt x="1700564" y="258884"/>
                </a:lnTo>
                <a:lnTo>
                  <a:pt x="1691380" y="293084"/>
                </a:lnTo>
                <a:lnTo>
                  <a:pt x="1668816" y="330349"/>
                </a:lnTo>
                <a:lnTo>
                  <a:pt x="1654939" y="348941"/>
                </a:lnTo>
                <a:lnTo>
                  <a:pt x="1617621" y="381716"/>
                </a:lnTo>
                <a:lnTo>
                  <a:pt x="1583119" y="409849"/>
                </a:lnTo>
                <a:lnTo>
                  <a:pt x="1549020" y="430338"/>
                </a:lnTo>
                <a:lnTo>
                  <a:pt x="1513540" y="446144"/>
                </a:lnTo>
                <a:lnTo>
                  <a:pt x="1477034" y="461777"/>
                </a:lnTo>
                <a:lnTo>
                  <a:pt x="1437910" y="478437"/>
                </a:lnTo>
                <a:lnTo>
                  <a:pt x="1398400" y="493634"/>
                </a:lnTo>
                <a:lnTo>
                  <a:pt x="1364816" y="506584"/>
                </a:lnTo>
                <a:lnTo>
                  <a:pt x="1326635" y="520426"/>
                </a:lnTo>
                <a:lnTo>
                  <a:pt x="1293615" y="529302"/>
                </a:lnTo>
                <a:lnTo>
                  <a:pt x="1261614" y="535530"/>
                </a:lnTo>
                <a:lnTo>
                  <a:pt x="1228933" y="544371"/>
                </a:lnTo>
                <a:lnTo>
                  <a:pt x="1191772" y="549384"/>
                </a:lnTo>
                <a:lnTo>
                  <a:pt x="1158692" y="558605"/>
                </a:lnTo>
                <a:lnTo>
                  <a:pt x="1130435" y="562093"/>
                </a:lnTo>
                <a:lnTo>
                  <a:pt x="1103030" y="565261"/>
                </a:lnTo>
                <a:lnTo>
                  <a:pt x="1070272" y="568726"/>
                </a:lnTo>
                <a:lnTo>
                  <a:pt x="1035134" y="570267"/>
                </a:lnTo>
                <a:lnTo>
                  <a:pt x="998938" y="570951"/>
                </a:lnTo>
                <a:lnTo>
                  <a:pt x="964918" y="571256"/>
                </a:lnTo>
                <a:lnTo>
                  <a:pt x="938039" y="571391"/>
                </a:lnTo>
                <a:lnTo>
                  <a:pt x="907278" y="571451"/>
                </a:lnTo>
                <a:lnTo>
                  <a:pt x="875673" y="571478"/>
                </a:lnTo>
                <a:lnTo>
                  <a:pt x="849868" y="571490"/>
                </a:lnTo>
                <a:lnTo>
                  <a:pt x="819584" y="571495"/>
                </a:lnTo>
                <a:lnTo>
                  <a:pt x="788192" y="571498"/>
                </a:lnTo>
                <a:lnTo>
                  <a:pt x="751567" y="571498"/>
                </a:lnTo>
                <a:lnTo>
                  <a:pt x="712688" y="571500"/>
                </a:lnTo>
                <a:lnTo>
                  <a:pt x="675513" y="567286"/>
                </a:lnTo>
                <a:lnTo>
                  <a:pt x="646547" y="564665"/>
                </a:lnTo>
                <a:lnTo>
                  <a:pt x="618976" y="561700"/>
                </a:lnTo>
                <a:lnTo>
                  <a:pt x="589671" y="558325"/>
                </a:lnTo>
                <a:lnTo>
                  <a:pt x="558298" y="555542"/>
                </a:lnTo>
                <a:lnTo>
                  <a:pt x="521642" y="549500"/>
                </a:lnTo>
                <a:lnTo>
                  <a:pt x="486401" y="545872"/>
                </a:lnTo>
                <a:lnTo>
                  <a:pt x="447148" y="539212"/>
                </a:lnTo>
                <a:lnTo>
                  <a:pt x="410824" y="531652"/>
                </a:lnTo>
                <a:lnTo>
                  <a:pt x="374485" y="526179"/>
                </a:lnTo>
                <a:lnTo>
                  <a:pt x="334815" y="520115"/>
                </a:lnTo>
                <a:lnTo>
                  <a:pt x="298854" y="510425"/>
                </a:lnTo>
                <a:lnTo>
                  <a:pt x="259287" y="501761"/>
                </a:lnTo>
                <a:lnTo>
                  <a:pt x="221008" y="489296"/>
                </a:lnTo>
                <a:lnTo>
                  <a:pt x="190361" y="478744"/>
                </a:lnTo>
                <a:lnTo>
                  <a:pt x="155018" y="464837"/>
                </a:lnTo>
                <a:lnTo>
                  <a:pt x="115727" y="446687"/>
                </a:lnTo>
                <a:lnTo>
                  <a:pt x="96255" y="434859"/>
                </a:lnTo>
                <a:lnTo>
                  <a:pt x="57571" y="408997"/>
                </a:lnTo>
                <a:lnTo>
                  <a:pt x="26628" y="372567"/>
                </a:lnTo>
                <a:lnTo>
                  <a:pt x="8214" y="345874"/>
                </a:lnTo>
                <a:lnTo>
                  <a:pt x="3367" y="330992"/>
                </a:lnTo>
                <a:lnTo>
                  <a:pt x="0" y="295082"/>
                </a:lnTo>
                <a:lnTo>
                  <a:pt x="8486" y="255707"/>
                </a:lnTo>
                <a:lnTo>
                  <a:pt x="25217" y="218925"/>
                </a:lnTo>
                <a:lnTo>
                  <a:pt x="48593" y="185380"/>
                </a:lnTo>
                <a:lnTo>
                  <a:pt x="82815" y="159502"/>
                </a:lnTo>
                <a:lnTo>
                  <a:pt x="119247" y="136811"/>
                </a:lnTo>
                <a:lnTo>
                  <a:pt x="158331" y="119657"/>
                </a:lnTo>
                <a:lnTo>
                  <a:pt x="190008" y="108596"/>
                </a:lnTo>
                <a:lnTo>
                  <a:pt x="218021" y="96362"/>
                </a:lnTo>
                <a:lnTo>
                  <a:pt x="285240" y="793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SMARTInkShape-Group52"/>
          <p:cNvGrpSpPr/>
          <p:nvPr/>
        </p:nvGrpSpPr>
        <p:grpSpPr>
          <a:xfrm>
            <a:off x="3222730" y="2357437"/>
            <a:ext cx="301521" cy="149476"/>
            <a:chOff x="3222730" y="2357437"/>
            <a:chExt cx="301521" cy="149476"/>
          </a:xfrm>
        </p:grpSpPr>
        <p:sp>
          <p:nvSpPr>
            <p:cNvPr id="138" name="SMARTInkShape-107"/>
            <p:cNvSpPr/>
            <p:nvPr>
              <p:custDataLst>
                <p:tags r:id="rId36"/>
              </p:custDataLst>
            </p:nvPr>
          </p:nvSpPr>
          <p:spPr>
            <a:xfrm>
              <a:off x="3222730" y="2357437"/>
              <a:ext cx="87209" cy="63502"/>
            </a:xfrm>
            <a:custGeom>
              <a:avLst/>
              <a:gdLst/>
              <a:ahLst/>
              <a:cxnLst/>
              <a:rect l="0" t="0" r="0" b="0"/>
              <a:pathLst>
                <a:path w="87209" h="63502">
                  <a:moveTo>
                    <a:pt x="15770" y="0"/>
                  </a:moveTo>
                  <a:lnTo>
                    <a:pt x="15770" y="0"/>
                  </a:lnTo>
                  <a:lnTo>
                    <a:pt x="15770" y="15262"/>
                  </a:lnTo>
                  <a:lnTo>
                    <a:pt x="13418" y="22364"/>
                  </a:lnTo>
                  <a:lnTo>
                    <a:pt x="11556" y="25493"/>
                  </a:lnTo>
                  <a:lnTo>
                    <a:pt x="5971" y="45843"/>
                  </a:lnTo>
                  <a:lnTo>
                    <a:pt x="2596" y="52125"/>
                  </a:lnTo>
                  <a:lnTo>
                    <a:pt x="0" y="63005"/>
                  </a:lnTo>
                  <a:lnTo>
                    <a:pt x="10952" y="63457"/>
                  </a:lnTo>
                  <a:lnTo>
                    <a:pt x="48909" y="53700"/>
                  </a:lnTo>
                  <a:lnTo>
                    <a:pt x="53738" y="51675"/>
                  </a:lnTo>
                  <a:lnTo>
                    <a:pt x="57839" y="51207"/>
                  </a:lnTo>
                  <a:lnTo>
                    <a:pt x="87208" y="63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08"/>
            <p:cNvSpPr/>
            <p:nvPr>
              <p:custDataLst>
                <p:tags r:id="rId37"/>
              </p:custDataLst>
            </p:nvPr>
          </p:nvSpPr>
          <p:spPr>
            <a:xfrm>
              <a:off x="3309938" y="2365375"/>
              <a:ext cx="7938" cy="127001"/>
            </a:xfrm>
            <a:custGeom>
              <a:avLst/>
              <a:gdLst/>
              <a:ahLst/>
              <a:cxnLst/>
              <a:rect l="0" t="0" r="0" b="0"/>
              <a:pathLst>
                <a:path w="7938" h="127001">
                  <a:moveTo>
                    <a:pt x="7937" y="0"/>
                  </a:moveTo>
                  <a:lnTo>
                    <a:pt x="7937" y="0"/>
                  </a:lnTo>
                  <a:lnTo>
                    <a:pt x="5585" y="38377"/>
                  </a:lnTo>
                  <a:lnTo>
                    <a:pt x="735" y="73747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09"/>
            <p:cNvSpPr/>
            <p:nvPr>
              <p:custDataLst>
                <p:tags r:id="rId38"/>
              </p:custDataLst>
            </p:nvPr>
          </p:nvSpPr>
          <p:spPr>
            <a:xfrm>
              <a:off x="3381580" y="2381279"/>
              <a:ext cx="78694" cy="125634"/>
            </a:xfrm>
            <a:custGeom>
              <a:avLst/>
              <a:gdLst/>
              <a:ahLst/>
              <a:cxnLst/>
              <a:rect l="0" t="0" r="0" b="0"/>
              <a:pathLst>
                <a:path w="78694" h="125634">
                  <a:moveTo>
                    <a:pt x="31545" y="7909"/>
                  </a:moveTo>
                  <a:lnTo>
                    <a:pt x="31545" y="7909"/>
                  </a:lnTo>
                  <a:lnTo>
                    <a:pt x="31545" y="3695"/>
                  </a:lnTo>
                  <a:lnTo>
                    <a:pt x="30663" y="2453"/>
                  </a:lnTo>
                  <a:lnTo>
                    <a:pt x="29193" y="1626"/>
                  </a:lnTo>
                  <a:lnTo>
                    <a:pt x="17101" y="68"/>
                  </a:lnTo>
                  <a:lnTo>
                    <a:pt x="7666" y="0"/>
                  </a:lnTo>
                  <a:lnTo>
                    <a:pt x="5043" y="872"/>
                  </a:lnTo>
                  <a:lnTo>
                    <a:pt x="3293" y="2335"/>
                  </a:lnTo>
                  <a:lnTo>
                    <a:pt x="1350" y="6313"/>
                  </a:lnTo>
                  <a:lnTo>
                    <a:pt x="0" y="18630"/>
                  </a:lnTo>
                  <a:lnTo>
                    <a:pt x="814" y="20348"/>
                  </a:lnTo>
                  <a:lnTo>
                    <a:pt x="2238" y="21493"/>
                  </a:lnTo>
                  <a:lnTo>
                    <a:pt x="4070" y="22256"/>
                  </a:lnTo>
                  <a:lnTo>
                    <a:pt x="19683" y="34392"/>
                  </a:lnTo>
                  <a:lnTo>
                    <a:pt x="49304" y="45533"/>
                  </a:lnTo>
                  <a:lnTo>
                    <a:pt x="65491" y="58256"/>
                  </a:lnTo>
                  <a:lnTo>
                    <a:pt x="73745" y="70353"/>
                  </a:lnTo>
                  <a:lnTo>
                    <a:pt x="77562" y="80895"/>
                  </a:lnTo>
                  <a:lnTo>
                    <a:pt x="78693" y="89604"/>
                  </a:lnTo>
                  <a:lnTo>
                    <a:pt x="76606" y="95077"/>
                  </a:lnTo>
                  <a:lnTo>
                    <a:pt x="65603" y="113004"/>
                  </a:lnTo>
                  <a:lnTo>
                    <a:pt x="48453" y="122453"/>
                  </a:lnTo>
                  <a:lnTo>
                    <a:pt x="37927" y="125633"/>
                  </a:lnTo>
                  <a:lnTo>
                    <a:pt x="7732" y="1110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10"/>
            <p:cNvSpPr/>
            <p:nvPr>
              <p:custDataLst>
                <p:tags r:id="rId39"/>
              </p:custDataLst>
            </p:nvPr>
          </p:nvSpPr>
          <p:spPr>
            <a:xfrm>
              <a:off x="3436937" y="2357595"/>
              <a:ext cx="87314" cy="15719"/>
            </a:xfrm>
            <a:custGeom>
              <a:avLst/>
              <a:gdLst/>
              <a:ahLst/>
              <a:cxnLst/>
              <a:rect l="0" t="0" r="0" b="0"/>
              <a:pathLst>
                <a:path w="87314" h="15719">
                  <a:moveTo>
                    <a:pt x="87313" y="15718"/>
                  </a:moveTo>
                  <a:lnTo>
                    <a:pt x="87313" y="15718"/>
                  </a:lnTo>
                  <a:lnTo>
                    <a:pt x="87313" y="8883"/>
                  </a:lnTo>
                  <a:lnTo>
                    <a:pt x="83099" y="3893"/>
                  </a:lnTo>
                  <a:lnTo>
                    <a:pt x="76327" y="1643"/>
                  </a:lnTo>
                  <a:lnTo>
                    <a:pt x="41075" y="0"/>
                  </a:lnTo>
                  <a:lnTo>
                    <a:pt x="21872" y="2241"/>
                  </a:lnTo>
                  <a:lnTo>
                    <a:pt x="0" y="77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SMARTInkShape-Group53"/>
          <p:cNvGrpSpPr/>
          <p:nvPr/>
        </p:nvGrpSpPr>
        <p:grpSpPr>
          <a:xfrm>
            <a:off x="1746259" y="2794424"/>
            <a:ext cx="309555" cy="150386"/>
            <a:chOff x="1746259" y="2794424"/>
            <a:chExt cx="309555" cy="150386"/>
          </a:xfrm>
        </p:grpSpPr>
        <p:sp>
          <p:nvSpPr>
            <p:cNvPr id="143" name="SMARTInkShape-111"/>
            <p:cNvSpPr/>
            <p:nvPr>
              <p:custDataLst>
                <p:tags r:id="rId32"/>
              </p:custDataLst>
            </p:nvPr>
          </p:nvSpPr>
          <p:spPr>
            <a:xfrm>
              <a:off x="1746259" y="2794424"/>
              <a:ext cx="95242" cy="78952"/>
            </a:xfrm>
            <a:custGeom>
              <a:avLst/>
              <a:gdLst/>
              <a:ahLst/>
              <a:cxnLst/>
              <a:rect l="0" t="0" r="0" b="0"/>
              <a:pathLst>
                <a:path w="95242" h="78952">
                  <a:moveTo>
                    <a:pt x="31741" y="15451"/>
                  </a:moveTo>
                  <a:lnTo>
                    <a:pt x="31741" y="15451"/>
                  </a:lnTo>
                  <a:lnTo>
                    <a:pt x="27527" y="11237"/>
                  </a:lnTo>
                  <a:lnTo>
                    <a:pt x="25458" y="6816"/>
                  </a:lnTo>
                  <a:lnTo>
                    <a:pt x="23900" y="0"/>
                  </a:lnTo>
                  <a:lnTo>
                    <a:pt x="23806" y="11411"/>
                  </a:lnTo>
                  <a:lnTo>
                    <a:pt x="21453" y="16007"/>
                  </a:lnTo>
                  <a:lnTo>
                    <a:pt x="11147" y="29635"/>
                  </a:lnTo>
                  <a:lnTo>
                    <a:pt x="6212" y="45561"/>
                  </a:lnTo>
                  <a:lnTo>
                    <a:pt x="2756" y="51764"/>
                  </a:lnTo>
                  <a:lnTo>
                    <a:pt x="537" y="62932"/>
                  </a:lnTo>
                  <a:lnTo>
                    <a:pt x="0" y="78484"/>
                  </a:lnTo>
                  <a:lnTo>
                    <a:pt x="22863" y="78939"/>
                  </a:lnTo>
                  <a:lnTo>
                    <a:pt x="30147" y="76594"/>
                  </a:lnTo>
                  <a:lnTo>
                    <a:pt x="37206" y="73493"/>
                  </a:lnTo>
                  <a:lnTo>
                    <a:pt x="76650" y="71033"/>
                  </a:lnTo>
                  <a:lnTo>
                    <a:pt x="81981" y="71022"/>
                  </a:lnTo>
                  <a:lnTo>
                    <a:pt x="87290" y="73369"/>
                  </a:lnTo>
                  <a:lnTo>
                    <a:pt x="95241" y="789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12"/>
            <p:cNvSpPr/>
            <p:nvPr>
              <p:custDataLst>
                <p:tags r:id="rId33"/>
              </p:custDataLst>
            </p:nvPr>
          </p:nvSpPr>
          <p:spPr>
            <a:xfrm>
              <a:off x="1833562" y="2801938"/>
              <a:ext cx="31752" cy="127001"/>
            </a:xfrm>
            <a:custGeom>
              <a:avLst/>
              <a:gdLst/>
              <a:ahLst/>
              <a:cxnLst/>
              <a:rect l="0" t="0" r="0" b="0"/>
              <a:pathLst>
                <a:path w="31752" h="127001">
                  <a:moveTo>
                    <a:pt x="31751" y="0"/>
                  </a:moveTo>
                  <a:lnTo>
                    <a:pt x="31751" y="0"/>
                  </a:lnTo>
                  <a:lnTo>
                    <a:pt x="27537" y="0"/>
                  </a:lnTo>
                  <a:lnTo>
                    <a:pt x="26295" y="881"/>
                  </a:lnTo>
                  <a:lnTo>
                    <a:pt x="25468" y="2351"/>
                  </a:lnTo>
                  <a:lnTo>
                    <a:pt x="24303" y="10986"/>
                  </a:lnTo>
                  <a:lnTo>
                    <a:pt x="21504" y="36024"/>
                  </a:lnTo>
                  <a:lnTo>
                    <a:pt x="14018" y="71115"/>
                  </a:lnTo>
                  <a:lnTo>
                    <a:pt x="9739" y="87217"/>
                  </a:lnTo>
                  <a:lnTo>
                    <a:pt x="7857" y="96971"/>
                  </a:lnTo>
                  <a:lnTo>
                    <a:pt x="1209" y="113300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13"/>
            <p:cNvSpPr/>
            <p:nvPr>
              <p:custDataLst>
                <p:tags r:id="rId34"/>
              </p:custDataLst>
            </p:nvPr>
          </p:nvSpPr>
          <p:spPr>
            <a:xfrm>
              <a:off x="1920875" y="2817815"/>
              <a:ext cx="93671" cy="126995"/>
            </a:xfrm>
            <a:custGeom>
              <a:avLst/>
              <a:gdLst/>
              <a:ahLst/>
              <a:cxnLst/>
              <a:rect l="0" t="0" r="0" b="0"/>
              <a:pathLst>
                <a:path w="93671" h="126995">
                  <a:moveTo>
                    <a:pt x="63500" y="7935"/>
                  </a:moveTo>
                  <a:lnTo>
                    <a:pt x="63500" y="7935"/>
                  </a:lnTo>
                  <a:lnTo>
                    <a:pt x="48583" y="1652"/>
                  </a:lnTo>
                  <a:lnTo>
                    <a:pt x="9204" y="3"/>
                  </a:lnTo>
                  <a:lnTo>
                    <a:pt x="8500" y="0"/>
                  </a:lnTo>
                  <a:lnTo>
                    <a:pt x="8104" y="4212"/>
                  </a:lnTo>
                  <a:lnTo>
                    <a:pt x="10363" y="8632"/>
                  </a:lnTo>
                  <a:lnTo>
                    <a:pt x="23980" y="23876"/>
                  </a:lnTo>
                  <a:lnTo>
                    <a:pt x="61258" y="47522"/>
                  </a:lnTo>
                  <a:lnTo>
                    <a:pt x="67795" y="53751"/>
                  </a:lnTo>
                  <a:lnTo>
                    <a:pt x="92881" y="87164"/>
                  </a:lnTo>
                  <a:lnTo>
                    <a:pt x="93670" y="89858"/>
                  </a:lnTo>
                  <a:lnTo>
                    <a:pt x="92196" y="97556"/>
                  </a:lnTo>
                  <a:lnTo>
                    <a:pt x="86407" y="109455"/>
                  </a:lnTo>
                  <a:lnTo>
                    <a:pt x="76550" y="121376"/>
                  </a:lnTo>
                  <a:lnTo>
                    <a:pt x="71358" y="124499"/>
                  </a:lnTo>
                  <a:lnTo>
                    <a:pt x="57126" y="126851"/>
                  </a:lnTo>
                  <a:lnTo>
                    <a:pt x="25897" y="126994"/>
                  </a:lnTo>
                  <a:lnTo>
                    <a:pt x="0" y="111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14"/>
            <p:cNvSpPr/>
            <p:nvPr>
              <p:custDataLst>
                <p:tags r:id="rId35"/>
              </p:custDataLst>
            </p:nvPr>
          </p:nvSpPr>
          <p:spPr>
            <a:xfrm>
              <a:off x="2008188" y="2801938"/>
              <a:ext cx="47626" cy="15875"/>
            </a:xfrm>
            <a:custGeom>
              <a:avLst/>
              <a:gdLst/>
              <a:ahLst/>
              <a:cxnLst/>
              <a:rect l="0" t="0" r="0" b="0"/>
              <a:pathLst>
                <a:path w="47626" h="15875">
                  <a:moveTo>
                    <a:pt x="47625" y="0"/>
                  </a:moveTo>
                  <a:lnTo>
                    <a:pt x="47625" y="0"/>
                  </a:lnTo>
                  <a:lnTo>
                    <a:pt x="43410" y="0"/>
                  </a:lnTo>
                  <a:lnTo>
                    <a:pt x="38990" y="2351"/>
                  </a:lnTo>
                  <a:lnTo>
                    <a:pt x="34085" y="5454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54"/>
          <p:cNvGrpSpPr/>
          <p:nvPr/>
        </p:nvGrpSpPr>
        <p:grpSpPr>
          <a:xfrm>
            <a:off x="3010149" y="3167064"/>
            <a:ext cx="1662945" cy="228455"/>
            <a:chOff x="3010149" y="3167064"/>
            <a:chExt cx="1662945" cy="228455"/>
          </a:xfrm>
        </p:grpSpPr>
        <p:sp>
          <p:nvSpPr>
            <p:cNvPr id="148" name="SMARTInkShape-115"/>
            <p:cNvSpPr/>
            <p:nvPr>
              <p:custDataLst>
                <p:tags r:id="rId23"/>
              </p:custDataLst>
            </p:nvPr>
          </p:nvSpPr>
          <p:spPr>
            <a:xfrm>
              <a:off x="3010149" y="3175461"/>
              <a:ext cx="180727" cy="190040"/>
            </a:xfrm>
            <a:custGeom>
              <a:avLst/>
              <a:gdLst/>
              <a:ahLst/>
              <a:cxnLst/>
              <a:rect l="0" t="0" r="0" b="0"/>
              <a:pathLst>
                <a:path w="180727" h="190040">
                  <a:moveTo>
                    <a:pt x="180726" y="31289"/>
                  </a:moveTo>
                  <a:lnTo>
                    <a:pt x="180726" y="31289"/>
                  </a:lnTo>
                  <a:lnTo>
                    <a:pt x="180726" y="27075"/>
                  </a:lnTo>
                  <a:lnTo>
                    <a:pt x="178374" y="22655"/>
                  </a:lnTo>
                  <a:lnTo>
                    <a:pt x="173507" y="17750"/>
                  </a:lnTo>
                  <a:lnTo>
                    <a:pt x="153658" y="7415"/>
                  </a:lnTo>
                  <a:lnTo>
                    <a:pt x="132136" y="1873"/>
                  </a:lnTo>
                  <a:lnTo>
                    <a:pt x="96947" y="0"/>
                  </a:lnTo>
                  <a:lnTo>
                    <a:pt x="60474" y="1951"/>
                  </a:lnTo>
                  <a:lnTo>
                    <a:pt x="37498" y="10543"/>
                  </a:lnTo>
                  <a:lnTo>
                    <a:pt x="23583" y="19422"/>
                  </a:lnTo>
                  <a:lnTo>
                    <a:pt x="7464" y="39495"/>
                  </a:lnTo>
                  <a:lnTo>
                    <a:pt x="2297" y="49929"/>
                  </a:lnTo>
                  <a:lnTo>
                    <a:pt x="0" y="60446"/>
                  </a:lnTo>
                  <a:lnTo>
                    <a:pt x="2921" y="80497"/>
                  </a:lnTo>
                  <a:lnTo>
                    <a:pt x="9373" y="94768"/>
                  </a:lnTo>
                  <a:lnTo>
                    <a:pt x="25791" y="112946"/>
                  </a:lnTo>
                  <a:lnTo>
                    <a:pt x="35725" y="119910"/>
                  </a:lnTo>
                  <a:lnTo>
                    <a:pt x="55448" y="124574"/>
                  </a:lnTo>
                  <a:lnTo>
                    <a:pt x="78049" y="121743"/>
                  </a:lnTo>
                  <a:lnTo>
                    <a:pt x="114160" y="107830"/>
                  </a:lnTo>
                  <a:lnTo>
                    <a:pt x="130331" y="95811"/>
                  </a:lnTo>
                  <a:lnTo>
                    <a:pt x="136280" y="88482"/>
                  </a:lnTo>
                  <a:lnTo>
                    <a:pt x="140687" y="81403"/>
                  </a:lnTo>
                  <a:lnTo>
                    <a:pt x="160711" y="58546"/>
                  </a:lnTo>
                  <a:lnTo>
                    <a:pt x="164306" y="48837"/>
                  </a:lnTo>
                  <a:lnTo>
                    <a:pt x="165369" y="48279"/>
                  </a:lnTo>
                  <a:lnTo>
                    <a:pt x="168903" y="47660"/>
                  </a:lnTo>
                  <a:lnTo>
                    <a:pt x="170198" y="48377"/>
                  </a:lnTo>
                  <a:lnTo>
                    <a:pt x="171062" y="49737"/>
                  </a:lnTo>
                  <a:lnTo>
                    <a:pt x="172021" y="55363"/>
                  </a:lnTo>
                  <a:lnTo>
                    <a:pt x="172687" y="92145"/>
                  </a:lnTo>
                  <a:lnTo>
                    <a:pt x="172775" y="130198"/>
                  </a:lnTo>
                  <a:lnTo>
                    <a:pt x="171904" y="167263"/>
                  </a:lnTo>
                  <a:lnTo>
                    <a:pt x="164851" y="1900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16"/>
            <p:cNvSpPr/>
            <p:nvPr>
              <p:custDataLst>
                <p:tags r:id="rId24"/>
              </p:custDataLst>
            </p:nvPr>
          </p:nvSpPr>
          <p:spPr>
            <a:xfrm>
              <a:off x="3242789" y="3198947"/>
              <a:ext cx="138581" cy="142741"/>
            </a:xfrm>
            <a:custGeom>
              <a:avLst/>
              <a:gdLst/>
              <a:ahLst/>
              <a:cxnLst/>
              <a:rect l="0" t="0" r="0" b="0"/>
              <a:pathLst>
                <a:path w="138581" h="142741">
                  <a:moveTo>
                    <a:pt x="114774" y="31616"/>
                  </a:moveTo>
                  <a:lnTo>
                    <a:pt x="114774" y="31616"/>
                  </a:lnTo>
                  <a:lnTo>
                    <a:pt x="114774" y="19791"/>
                  </a:lnTo>
                  <a:lnTo>
                    <a:pt x="110070" y="15189"/>
                  </a:lnTo>
                  <a:lnTo>
                    <a:pt x="92678" y="5048"/>
                  </a:lnTo>
                  <a:lnTo>
                    <a:pt x="77456" y="1401"/>
                  </a:lnTo>
                  <a:lnTo>
                    <a:pt x="39123" y="0"/>
                  </a:lnTo>
                  <a:lnTo>
                    <a:pt x="27940" y="4629"/>
                  </a:lnTo>
                  <a:lnTo>
                    <a:pt x="14816" y="13545"/>
                  </a:lnTo>
                  <a:lnTo>
                    <a:pt x="822" y="37644"/>
                  </a:lnTo>
                  <a:lnTo>
                    <a:pt x="0" y="42690"/>
                  </a:lnTo>
                  <a:lnTo>
                    <a:pt x="1439" y="53000"/>
                  </a:lnTo>
                  <a:lnTo>
                    <a:pt x="7207" y="68721"/>
                  </a:lnTo>
                  <a:lnTo>
                    <a:pt x="14344" y="76917"/>
                  </a:lnTo>
                  <a:lnTo>
                    <a:pt x="22513" y="82617"/>
                  </a:lnTo>
                  <a:lnTo>
                    <a:pt x="29084" y="85151"/>
                  </a:lnTo>
                  <a:lnTo>
                    <a:pt x="46168" y="86578"/>
                  </a:lnTo>
                  <a:lnTo>
                    <a:pt x="55766" y="84559"/>
                  </a:lnTo>
                  <a:lnTo>
                    <a:pt x="63853" y="79841"/>
                  </a:lnTo>
                  <a:lnTo>
                    <a:pt x="81066" y="67142"/>
                  </a:lnTo>
                  <a:lnTo>
                    <a:pt x="88327" y="63280"/>
                  </a:lnTo>
                  <a:lnTo>
                    <a:pt x="115889" y="37317"/>
                  </a:lnTo>
                  <a:lnTo>
                    <a:pt x="122454" y="27229"/>
                  </a:lnTo>
                  <a:lnTo>
                    <a:pt x="133022" y="18654"/>
                  </a:lnTo>
                  <a:lnTo>
                    <a:pt x="138369" y="8278"/>
                  </a:lnTo>
                  <a:lnTo>
                    <a:pt x="138580" y="46725"/>
                  </a:lnTo>
                  <a:lnTo>
                    <a:pt x="133130" y="79089"/>
                  </a:lnTo>
                  <a:lnTo>
                    <a:pt x="130975" y="114695"/>
                  </a:lnTo>
                  <a:lnTo>
                    <a:pt x="122711" y="1427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17"/>
            <p:cNvSpPr/>
            <p:nvPr>
              <p:custDataLst>
                <p:tags r:id="rId25"/>
              </p:custDataLst>
            </p:nvPr>
          </p:nvSpPr>
          <p:spPr>
            <a:xfrm>
              <a:off x="3468688" y="3246437"/>
              <a:ext cx="95251" cy="7939"/>
            </a:xfrm>
            <a:custGeom>
              <a:avLst/>
              <a:gdLst/>
              <a:ahLst/>
              <a:cxnLst/>
              <a:rect l="0" t="0" r="0" b="0"/>
              <a:pathLst>
                <a:path w="95251" h="7939">
                  <a:moveTo>
                    <a:pt x="95250" y="7938"/>
                  </a:moveTo>
                  <a:lnTo>
                    <a:pt x="95250" y="7938"/>
                  </a:lnTo>
                  <a:lnTo>
                    <a:pt x="91035" y="7938"/>
                  </a:lnTo>
                  <a:lnTo>
                    <a:pt x="57116" y="110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18"/>
            <p:cNvSpPr/>
            <p:nvPr>
              <p:custDataLst>
                <p:tags r:id="rId26"/>
              </p:custDataLst>
            </p:nvPr>
          </p:nvSpPr>
          <p:spPr>
            <a:xfrm>
              <a:off x="3683000" y="3198812"/>
              <a:ext cx="7938" cy="182564"/>
            </a:xfrm>
            <a:custGeom>
              <a:avLst/>
              <a:gdLst/>
              <a:ahLst/>
              <a:cxnLst/>
              <a:rect l="0" t="0" r="0" b="0"/>
              <a:pathLst>
                <a:path w="7938" h="182564">
                  <a:moveTo>
                    <a:pt x="7937" y="0"/>
                  </a:moveTo>
                  <a:lnTo>
                    <a:pt x="7937" y="0"/>
                  </a:lnTo>
                  <a:lnTo>
                    <a:pt x="7937" y="38911"/>
                  </a:lnTo>
                  <a:lnTo>
                    <a:pt x="7937" y="72166"/>
                  </a:lnTo>
                  <a:lnTo>
                    <a:pt x="7937" y="109512"/>
                  </a:lnTo>
                  <a:lnTo>
                    <a:pt x="0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19"/>
            <p:cNvSpPr/>
            <p:nvPr>
              <p:custDataLst>
                <p:tags r:id="rId27"/>
              </p:custDataLst>
            </p:nvPr>
          </p:nvSpPr>
          <p:spPr>
            <a:xfrm>
              <a:off x="3770835" y="3200356"/>
              <a:ext cx="162896" cy="165145"/>
            </a:xfrm>
            <a:custGeom>
              <a:avLst/>
              <a:gdLst/>
              <a:ahLst/>
              <a:cxnLst/>
              <a:rect l="0" t="0" r="0" b="0"/>
              <a:pathLst>
                <a:path w="162896" h="165145">
                  <a:moveTo>
                    <a:pt x="7415" y="38144"/>
                  </a:moveTo>
                  <a:lnTo>
                    <a:pt x="7415" y="38144"/>
                  </a:lnTo>
                  <a:lnTo>
                    <a:pt x="11629" y="29717"/>
                  </a:lnTo>
                  <a:lnTo>
                    <a:pt x="13751" y="27234"/>
                  </a:lnTo>
                  <a:lnTo>
                    <a:pt x="52871" y="3668"/>
                  </a:lnTo>
                  <a:lnTo>
                    <a:pt x="72624" y="0"/>
                  </a:lnTo>
                  <a:lnTo>
                    <a:pt x="95234" y="3128"/>
                  </a:lnTo>
                  <a:lnTo>
                    <a:pt x="118690" y="13853"/>
                  </a:lnTo>
                  <a:lnTo>
                    <a:pt x="143982" y="34163"/>
                  </a:lnTo>
                  <a:lnTo>
                    <a:pt x="158808" y="54309"/>
                  </a:lnTo>
                  <a:lnTo>
                    <a:pt x="162895" y="66201"/>
                  </a:lnTo>
                  <a:lnTo>
                    <a:pt x="159043" y="101527"/>
                  </a:lnTo>
                  <a:lnTo>
                    <a:pt x="153886" y="110705"/>
                  </a:lnTo>
                  <a:lnTo>
                    <a:pt x="125145" y="142475"/>
                  </a:lnTo>
                  <a:lnTo>
                    <a:pt x="107856" y="151470"/>
                  </a:lnTo>
                  <a:lnTo>
                    <a:pt x="77548" y="159720"/>
                  </a:lnTo>
                  <a:lnTo>
                    <a:pt x="41357" y="163190"/>
                  </a:lnTo>
                  <a:lnTo>
                    <a:pt x="11531" y="156966"/>
                  </a:lnTo>
                  <a:lnTo>
                    <a:pt x="5422" y="153278"/>
                  </a:lnTo>
                  <a:lnTo>
                    <a:pt x="3441" y="150178"/>
                  </a:lnTo>
                  <a:lnTo>
                    <a:pt x="651" y="137387"/>
                  </a:lnTo>
                  <a:lnTo>
                    <a:pt x="0" y="127525"/>
                  </a:lnTo>
                  <a:lnTo>
                    <a:pt x="1589" y="123308"/>
                  </a:lnTo>
                  <a:lnTo>
                    <a:pt x="8060" y="116270"/>
                  </a:lnTo>
                  <a:lnTo>
                    <a:pt x="27468" y="104566"/>
                  </a:lnTo>
                  <a:lnTo>
                    <a:pt x="41022" y="99121"/>
                  </a:lnTo>
                  <a:lnTo>
                    <a:pt x="67742" y="99524"/>
                  </a:lnTo>
                  <a:lnTo>
                    <a:pt x="89573" y="105230"/>
                  </a:lnTo>
                  <a:lnTo>
                    <a:pt x="122639" y="125495"/>
                  </a:lnTo>
                  <a:lnTo>
                    <a:pt x="158227" y="165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20"/>
            <p:cNvSpPr/>
            <p:nvPr>
              <p:custDataLst>
                <p:tags r:id="rId28"/>
              </p:custDataLst>
            </p:nvPr>
          </p:nvSpPr>
          <p:spPr>
            <a:xfrm>
              <a:off x="4095750" y="3254375"/>
              <a:ext cx="127001" cy="7939"/>
            </a:xfrm>
            <a:custGeom>
              <a:avLst/>
              <a:gdLst/>
              <a:ahLst/>
              <a:cxnLst/>
              <a:rect l="0" t="0" r="0" b="0"/>
              <a:pathLst>
                <a:path w="127001" h="7939">
                  <a:moveTo>
                    <a:pt x="127000" y="7938"/>
                  </a:moveTo>
                  <a:lnTo>
                    <a:pt x="127000" y="7938"/>
                  </a:lnTo>
                  <a:lnTo>
                    <a:pt x="111697" y="7055"/>
                  </a:lnTo>
                  <a:lnTo>
                    <a:pt x="74191" y="1103"/>
                  </a:lnTo>
                  <a:lnTo>
                    <a:pt x="35030" y="6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21"/>
            <p:cNvSpPr/>
            <p:nvPr>
              <p:custDataLst>
                <p:tags r:id="rId29"/>
              </p:custDataLst>
            </p:nvPr>
          </p:nvSpPr>
          <p:spPr>
            <a:xfrm>
              <a:off x="4103687" y="3317875"/>
              <a:ext cx="111126" cy="1"/>
            </a:xfrm>
            <a:custGeom>
              <a:avLst/>
              <a:gdLst/>
              <a:ahLst/>
              <a:cxnLst/>
              <a:rect l="0" t="0" r="0" b="0"/>
              <a:pathLst>
                <a:path w="111126" h="1">
                  <a:moveTo>
                    <a:pt x="111125" y="0"/>
                  </a:moveTo>
                  <a:lnTo>
                    <a:pt x="111125" y="0"/>
                  </a:lnTo>
                  <a:lnTo>
                    <a:pt x="7380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22"/>
            <p:cNvSpPr/>
            <p:nvPr>
              <p:custDataLst>
                <p:tags r:id="rId30"/>
              </p:custDataLst>
            </p:nvPr>
          </p:nvSpPr>
          <p:spPr>
            <a:xfrm>
              <a:off x="4288119" y="3175126"/>
              <a:ext cx="186676" cy="220393"/>
            </a:xfrm>
            <a:custGeom>
              <a:avLst/>
              <a:gdLst/>
              <a:ahLst/>
              <a:cxnLst/>
              <a:rect l="0" t="0" r="0" b="0"/>
              <a:pathLst>
                <a:path w="186676" h="220393">
                  <a:moveTo>
                    <a:pt x="101319" y="15749"/>
                  </a:moveTo>
                  <a:lnTo>
                    <a:pt x="101319" y="15749"/>
                  </a:lnTo>
                  <a:lnTo>
                    <a:pt x="114857" y="3092"/>
                  </a:lnTo>
                  <a:lnTo>
                    <a:pt x="123604" y="298"/>
                  </a:lnTo>
                  <a:lnTo>
                    <a:pt x="123231" y="156"/>
                  </a:lnTo>
                  <a:lnTo>
                    <a:pt x="120465" y="0"/>
                  </a:lnTo>
                  <a:lnTo>
                    <a:pt x="84337" y="6719"/>
                  </a:lnTo>
                  <a:lnTo>
                    <a:pt x="48020" y="13933"/>
                  </a:lnTo>
                  <a:lnTo>
                    <a:pt x="14794" y="22228"/>
                  </a:lnTo>
                  <a:lnTo>
                    <a:pt x="11003" y="24478"/>
                  </a:lnTo>
                  <a:lnTo>
                    <a:pt x="4440" y="31682"/>
                  </a:lnTo>
                  <a:lnTo>
                    <a:pt x="935" y="38411"/>
                  </a:lnTo>
                  <a:lnTo>
                    <a:pt x="0" y="41440"/>
                  </a:lnTo>
                  <a:lnTo>
                    <a:pt x="2023" y="45224"/>
                  </a:lnTo>
                  <a:lnTo>
                    <a:pt x="16629" y="58094"/>
                  </a:lnTo>
                  <a:lnTo>
                    <a:pt x="54737" y="81826"/>
                  </a:lnTo>
                  <a:lnTo>
                    <a:pt x="93519" y="101626"/>
                  </a:lnTo>
                  <a:lnTo>
                    <a:pt x="129731" y="121821"/>
                  </a:lnTo>
                  <a:lnTo>
                    <a:pt x="166122" y="152355"/>
                  </a:lnTo>
                  <a:lnTo>
                    <a:pt x="175099" y="162894"/>
                  </a:lnTo>
                  <a:lnTo>
                    <a:pt x="184230" y="182820"/>
                  </a:lnTo>
                  <a:lnTo>
                    <a:pt x="186675" y="194660"/>
                  </a:lnTo>
                  <a:lnTo>
                    <a:pt x="185563" y="199405"/>
                  </a:lnTo>
                  <a:lnTo>
                    <a:pt x="179624" y="207028"/>
                  </a:lnTo>
                  <a:lnTo>
                    <a:pt x="166363" y="216279"/>
                  </a:lnTo>
                  <a:lnTo>
                    <a:pt x="142835" y="220392"/>
                  </a:lnTo>
                  <a:lnTo>
                    <a:pt x="117735" y="217397"/>
                  </a:lnTo>
                  <a:lnTo>
                    <a:pt x="92769" y="208483"/>
                  </a:lnTo>
                  <a:lnTo>
                    <a:pt x="84878" y="203421"/>
                  </a:lnTo>
                  <a:lnTo>
                    <a:pt x="75476" y="191398"/>
                  </a:lnTo>
                  <a:lnTo>
                    <a:pt x="71319" y="172450"/>
                  </a:lnTo>
                  <a:lnTo>
                    <a:pt x="74300" y="150080"/>
                  </a:lnTo>
                  <a:lnTo>
                    <a:pt x="84983" y="130907"/>
                  </a:lnTo>
                  <a:lnTo>
                    <a:pt x="112765" y="94307"/>
                  </a:lnTo>
                  <a:lnTo>
                    <a:pt x="146892" y="57557"/>
                  </a:lnTo>
                  <a:lnTo>
                    <a:pt x="166323" y="38066"/>
                  </a:lnTo>
                  <a:lnTo>
                    <a:pt x="167585" y="35037"/>
                  </a:lnTo>
                  <a:lnTo>
                    <a:pt x="164818" y="236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23"/>
            <p:cNvSpPr/>
            <p:nvPr>
              <p:custDataLst>
                <p:tags r:id="rId31"/>
              </p:custDataLst>
            </p:nvPr>
          </p:nvSpPr>
          <p:spPr>
            <a:xfrm>
              <a:off x="4524375" y="3167064"/>
              <a:ext cx="148719" cy="206375"/>
            </a:xfrm>
            <a:custGeom>
              <a:avLst/>
              <a:gdLst/>
              <a:ahLst/>
              <a:cxnLst/>
              <a:rect l="0" t="0" r="0" b="0"/>
              <a:pathLst>
                <a:path w="148719" h="206375">
                  <a:moveTo>
                    <a:pt x="0" y="7936"/>
                  </a:moveTo>
                  <a:lnTo>
                    <a:pt x="0" y="7936"/>
                  </a:lnTo>
                  <a:lnTo>
                    <a:pt x="4213" y="3722"/>
                  </a:lnTo>
                  <a:lnTo>
                    <a:pt x="8634" y="1653"/>
                  </a:lnTo>
                  <a:lnTo>
                    <a:pt x="45974" y="96"/>
                  </a:lnTo>
                  <a:lnTo>
                    <a:pt x="83164" y="11"/>
                  </a:lnTo>
                  <a:lnTo>
                    <a:pt x="120117" y="0"/>
                  </a:lnTo>
                  <a:lnTo>
                    <a:pt x="136229" y="881"/>
                  </a:lnTo>
                  <a:lnTo>
                    <a:pt x="143744" y="4212"/>
                  </a:lnTo>
                  <a:lnTo>
                    <a:pt x="146100" y="6335"/>
                  </a:lnTo>
                  <a:lnTo>
                    <a:pt x="148718" y="11046"/>
                  </a:lnTo>
                  <a:lnTo>
                    <a:pt x="147529" y="18432"/>
                  </a:lnTo>
                  <a:lnTo>
                    <a:pt x="141902" y="30155"/>
                  </a:lnTo>
                  <a:lnTo>
                    <a:pt x="120631" y="64752"/>
                  </a:lnTo>
                  <a:lnTo>
                    <a:pt x="100585" y="101587"/>
                  </a:lnTo>
                  <a:lnTo>
                    <a:pt x="87843" y="122404"/>
                  </a:lnTo>
                  <a:lnTo>
                    <a:pt x="74152" y="158307"/>
                  </a:lnTo>
                  <a:lnTo>
                    <a:pt x="55563" y="206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40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Hexagon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Hexagons</Template>
  <TotalTime>6264</TotalTime>
  <Words>194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Cambria Math</vt:lpstr>
      <vt:lpstr>Century Gothic</vt:lpstr>
      <vt:lpstr>Wingdings 2</vt:lpstr>
      <vt:lpstr>Blue Hexagons</vt:lpstr>
      <vt:lpstr>Central Tendency</vt:lpstr>
      <vt:lpstr>Central Tendency</vt:lpstr>
      <vt:lpstr>Mean</vt:lpstr>
      <vt:lpstr>Median</vt:lpstr>
      <vt:lpstr>Mode</vt:lpstr>
      <vt:lpstr>Range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Accuracy and Precision</dc:title>
  <dc:creator>Shaewyn</dc:creator>
  <cp:lastModifiedBy>Kim Stevenson</cp:lastModifiedBy>
  <cp:revision>42</cp:revision>
  <cp:lastPrinted>2017-02-09T19:44:51Z</cp:lastPrinted>
  <dcterms:created xsi:type="dcterms:W3CDTF">2006-08-16T00:00:00Z</dcterms:created>
  <dcterms:modified xsi:type="dcterms:W3CDTF">2018-09-20T14:37:57Z</dcterms:modified>
</cp:coreProperties>
</file>