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9" r:id="rId2"/>
    <p:sldId id="281" r:id="rId3"/>
    <p:sldId id="282" r:id="rId4"/>
    <p:sldId id="283" r:id="rId5"/>
    <p:sldId id="284" r:id="rId6"/>
    <p:sldId id="285" r:id="rId7"/>
    <p:sldId id="28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DD1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D3AF4B-C7D6-439E-B03E-357A75EA8CD8}" type="datetimeFigureOut">
              <a:rPr lang="en-CA" smtClean="0"/>
              <a:t>2018-09-24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E78C53-1709-4851-A6B2-0863F9BD410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126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59960-50B4-4983-960A-2EA0239D60BF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3B8CA-B434-4892-A1D6-1F9AED3CB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7" Type="http://schemas.openxmlformats.org/officeDocument/2006/relationships/tags" Target="../tags/tag140.xml"/><Relationship Id="rId21" Type="http://schemas.openxmlformats.org/officeDocument/2006/relationships/tags" Target="../tags/tag44.xml"/><Relationship Id="rId42" Type="http://schemas.openxmlformats.org/officeDocument/2006/relationships/tags" Target="../tags/tag65.xml"/><Relationship Id="rId47" Type="http://schemas.openxmlformats.org/officeDocument/2006/relationships/tags" Target="../tags/tag70.xml"/><Relationship Id="rId63" Type="http://schemas.openxmlformats.org/officeDocument/2006/relationships/tags" Target="../tags/tag86.xml"/><Relationship Id="rId68" Type="http://schemas.openxmlformats.org/officeDocument/2006/relationships/tags" Target="../tags/tag91.xml"/><Relationship Id="rId84" Type="http://schemas.openxmlformats.org/officeDocument/2006/relationships/tags" Target="../tags/tag107.xml"/><Relationship Id="rId89" Type="http://schemas.openxmlformats.org/officeDocument/2006/relationships/tags" Target="../tags/tag112.xml"/><Relationship Id="rId112" Type="http://schemas.openxmlformats.org/officeDocument/2006/relationships/tags" Target="../tags/tag135.xml"/><Relationship Id="rId16" Type="http://schemas.openxmlformats.org/officeDocument/2006/relationships/tags" Target="../tags/tag39.xml"/><Relationship Id="rId107" Type="http://schemas.openxmlformats.org/officeDocument/2006/relationships/tags" Target="../tags/tag130.xml"/><Relationship Id="rId11" Type="http://schemas.openxmlformats.org/officeDocument/2006/relationships/tags" Target="../tags/tag34.xml"/><Relationship Id="rId32" Type="http://schemas.openxmlformats.org/officeDocument/2006/relationships/tags" Target="../tags/tag55.xml"/><Relationship Id="rId37" Type="http://schemas.openxmlformats.org/officeDocument/2006/relationships/tags" Target="../tags/tag60.xml"/><Relationship Id="rId53" Type="http://schemas.openxmlformats.org/officeDocument/2006/relationships/tags" Target="../tags/tag76.xml"/><Relationship Id="rId58" Type="http://schemas.openxmlformats.org/officeDocument/2006/relationships/tags" Target="../tags/tag81.xml"/><Relationship Id="rId74" Type="http://schemas.openxmlformats.org/officeDocument/2006/relationships/tags" Target="../tags/tag97.xml"/><Relationship Id="rId79" Type="http://schemas.openxmlformats.org/officeDocument/2006/relationships/tags" Target="../tags/tag102.xml"/><Relationship Id="rId102" Type="http://schemas.openxmlformats.org/officeDocument/2006/relationships/tags" Target="../tags/tag125.xml"/><Relationship Id="rId123" Type="http://schemas.openxmlformats.org/officeDocument/2006/relationships/tags" Target="../tags/tag146.xml"/><Relationship Id="rId128" Type="http://schemas.openxmlformats.org/officeDocument/2006/relationships/tags" Target="../tags/tag151.xml"/><Relationship Id="rId5" Type="http://schemas.openxmlformats.org/officeDocument/2006/relationships/tags" Target="../tags/tag28.xml"/><Relationship Id="rId90" Type="http://schemas.openxmlformats.org/officeDocument/2006/relationships/tags" Target="../tags/tag113.xml"/><Relationship Id="rId95" Type="http://schemas.openxmlformats.org/officeDocument/2006/relationships/tags" Target="../tags/tag118.xml"/><Relationship Id="rId22" Type="http://schemas.openxmlformats.org/officeDocument/2006/relationships/tags" Target="../tags/tag45.xml"/><Relationship Id="rId27" Type="http://schemas.openxmlformats.org/officeDocument/2006/relationships/tags" Target="../tags/tag50.xml"/><Relationship Id="rId43" Type="http://schemas.openxmlformats.org/officeDocument/2006/relationships/tags" Target="../tags/tag66.xml"/><Relationship Id="rId48" Type="http://schemas.openxmlformats.org/officeDocument/2006/relationships/tags" Target="../tags/tag71.xml"/><Relationship Id="rId64" Type="http://schemas.openxmlformats.org/officeDocument/2006/relationships/tags" Target="../tags/tag87.xml"/><Relationship Id="rId69" Type="http://schemas.openxmlformats.org/officeDocument/2006/relationships/tags" Target="../tags/tag92.xml"/><Relationship Id="rId113" Type="http://schemas.openxmlformats.org/officeDocument/2006/relationships/tags" Target="../tags/tag136.xml"/><Relationship Id="rId118" Type="http://schemas.openxmlformats.org/officeDocument/2006/relationships/tags" Target="../tags/tag141.xml"/><Relationship Id="rId80" Type="http://schemas.openxmlformats.org/officeDocument/2006/relationships/tags" Target="../tags/tag103.xml"/><Relationship Id="rId85" Type="http://schemas.openxmlformats.org/officeDocument/2006/relationships/tags" Target="../tags/tag108.xml"/><Relationship Id="rId12" Type="http://schemas.openxmlformats.org/officeDocument/2006/relationships/tags" Target="../tags/tag35.xml"/><Relationship Id="rId17" Type="http://schemas.openxmlformats.org/officeDocument/2006/relationships/tags" Target="../tags/tag40.xml"/><Relationship Id="rId33" Type="http://schemas.openxmlformats.org/officeDocument/2006/relationships/tags" Target="../tags/tag56.xml"/><Relationship Id="rId38" Type="http://schemas.openxmlformats.org/officeDocument/2006/relationships/tags" Target="../tags/tag61.xml"/><Relationship Id="rId59" Type="http://schemas.openxmlformats.org/officeDocument/2006/relationships/tags" Target="../tags/tag82.xml"/><Relationship Id="rId103" Type="http://schemas.openxmlformats.org/officeDocument/2006/relationships/tags" Target="../tags/tag126.xml"/><Relationship Id="rId108" Type="http://schemas.openxmlformats.org/officeDocument/2006/relationships/tags" Target="../tags/tag131.xml"/><Relationship Id="rId124" Type="http://schemas.openxmlformats.org/officeDocument/2006/relationships/tags" Target="../tags/tag147.xml"/><Relationship Id="rId129" Type="http://schemas.openxmlformats.org/officeDocument/2006/relationships/tags" Target="../tags/tag152.xml"/><Relationship Id="rId54" Type="http://schemas.openxmlformats.org/officeDocument/2006/relationships/tags" Target="../tags/tag77.xml"/><Relationship Id="rId70" Type="http://schemas.openxmlformats.org/officeDocument/2006/relationships/tags" Target="../tags/tag93.xml"/><Relationship Id="rId75" Type="http://schemas.openxmlformats.org/officeDocument/2006/relationships/tags" Target="../tags/tag98.xml"/><Relationship Id="rId91" Type="http://schemas.openxmlformats.org/officeDocument/2006/relationships/tags" Target="../tags/tag114.xml"/><Relationship Id="rId96" Type="http://schemas.openxmlformats.org/officeDocument/2006/relationships/tags" Target="../tags/tag119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23" Type="http://schemas.openxmlformats.org/officeDocument/2006/relationships/tags" Target="../tags/tag46.xml"/><Relationship Id="rId28" Type="http://schemas.openxmlformats.org/officeDocument/2006/relationships/tags" Target="../tags/tag51.xml"/><Relationship Id="rId49" Type="http://schemas.openxmlformats.org/officeDocument/2006/relationships/tags" Target="../tags/tag72.xml"/><Relationship Id="rId114" Type="http://schemas.openxmlformats.org/officeDocument/2006/relationships/tags" Target="../tags/tag137.xml"/><Relationship Id="rId119" Type="http://schemas.openxmlformats.org/officeDocument/2006/relationships/tags" Target="../tags/tag142.xml"/><Relationship Id="rId44" Type="http://schemas.openxmlformats.org/officeDocument/2006/relationships/tags" Target="../tags/tag67.xml"/><Relationship Id="rId60" Type="http://schemas.openxmlformats.org/officeDocument/2006/relationships/tags" Target="../tags/tag83.xml"/><Relationship Id="rId65" Type="http://schemas.openxmlformats.org/officeDocument/2006/relationships/tags" Target="../tags/tag88.xml"/><Relationship Id="rId81" Type="http://schemas.openxmlformats.org/officeDocument/2006/relationships/tags" Target="../tags/tag104.xml"/><Relationship Id="rId86" Type="http://schemas.openxmlformats.org/officeDocument/2006/relationships/tags" Target="../tags/tag109.xml"/><Relationship Id="rId130" Type="http://schemas.openxmlformats.org/officeDocument/2006/relationships/slideLayout" Target="../slideLayouts/slideLayout2.xml"/><Relationship Id="rId13" Type="http://schemas.openxmlformats.org/officeDocument/2006/relationships/tags" Target="../tags/tag36.xml"/><Relationship Id="rId18" Type="http://schemas.openxmlformats.org/officeDocument/2006/relationships/tags" Target="../tags/tag41.xml"/><Relationship Id="rId39" Type="http://schemas.openxmlformats.org/officeDocument/2006/relationships/tags" Target="../tags/tag62.xml"/><Relationship Id="rId109" Type="http://schemas.openxmlformats.org/officeDocument/2006/relationships/tags" Target="../tags/tag132.xml"/><Relationship Id="rId34" Type="http://schemas.openxmlformats.org/officeDocument/2006/relationships/tags" Target="../tags/tag57.xml"/><Relationship Id="rId50" Type="http://schemas.openxmlformats.org/officeDocument/2006/relationships/tags" Target="../tags/tag73.xml"/><Relationship Id="rId55" Type="http://schemas.openxmlformats.org/officeDocument/2006/relationships/tags" Target="../tags/tag78.xml"/><Relationship Id="rId76" Type="http://schemas.openxmlformats.org/officeDocument/2006/relationships/tags" Target="../tags/tag99.xml"/><Relationship Id="rId97" Type="http://schemas.openxmlformats.org/officeDocument/2006/relationships/tags" Target="../tags/tag120.xml"/><Relationship Id="rId104" Type="http://schemas.openxmlformats.org/officeDocument/2006/relationships/tags" Target="../tags/tag127.xml"/><Relationship Id="rId120" Type="http://schemas.openxmlformats.org/officeDocument/2006/relationships/tags" Target="../tags/tag143.xml"/><Relationship Id="rId125" Type="http://schemas.openxmlformats.org/officeDocument/2006/relationships/tags" Target="../tags/tag148.xml"/><Relationship Id="rId7" Type="http://schemas.openxmlformats.org/officeDocument/2006/relationships/tags" Target="../tags/tag30.xml"/><Relationship Id="rId71" Type="http://schemas.openxmlformats.org/officeDocument/2006/relationships/tags" Target="../tags/tag94.xml"/><Relationship Id="rId92" Type="http://schemas.openxmlformats.org/officeDocument/2006/relationships/tags" Target="../tags/tag115.xml"/><Relationship Id="rId2" Type="http://schemas.openxmlformats.org/officeDocument/2006/relationships/tags" Target="../tags/tag25.xml"/><Relationship Id="rId29" Type="http://schemas.openxmlformats.org/officeDocument/2006/relationships/tags" Target="../tags/tag52.xml"/><Relationship Id="rId24" Type="http://schemas.openxmlformats.org/officeDocument/2006/relationships/tags" Target="../tags/tag47.xml"/><Relationship Id="rId40" Type="http://schemas.openxmlformats.org/officeDocument/2006/relationships/tags" Target="../tags/tag63.xml"/><Relationship Id="rId45" Type="http://schemas.openxmlformats.org/officeDocument/2006/relationships/tags" Target="../tags/tag68.xml"/><Relationship Id="rId66" Type="http://schemas.openxmlformats.org/officeDocument/2006/relationships/tags" Target="../tags/tag89.xml"/><Relationship Id="rId87" Type="http://schemas.openxmlformats.org/officeDocument/2006/relationships/tags" Target="../tags/tag110.xml"/><Relationship Id="rId110" Type="http://schemas.openxmlformats.org/officeDocument/2006/relationships/tags" Target="../tags/tag133.xml"/><Relationship Id="rId115" Type="http://schemas.openxmlformats.org/officeDocument/2006/relationships/tags" Target="../tags/tag138.xml"/><Relationship Id="rId61" Type="http://schemas.openxmlformats.org/officeDocument/2006/relationships/tags" Target="../tags/tag84.xml"/><Relationship Id="rId82" Type="http://schemas.openxmlformats.org/officeDocument/2006/relationships/tags" Target="../tags/tag105.xml"/><Relationship Id="rId19" Type="http://schemas.openxmlformats.org/officeDocument/2006/relationships/tags" Target="../tags/tag42.xml"/><Relationship Id="rId14" Type="http://schemas.openxmlformats.org/officeDocument/2006/relationships/tags" Target="../tags/tag37.xml"/><Relationship Id="rId30" Type="http://schemas.openxmlformats.org/officeDocument/2006/relationships/tags" Target="../tags/tag53.xml"/><Relationship Id="rId35" Type="http://schemas.openxmlformats.org/officeDocument/2006/relationships/tags" Target="../tags/tag58.xml"/><Relationship Id="rId56" Type="http://schemas.openxmlformats.org/officeDocument/2006/relationships/tags" Target="../tags/tag79.xml"/><Relationship Id="rId77" Type="http://schemas.openxmlformats.org/officeDocument/2006/relationships/tags" Target="../tags/tag100.xml"/><Relationship Id="rId100" Type="http://schemas.openxmlformats.org/officeDocument/2006/relationships/tags" Target="../tags/tag123.xml"/><Relationship Id="rId105" Type="http://schemas.openxmlformats.org/officeDocument/2006/relationships/tags" Target="../tags/tag128.xml"/><Relationship Id="rId126" Type="http://schemas.openxmlformats.org/officeDocument/2006/relationships/tags" Target="../tags/tag149.xml"/><Relationship Id="rId8" Type="http://schemas.openxmlformats.org/officeDocument/2006/relationships/tags" Target="../tags/tag31.xml"/><Relationship Id="rId51" Type="http://schemas.openxmlformats.org/officeDocument/2006/relationships/tags" Target="../tags/tag74.xml"/><Relationship Id="rId72" Type="http://schemas.openxmlformats.org/officeDocument/2006/relationships/tags" Target="../tags/tag95.xml"/><Relationship Id="rId93" Type="http://schemas.openxmlformats.org/officeDocument/2006/relationships/tags" Target="../tags/tag116.xml"/><Relationship Id="rId98" Type="http://schemas.openxmlformats.org/officeDocument/2006/relationships/tags" Target="../tags/tag121.xml"/><Relationship Id="rId121" Type="http://schemas.openxmlformats.org/officeDocument/2006/relationships/tags" Target="../tags/tag144.xml"/><Relationship Id="rId3" Type="http://schemas.openxmlformats.org/officeDocument/2006/relationships/tags" Target="../tags/tag26.xml"/><Relationship Id="rId25" Type="http://schemas.openxmlformats.org/officeDocument/2006/relationships/tags" Target="../tags/tag48.xml"/><Relationship Id="rId46" Type="http://schemas.openxmlformats.org/officeDocument/2006/relationships/tags" Target="../tags/tag69.xml"/><Relationship Id="rId67" Type="http://schemas.openxmlformats.org/officeDocument/2006/relationships/tags" Target="../tags/tag90.xml"/><Relationship Id="rId116" Type="http://schemas.openxmlformats.org/officeDocument/2006/relationships/tags" Target="../tags/tag139.xml"/><Relationship Id="rId20" Type="http://schemas.openxmlformats.org/officeDocument/2006/relationships/tags" Target="../tags/tag43.xml"/><Relationship Id="rId41" Type="http://schemas.openxmlformats.org/officeDocument/2006/relationships/tags" Target="../tags/tag64.xml"/><Relationship Id="rId62" Type="http://schemas.openxmlformats.org/officeDocument/2006/relationships/tags" Target="../tags/tag85.xml"/><Relationship Id="rId83" Type="http://schemas.openxmlformats.org/officeDocument/2006/relationships/tags" Target="../tags/tag106.xml"/><Relationship Id="rId88" Type="http://schemas.openxmlformats.org/officeDocument/2006/relationships/tags" Target="../tags/tag111.xml"/><Relationship Id="rId111" Type="http://schemas.openxmlformats.org/officeDocument/2006/relationships/tags" Target="../tags/tag134.xml"/><Relationship Id="rId15" Type="http://schemas.openxmlformats.org/officeDocument/2006/relationships/tags" Target="../tags/tag38.xml"/><Relationship Id="rId36" Type="http://schemas.openxmlformats.org/officeDocument/2006/relationships/tags" Target="../tags/tag59.xml"/><Relationship Id="rId57" Type="http://schemas.openxmlformats.org/officeDocument/2006/relationships/tags" Target="../tags/tag80.xml"/><Relationship Id="rId106" Type="http://schemas.openxmlformats.org/officeDocument/2006/relationships/tags" Target="../tags/tag129.xml"/><Relationship Id="rId127" Type="http://schemas.openxmlformats.org/officeDocument/2006/relationships/tags" Target="../tags/tag150.xml"/><Relationship Id="rId10" Type="http://schemas.openxmlformats.org/officeDocument/2006/relationships/tags" Target="../tags/tag33.xml"/><Relationship Id="rId31" Type="http://schemas.openxmlformats.org/officeDocument/2006/relationships/tags" Target="../tags/tag54.xml"/><Relationship Id="rId52" Type="http://schemas.openxmlformats.org/officeDocument/2006/relationships/tags" Target="../tags/tag75.xml"/><Relationship Id="rId73" Type="http://schemas.openxmlformats.org/officeDocument/2006/relationships/tags" Target="../tags/tag96.xml"/><Relationship Id="rId78" Type="http://schemas.openxmlformats.org/officeDocument/2006/relationships/tags" Target="../tags/tag101.xml"/><Relationship Id="rId94" Type="http://schemas.openxmlformats.org/officeDocument/2006/relationships/tags" Target="../tags/tag117.xml"/><Relationship Id="rId99" Type="http://schemas.openxmlformats.org/officeDocument/2006/relationships/tags" Target="../tags/tag122.xml"/><Relationship Id="rId101" Type="http://schemas.openxmlformats.org/officeDocument/2006/relationships/tags" Target="../tags/tag124.xml"/><Relationship Id="rId122" Type="http://schemas.openxmlformats.org/officeDocument/2006/relationships/tags" Target="../tags/tag145.xml"/><Relationship Id="rId4" Type="http://schemas.openxmlformats.org/officeDocument/2006/relationships/tags" Target="../tags/tag27.xml"/><Relationship Id="rId9" Type="http://schemas.openxmlformats.org/officeDocument/2006/relationships/tags" Target="../tags/tag32.xml"/><Relationship Id="rId26" Type="http://schemas.openxmlformats.org/officeDocument/2006/relationships/tags" Target="../tags/tag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Weighted and Trimmed Means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12 Essential Math</a:t>
            </a:r>
          </a:p>
          <a:p>
            <a:r>
              <a:rPr lang="en-US" dirty="0" smtClean="0"/>
              <a:t>Measurement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Mean: </a:t>
            </a:r>
          </a:p>
          <a:p>
            <a:pPr lvl="1"/>
            <a:r>
              <a:rPr lang="en-US" dirty="0" smtClean="0"/>
              <a:t>simple to calculate</a:t>
            </a:r>
          </a:p>
          <a:p>
            <a:pPr lvl="1"/>
            <a:r>
              <a:rPr lang="en-US" dirty="0" smtClean="0"/>
              <a:t>includes all data</a:t>
            </a:r>
          </a:p>
          <a:p>
            <a:pPr lvl="1"/>
            <a:r>
              <a:rPr lang="en-US" dirty="0" smtClean="0"/>
              <a:t>Easily changed by outliers</a:t>
            </a:r>
          </a:p>
          <a:p>
            <a:r>
              <a:rPr lang="en-US" dirty="0" smtClean="0"/>
              <a:t>Median</a:t>
            </a:r>
          </a:p>
          <a:p>
            <a:pPr lvl="1"/>
            <a:r>
              <a:rPr lang="en-US" dirty="0" smtClean="0"/>
              <a:t>Describes “middle” of data</a:t>
            </a:r>
          </a:p>
          <a:p>
            <a:pPr lvl="1"/>
            <a:r>
              <a:rPr lang="en-US" dirty="0" smtClean="0"/>
              <a:t>Not changed by outliers</a:t>
            </a:r>
          </a:p>
          <a:p>
            <a:r>
              <a:rPr lang="en-US" dirty="0" smtClean="0"/>
              <a:t>Mode</a:t>
            </a:r>
          </a:p>
          <a:p>
            <a:pPr lvl="1"/>
            <a:r>
              <a:rPr lang="en-US" dirty="0" smtClean="0"/>
              <a:t>May not describe middle of data</a:t>
            </a:r>
          </a:p>
          <a:p>
            <a:pPr lvl="1"/>
            <a:r>
              <a:rPr lang="en-US" dirty="0" smtClean="0"/>
              <a:t>Not changed by outliers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Outliers are scores that are “outside” of the main body of data</a:t>
            </a:r>
          </a:p>
          <a:p>
            <a:r>
              <a:rPr lang="en-US" dirty="0" smtClean="0"/>
              <a:t>They may be unusually high or unusually low scores</a:t>
            </a:r>
          </a:p>
          <a:p>
            <a:r>
              <a:rPr lang="en-US" dirty="0" smtClean="0"/>
              <a:t>Outliers can drastically change the mean.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Trimmed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“trimmed mean” is calculated by discarding the top and bottom numbers in a set.</a:t>
            </a:r>
          </a:p>
          <a:p>
            <a:r>
              <a:rPr lang="en-US" dirty="0" smtClean="0"/>
              <a:t>To calculate: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Discard the top and bottom values as instructed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Calculate the arithmetic mean with the remaining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Olympic diving scores are calculated using a “trimmed mean” method.</a:t>
            </a:r>
          </a:p>
          <a:p>
            <a:r>
              <a:rPr lang="en-US" dirty="0" smtClean="0"/>
              <a:t>There are 7 judges who score the dive.  The top two and bottom two scores are discarded and the score is the mean of the other three scores.</a:t>
            </a:r>
          </a:p>
          <a:p>
            <a:r>
              <a:rPr lang="en-US" dirty="0" smtClean="0"/>
              <a:t>Determine the score of a dive that was scored as follows:</a:t>
            </a:r>
          </a:p>
          <a:p>
            <a:pPr marL="68580" indent="0" algn="ctr">
              <a:buNone/>
            </a:pPr>
            <a:r>
              <a:rPr lang="en-US" b="1" dirty="0" smtClean="0"/>
              <a:t>7.5	8.5	8.5	9.5	7.5	6	8</a:t>
            </a:r>
            <a:endParaRPr lang="en-US" b="1" dirty="0"/>
          </a:p>
        </p:txBody>
      </p:sp>
      <p:sp>
        <p:nvSpPr>
          <p:cNvPr id="4" name="SMARTInkShape-1"/>
          <p:cNvSpPr/>
          <p:nvPr>
            <p:custDataLst>
              <p:tags r:id="rId1"/>
            </p:custDataLst>
          </p:nvPr>
        </p:nvSpPr>
        <p:spPr>
          <a:xfrm>
            <a:off x="944563" y="3683490"/>
            <a:ext cx="6088063" cy="78886"/>
          </a:xfrm>
          <a:custGeom>
            <a:avLst/>
            <a:gdLst/>
            <a:ahLst/>
            <a:cxnLst/>
            <a:rect l="0" t="0" r="0" b="0"/>
            <a:pathLst>
              <a:path w="6088063" h="78886">
                <a:moveTo>
                  <a:pt x="0" y="78885"/>
                </a:moveTo>
                <a:lnTo>
                  <a:pt x="0" y="78885"/>
                </a:lnTo>
                <a:lnTo>
                  <a:pt x="4213" y="78885"/>
                </a:lnTo>
                <a:lnTo>
                  <a:pt x="8634" y="76533"/>
                </a:lnTo>
                <a:lnTo>
                  <a:pt x="13538" y="73430"/>
                </a:lnTo>
                <a:lnTo>
                  <a:pt x="22140" y="71683"/>
                </a:lnTo>
                <a:lnTo>
                  <a:pt x="53883" y="71044"/>
                </a:lnTo>
                <a:lnTo>
                  <a:pt x="93317" y="70966"/>
                </a:lnTo>
                <a:lnTo>
                  <a:pt x="124565" y="70953"/>
                </a:lnTo>
                <a:lnTo>
                  <a:pt x="156166" y="70949"/>
                </a:lnTo>
                <a:lnTo>
                  <a:pt x="186990" y="70066"/>
                </a:lnTo>
                <a:lnTo>
                  <a:pt x="226260" y="64665"/>
                </a:lnTo>
                <a:lnTo>
                  <a:pt x="260773" y="63500"/>
                </a:lnTo>
                <a:lnTo>
                  <a:pt x="299827" y="58893"/>
                </a:lnTo>
                <a:lnTo>
                  <a:pt x="329118" y="56205"/>
                </a:lnTo>
                <a:lnTo>
                  <a:pt x="368567" y="55408"/>
                </a:lnTo>
                <a:lnTo>
                  <a:pt x="404839" y="54257"/>
                </a:lnTo>
                <a:lnTo>
                  <a:pt x="441271" y="48803"/>
                </a:lnTo>
                <a:lnTo>
                  <a:pt x="472941" y="45277"/>
                </a:lnTo>
                <a:lnTo>
                  <a:pt x="506137" y="40999"/>
                </a:lnTo>
                <a:lnTo>
                  <a:pt x="533630" y="39998"/>
                </a:lnTo>
                <a:lnTo>
                  <a:pt x="560548" y="39553"/>
                </a:lnTo>
                <a:lnTo>
                  <a:pt x="589563" y="39355"/>
                </a:lnTo>
                <a:lnTo>
                  <a:pt x="619215" y="38386"/>
                </a:lnTo>
                <a:lnTo>
                  <a:pt x="647093" y="35015"/>
                </a:lnTo>
                <a:lnTo>
                  <a:pt x="679152" y="36586"/>
                </a:lnTo>
                <a:lnTo>
                  <a:pt x="713836" y="38424"/>
                </a:lnTo>
                <a:lnTo>
                  <a:pt x="752388" y="39044"/>
                </a:lnTo>
                <a:lnTo>
                  <a:pt x="780024" y="39152"/>
                </a:lnTo>
                <a:lnTo>
                  <a:pt x="817905" y="39184"/>
                </a:lnTo>
                <a:lnTo>
                  <a:pt x="855749" y="39195"/>
                </a:lnTo>
                <a:lnTo>
                  <a:pt x="888703" y="39197"/>
                </a:lnTo>
                <a:lnTo>
                  <a:pt x="924717" y="39197"/>
                </a:lnTo>
                <a:lnTo>
                  <a:pt x="959653" y="39197"/>
                </a:lnTo>
                <a:lnTo>
                  <a:pt x="992032" y="39197"/>
                </a:lnTo>
                <a:lnTo>
                  <a:pt x="1023906" y="39197"/>
                </a:lnTo>
                <a:lnTo>
                  <a:pt x="1059047" y="39197"/>
                </a:lnTo>
                <a:lnTo>
                  <a:pt x="1094209" y="36846"/>
                </a:lnTo>
                <a:lnTo>
                  <a:pt x="1126894" y="32363"/>
                </a:lnTo>
                <a:lnTo>
                  <a:pt x="1159296" y="31587"/>
                </a:lnTo>
                <a:lnTo>
                  <a:pt x="1188754" y="31405"/>
                </a:lnTo>
                <a:lnTo>
                  <a:pt x="1228288" y="31303"/>
                </a:lnTo>
                <a:lnTo>
                  <a:pt x="1262932" y="31273"/>
                </a:lnTo>
                <a:lnTo>
                  <a:pt x="1291552" y="30384"/>
                </a:lnTo>
                <a:lnTo>
                  <a:pt x="1325186" y="25806"/>
                </a:lnTo>
                <a:lnTo>
                  <a:pt x="1352735" y="24426"/>
                </a:lnTo>
                <a:lnTo>
                  <a:pt x="1382618" y="23814"/>
                </a:lnTo>
                <a:lnTo>
                  <a:pt x="1422137" y="23468"/>
                </a:lnTo>
                <a:lnTo>
                  <a:pt x="1457658" y="23366"/>
                </a:lnTo>
                <a:lnTo>
                  <a:pt x="1487459" y="23341"/>
                </a:lnTo>
                <a:lnTo>
                  <a:pt x="1521282" y="23331"/>
                </a:lnTo>
                <a:lnTo>
                  <a:pt x="1553964" y="19112"/>
                </a:lnTo>
                <a:lnTo>
                  <a:pt x="1580239" y="17041"/>
                </a:lnTo>
                <a:lnTo>
                  <a:pt x="1611612" y="16121"/>
                </a:lnTo>
                <a:lnTo>
                  <a:pt x="1643196" y="15712"/>
                </a:lnTo>
                <a:lnTo>
                  <a:pt x="1678085" y="15482"/>
                </a:lnTo>
                <a:lnTo>
                  <a:pt x="1703607" y="15428"/>
                </a:lnTo>
                <a:lnTo>
                  <a:pt x="1740670" y="15398"/>
                </a:lnTo>
                <a:lnTo>
                  <a:pt x="1776897" y="11174"/>
                </a:lnTo>
                <a:lnTo>
                  <a:pt x="1812177" y="13639"/>
                </a:lnTo>
                <a:lnTo>
                  <a:pt x="1849862" y="14868"/>
                </a:lnTo>
                <a:lnTo>
                  <a:pt x="1881607" y="15232"/>
                </a:lnTo>
                <a:lnTo>
                  <a:pt x="1908714" y="15317"/>
                </a:lnTo>
                <a:lnTo>
                  <a:pt x="1938400" y="15355"/>
                </a:lnTo>
                <a:lnTo>
                  <a:pt x="1975456" y="15376"/>
                </a:lnTo>
                <a:lnTo>
                  <a:pt x="2007014" y="17734"/>
                </a:lnTo>
                <a:lnTo>
                  <a:pt x="2035006" y="20839"/>
                </a:lnTo>
                <a:lnTo>
                  <a:pt x="2065086" y="22218"/>
                </a:lnTo>
                <a:lnTo>
                  <a:pt x="2099129" y="22995"/>
                </a:lnTo>
                <a:lnTo>
                  <a:pt x="2138614" y="23225"/>
                </a:lnTo>
                <a:lnTo>
                  <a:pt x="2177544" y="23303"/>
                </a:lnTo>
                <a:lnTo>
                  <a:pt x="2215059" y="23317"/>
                </a:lnTo>
                <a:lnTo>
                  <a:pt x="2245871" y="23321"/>
                </a:lnTo>
                <a:lnTo>
                  <a:pt x="2283027" y="23322"/>
                </a:lnTo>
                <a:lnTo>
                  <a:pt x="2312018" y="23322"/>
                </a:lnTo>
                <a:lnTo>
                  <a:pt x="2345450" y="27536"/>
                </a:lnTo>
                <a:lnTo>
                  <a:pt x="2380539" y="30156"/>
                </a:lnTo>
                <a:lnTo>
                  <a:pt x="2408274" y="30769"/>
                </a:lnTo>
                <a:lnTo>
                  <a:pt x="2437358" y="31042"/>
                </a:lnTo>
                <a:lnTo>
                  <a:pt x="2476759" y="31195"/>
                </a:lnTo>
                <a:lnTo>
                  <a:pt x="2514670" y="33599"/>
                </a:lnTo>
                <a:lnTo>
                  <a:pt x="2547637" y="38092"/>
                </a:lnTo>
                <a:lnTo>
                  <a:pt x="2580088" y="38870"/>
                </a:lnTo>
                <a:lnTo>
                  <a:pt x="2619650" y="44587"/>
                </a:lnTo>
                <a:lnTo>
                  <a:pt x="2653656" y="46380"/>
                </a:lnTo>
                <a:lnTo>
                  <a:pt x="2683037" y="46911"/>
                </a:lnTo>
                <a:lnTo>
                  <a:pt x="2718886" y="47069"/>
                </a:lnTo>
                <a:lnTo>
                  <a:pt x="2755673" y="47115"/>
                </a:lnTo>
                <a:lnTo>
                  <a:pt x="2786759" y="48011"/>
                </a:lnTo>
                <a:lnTo>
                  <a:pt x="2813712" y="51346"/>
                </a:lnTo>
                <a:lnTo>
                  <a:pt x="2843330" y="53416"/>
                </a:lnTo>
                <a:lnTo>
                  <a:pt x="2882699" y="54581"/>
                </a:lnTo>
                <a:lnTo>
                  <a:pt x="2915824" y="54927"/>
                </a:lnTo>
                <a:lnTo>
                  <a:pt x="2941630" y="55008"/>
                </a:lnTo>
                <a:lnTo>
                  <a:pt x="2970738" y="55043"/>
                </a:lnTo>
                <a:lnTo>
                  <a:pt x="3000021" y="55064"/>
                </a:lnTo>
                <a:lnTo>
                  <a:pt x="3036723" y="55070"/>
                </a:lnTo>
                <a:lnTo>
                  <a:pt x="3063566" y="55071"/>
                </a:lnTo>
                <a:lnTo>
                  <a:pt x="3098767" y="55072"/>
                </a:lnTo>
                <a:lnTo>
                  <a:pt x="3133009" y="55072"/>
                </a:lnTo>
                <a:lnTo>
                  <a:pt x="3161629" y="55072"/>
                </a:lnTo>
                <a:lnTo>
                  <a:pt x="3191987" y="55072"/>
                </a:lnTo>
                <a:lnTo>
                  <a:pt x="3221974" y="55072"/>
                </a:lnTo>
                <a:lnTo>
                  <a:pt x="3258885" y="55072"/>
                </a:lnTo>
                <a:lnTo>
                  <a:pt x="3288129" y="55072"/>
                </a:lnTo>
                <a:lnTo>
                  <a:pt x="3327288" y="57424"/>
                </a:lnTo>
                <a:lnTo>
                  <a:pt x="3348516" y="59645"/>
                </a:lnTo>
                <a:lnTo>
                  <a:pt x="3383496" y="56819"/>
                </a:lnTo>
                <a:lnTo>
                  <a:pt x="3413165" y="55590"/>
                </a:lnTo>
                <a:lnTo>
                  <a:pt x="3449100" y="56107"/>
                </a:lnTo>
                <a:lnTo>
                  <a:pt x="3485912" y="60573"/>
                </a:lnTo>
                <a:lnTo>
                  <a:pt x="3516124" y="62288"/>
                </a:lnTo>
                <a:lnTo>
                  <a:pt x="3553102" y="61914"/>
                </a:lnTo>
                <a:lnTo>
                  <a:pt x="3582052" y="58701"/>
                </a:lnTo>
                <a:lnTo>
                  <a:pt x="3615459" y="56148"/>
                </a:lnTo>
                <a:lnTo>
                  <a:pt x="3654756" y="59605"/>
                </a:lnTo>
                <a:lnTo>
                  <a:pt x="3682206" y="61497"/>
                </a:lnTo>
                <a:lnTo>
                  <a:pt x="3717748" y="62562"/>
                </a:lnTo>
                <a:lnTo>
                  <a:pt x="3747388" y="62877"/>
                </a:lnTo>
                <a:lnTo>
                  <a:pt x="3780864" y="62970"/>
                </a:lnTo>
                <a:lnTo>
                  <a:pt x="3806752" y="62992"/>
                </a:lnTo>
                <a:lnTo>
                  <a:pt x="3835896" y="63002"/>
                </a:lnTo>
                <a:lnTo>
                  <a:pt x="3864137" y="63007"/>
                </a:lnTo>
                <a:lnTo>
                  <a:pt x="3900123" y="63009"/>
                </a:lnTo>
                <a:lnTo>
                  <a:pt x="3932247" y="63009"/>
                </a:lnTo>
                <a:lnTo>
                  <a:pt x="3964989" y="60658"/>
                </a:lnTo>
                <a:lnTo>
                  <a:pt x="3998503" y="56728"/>
                </a:lnTo>
                <a:lnTo>
                  <a:pt x="4026070" y="55808"/>
                </a:lnTo>
                <a:lnTo>
                  <a:pt x="4064618" y="54409"/>
                </a:lnTo>
                <a:lnTo>
                  <a:pt x="4096227" y="49682"/>
                </a:lnTo>
                <a:lnTo>
                  <a:pt x="4123302" y="48267"/>
                </a:lnTo>
                <a:lnTo>
                  <a:pt x="4150623" y="47638"/>
                </a:lnTo>
                <a:lnTo>
                  <a:pt x="4186091" y="47284"/>
                </a:lnTo>
                <a:lnTo>
                  <a:pt x="4218061" y="47179"/>
                </a:lnTo>
                <a:lnTo>
                  <a:pt x="4250758" y="44796"/>
                </a:lnTo>
                <a:lnTo>
                  <a:pt x="4281907" y="40856"/>
                </a:lnTo>
                <a:lnTo>
                  <a:pt x="4319064" y="37337"/>
                </a:lnTo>
                <a:lnTo>
                  <a:pt x="4358002" y="33060"/>
                </a:lnTo>
                <a:lnTo>
                  <a:pt x="4392764" y="31793"/>
                </a:lnTo>
                <a:lnTo>
                  <a:pt x="4432428" y="27151"/>
                </a:lnTo>
                <a:lnTo>
                  <a:pt x="4457933" y="25024"/>
                </a:lnTo>
                <a:lnTo>
                  <a:pt x="4492634" y="23827"/>
                </a:lnTo>
                <a:lnTo>
                  <a:pt x="4521144" y="21120"/>
                </a:lnTo>
                <a:lnTo>
                  <a:pt x="4557519" y="17084"/>
                </a:lnTo>
                <a:lnTo>
                  <a:pt x="4596676" y="15720"/>
                </a:lnTo>
                <a:lnTo>
                  <a:pt x="4633261" y="9146"/>
                </a:lnTo>
                <a:lnTo>
                  <a:pt x="4668865" y="7783"/>
                </a:lnTo>
                <a:lnTo>
                  <a:pt x="4707453" y="7513"/>
                </a:lnTo>
                <a:lnTo>
                  <a:pt x="4743053" y="7467"/>
                </a:lnTo>
                <a:lnTo>
                  <a:pt x="4779766" y="7453"/>
                </a:lnTo>
                <a:lnTo>
                  <a:pt x="4816769" y="5096"/>
                </a:lnTo>
                <a:lnTo>
                  <a:pt x="4846195" y="1165"/>
                </a:lnTo>
                <a:lnTo>
                  <a:pt x="4882841" y="0"/>
                </a:lnTo>
                <a:lnTo>
                  <a:pt x="4919276" y="2007"/>
                </a:lnTo>
                <a:lnTo>
                  <a:pt x="4940658" y="4148"/>
                </a:lnTo>
                <a:lnTo>
                  <a:pt x="4978294" y="687"/>
                </a:lnTo>
                <a:lnTo>
                  <a:pt x="5006649" y="2210"/>
                </a:lnTo>
                <a:lnTo>
                  <a:pt x="5044147" y="6413"/>
                </a:lnTo>
                <a:lnTo>
                  <a:pt x="5079274" y="7141"/>
                </a:lnTo>
                <a:lnTo>
                  <a:pt x="5117610" y="7356"/>
                </a:lnTo>
                <a:lnTo>
                  <a:pt x="5153705" y="8311"/>
                </a:lnTo>
                <a:lnTo>
                  <a:pt x="5185427" y="12896"/>
                </a:lnTo>
                <a:lnTo>
                  <a:pt x="5220344" y="14894"/>
                </a:lnTo>
                <a:lnTo>
                  <a:pt x="5253874" y="17591"/>
                </a:lnTo>
                <a:lnTo>
                  <a:pt x="5292596" y="22190"/>
                </a:lnTo>
                <a:lnTo>
                  <a:pt x="5332060" y="23099"/>
                </a:lnTo>
                <a:lnTo>
                  <a:pt x="5369123" y="23278"/>
                </a:lnTo>
                <a:lnTo>
                  <a:pt x="5406763" y="23316"/>
                </a:lnTo>
                <a:lnTo>
                  <a:pt x="5441205" y="23321"/>
                </a:lnTo>
                <a:lnTo>
                  <a:pt x="5473944" y="23322"/>
                </a:lnTo>
                <a:lnTo>
                  <a:pt x="5512618" y="28777"/>
                </a:lnTo>
                <a:lnTo>
                  <a:pt x="5546128" y="30769"/>
                </a:lnTo>
                <a:lnTo>
                  <a:pt x="5581787" y="31163"/>
                </a:lnTo>
                <a:lnTo>
                  <a:pt x="5618489" y="36695"/>
                </a:lnTo>
                <a:lnTo>
                  <a:pt x="5657359" y="38703"/>
                </a:lnTo>
                <a:lnTo>
                  <a:pt x="5694991" y="43313"/>
                </a:lnTo>
                <a:lnTo>
                  <a:pt x="5725926" y="46003"/>
                </a:lnTo>
                <a:lnTo>
                  <a:pt x="5762528" y="46911"/>
                </a:lnTo>
                <a:lnTo>
                  <a:pt x="5793366" y="47069"/>
                </a:lnTo>
                <a:lnTo>
                  <a:pt x="5827393" y="47115"/>
                </a:lnTo>
                <a:lnTo>
                  <a:pt x="5863090" y="49483"/>
                </a:lnTo>
                <a:lnTo>
                  <a:pt x="5899107" y="53416"/>
                </a:lnTo>
                <a:lnTo>
                  <a:pt x="5938142" y="54745"/>
                </a:lnTo>
                <a:lnTo>
                  <a:pt x="5973905" y="55043"/>
                </a:lnTo>
                <a:lnTo>
                  <a:pt x="6011747" y="55066"/>
                </a:lnTo>
                <a:lnTo>
                  <a:pt x="6048358" y="55071"/>
                </a:lnTo>
                <a:lnTo>
                  <a:pt x="6088062" y="5507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2"/>
          <p:cNvSpPr/>
          <p:nvPr>
            <p:custDataLst>
              <p:tags r:id="rId2"/>
            </p:custDataLst>
          </p:nvPr>
        </p:nvSpPr>
        <p:spPr>
          <a:xfrm>
            <a:off x="6254750" y="5595938"/>
            <a:ext cx="285750" cy="531813"/>
          </a:xfrm>
          <a:custGeom>
            <a:avLst/>
            <a:gdLst/>
            <a:ahLst/>
            <a:cxnLst/>
            <a:rect l="0" t="0" r="0" b="0"/>
            <a:pathLst>
              <a:path w="285750" h="531813">
                <a:moveTo>
                  <a:pt x="285749" y="0"/>
                </a:moveTo>
                <a:lnTo>
                  <a:pt x="285749" y="0"/>
                </a:lnTo>
                <a:lnTo>
                  <a:pt x="263654" y="33143"/>
                </a:lnTo>
                <a:lnTo>
                  <a:pt x="238003" y="69269"/>
                </a:lnTo>
                <a:lnTo>
                  <a:pt x="211650" y="103947"/>
                </a:lnTo>
                <a:lnTo>
                  <a:pt x="185206" y="142974"/>
                </a:lnTo>
                <a:lnTo>
                  <a:pt x="158750" y="182576"/>
                </a:lnTo>
                <a:lnTo>
                  <a:pt x="137583" y="214314"/>
                </a:lnTo>
                <a:lnTo>
                  <a:pt x="116416" y="251517"/>
                </a:lnTo>
                <a:lnTo>
                  <a:pt x="95250" y="287611"/>
                </a:lnTo>
                <a:lnTo>
                  <a:pt x="81727" y="318051"/>
                </a:lnTo>
                <a:lnTo>
                  <a:pt x="69782" y="349412"/>
                </a:lnTo>
                <a:lnTo>
                  <a:pt x="55071" y="381048"/>
                </a:lnTo>
                <a:lnTo>
                  <a:pt x="39542" y="412763"/>
                </a:lnTo>
                <a:lnTo>
                  <a:pt x="26121" y="444503"/>
                </a:lnTo>
                <a:lnTo>
                  <a:pt x="0" y="53181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3"/>
          <p:cNvSpPr/>
          <p:nvPr>
            <p:custDataLst>
              <p:tags r:id="rId3"/>
            </p:custDataLst>
          </p:nvPr>
        </p:nvSpPr>
        <p:spPr>
          <a:xfrm>
            <a:off x="5310188" y="5524500"/>
            <a:ext cx="619126" cy="650876"/>
          </a:xfrm>
          <a:custGeom>
            <a:avLst/>
            <a:gdLst/>
            <a:ahLst/>
            <a:cxnLst/>
            <a:rect l="0" t="0" r="0" b="0"/>
            <a:pathLst>
              <a:path w="619126" h="650876">
                <a:moveTo>
                  <a:pt x="619125" y="0"/>
                </a:moveTo>
                <a:lnTo>
                  <a:pt x="619125" y="0"/>
                </a:lnTo>
                <a:lnTo>
                  <a:pt x="603862" y="0"/>
                </a:lnTo>
                <a:lnTo>
                  <a:pt x="594408" y="4703"/>
                </a:lnTo>
                <a:lnTo>
                  <a:pt x="557201" y="32162"/>
                </a:lnTo>
                <a:lnTo>
                  <a:pt x="520081" y="61184"/>
                </a:lnTo>
                <a:lnTo>
                  <a:pt x="483990" y="88719"/>
                </a:lnTo>
                <a:lnTo>
                  <a:pt x="451365" y="122645"/>
                </a:lnTo>
                <a:lnTo>
                  <a:pt x="430658" y="144819"/>
                </a:lnTo>
                <a:lnTo>
                  <a:pt x="396097" y="180499"/>
                </a:lnTo>
                <a:lnTo>
                  <a:pt x="361298" y="211046"/>
                </a:lnTo>
                <a:lnTo>
                  <a:pt x="323998" y="250197"/>
                </a:lnTo>
                <a:lnTo>
                  <a:pt x="288733" y="289837"/>
                </a:lnTo>
                <a:lnTo>
                  <a:pt x="252460" y="329520"/>
                </a:lnTo>
                <a:lnTo>
                  <a:pt x="213074" y="369207"/>
                </a:lnTo>
                <a:lnTo>
                  <a:pt x="177626" y="408895"/>
                </a:lnTo>
                <a:lnTo>
                  <a:pt x="145551" y="448582"/>
                </a:lnTo>
                <a:lnTo>
                  <a:pt x="119065" y="484724"/>
                </a:lnTo>
                <a:lnTo>
                  <a:pt x="92604" y="518490"/>
                </a:lnTo>
                <a:lnTo>
                  <a:pt x="69085" y="552895"/>
                </a:lnTo>
                <a:lnTo>
                  <a:pt x="43436" y="588992"/>
                </a:lnTo>
                <a:lnTo>
                  <a:pt x="0" y="6508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4"/>
          <p:cNvSpPr/>
          <p:nvPr>
            <p:custDataLst>
              <p:tags r:id="rId4"/>
            </p:custDataLst>
          </p:nvPr>
        </p:nvSpPr>
        <p:spPr>
          <a:xfrm>
            <a:off x="4468813" y="5540375"/>
            <a:ext cx="500063" cy="635001"/>
          </a:xfrm>
          <a:custGeom>
            <a:avLst/>
            <a:gdLst/>
            <a:ahLst/>
            <a:cxnLst/>
            <a:rect l="0" t="0" r="0" b="0"/>
            <a:pathLst>
              <a:path w="500063" h="635001">
                <a:moveTo>
                  <a:pt x="500062" y="0"/>
                </a:moveTo>
                <a:lnTo>
                  <a:pt x="500062" y="0"/>
                </a:lnTo>
                <a:lnTo>
                  <a:pt x="462745" y="37317"/>
                </a:lnTo>
                <a:lnTo>
                  <a:pt x="425962" y="74099"/>
                </a:lnTo>
                <a:lnTo>
                  <a:pt x="394227" y="111289"/>
                </a:lnTo>
                <a:lnTo>
                  <a:pt x="367770" y="144116"/>
                </a:lnTo>
                <a:lnTo>
                  <a:pt x="341312" y="180374"/>
                </a:lnTo>
                <a:lnTo>
                  <a:pt x="309399" y="215069"/>
                </a:lnTo>
                <a:lnTo>
                  <a:pt x="280784" y="254100"/>
                </a:lnTo>
                <a:lnTo>
                  <a:pt x="254043" y="293701"/>
                </a:lnTo>
                <a:lnTo>
                  <a:pt x="232841" y="325439"/>
                </a:lnTo>
                <a:lnTo>
                  <a:pt x="206213" y="362643"/>
                </a:lnTo>
                <a:lnTo>
                  <a:pt x="183052" y="396385"/>
                </a:lnTo>
                <a:lnTo>
                  <a:pt x="161492" y="428528"/>
                </a:lnTo>
                <a:lnTo>
                  <a:pt x="134792" y="465811"/>
                </a:lnTo>
                <a:lnTo>
                  <a:pt x="106162" y="503456"/>
                </a:lnTo>
                <a:lnTo>
                  <a:pt x="79418" y="537845"/>
                </a:lnTo>
                <a:lnTo>
                  <a:pt x="54002" y="568967"/>
                </a:lnTo>
                <a:lnTo>
                  <a:pt x="0" y="6350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5"/>
          <p:cNvSpPr/>
          <p:nvPr>
            <p:custDataLst>
              <p:tags r:id="rId5"/>
            </p:custDataLst>
          </p:nvPr>
        </p:nvSpPr>
        <p:spPr>
          <a:xfrm>
            <a:off x="3500438" y="5500688"/>
            <a:ext cx="571500" cy="682625"/>
          </a:xfrm>
          <a:custGeom>
            <a:avLst/>
            <a:gdLst/>
            <a:ahLst/>
            <a:cxnLst/>
            <a:rect l="0" t="0" r="0" b="0"/>
            <a:pathLst>
              <a:path w="571500" h="682625">
                <a:moveTo>
                  <a:pt x="571499" y="0"/>
                </a:moveTo>
                <a:lnTo>
                  <a:pt x="571499" y="0"/>
                </a:lnTo>
                <a:lnTo>
                  <a:pt x="533953" y="37546"/>
                </a:lnTo>
                <a:lnTo>
                  <a:pt x="495829" y="75669"/>
                </a:lnTo>
                <a:lnTo>
                  <a:pt x="456908" y="113708"/>
                </a:lnTo>
                <a:lnTo>
                  <a:pt x="418782" y="145515"/>
                </a:lnTo>
                <a:lnTo>
                  <a:pt x="380901" y="182725"/>
                </a:lnTo>
                <a:lnTo>
                  <a:pt x="348017" y="215553"/>
                </a:lnTo>
                <a:lnTo>
                  <a:pt x="315682" y="254162"/>
                </a:lnTo>
                <a:lnTo>
                  <a:pt x="278455" y="293708"/>
                </a:lnTo>
                <a:lnTo>
                  <a:pt x="244927" y="333376"/>
                </a:lnTo>
                <a:lnTo>
                  <a:pt x="212507" y="373062"/>
                </a:lnTo>
                <a:lnTo>
                  <a:pt x="182205" y="404812"/>
                </a:lnTo>
                <a:lnTo>
                  <a:pt x="156197" y="442016"/>
                </a:lnTo>
                <a:lnTo>
                  <a:pt x="128847" y="475758"/>
                </a:lnTo>
                <a:lnTo>
                  <a:pt x="100784" y="514990"/>
                </a:lnTo>
                <a:lnTo>
                  <a:pt x="81774" y="541391"/>
                </a:lnTo>
                <a:lnTo>
                  <a:pt x="69796" y="561697"/>
                </a:lnTo>
                <a:lnTo>
                  <a:pt x="49946" y="592788"/>
                </a:lnTo>
                <a:lnTo>
                  <a:pt x="29040" y="626563"/>
                </a:lnTo>
                <a:lnTo>
                  <a:pt x="6975" y="665326"/>
                </a:lnTo>
                <a:lnTo>
                  <a:pt x="3100" y="671409"/>
                </a:lnTo>
                <a:lnTo>
                  <a:pt x="0" y="68262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SMARTInkShape-Group6"/>
          <p:cNvGrpSpPr/>
          <p:nvPr/>
        </p:nvGrpSpPr>
        <p:grpSpPr>
          <a:xfrm>
            <a:off x="4937125" y="4230688"/>
            <a:ext cx="2682875" cy="619126"/>
            <a:chOff x="4937125" y="4230688"/>
            <a:chExt cx="2682875" cy="619126"/>
          </a:xfrm>
        </p:grpSpPr>
        <p:sp>
          <p:nvSpPr>
            <p:cNvPr id="9" name="SMARTInkShape-6"/>
            <p:cNvSpPr/>
            <p:nvPr>
              <p:custDataLst>
                <p:tags r:id="rId9"/>
              </p:custDataLst>
            </p:nvPr>
          </p:nvSpPr>
          <p:spPr>
            <a:xfrm>
              <a:off x="5175250" y="4254541"/>
              <a:ext cx="242481" cy="246022"/>
            </a:xfrm>
            <a:custGeom>
              <a:avLst/>
              <a:gdLst/>
              <a:ahLst/>
              <a:cxnLst/>
              <a:rect l="0" t="0" r="0" b="0"/>
              <a:pathLst>
                <a:path w="242481" h="246022">
                  <a:moveTo>
                    <a:pt x="0" y="47584"/>
                  </a:moveTo>
                  <a:lnTo>
                    <a:pt x="0" y="47584"/>
                  </a:lnTo>
                  <a:lnTo>
                    <a:pt x="8982" y="40365"/>
                  </a:lnTo>
                  <a:lnTo>
                    <a:pt x="47588" y="22091"/>
                  </a:lnTo>
                  <a:lnTo>
                    <a:pt x="84955" y="8023"/>
                  </a:lnTo>
                  <a:lnTo>
                    <a:pt x="98612" y="3543"/>
                  </a:lnTo>
                  <a:lnTo>
                    <a:pt x="136124" y="667"/>
                  </a:lnTo>
                  <a:lnTo>
                    <a:pt x="169078" y="99"/>
                  </a:lnTo>
                  <a:lnTo>
                    <a:pt x="191208" y="0"/>
                  </a:lnTo>
                  <a:lnTo>
                    <a:pt x="214523" y="8398"/>
                  </a:lnTo>
                  <a:lnTo>
                    <a:pt x="238003" y="20702"/>
                  </a:lnTo>
                  <a:lnTo>
                    <a:pt x="242480" y="26229"/>
                  </a:lnTo>
                  <a:lnTo>
                    <a:pt x="241911" y="30701"/>
                  </a:lnTo>
                  <a:lnTo>
                    <a:pt x="227865" y="64372"/>
                  </a:lnTo>
                  <a:lnTo>
                    <a:pt x="215486" y="83328"/>
                  </a:lnTo>
                  <a:lnTo>
                    <a:pt x="179830" y="120726"/>
                  </a:lnTo>
                  <a:lnTo>
                    <a:pt x="149152" y="159767"/>
                  </a:lnTo>
                  <a:lnTo>
                    <a:pt x="118916" y="196834"/>
                  </a:lnTo>
                  <a:lnTo>
                    <a:pt x="79375" y="2460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7"/>
            <p:cNvSpPr/>
            <p:nvPr>
              <p:custDataLst>
                <p:tags r:id="rId10"/>
              </p:custDataLst>
            </p:nvPr>
          </p:nvSpPr>
          <p:spPr>
            <a:xfrm>
              <a:off x="5429250" y="447675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8"/>
            <p:cNvSpPr/>
            <p:nvPr>
              <p:custDataLst>
                <p:tags r:id="rId11"/>
              </p:custDataLst>
            </p:nvPr>
          </p:nvSpPr>
          <p:spPr>
            <a:xfrm>
              <a:off x="5514178" y="4262437"/>
              <a:ext cx="172584" cy="198439"/>
            </a:xfrm>
            <a:custGeom>
              <a:avLst/>
              <a:gdLst/>
              <a:ahLst/>
              <a:cxnLst/>
              <a:rect l="0" t="0" r="0" b="0"/>
              <a:pathLst>
                <a:path w="172584" h="198439">
                  <a:moveTo>
                    <a:pt x="50009" y="0"/>
                  </a:moveTo>
                  <a:lnTo>
                    <a:pt x="50009" y="0"/>
                  </a:lnTo>
                  <a:lnTo>
                    <a:pt x="45796" y="0"/>
                  </a:lnTo>
                  <a:lnTo>
                    <a:pt x="44554" y="882"/>
                  </a:lnTo>
                  <a:lnTo>
                    <a:pt x="43727" y="2352"/>
                  </a:lnTo>
                  <a:lnTo>
                    <a:pt x="43175" y="4214"/>
                  </a:lnTo>
                  <a:lnTo>
                    <a:pt x="41044" y="5455"/>
                  </a:lnTo>
                  <a:lnTo>
                    <a:pt x="29615" y="8966"/>
                  </a:lnTo>
                  <a:lnTo>
                    <a:pt x="15940" y="20394"/>
                  </a:lnTo>
                  <a:lnTo>
                    <a:pt x="130" y="41012"/>
                  </a:lnTo>
                  <a:lnTo>
                    <a:pt x="0" y="44099"/>
                  </a:lnTo>
                  <a:lnTo>
                    <a:pt x="1676" y="47038"/>
                  </a:lnTo>
                  <a:lnTo>
                    <a:pt x="12463" y="55389"/>
                  </a:lnTo>
                  <a:lnTo>
                    <a:pt x="31536" y="63448"/>
                  </a:lnTo>
                  <a:lnTo>
                    <a:pt x="63452" y="71268"/>
                  </a:lnTo>
                  <a:lnTo>
                    <a:pt x="96892" y="79864"/>
                  </a:lnTo>
                  <a:lnTo>
                    <a:pt x="130887" y="88096"/>
                  </a:lnTo>
                  <a:lnTo>
                    <a:pt x="165891" y="116164"/>
                  </a:lnTo>
                  <a:lnTo>
                    <a:pt x="172343" y="126632"/>
                  </a:lnTo>
                  <a:lnTo>
                    <a:pt x="172583" y="138302"/>
                  </a:lnTo>
                  <a:lnTo>
                    <a:pt x="168869" y="151426"/>
                  </a:lnTo>
                  <a:lnTo>
                    <a:pt x="151394" y="175435"/>
                  </a:lnTo>
                  <a:lnTo>
                    <a:pt x="127460" y="187492"/>
                  </a:lnTo>
                  <a:lnTo>
                    <a:pt x="57947" y="198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"/>
            <p:cNvSpPr/>
            <p:nvPr>
              <p:custDataLst>
                <p:tags r:id="rId12"/>
              </p:custDataLst>
            </p:nvPr>
          </p:nvSpPr>
          <p:spPr>
            <a:xfrm>
              <a:off x="5540375" y="4246562"/>
              <a:ext cx="119063" cy="39689"/>
            </a:xfrm>
            <a:custGeom>
              <a:avLst/>
              <a:gdLst/>
              <a:ahLst/>
              <a:cxnLst/>
              <a:rect l="0" t="0" r="0" b="0"/>
              <a:pathLst>
                <a:path w="119063" h="39689">
                  <a:moveTo>
                    <a:pt x="119062" y="0"/>
                  </a:moveTo>
                  <a:lnTo>
                    <a:pt x="119062" y="0"/>
                  </a:lnTo>
                  <a:lnTo>
                    <a:pt x="84525" y="10986"/>
                  </a:lnTo>
                  <a:lnTo>
                    <a:pt x="48642" y="25493"/>
                  </a:lnTo>
                  <a:lnTo>
                    <a:pt x="0" y="39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"/>
            <p:cNvSpPr/>
            <p:nvPr>
              <p:custDataLst>
                <p:tags r:id="rId13"/>
              </p:custDataLst>
            </p:nvPr>
          </p:nvSpPr>
          <p:spPr>
            <a:xfrm>
              <a:off x="5834063" y="4357687"/>
              <a:ext cx="166688" cy="55564"/>
            </a:xfrm>
            <a:custGeom>
              <a:avLst/>
              <a:gdLst/>
              <a:ahLst/>
              <a:cxnLst/>
              <a:rect l="0" t="0" r="0" b="0"/>
              <a:pathLst>
                <a:path w="166688" h="55564">
                  <a:moveTo>
                    <a:pt x="166687" y="0"/>
                  </a:moveTo>
                  <a:lnTo>
                    <a:pt x="166687" y="0"/>
                  </a:lnTo>
                  <a:lnTo>
                    <a:pt x="136876" y="13730"/>
                  </a:lnTo>
                  <a:lnTo>
                    <a:pt x="103835" y="27385"/>
                  </a:lnTo>
                  <a:lnTo>
                    <a:pt x="71565" y="36996"/>
                  </a:lnTo>
                  <a:lnTo>
                    <a:pt x="39712" y="43370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1"/>
            <p:cNvSpPr/>
            <p:nvPr>
              <p:custDataLst>
                <p:tags r:id="rId14"/>
              </p:custDataLst>
            </p:nvPr>
          </p:nvSpPr>
          <p:spPr>
            <a:xfrm>
              <a:off x="6083306" y="4270375"/>
              <a:ext cx="170752" cy="206015"/>
            </a:xfrm>
            <a:custGeom>
              <a:avLst/>
              <a:gdLst/>
              <a:ahLst/>
              <a:cxnLst/>
              <a:rect l="0" t="0" r="0" b="0"/>
              <a:pathLst>
                <a:path w="170752" h="206015">
                  <a:moveTo>
                    <a:pt x="131757" y="0"/>
                  </a:moveTo>
                  <a:lnTo>
                    <a:pt x="131757" y="0"/>
                  </a:lnTo>
                  <a:lnTo>
                    <a:pt x="94889" y="2351"/>
                  </a:lnTo>
                  <a:lnTo>
                    <a:pt x="60876" y="11048"/>
                  </a:lnTo>
                  <a:lnTo>
                    <a:pt x="23791" y="26499"/>
                  </a:lnTo>
                  <a:lnTo>
                    <a:pt x="7554" y="38622"/>
                  </a:lnTo>
                  <a:lnTo>
                    <a:pt x="1590" y="45975"/>
                  </a:lnTo>
                  <a:lnTo>
                    <a:pt x="0" y="49171"/>
                  </a:lnTo>
                  <a:lnTo>
                    <a:pt x="704" y="53065"/>
                  </a:lnTo>
                  <a:lnTo>
                    <a:pt x="6189" y="62096"/>
                  </a:lnTo>
                  <a:lnTo>
                    <a:pt x="19194" y="72884"/>
                  </a:lnTo>
                  <a:lnTo>
                    <a:pt x="56676" y="89853"/>
                  </a:lnTo>
                  <a:lnTo>
                    <a:pt x="91317" y="106857"/>
                  </a:lnTo>
                  <a:lnTo>
                    <a:pt x="129948" y="128212"/>
                  </a:lnTo>
                  <a:lnTo>
                    <a:pt x="155015" y="147165"/>
                  </a:lnTo>
                  <a:lnTo>
                    <a:pt x="166184" y="166195"/>
                  </a:lnTo>
                  <a:lnTo>
                    <a:pt x="170405" y="181420"/>
                  </a:lnTo>
                  <a:lnTo>
                    <a:pt x="170751" y="184446"/>
                  </a:lnTo>
                  <a:lnTo>
                    <a:pt x="166432" y="192513"/>
                  </a:lnTo>
                  <a:lnTo>
                    <a:pt x="159515" y="200214"/>
                  </a:lnTo>
                  <a:lnTo>
                    <a:pt x="153501" y="203637"/>
                  </a:lnTo>
                  <a:lnTo>
                    <a:pt x="126432" y="206014"/>
                  </a:lnTo>
                  <a:lnTo>
                    <a:pt x="103132" y="203916"/>
                  </a:lnTo>
                  <a:lnTo>
                    <a:pt x="92576" y="199991"/>
                  </a:lnTo>
                  <a:lnTo>
                    <a:pt x="89761" y="197709"/>
                  </a:lnTo>
                  <a:lnTo>
                    <a:pt x="87885" y="195306"/>
                  </a:lnTo>
                  <a:lnTo>
                    <a:pt x="83447" y="192636"/>
                  </a:lnTo>
                  <a:lnTo>
                    <a:pt x="81030" y="191924"/>
                  </a:lnTo>
                  <a:lnTo>
                    <a:pt x="79417" y="190567"/>
                  </a:lnTo>
                  <a:lnTo>
                    <a:pt x="77626" y="186708"/>
                  </a:lnTo>
                  <a:lnTo>
                    <a:pt x="76383" y="152501"/>
                  </a:lnTo>
                  <a:lnTo>
                    <a:pt x="78602" y="119563"/>
                  </a:lnTo>
                  <a:lnTo>
                    <a:pt x="83039" y="85256"/>
                  </a:lnTo>
                  <a:lnTo>
                    <a:pt x="92622" y="47354"/>
                  </a:lnTo>
                  <a:lnTo>
                    <a:pt x="115882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"/>
            <p:cNvSpPr/>
            <p:nvPr>
              <p:custDataLst>
                <p:tags r:id="rId15"/>
              </p:custDataLst>
            </p:nvPr>
          </p:nvSpPr>
          <p:spPr>
            <a:xfrm>
              <a:off x="6350000" y="4452937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"/>
            <p:cNvSpPr/>
            <p:nvPr>
              <p:custDataLst>
                <p:tags r:id="rId16"/>
              </p:custDataLst>
            </p:nvPr>
          </p:nvSpPr>
          <p:spPr>
            <a:xfrm>
              <a:off x="6366282" y="4246562"/>
              <a:ext cx="156539" cy="221840"/>
            </a:xfrm>
            <a:custGeom>
              <a:avLst/>
              <a:gdLst/>
              <a:ahLst/>
              <a:cxnLst/>
              <a:rect l="0" t="0" r="0" b="0"/>
              <a:pathLst>
                <a:path w="156539" h="221840">
                  <a:moveTo>
                    <a:pt x="94843" y="0"/>
                  </a:moveTo>
                  <a:lnTo>
                    <a:pt x="94843" y="0"/>
                  </a:lnTo>
                  <a:lnTo>
                    <a:pt x="90629" y="0"/>
                  </a:lnTo>
                  <a:lnTo>
                    <a:pt x="53708" y="21623"/>
                  </a:lnTo>
                  <a:lnTo>
                    <a:pt x="15277" y="45388"/>
                  </a:lnTo>
                  <a:lnTo>
                    <a:pt x="4240" y="52548"/>
                  </a:lnTo>
                  <a:lnTo>
                    <a:pt x="2691" y="54435"/>
                  </a:lnTo>
                  <a:lnTo>
                    <a:pt x="0" y="62133"/>
                  </a:lnTo>
                  <a:lnTo>
                    <a:pt x="3928" y="67309"/>
                  </a:lnTo>
                  <a:lnTo>
                    <a:pt x="8280" y="69603"/>
                  </a:lnTo>
                  <a:lnTo>
                    <a:pt x="10676" y="70214"/>
                  </a:lnTo>
                  <a:lnTo>
                    <a:pt x="29754" y="83842"/>
                  </a:lnTo>
                  <a:lnTo>
                    <a:pt x="64347" y="97995"/>
                  </a:lnTo>
                  <a:lnTo>
                    <a:pt x="78644" y="105290"/>
                  </a:lnTo>
                  <a:lnTo>
                    <a:pt x="96608" y="111160"/>
                  </a:lnTo>
                  <a:lnTo>
                    <a:pt x="133734" y="131714"/>
                  </a:lnTo>
                  <a:lnTo>
                    <a:pt x="142408" y="137327"/>
                  </a:lnTo>
                  <a:lnTo>
                    <a:pt x="152250" y="149659"/>
                  </a:lnTo>
                  <a:lnTo>
                    <a:pt x="156538" y="168698"/>
                  </a:lnTo>
                  <a:lnTo>
                    <a:pt x="155189" y="181104"/>
                  </a:lnTo>
                  <a:lnTo>
                    <a:pt x="150767" y="192498"/>
                  </a:lnTo>
                  <a:lnTo>
                    <a:pt x="139243" y="207065"/>
                  </a:lnTo>
                  <a:lnTo>
                    <a:pt x="132803" y="211091"/>
                  </a:lnTo>
                  <a:lnTo>
                    <a:pt x="107926" y="219131"/>
                  </a:lnTo>
                  <a:lnTo>
                    <a:pt x="72372" y="221839"/>
                  </a:lnTo>
                  <a:lnTo>
                    <a:pt x="39281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4"/>
            <p:cNvSpPr/>
            <p:nvPr>
              <p:custDataLst>
                <p:tags r:id="rId17"/>
              </p:custDataLst>
            </p:nvPr>
          </p:nvSpPr>
          <p:spPr>
            <a:xfrm>
              <a:off x="6381750" y="4230688"/>
              <a:ext cx="142876" cy="31750"/>
            </a:xfrm>
            <a:custGeom>
              <a:avLst/>
              <a:gdLst/>
              <a:ahLst/>
              <a:cxnLst/>
              <a:rect l="0" t="0" r="0" b="0"/>
              <a:pathLst>
                <a:path w="142876" h="31750">
                  <a:moveTo>
                    <a:pt x="142875" y="0"/>
                  </a:moveTo>
                  <a:lnTo>
                    <a:pt x="142875" y="0"/>
                  </a:lnTo>
                  <a:lnTo>
                    <a:pt x="106831" y="881"/>
                  </a:lnTo>
                  <a:lnTo>
                    <a:pt x="72581" y="6833"/>
                  </a:lnTo>
                  <a:lnTo>
                    <a:pt x="37214" y="20357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5"/>
            <p:cNvSpPr/>
            <p:nvPr>
              <p:custDataLst>
                <p:tags r:id="rId18"/>
              </p:custDataLst>
            </p:nvPr>
          </p:nvSpPr>
          <p:spPr>
            <a:xfrm>
              <a:off x="6699250" y="4389438"/>
              <a:ext cx="158751" cy="23813"/>
            </a:xfrm>
            <a:custGeom>
              <a:avLst/>
              <a:gdLst/>
              <a:ahLst/>
              <a:cxnLst/>
              <a:rect l="0" t="0" r="0" b="0"/>
              <a:pathLst>
                <a:path w="158751" h="23813">
                  <a:moveTo>
                    <a:pt x="158750" y="0"/>
                  </a:moveTo>
                  <a:lnTo>
                    <a:pt x="158750" y="0"/>
                  </a:lnTo>
                  <a:lnTo>
                    <a:pt x="146076" y="881"/>
                  </a:lnTo>
                  <a:lnTo>
                    <a:pt x="119531" y="6281"/>
                  </a:lnTo>
                  <a:lnTo>
                    <a:pt x="81035" y="11824"/>
                  </a:lnTo>
                  <a:lnTo>
                    <a:pt x="44262" y="15075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6"/>
            <p:cNvSpPr/>
            <p:nvPr>
              <p:custDataLst>
                <p:tags r:id="rId19"/>
              </p:custDataLst>
            </p:nvPr>
          </p:nvSpPr>
          <p:spPr>
            <a:xfrm>
              <a:off x="6939447" y="4278356"/>
              <a:ext cx="159306" cy="209354"/>
            </a:xfrm>
            <a:custGeom>
              <a:avLst/>
              <a:gdLst/>
              <a:ahLst/>
              <a:cxnLst/>
              <a:rect l="0" t="0" r="0" b="0"/>
              <a:pathLst>
                <a:path w="159306" h="209354">
                  <a:moveTo>
                    <a:pt x="124927" y="7894"/>
                  </a:moveTo>
                  <a:lnTo>
                    <a:pt x="124927" y="7894"/>
                  </a:lnTo>
                  <a:lnTo>
                    <a:pt x="124927" y="3680"/>
                  </a:lnTo>
                  <a:lnTo>
                    <a:pt x="125809" y="2439"/>
                  </a:lnTo>
                  <a:lnTo>
                    <a:pt x="127279" y="1612"/>
                  </a:lnTo>
                  <a:lnTo>
                    <a:pt x="129141" y="1060"/>
                  </a:lnTo>
                  <a:lnTo>
                    <a:pt x="129501" y="692"/>
                  </a:lnTo>
                  <a:lnTo>
                    <a:pt x="128858" y="446"/>
                  </a:lnTo>
                  <a:lnTo>
                    <a:pt x="93087" y="0"/>
                  </a:lnTo>
                  <a:lnTo>
                    <a:pt x="69338" y="2321"/>
                  </a:lnTo>
                  <a:lnTo>
                    <a:pt x="50248" y="8594"/>
                  </a:lnTo>
                  <a:lnTo>
                    <a:pt x="13639" y="26455"/>
                  </a:lnTo>
                  <a:lnTo>
                    <a:pt x="3955" y="34364"/>
                  </a:lnTo>
                  <a:lnTo>
                    <a:pt x="606" y="46705"/>
                  </a:lnTo>
                  <a:lnTo>
                    <a:pt x="0" y="60421"/>
                  </a:lnTo>
                  <a:lnTo>
                    <a:pt x="1073" y="64078"/>
                  </a:lnTo>
                  <a:lnTo>
                    <a:pt x="2670" y="66517"/>
                  </a:lnTo>
                  <a:lnTo>
                    <a:pt x="36267" y="92731"/>
                  </a:lnTo>
                  <a:lnTo>
                    <a:pt x="68838" y="111638"/>
                  </a:lnTo>
                  <a:lnTo>
                    <a:pt x="103529" y="132158"/>
                  </a:lnTo>
                  <a:lnTo>
                    <a:pt x="141902" y="160511"/>
                  </a:lnTo>
                  <a:lnTo>
                    <a:pt x="150992" y="170974"/>
                  </a:lnTo>
                  <a:lnTo>
                    <a:pt x="157973" y="184443"/>
                  </a:lnTo>
                  <a:lnTo>
                    <a:pt x="159305" y="189976"/>
                  </a:lnTo>
                  <a:lnTo>
                    <a:pt x="158434" y="198474"/>
                  </a:lnTo>
                  <a:lnTo>
                    <a:pt x="152753" y="205191"/>
                  </a:lnTo>
                  <a:lnTo>
                    <a:pt x="148771" y="208217"/>
                  </a:lnTo>
                  <a:lnTo>
                    <a:pt x="143469" y="209353"/>
                  </a:lnTo>
                  <a:lnTo>
                    <a:pt x="124248" y="206736"/>
                  </a:lnTo>
                  <a:lnTo>
                    <a:pt x="106989" y="199494"/>
                  </a:lnTo>
                  <a:lnTo>
                    <a:pt x="96082" y="191239"/>
                  </a:lnTo>
                  <a:lnTo>
                    <a:pt x="90060" y="181691"/>
                  </a:lnTo>
                  <a:lnTo>
                    <a:pt x="88453" y="176676"/>
                  </a:lnTo>
                  <a:lnTo>
                    <a:pt x="92211" y="138705"/>
                  </a:lnTo>
                  <a:lnTo>
                    <a:pt x="101446" y="101545"/>
                  </a:lnTo>
                  <a:lnTo>
                    <a:pt x="110737" y="63055"/>
                  </a:lnTo>
                  <a:lnTo>
                    <a:pt x="122504" y="33254"/>
                  </a:lnTo>
                  <a:lnTo>
                    <a:pt x="132866" y="158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7"/>
            <p:cNvSpPr/>
            <p:nvPr>
              <p:custDataLst>
                <p:tags r:id="rId20"/>
              </p:custDataLst>
            </p:nvPr>
          </p:nvSpPr>
          <p:spPr>
            <a:xfrm>
              <a:off x="4937125" y="4540250"/>
              <a:ext cx="2428876" cy="87314"/>
            </a:xfrm>
            <a:custGeom>
              <a:avLst/>
              <a:gdLst/>
              <a:ahLst/>
              <a:cxnLst/>
              <a:rect l="0" t="0" r="0" b="0"/>
              <a:pathLst>
                <a:path w="2428876" h="87314">
                  <a:moveTo>
                    <a:pt x="2428875" y="0"/>
                  </a:moveTo>
                  <a:lnTo>
                    <a:pt x="2428875" y="0"/>
                  </a:lnTo>
                  <a:lnTo>
                    <a:pt x="2392505" y="0"/>
                  </a:lnTo>
                  <a:lnTo>
                    <a:pt x="2360519" y="0"/>
                  </a:lnTo>
                  <a:lnTo>
                    <a:pt x="2328854" y="0"/>
                  </a:lnTo>
                  <a:lnTo>
                    <a:pt x="2295856" y="0"/>
                  </a:lnTo>
                  <a:lnTo>
                    <a:pt x="2261188" y="0"/>
                  </a:lnTo>
                  <a:lnTo>
                    <a:pt x="2225275" y="0"/>
                  </a:lnTo>
                  <a:lnTo>
                    <a:pt x="2189221" y="0"/>
                  </a:lnTo>
                  <a:lnTo>
                    <a:pt x="2155313" y="0"/>
                  </a:lnTo>
                  <a:lnTo>
                    <a:pt x="2123806" y="2351"/>
                  </a:lnTo>
                  <a:lnTo>
                    <a:pt x="2084190" y="6282"/>
                  </a:lnTo>
                  <a:lnTo>
                    <a:pt x="2045993" y="9799"/>
                  </a:lnTo>
                  <a:lnTo>
                    <a:pt x="2010864" y="14075"/>
                  </a:lnTo>
                  <a:lnTo>
                    <a:pt x="1973997" y="17693"/>
                  </a:lnTo>
                  <a:lnTo>
                    <a:pt x="1936909" y="24352"/>
                  </a:lnTo>
                  <a:lnTo>
                    <a:pt x="1904188" y="28462"/>
                  </a:lnTo>
                  <a:lnTo>
                    <a:pt x="1869067" y="30288"/>
                  </a:lnTo>
                  <a:lnTo>
                    <a:pt x="1839935" y="33453"/>
                  </a:lnTo>
                  <a:lnTo>
                    <a:pt x="1812582" y="36916"/>
                  </a:lnTo>
                  <a:lnTo>
                    <a:pt x="1779846" y="38455"/>
                  </a:lnTo>
                  <a:lnTo>
                    <a:pt x="1743563" y="43536"/>
                  </a:lnTo>
                  <a:lnTo>
                    <a:pt x="1711841" y="46414"/>
                  </a:lnTo>
                  <a:lnTo>
                    <a:pt x="1680101" y="47266"/>
                  </a:lnTo>
                  <a:lnTo>
                    <a:pt x="1648353" y="47518"/>
                  </a:lnTo>
                  <a:lnTo>
                    <a:pt x="1616604" y="47593"/>
                  </a:lnTo>
                  <a:lnTo>
                    <a:pt x="1584854" y="51829"/>
                  </a:lnTo>
                  <a:lnTo>
                    <a:pt x="1553104" y="54456"/>
                  </a:lnTo>
                  <a:lnTo>
                    <a:pt x="1521354" y="55235"/>
                  </a:lnTo>
                  <a:lnTo>
                    <a:pt x="1489604" y="55465"/>
                  </a:lnTo>
                  <a:lnTo>
                    <a:pt x="1457854" y="55533"/>
                  </a:lnTo>
                  <a:lnTo>
                    <a:pt x="1426104" y="55554"/>
                  </a:lnTo>
                  <a:lnTo>
                    <a:pt x="1394354" y="55560"/>
                  </a:lnTo>
                  <a:lnTo>
                    <a:pt x="1358390" y="51348"/>
                  </a:lnTo>
                  <a:lnTo>
                    <a:pt x="1324020" y="52941"/>
                  </a:lnTo>
                  <a:lnTo>
                    <a:pt x="1291494" y="50572"/>
                  </a:lnTo>
                  <a:lnTo>
                    <a:pt x="1259514" y="48498"/>
                  </a:lnTo>
                  <a:lnTo>
                    <a:pt x="1227695" y="47884"/>
                  </a:lnTo>
                  <a:lnTo>
                    <a:pt x="1191711" y="47701"/>
                  </a:lnTo>
                  <a:lnTo>
                    <a:pt x="1157334" y="47648"/>
                  </a:lnTo>
                  <a:lnTo>
                    <a:pt x="1124806" y="47632"/>
                  </a:lnTo>
                  <a:lnTo>
                    <a:pt x="1092826" y="47627"/>
                  </a:lnTo>
                  <a:lnTo>
                    <a:pt x="1056794" y="47625"/>
                  </a:lnTo>
                  <a:lnTo>
                    <a:pt x="1022403" y="47625"/>
                  </a:lnTo>
                  <a:lnTo>
                    <a:pt x="989871" y="47625"/>
                  </a:lnTo>
                  <a:lnTo>
                    <a:pt x="957889" y="47625"/>
                  </a:lnTo>
                  <a:lnTo>
                    <a:pt x="926070" y="47625"/>
                  </a:lnTo>
                  <a:lnTo>
                    <a:pt x="894300" y="47625"/>
                  </a:lnTo>
                  <a:lnTo>
                    <a:pt x="858331" y="51838"/>
                  </a:lnTo>
                  <a:lnTo>
                    <a:pt x="823958" y="54459"/>
                  </a:lnTo>
                  <a:lnTo>
                    <a:pt x="791431" y="55235"/>
                  </a:lnTo>
                  <a:lnTo>
                    <a:pt x="755236" y="55465"/>
                  </a:lnTo>
                  <a:lnTo>
                    <a:pt x="720799" y="55533"/>
                  </a:lnTo>
                  <a:lnTo>
                    <a:pt x="688252" y="55554"/>
                  </a:lnTo>
                  <a:lnTo>
                    <a:pt x="652052" y="55560"/>
                  </a:lnTo>
                  <a:lnTo>
                    <a:pt x="617612" y="55562"/>
                  </a:lnTo>
                  <a:lnTo>
                    <a:pt x="585064" y="59776"/>
                  </a:lnTo>
                  <a:lnTo>
                    <a:pt x="553078" y="62396"/>
                  </a:lnTo>
                  <a:lnTo>
                    <a:pt x="521258" y="63173"/>
                  </a:lnTo>
                  <a:lnTo>
                    <a:pt x="489488" y="63403"/>
                  </a:lnTo>
                  <a:lnTo>
                    <a:pt x="457731" y="63471"/>
                  </a:lnTo>
                  <a:lnTo>
                    <a:pt x="425980" y="63491"/>
                  </a:lnTo>
                  <a:lnTo>
                    <a:pt x="394229" y="67711"/>
                  </a:lnTo>
                  <a:lnTo>
                    <a:pt x="357351" y="70701"/>
                  </a:lnTo>
                  <a:lnTo>
                    <a:pt x="319362" y="73644"/>
                  </a:lnTo>
                  <a:lnTo>
                    <a:pt x="286117" y="78242"/>
                  </a:lnTo>
                  <a:lnTo>
                    <a:pt x="246853" y="80033"/>
                  </a:lnTo>
                  <a:lnTo>
                    <a:pt x="209450" y="84764"/>
                  </a:lnTo>
                  <a:lnTo>
                    <a:pt x="180401" y="86180"/>
                  </a:lnTo>
                  <a:lnTo>
                    <a:pt x="142724" y="86976"/>
                  </a:lnTo>
                  <a:lnTo>
                    <a:pt x="109298" y="87246"/>
                  </a:lnTo>
                  <a:lnTo>
                    <a:pt x="72906" y="87299"/>
                  </a:lnTo>
                  <a:lnTo>
                    <a:pt x="33843" y="87311"/>
                  </a:lnTo>
                  <a:lnTo>
                    <a:pt x="0" y="87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8"/>
            <p:cNvSpPr/>
            <p:nvPr>
              <p:custDataLst>
                <p:tags r:id="rId21"/>
              </p:custDataLst>
            </p:nvPr>
          </p:nvSpPr>
          <p:spPr>
            <a:xfrm>
              <a:off x="6024563" y="4667941"/>
              <a:ext cx="172100" cy="181873"/>
            </a:xfrm>
            <a:custGeom>
              <a:avLst/>
              <a:gdLst/>
              <a:ahLst/>
              <a:cxnLst/>
              <a:rect l="0" t="0" r="0" b="0"/>
              <a:pathLst>
                <a:path w="172100" h="181873">
                  <a:moveTo>
                    <a:pt x="0" y="31059"/>
                  </a:moveTo>
                  <a:lnTo>
                    <a:pt x="0" y="31059"/>
                  </a:lnTo>
                  <a:lnTo>
                    <a:pt x="0" y="20011"/>
                  </a:lnTo>
                  <a:lnTo>
                    <a:pt x="2645" y="17520"/>
                  </a:lnTo>
                  <a:lnTo>
                    <a:pt x="28928" y="4560"/>
                  </a:lnTo>
                  <a:lnTo>
                    <a:pt x="65752" y="0"/>
                  </a:lnTo>
                  <a:lnTo>
                    <a:pt x="99601" y="217"/>
                  </a:lnTo>
                  <a:lnTo>
                    <a:pt x="131297" y="6147"/>
                  </a:lnTo>
                  <a:lnTo>
                    <a:pt x="135156" y="8277"/>
                  </a:lnTo>
                  <a:lnTo>
                    <a:pt x="137729" y="11461"/>
                  </a:lnTo>
                  <a:lnTo>
                    <a:pt x="139444" y="15347"/>
                  </a:lnTo>
                  <a:lnTo>
                    <a:pt x="138824" y="18821"/>
                  </a:lnTo>
                  <a:lnTo>
                    <a:pt x="120477" y="37701"/>
                  </a:lnTo>
                  <a:lnTo>
                    <a:pt x="112929" y="42830"/>
                  </a:lnTo>
                  <a:lnTo>
                    <a:pt x="87223" y="58186"/>
                  </a:lnTo>
                  <a:lnTo>
                    <a:pt x="76506" y="67515"/>
                  </a:lnTo>
                  <a:lnTo>
                    <a:pt x="73690" y="73132"/>
                  </a:lnTo>
                  <a:lnTo>
                    <a:pt x="73820" y="74982"/>
                  </a:lnTo>
                  <a:lnTo>
                    <a:pt x="74790" y="76216"/>
                  </a:lnTo>
                  <a:lnTo>
                    <a:pt x="76318" y="77039"/>
                  </a:lnTo>
                  <a:lnTo>
                    <a:pt x="108691" y="78359"/>
                  </a:lnTo>
                  <a:lnTo>
                    <a:pt x="142394" y="80971"/>
                  </a:lnTo>
                  <a:lnTo>
                    <a:pt x="161841" y="87299"/>
                  </a:lnTo>
                  <a:lnTo>
                    <a:pt x="168943" y="92214"/>
                  </a:lnTo>
                  <a:lnTo>
                    <a:pt x="172099" y="97339"/>
                  </a:lnTo>
                  <a:lnTo>
                    <a:pt x="172059" y="99940"/>
                  </a:lnTo>
                  <a:lnTo>
                    <a:pt x="169662" y="105182"/>
                  </a:lnTo>
                  <a:lnTo>
                    <a:pt x="154601" y="121188"/>
                  </a:lnTo>
                  <a:lnTo>
                    <a:pt x="132288" y="133758"/>
                  </a:lnTo>
                  <a:lnTo>
                    <a:pt x="98450" y="148946"/>
                  </a:lnTo>
                  <a:lnTo>
                    <a:pt x="59914" y="161563"/>
                  </a:lnTo>
                  <a:lnTo>
                    <a:pt x="0" y="181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9"/>
            <p:cNvSpPr/>
            <p:nvPr>
              <p:custDataLst>
                <p:tags r:id="rId22"/>
              </p:custDataLst>
            </p:nvPr>
          </p:nvSpPr>
          <p:spPr>
            <a:xfrm>
              <a:off x="7508875" y="4516765"/>
              <a:ext cx="111125" cy="7611"/>
            </a:xfrm>
            <a:custGeom>
              <a:avLst/>
              <a:gdLst/>
              <a:ahLst/>
              <a:cxnLst/>
              <a:rect l="0" t="0" r="0" b="0"/>
              <a:pathLst>
                <a:path w="111125" h="7611">
                  <a:moveTo>
                    <a:pt x="111124" y="7610"/>
                  </a:moveTo>
                  <a:lnTo>
                    <a:pt x="111124" y="7610"/>
                  </a:lnTo>
                  <a:lnTo>
                    <a:pt x="85222" y="1328"/>
                  </a:lnTo>
                  <a:lnTo>
                    <a:pt x="50936" y="0"/>
                  </a:lnTo>
                  <a:lnTo>
                    <a:pt x="0" y="76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20"/>
            <p:cNvSpPr/>
            <p:nvPr>
              <p:custDataLst>
                <p:tags r:id="rId23"/>
              </p:custDataLst>
            </p:nvPr>
          </p:nvSpPr>
          <p:spPr>
            <a:xfrm>
              <a:off x="7524749" y="4579938"/>
              <a:ext cx="87314" cy="15875"/>
            </a:xfrm>
            <a:custGeom>
              <a:avLst/>
              <a:gdLst/>
              <a:ahLst/>
              <a:cxnLst/>
              <a:rect l="0" t="0" r="0" b="0"/>
              <a:pathLst>
                <a:path w="87314" h="15875">
                  <a:moveTo>
                    <a:pt x="87313" y="0"/>
                  </a:moveTo>
                  <a:lnTo>
                    <a:pt x="87313" y="0"/>
                  </a:lnTo>
                  <a:lnTo>
                    <a:pt x="61410" y="6281"/>
                  </a:lnTo>
                  <a:lnTo>
                    <a:pt x="0" y="15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21"/>
          <p:cNvSpPr/>
          <p:nvPr>
            <p:custDataLst>
              <p:tags r:id="rId6"/>
            </p:custDataLst>
          </p:nvPr>
        </p:nvSpPr>
        <p:spPr>
          <a:xfrm>
            <a:off x="5921375" y="4278313"/>
            <a:ext cx="15876" cy="166688"/>
          </a:xfrm>
          <a:custGeom>
            <a:avLst/>
            <a:gdLst/>
            <a:ahLst/>
            <a:cxnLst/>
            <a:rect l="0" t="0" r="0" b="0"/>
            <a:pathLst>
              <a:path w="15876" h="166688">
                <a:moveTo>
                  <a:pt x="0" y="0"/>
                </a:moveTo>
                <a:lnTo>
                  <a:pt x="0" y="0"/>
                </a:lnTo>
                <a:lnTo>
                  <a:pt x="882" y="13555"/>
                </a:lnTo>
                <a:lnTo>
                  <a:pt x="6282" y="45500"/>
                </a:lnTo>
                <a:lnTo>
                  <a:pt x="7446" y="78745"/>
                </a:lnTo>
                <a:lnTo>
                  <a:pt x="10144" y="110937"/>
                </a:lnTo>
                <a:lnTo>
                  <a:pt x="15875" y="16668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ARTInkShape-22"/>
          <p:cNvSpPr/>
          <p:nvPr>
            <p:custDataLst>
              <p:tags r:id="rId7"/>
            </p:custDataLst>
          </p:nvPr>
        </p:nvSpPr>
        <p:spPr>
          <a:xfrm>
            <a:off x="6762750" y="4286250"/>
            <a:ext cx="23814" cy="182564"/>
          </a:xfrm>
          <a:custGeom>
            <a:avLst/>
            <a:gdLst/>
            <a:ahLst/>
            <a:cxnLst/>
            <a:rect l="0" t="0" r="0" b="0"/>
            <a:pathLst>
              <a:path w="23814" h="182564">
                <a:moveTo>
                  <a:pt x="0" y="0"/>
                </a:moveTo>
                <a:lnTo>
                  <a:pt x="0" y="0"/>
                </a:lnTo>
                <a:lnTo>
                  <a:pt x="4213" y="4213"/>
                </a:lnTo>
                <a:lnTo>
                  <a:pt x="16081" y="39632"/>
                </a:lnTo>
                <a:lnTo>
                  <a:pt x="22285" y="67213"/>
                </a:lnTo>
                <a:lnTo>
                  <a:pt x="23612" y="106028"/>
                </a:lnTo>
                <a:lnTo>
                  <a:pt x="23785" y="139231"/>
                </a:lnTo>
                <a:lnTo>
                  <a:pt x="23813" y="18256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ARTInkShape-23"/>
          <p:cNvSpPr/>
          <p:nvPr>
            <p:custDataLst>
              <p:tags r:id="rId8"/>
            </p:custDataLst>
          </p:nvPr>
        </p:nvSpPr>
        <p:spPr>
          <a:xfrm>
            <a:off x="7815033" y="4341909"/>
            <a:ext cx="207973" cy="324713"/>
          </a:xfrm>
          <a:custGeom>
            <a:avLst/>
            <a:gdLst/>
            <a:ahLst/>
            <a:cxnLst/>
            <a:rect l="0" t="0" r="0" b="0"/>
            <a:pathLst>
              <a:path w="207973" h="324713">
                <a:moveTo>
                  <a:pt x="193905" y="7841"/>
                </a:moveTo>
                <a:lnTo>
                  <a:pt x="193905" y="7841"/>
                </a:lnTo>
                <a:lnTo>
                  <a:pt x="189690" y="3627"/>
                </a:lnTo>
                <a:lnTo>
                  <a:pt x="154272" y="394"/>
                </a:lnTo>
                <a:lnTo>
                  <a:pt x="118263" y="0"/>
                </a:lnTo>
                <a:lnTo>
                  <a:pt x="79264" y="6199"/>
                </a:lnTo>
                <a:lnTo>
                  <a:pt x="40170" y="10048"/>
                </a:lnTo>
                <a:lnTo>
                  <a:pt x="18414" y="18785"/>
                </a:lnTo>
                <a:lnTo>
                  <a:pt x="5666" y="26815"/>
                </a:lnTo>
                <a:lnTo>
                  <a:pt x="0" y="33325"/>
                </a:lnTo>
                <a:lnTo>
                  <a:pt x="254" y="38060"/>
                </a:lnTo>
                <a:lnTo>
                  <a:pt x="5238" y="50375"/>
                </a:lnTo>
                <a:lnTo>
                  <a:pt x="22174" y="67971"/>
                </a:lnTo>
                <a:lnTo>
                  <a:pt x="56174" y="88836"/>
                </a:lnTo>
                <a:lnTo>
                  <a:pt x="95783" y="113681"/>
                </a:lnTo>
                <a:lnTo>
                  <a:pt x="128956" y="131511"/>
                </a:lnTo>
                <a:lnTo>
                  <a:pt x="165323" y="162354"/>
                </a:lnTo>
                <a:lnTo>
                  <a:pt x="193831" y="194614"/>
                </a:lnTo>
                <a:lnTo>
                  <a:pt x="203682" y="219677"/>
                </a:lnTo>
                <a:lnTo>
                  <a:pt x="207972" y="249446"/>
                </a:lnTo>
                <a:lnTo>
                  <a:pt x="206625" y="263093"/>
                </a:lnTo>
                <a:lnTo>
                  <a:pt x="194359" y="287469"/>
                </a:lnTo>
                <a:lnTo>
                  <a:pt x="174950" y="310543"/>
                </a:lnTo>
                <a:lnTo>
                  <a:pt x="164607" y="318176"/>
                </a:lnTo>
                <a:lnTo>
                  <a:pt x="140440" y="323218"/>
                </a:lnTo>
                <a:lnTo>
                  <a:pt x="106725" y="324712"/>
                </a:lnTo>
                <a:lnTo>
                  <a:pt x="88718" y="320357"/>
                </a:lnTo>
                <a:lnTo>
                  <a:pt x="62785" y="303189"/>
                </a:lnTo>
                <a:lnTo>
                  <a:pt x="56255" y="295505"/>
                </a:lnTo>
                <a:lnTo>
                  <a:pt x="54513" y="292221"/>
                </a:lnTo>
                <a:lnTo>
                  <a:pt x="52062" y="274958"/>
                </a:lnTo>
                <a:lnTo>
                  <a:pt x="57570" y="241729"/>
                </a:lnTo>
                <a:lnTo>
                  <a:pt x="73928" y="208050"/>
                </a:lnTo>
                <a:lnTo>
                  <a:pt x="92600" y="175458"/>
                </a:lnTo>
                <a:lnTo>
                  <a:pt x="118701" y="140508"/>
                </a:lnTo>
                <a:lnTo>
                  <a:pt x="147603" y="101236"/>
                </a:lnTo>
                <a:lnTo>
                  <a:pt x="193905" y="4752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9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weighted mean is used when some of the data is “more important” than other values.</a:t>
            </a:r>
          </a:p>
          <a:p>
            <a:r>
              <a:rPr lang="en-US" dirty="0" smtClean="0"/>
              <a:t>Values are broken down into </a:t>
            </a:r>
            <a:r>
              <a:rPr lang="en-US" b="1" dirty="0" smtClean="0"/>
              <a:t>categories</a:t>
            </a:r>
            <a:r>
              <a:rPr lang="en-US" dirty="0" smtClean="0"/>
              <a:t>, and each category has a weight</a:t>
            </a:r>
          </a:p>
          <a:p>
            <a:r>
              <a:rPr lang="en-US" dirty="0" smtClean="0"/>
              <a:t>To determine the weighted mean: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Determine the mean of values in each category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Multiply the mean by the weight of the category (as a decimal!)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Add those values together.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6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English course, assignments are worth 40%, essays are worth 30% and the final exam is worth 30%</a:t>
            </a:r>
          </a:p>
          <a:p>
            <a:r>
              <a:rPr lang="en-US" dirty="0" smtClean="0"/>
              <a:t>Amy’s marks over the semester are:</a:t>
            </a:r>
          </a:p>
          <a:p>
            <a:pPr marL="68580" indent="0">
              <a:buNone/>
            </a:pPr>
            <a:r>
              <a:rPr lang="en-US" dirty="0" smtClean="0"/>
              <a:t>Exam: 67%</a:t>
            </a:r>
          </a:p>
          <a:p>
            <a:pPr marL="68580" indent="0">
              <a:buNone/>
            </a:pPr>
            <a:r>
              <a:rPr lang="en-US" dirty="0" smtClean="0"/>
              <a:t>Essays: 58%, 91% and 67%</a:t>
            </a:r>
          </a:p>
          <a:p>
            <a:pPr marL="68580" indent="0">
              <a:buNone/>
            </a:pPr>
            <a:r>
              <a:rPr lang="en-US" dirty="0" smtClean="0"/>
              <a:t>Assignments: 55%, 78%, 25%, 60% and 85%</a:t>
            </a:r>
          </a:p>
          <a:p>
            <a:r>
              <a:rPr lang="en-US" dirty="0" smtClean="0"/>
              <a:t>Determine Amy’s mark using the weighted mean.</a:t>
            </a:r>
            <a:endParaRPr lang="en-US" dirty="0"/>
          </a:p>
        </p:txBody>
      </p:sp>
      <p:grpSp>
        <p:nvGrpSpPr>
          <p:cNvPr id="163" name="SMARTInkShape-Group43"/>
          <p:cNvGrpSpPr/>
          <p:nvPr/>
        </p:nvGrpSpPr>
        <p:grpSpPr>
          <a:xfrm>
            <a:off x="6889750" y="5715000"/>
            <a:ext cx="593720" cy="325438"/>
            <a:chOff x="6889750" y="5715000"/>
            <a:chExt cx="593720" cy="325438"/>
          </a:xfrm>
        </p:grpSpPr>
        <p:sp>
          <p:nvSpPr>
            <p:cNvPr id="156" name="SMARTInkShape-153"/>
            <p:cNvSpPr/>
            <p:nvPr>
              <p:custDataLst>
                <p:tags r:id="rId123"/>
              </p:custDataLst>
            </p:nvPr>
          </p:nvSpPr>
          <p:spPr>
            <a:xfrm>
              <a:off x="7429499" y="5849937"/>
              <a:ext cx="53971" cy="71274"/>
            </a:xfrm>
            <a:custGeom>
              <a:avLst/>
              <a:gdLst/>
              <a:ahLst/>
              <a:cxnLst/>
              <a:rect l="0" t="0" r="0" b="0"/>
              <a:pathLst>
                <a:path w="53971" h="71274">
                  <a:moveTo>
                    <a:pt x="15875" y="31751"/>
                  </a:moveTo>
                  <a:lnTo>
                    <a:pt x="15875" y="31751"/>
                  </a:lnTo>
                  <a:lnTo>
                    <a:pt x="11662" y="31751"/>
                  </a:lnTo>
                  <a:lnTo>
                    <a:pt x="10420" y="32632"/>
                  </a:lnTo>
                  <a:lnTo>
                    <a:pt x="9593" y="34102"/>
                  </a:lnTo>
                  <a:lnTo>
                    <a:pt x="8265" y="42798"/>
                  </a:lnTo>
                  <a:lnTo>
                    <a:pt x="7947" y="69555"/>
                  </a:lnTo>
                  <a:lnTo>
                    <a:pt x="8826" y="70182"/>
                  </a:lnTo>
                  <a:lnTo>
                    <a:pt x="15159" y="71066"/>
                  </a:lnTo>
                  <a:lnTo>
                    <a:pt x="23200" y="71273"/>
                  </a:lnTo>
                  <a:lnTo>
                    <a:pt x="30302" y="69013"/>
                  </a:lnTo>
                  <a:lnTo>
                    <a:pt x="42048" y="60375"/>
                  </a:lnTo>
                  <a:lnTo>
                    <a:pt x="50186" y="48561"/>
                  </a:lnTo>
                  <a:lnTo>
                    <a:pt x="53970" y="38102"/>
                  </a:lnTo>
                  <a:lnTo>
                    <a:pt x="52737" y="34221"/>
                  </a:lnTo>
                  <a:lnTo>
                    <a:pt x="33328" y="10212"/>
                  </a:lnTo>
                  <a:lnTo>
                    <a:pt x="25690" y="4539"/>
                  </a:lnTo>
                  <a:lnTo>
                    <a:pt x="18474" y="20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54"/>
            <p:cNvSpPr/>
            <p:nvPr>
              <p:custDataLst>
                <p:tags r:id="rId124"/>
              </p:custDataLst>
            </p:nvPr>
          </p:nvSpPr>
          <p:spPr>
            <a:xfrm>
              <a:off x="7397749" y="5715000"/>
              <a:ext cx="71439" cy="261939"/>
            </a:xfrm>
            <a:custGeom>
              <a:avLst/>
              <a:gdLst/>
              <a:ahLst/>
              <a:cxnLst/>
              <a:rect l="0" t="0" r="0" b="0"/>
              <a:pathLst>
                <a:path w="71439" h="261939">
                  <a:moveTo>
                    <a:pt x="71438" y="0"/>
                  </a:moveTo>
                  <a:lnTo>
                    <a:pt x="71438" y="0"/>
                  </a:lnTo>
                  <a:lnTo>
                    <a:pt x="55357" y="18433"/>
                  </a:lnTo>
                  <a:lnTo>
                    <a:pt x="43188" y="47242"/>
                  </a:lnTo>
                  <a:lnTo>
                    <a:pt x="35936" y="78040"/>
                  </a:lnTo>
                  <a:lnTo>
                    <a:pt x="31695" y="115434"/>
                  </a:lnTo>
                  <a:lnTo>
                    <a:pt x="23739" y="152026"/>
                  </a:lnTo>
                  <a:lnTo>
                    <a:pt x="18598" y="165478"/>
                  </a:lnTo>
                  <a:lnTo>
                    <a:pt x="11710" y="200289"/>
                  </a:lnTo>
                  <a:lnTo>
                    <a:pt x="0" y="261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55"/>
            <p:cNvSpPr/>
            <p:nvPr>
              <p:custDataLst>
                <p:tags r:id="rId125"/>
              </p:custDataLst>
            </p:nvPr>
          </p:nvSpPr>
          <p:spPr>
            <a:xfrm>
              <a:off x="7350124" y="5770563"/>
              <a:ext cx="58882" cy="71186"/>
            </a:xfrm>
            <a:custGeom>
              <a:avLst/>
              <a:gdLst/>
              <a:ahLst/>
              <a:cxnLst/>
              <a:rect l="0" t="0" r="0" b="0"/>
              <a:pathLst>
                <a:path w="58882" h="71186">
                  <a:moveTo>
                    <a:pt x="47625" y="0"/>
                  </a:moveTo>
                  <a:lnTo>
                    <a:pt x="47625" y="0"/>
                  </a:lnTo>
                  <a:lnTo>
                    <a:pt x="43412" y="0"/>
                  </a:lnTo>
                  <a:lnTo>
                    <a:pt x="38992" y="4703"/>
                  </a:lnTo>
                  <a:lnTo>
                    <a:pt x="21127" y="34696"/>
                  </a:lnTo>
                  <a:lnTo>
                    <a:pt x="16912" y="52290"/>
                  </a:lnTo>
                  <a:lnTo>
                    <a:pt x="16012" y="68567"/>
                  </a:lnTo>
                  <a:lnTo>
                    <a:pt x="16849" y="69524"/>
                  </a:lnTo>
                  <a:lnTo>
                    <a:pt x="20129" y="70586"/>
                  </a:lnTo>
                  <a:lnTo>
                    <a:pt x="26936" y="71185"/>
                  </a:lnTo>
                  <a:lnTo>
                    <a:pt x="34314" y="66621"/>
                  </a:lnTo>
                  <a:lnTo>
                    <a:pt x="57894" y="45161"/>
                  </a:lnTo>
                  <a:lnTo>
                    <a:pt x="58881" y="41572"/>
                  </a:lnTo>
                  <a:lnTo>
                    <a:pt x="57625" y="32882"/>
                  </a:lnTo>
                  <a:lnTo>
                    <a:pt x="51961" y="22285"/>
                  </a:lnTo>
                  <a:lnTo>
                    <a:pt x="40482" y="13560"/>
                  </a:lnTo>
                  <a:lnTo>
                    <a:pt x="30124" y="960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56"/>
            <p:cNvSpPr/>
            <p:nvPr>
              <p:custDataLst>
                <p:tags r:id="rId126"/>
              </p:custDataLst>
            </p:nvPr>
          </p:nvSpPr>
          <p:spPr>
            <a:xfrm>
              <a:off x="7255242" y="5794375"/>
              <a:ext cx="94638" cy="182269"/>
            </a:xfrm>
            <a:custGeom>
              <a:avLst/>
              <a:gdLst/>
              <a:ahLst/>
              <a:cxnLst/>
              <a:rect l="0" t="0" r="0" b="0"/>
              <a:pathLst>
                <a:path w="94638" h="182269">
                  <a:moveTo>
                    <a:pt x="55196" y="0"/>
                  </a:moveTo>
                  <a:lnTo>
                    <a:pt x="55196" y="0"/>
                  </a:lnTo>
                  <a:lnTo>
                    <a:pt x="44147" y="0"/>
                  </a:lnTo>
                  <a:lnTo>
                    <a:pt x="41657" y="1764"/>
                  </a:lnTo>
                  <a:lnTo>
                    <a:pt x="36537" y="8429"/>
                  </a:lnTo>
                  <a:lnTo>
                    <a:pt x="33674" y="17269"/>
                  </a:lnTo>
                  <a:lnTo>
                    <a:pt x="27621" y="41530"/>
                  </a:lnTo>
                  <a:lnTo>
                    <a:pt x="11032" y="79190"/>
                  </a:lnTo>
                  <a:lnTo>
                    <a:pt x="2420" y="113616"/>
                  </a:lnTo>
                  <a:lnTo>
                    <a:pt x="183" y="147123"/>
                  </a:lnTo>
                  <a:lnTo>
                    <a:pt x="0" y="153644"/>
                  </a:lnTo>
                  <a:lnTo>
                    <a:pt x="4500" y="165594"/>
                  </a:lnTo>
                  <a:lnTo>
                    <a:pt x="11497" y="175020"/>
                  </a:lnTo>
                  <a:lnTo>
                    <a:pt x="17547" y="179210"/>
                  </a:lnTo>
                  <a:lnTo>
                    <a:pt x="34954" y="181900"/>
                  </a:lnTo>
                  <a:lnTo>
                    <a:pt x="45023" y="182268"/>
                  </a:lnTo>
                  <a:lnTo>
                    <a:pt x="55378" y="177728"/>
                  </a:lnTo>
                  <a:lnTo>
                    <a:pt x="85413" y="152073"/>
                  </a:lnTo>
                  <a:lnTo>
                    <a:pt x="90673" y="142258"/>
                  </a:lnTo>
                  <a:lnTo>
                    <a:pt x="94513" y="113423"/>
                  </a:lnTo>
                  <a:lnTo>
                    <a:pt x="94637" y="110011"/>
                  </a:lnTo>
                  <a:lnTo>
                    <a:pt x="92955" y="106854"/>
                  </a:lnTo>
                  <a:lnTo>
                    <a:pt x="86383" y="100995"/>
                  </a:lnTo>
                  <a:lnTo>
                    <a:pt x="79934" y="97803"/>
                  </a:lnTo>
                  <a:lnTo>
                    <a:pt x="76979" y="96951"/>
                  </a:lnTo>
                  <a:lnTo>
                    <a:pt x="74128" y="97267"/>
                  </a:lnTo>
                  <a:lnTo>
                    <a:pt x="68608" y="99968"/>
                  </a:lnTo>
                  <a:lnTo>
                    <a:pt x="48353" y="118166"/>
                  </a:lnTo>
                  <a:lnTo>
                    <a:pt x="43335" y="127777"/>
                  </a:lnTo>
                  <a:lnTo>
                    <a:pt x="31383" y="174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57"/>
            <p:cNvSpPr/>
            <p:nvPr>
              <p:custDataLst>
                <p:tags r:id="rId127"/>
              </p:custDataLst>
            </p:nvPr>
          </p:nvSpPr>
          <p:spPr>
            <a:xfrm>
              <a:off x="7088350" y="5794375"/>
              <a:ext cx="126718" cy="246063"/>
            </a:xfrm>
            <a:custGeom>
              <a:avLst/>
              <a:gdLst/>
              <a:ahLst/>
              <a:cxnLst/>
              <a:rect l="0" t="0" r="0" b="0"/>
              <a:pathLst>
                <a:path w="126718" h="246063">
                  <a:moveTo>
                    <a:pt x="31588" y="0"/>
                  </a:moveTo>
                  <a:lnTo>
                    <a:pt x="31588" y="0"/>
                  </a:lnTo>
                  <a:lnTo>
                    <a:pt x="15506" y="34515"/>
                  </a:lnTo>
                  <a:lnTo>
                    <a:pt x="6101" y="73335"/>
                  </a:lnTo>
                  <a:lnTo>
                    <a:pt x="663" y="105920"/>
                  </a:lnTo>
                  <a:lnTo>
                    <a:pt x="0" y="140182"/>
                  </a:lnTo>
                  <a:lnTo>
                    <a:pt x="2237" y="171475"/>
                  </a:lnTo>
                  <a:lnTo>
                    <a:pt x="10895" y="205752"/>
                  </a:lnTo>
                  <a:lnTo>
                    <a:pt x="22713" y="230003"/>
                  </a:lnTo>
                  <a:lnTo>
                    <a:pt x="29995" y="238925"/>
                  </a:lnTo>
                  <a:lnTo>
                    <a:pt x="33172" y="241303"/>
                  </a:lnTo>
                  <a:lnTo>
                    <a:pt x="41405" y="243948"/>
                  </a:lnTo>
                  <a:lnTo>
                    <a:pt x="46070" y="244652"/>
                  </a:lnTo>
                  <a:lnTo>
                    <a:pt x="55957" y="243084"/>
                  </a:lnTo>
                  <a:lnTo>
                    <a:pt x="80890" y="230676"/>
                  </a:lnTo>
                  <a:lnTo>
                    <a:pt x="109103" y="207727"/>
                  </a:lnTo>
                  <a:lnTo>
                    <a:pt x="114545" y="200214"/>
                  </a:lnTo>
                  <a:lnTo>
                    <a:pt x="125479" y="173186"/>
                  </a:lnTo>
                  <a:lnTo>
                    <a:pt x="126717" y="149375"/>
                  </a:lnTo>
                  <a:lnTo>
                    <a:pt x="124994" y="147208"/>
                  </a:lnTo>
                  <a:lnTo>
                    <a:pt x="118374" y="144799"/>
                  </a:lnTo>
                  <a:lnTo>
                    <a:pt x="108945" y="143447"/>
                  </a:lnTo>
                  <a:lnTo>
                    <a:pt x="91520" y="149324"/>
                  </a:lnTo>
                  <a:lnTo>
                    <a:pt x="76294" y="157328"/>
                  </a:lnTo>
                  <a:lnTo>
                    <a:pt x="61493" y="170480"/>
                  </a:lnTo>
                  <a:lnTo>
                    <a:pt x="45270" y="195943"/>
                  </a:lnTo>
                  <a:lnTo>
                    <a:pt x="31588" y="246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58"/>
            <p:cNvSpPr/>
            <p:nvPr>
              <p:custDataLst>
                <p:tags r:id="rId128"/>
              </p:custDataLst>
            </p:nvPr>
          </p:nvSpPr>
          <p:spPr>
            <a:xfrm>
              <a:off x="6889750" y="5953125"/>
              <a:ext cx="103188" cy="1"/>
            </a:xfrm>
            <a:custGeom>
              <a:avLst/>
              <a:gdLst/>
              <a:ahLst/>
              <a:cxnLst/>
              <a:rect l="0" t="0" r="0" b="0"/>
              <a:pathLst>
                <a:path w="103188" h="1">
                  <a:moveTo>
                    <a:pt x="103187" y="0"/>
                  </a:moveTo>
                  <a:lnTo>
                    <a:pt x="103187" y="0"/>
                  </a:lnTo>
                  <a:lnTo>
                    <a:pt x="63690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59"/>
            <p:cNvSpPr/>
            <p:nvPr>
              <p:custDataLst>
                <p:tags r:id="rId129"/>
              </p:custDataLst>
            </p:nvPr>
          </p:nvSpPr>
          <p:spPr>
            <a:xfrm>
              <a:off x="6897687" y="5865813"/>
              <a:ext cx="111127" cy="31750"/>
            </a:xfrm>
            <a:custGeom>
              <a:avLst/>
              <a:gdLst/>
              <a:ahLst/>
              <a:cxnLst/>
              <a:rect l="0" t="0" r="0" b="0"/>
              <a:pathLst>
                <a:path w="111127" h="31750">
                  <a:moveTo>
                    <a:pt x="111126" y="0"/>
                  </a:moveTo>
                  <a:lnTo>
                    <a:pt x="111126" y="0"/>
                  </a:lnTo>
                  <a:lnTo>
                    <a:pt x="106912" y="4212"/>
                  </a:lnTo>
                  <a:lnTo>
                    <a:pt x="102491" y="6281"/>
                  </a:lnTo>
                  <a:lnTo>
                    <a:pt x="69364" y="12053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4" name="SMARTInkShape-160"/>
          <p:cNvSpPr/>
          <p:nvPr>
            <p:custDataLst>
              <p:tags r:id="rId1"/>
            </p:custDataLst>
          </p:nvPr>
        </p:nvSpPr>
        <p:spPr>
          <a:xfrm>
            <a:off x="5992814" y="5762625"/>
            <a:ext cx="174623" cy="266419"/>
          </a:xfrm>
          <a:custGeom>
            <a:avLst/>
            <a:gdLst/>
            <a:ahLst/>
            <a:cxnLst/>
            <a:rect l="0" t="0" r="0" b="0"/>
            <a:pathLst>
              <a:path w="174623" h="266419">
                <a:moveTo>
                  <a:pt x="158749" y="0"/>
                </a:moveTo>
                <a:lnTo>
                  <a:pt x="158749" y="0"/>
                </a:lnTo>
                <a:lnTo>
                  <a:pt x="174620" y="0"/>
                </a:lnTo>
                <a:lnTo>
                  <a:pt x="174622" y="4213"/>
                </a:lnTo>
                <a:lnTo>
                  <a:pt x="173740" y="5454"/>
                </a:lnTo>
                <a:lnTo>
                  <a:pt x="172271" y="6282"/>
                </a:lnTo>
                <a:lnTo>
                  <a:pt x="147910" y="14210"/>
                </a:lnTo>
                <a:lnTo>
                  <a:pt x="137408" y="20575"/>
                </a:lnTo>
                <a:lnTo>
                  <a:pt x="105373" y="25975"/>
                </a:lnTo>
                <a:lnTo>
                  <a:pt x="98866" y="29183"/>
                </a:lnTo>
                <a:lnTo>
                  <a:pt x="82105" y="32407"/>
                </a:lnTo>
                <a:lnTo>
                  <a:pt x="71453" y="37988"/>
                </a:lnTo>
                <a:lnTo>
                  <a:pt x="43875" y="39678"/>
                </a:lnTo>
                <a:lnTo>
                  <a:pt x="42478" y="40563"/>
                </a:lnTo>
                <a:lnTo>
                  <a:pt x="41548" y="42035"/>
                </a:lnTo>
                <a:lnTo>
                  <a:pt x="40927" y="43898"/>
                </a:lnTo>
                <a:lnTo>
                  <a:pt x="39632" y="45140"/>
                </a:lnTo>
                <a:lnTo>
                  <a:pt x="32108" y="47528"/>
                </a:lnTo>
                <a:lnTo>
                  <a:pt x="31749" y="62368"/>
                </a:lnTo>
                <a:lnTo>
                  <a:pt x="24915" y="81282"/>
                </a:lnTo>
                <a:lnTo>
                  <a:pt x="23146" y="92458"/>
                </a:lnTo>
                <a:lnTo>
                  <a:pt x="18420" y="101380"/>
                </a:lnTo>
                <a:lnTo>
                  <a:pt x="15058" y="132074"/>
                </a:lnTo>
                <a:lnTo>
                  <a:pt x="9604" y="142832"/>
                </a:lnTo>
                <a:lnTo>
                  <a:pt x="7936" y="166578"/>
                </a:lnTo>
                <a:lnTo>
                  <a:pt x="7936" y="159074"/>
                </a:lnTo>
                <a:lnTo>
                  <a:pt x="14771" y="151944"/>
                </a:lnTo>
                <a:lnTo>
                  <a:pt x="43085" y="137657"/>
                </a:lnTo>
                <a:lnTo>
                  <a:pt x="66142" y="130603"/>
                </a:lnTo>
                <a:lnTo>
                  <a:pt x="105191" y="140245"/>
                </a:lnTo>
                <a:lnTo>
                  <a:pt x="112308" y="141706"/>
                </a:lnTo>
                <a:lnTo>
                  <a:pt x="132136" y="156440"/>
                </a:lnTo>
                <a:lnTo>
                  <a:pt x="138320" y="162279"/>
                </a:lnTo>
                <a:lnTo>
                  <a:pt x="140849" y="169432"/>
                </a:lnTo>
                <a:lnTo>
                  <a:pt x="141524" y="173809"/>
                </a:lnTo>
                <a:lnTo>
                  <a:pt x="139922" y="181023"/>
                </a:lnTo>
                <a:lnTo>
                  <a:pt x="129091" y="204585"/>
                </a:lnTo>
                <a:lnTo>
                  <a:pt x="128394" y="207828"/>
                </a:lnTo>
                <a:lnTo>
                  <a:pt x="112265" y="228376"/>
                </a:lnTo>
                <a:lnTo>
                  <a:pt x="101172" y="237587"/>
                </a:lnTo>
                <a:lnTo>
                  <a:pt x="68858" y="258389"/>
                </a:lnTo>
                <a:lnTo>
                  <a:pt x="58128" y="260886"/>
                </a:lnTo>
                <a:lnTo>
                  <a:pt x="39148" y="264082"/>
                </a:lnTo>
                <a:lnTo>
                  <a:pt x="34036" y="266013"/>
                </a:lnTo>
                <a:lnTo>
                  <a:pt x="29747" y="266418"/>
                </a:lnTo>
                <a:lnTo>
                  <a:pt x="7979" y="261943"/>
                </a:lnTo>
                <a:lnTo>
                  <a:pt x="45714" y="261938"/>
                </a:lnTo>
                <a:lnTo>
                  <a:pt x="59209" y="261055"/>
                </a:lnTo>
                <a:lnTo>
                  <a:pt x="93745" y="250113"/>
                </a:lnTo>
                <a:lnTo>
                  <a:pt x="108817" y="238835"/>
                </a:lnTo>
                <a:lnTo>
                  <a:pt x="114508" y="231679"/>
                </a:lnTo>
                <a:lnTo>
                  <a:pt x="118802" y="224676"/>
                </a:lnTo>
                <a:lnTo>
                  <a:pt x="131226" y="208161"/>
                </a:lnTo>
                <a:lnTo>
                  <a:pt x="133836" y="198966"/>
                </a:lnTo>
                <a:lnTo>
                  <a:pt x="134203" y="196144"/>
                </a:lnTo>
                <a:lnTo>
                  <a:pt x="132259" y="190657"/>
                </a:lnTo>
                <a:lnTo>
                  <a:pt x="129335" y="185277"/>
                </a:lnTo>
                <a:lnTo>
                  <a:pt x="126809" y="177292"/>
                </a:lnTo>
                <a:lnTo>
                  <a:pt x="120255" y="168258"/>
                </a:lnTo>
                <a:lnTo>
                  <a:pt x="117240" y="167385"/>
                </a:lnTo>
                <a:lnTo>
                  <a:pt x="115202" y="167153"/>
                </a:lnTo>
                <a:lnTo>
                  <a:pt x="110584" y="162190"/>
                </a:lnTo>
                <a:lnTo>
                  <a:pt x="108118" y="158398"/>
                </a:lnTo>
                <a:lnTo>
                  <a:pt x="104710" y="155869"/>
                </a:lnTo>
                <a:lnTo>
                  <a:pt x="85736" y="147264"/>
                </a:lnTo>
                <a:lnTo>
                  <a:pt x="77045" y="139962"/>
                </a:lnTo>
                <a:lnTo>
                  <a:pt x="69225" y="137170"/>
                </a:lnTo>
                <a:lnTo>
                  <a:pt x="49832" y="135378"/>
                </a:lnTo>
                <a:lnTo>
                  <a:pt x="41844" y="137485"/>
                </a:lnTo>
                <a:lnTo>
                  <a:pt x="34472" y="140479"/>
                </a:lnTo>
                <a:lnTo>
                  <a:pt x="42" y="142875"/>
                </a:lnTo>
                <a:lnTo>
                  <a:pt x="0" y="131051"/>
                </a:lnTo>
                <a:lnTo>
                  <a:pt x="881" y="129699"/>
                </a:lnTo>
                <a:lnTo>
                  <a:pt x="2351" y="128800"/>
                </a:lnTo>
                <a:lnTo>
                  <a:pt x="4212" y="128200"/>
                </a:lnTo>
                <a:lnTo>
                  <a:pt x="5454" y="126037"/>
                </a:lnTo>
                <a:lnTo>
                  <a:pt x="8083" y="115445"/>
                </a:lnTo>
                <a:lnTo>
                  <a:pt x="21622" y="89065"/>
                </a:lnTo>
                <a:lnTo>
                  <a:pt x="27592" y="72861"/>
                </a:lnTo>
                <a:lnTo>
                  <a:pt x="50298" y="34037"/>
                </a:lnTo>
                <a:lnTo>
                  <a:pt x="55575" y="28356"/>
                </a:lnTo>
                <a:lnTo>
                  <a:pt x="58215" y="26841"/>
                </a:lnTo>
                <a:lnTo>
                  <a:pt x="59976" y="24949"/>
                </a:lnTo>
                <a:lnTo>
                  <a:pt x="61933" y="20496"/>
                </a:lnTo>
                <a:lnTo>
                  <a:pt x="63035" y="13031"/>
                </a:lnTo>
                <a:lnTo>
                  <a:pt x="64071" y="11333"/>
                </a:lnTo>
                <a:lnTo>
                  <a:pt x="65644" y="10201"/>
                </a:lnTo>
                <a:lnTo>
                  <a:pt x="70292" y="8384"/>
                </a:lnTo>
                <a:lnTo>
                  <a:pt x="78170" y="7976"/>
                </a:lnTo>
                <a:lnTo>
                  <a:pt x="78572" y="8846"/>
                </a:lnTo>
                <a:lnTo>
                  <a:pt x="79017" y="12162"/>
                </a:lnTo>
                <a:lnTo>
                  <a:pt x="80017" y="13400"/>
                </a:lnTo>
                <a:lnTo>
                  <a:pt x="83481" y="14775"/>
                </a:lnTo>
                <a:lnTo>
                  <a:pt x="120938" y="15861"/>
                </a:lnTo>
                <a:lnTo>
                  <a:pt x="140311" y="14991"/>
                </a:lnTo>
                <a:lnTo>
                  <a:pt x="163234" y="8674"/>
                </a:lnTo>
                <a:lnTo>
                  <a:pt x="174476" y="7946"/>
                </a:lnTo>
                <a:lnTo>
                  <a:pt x="170365" y="12154"/>
                </a:lnTo>
                <a:lnTo>
                  <a:pt x="165971" y="14221"/>
                </a:lnTo>
                <a:lnTo>
                  <a:pt x="128648" y="22612"/>
                </a:lnTo>
                <a:lnTo>
                  <a:pt x="93810" y="26006"/>
                </a:lnTo>
                <a:lnTo>
                  <a:pt x="31749" y="3175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8" name="SMARTInkShape-Group45"/>
          <p:cNvGrpSpPr/>
          <p:nvPr/>
        </p:nvGrpSpPr>
        <p:grpSpPr>
          <a:xfrm>
            <a:off x="6596169" y="5754687"/>
            <a:ext cx="149888" cy="238126"/>
            <a:chOff x="6596169" y="5754687"/>
            <a:chExt cx="149888" cy="238126"/>
          </a:xfrm>
        </p:grpSpPr>
        <p:sp>
          <p:nvSpPr>
            <p:cNvPr id="165" name="SMARTInkShape-161"/>
            <p:cNvSpPr/>
            <p:nvPr>
              <p:custDataLst>
                <p:tags r:id="rId120"/>
              </p:custDataLst>
            </p:nvPr>
          </p:nvSpPr>
          <p:spPr>
            <a:xfrm>
              <a:off x="6691671" y="5889625"/>
              <a:ext cx="54386" cy="78852"/>
            </a:xfrm>
            <a:custGeom>
              <a:avLst/>
              <a:gdLst/>
              <a:ahLst/>
              <a:cxnLst/>
              <a:rect l="0" t="0" r="0" b="0"/>
              <a:pathLst>
                <a:path w="54386" h="78852">
                  <a:moveTo>
                    <a:pt x="23454" y="0"/>
                  </a:moveTo>
                  <a:lnTo>
                    <a:pt x="23454" y="0"/>
                  </a:lnTo>
                  <a:lnTo>
                    <a:pt x="19240" y="4213"/>
                  </a:lnTo>
                  <a:lnTo>
                    <a:pt x="17171" y="8634"/>
                  </a:lnTo>
                  <a:lnTo>
                    <a:pt x="5761" y="43919"/>
                  </a:lnTo>
                  <a:lnTo>
                    <a:pt x="178" y="70415"/>
                  </a:lnTo>
                  <a:lnTo>
                    <a:pt x="0" y="73402"/>
                  </a:lnTo>
                  <a:lnTo>
                    <a:pt x="762" y="75392"/>
                  </a:lnTo>
                  <a:lnTo>
                    <a:pt x="2152" y="76720"/>
                  </a:lnTo>
                  <a:lnTo>
                    <a:pt x="6050" y="78195"/>
                  </a:lnTo>
                  <a:lnTo>
                    <a:pt x="10721" y="78851"/>
                  </a:lnTo>
                  <a:lnTo>
                    <a:pt x="18088" y="74438"/>
                  </a:lnTo>
                  <a:lnTo>
                    <a:pt x="48984" y="44933"/>
                  </a:lnTo>
                  <a:lnTo>
                    <a:pt x="52440" y="38196"/>
                  </a:lnTo>
                  <a:lnTo>
                    <a:pt x="54385" y="29446"/>
                  </a:lnTo>
                  <a:lnTo>
                    <a:pt x="53776" y="27568"/>
                  </a:lnTo>
                  <a:lnTo>
                    <a:pt x="52489" y="26316"/>
                  </a:lnTo>
                  <a:lnTo>
                    <a:pt x="50748" y="25482"/>
                  </a:lnTo>
                  <a:lnTo>
                    <a:pt x="31392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162"/>
            <p:cNvSpPr/>
            <p:nvPr>
              <p:custDataLst>
                <p:tags r:id="rId121"/>
              </p:custDataLst>
            </p:nvPr>
          </p:nvSpPr>
          <p:spPr>
            <a:xfrm>
              <a:off x="6619875" y="5754687"/>
              <a:ext cx="95251" cy="238126"/>
            </a:xfrm>
            <a:custGeom>
              <a:avLst/>
              <a:gdLst/>
              <a:ahLst/>
              <a:cxnLst/>
              <a:rect l="0" t="0" r="0" b="0"/>
              <a:pathLst>
                <a:path w="95251" h="238126">
                  <a:moveTo>
                    <a:pt x="95250" y="0"/>
                  </a:moveTo>
                  <a:lnTo>
                    <a:pt x="95250" y="0"/>
                  </a:lnTo>
                  <a:lnTo>
                    <a:pt x="76817" y="36866"/>
                  </a:lnTo>
                  <a:lnTo>
                    <a:pt x="61916" y="70881"/>
                  </a:lnTo>
                  <a:lnTo>
                    <a:pt x="45908" y="107651"/>
                  </a:lnTo>
                  <a:lnTo>
                    <a:pt x="36213" y="138434"/>
                  </a:lnTo>
                  <a:lnTo>
                    <a:pt x="22048" y="173748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163"/>
            <p:cNvSpPr/>
            <p:nvPr>
              <p:custDataLst>
                <p:tags r:id="rId122"/>
              </p:custDataLst>
            </p:nvPr>
          </p:nvSpPr>
          <p:spPr>
            <a:xfrm>
              <a:off x="6596169" y="5762625"/>
              <a:ext cx="62116" cy="47161"/>
            </a:xfrm>
            <a:custGeom>
              <a:avLst/>
              <a:gdLst/>
              <a:ahLst/>
              <a:cxnLst/>
              <a:rect l="0" t="0" r="0" b="0"/>
              <a:pathLst>
                <a:path w="62116" h="47161">
                  <a:moveTo>
                    <a:pt x="31644" y="0"/>
                  </a:moveTo>
                  <a:lnTo>
                    <a:pt x="31644" y="0"/>
                  </a:lnTo>
                  <a:lnTo>
                    <a:pt x="17199" y="0"/>
                  </a:lnTo>
                  <a:lnTo>
                    <a:pt x="3982" y="11824"/>
                  </a:lnTo>
                  <a:lnTo>
                    <a:pt x="1710" y="16427"/>
                  </a:lnTo>
                  <a:lnTo>
                    <a:pt x="0" y="34428"/>
                  </a:lnTo>
                  <a:lnTo>
                    <a:pt x="2292" y="39701"/>
                  </a:lnTo>
                  <a:lnTo>
                    <a:pt x="4138" y="42342"/>
                  </a:lnTo>
                  <a:lnTo>
                    <a:pt x="8541" y="45277"/>
                  </a:lnTo>
                  <a:lnTo>
                    <a:pt x="14320" y="46582"/>
                  </a:lnTo>
                  <a:lnTo>
                    <a:pt x="22768" y="47160"/>
                  </a:lnTo>
                  <a:lnTo>
                    <a:pt x="37441" y="43273"/>
                  </a:lnTo>
                  <a:lnTo>
                    <a:pt x="48746" y="36536"/>
                  </a:lnTo>
                  <a:lnTo>
                    <a:pt x="52473" y="31525"/>
                  </a:lnTo>
                  <a:lnTo>
                    <a:pt x="55012" y="26359"/>
                  </a:lnTo>
                  <a:lnTo>
                    <a:pt x="62115" y="17430"/>
                  </a:lnTo>
                  <a:lnTo>
                    <a:pt x="61659" y="16029"/>
                  </a:lnTo>
                  <a:lnTo>
                    <a:pt x="52234" y="4963"/>
                  </a:lnTo>
                  <a:lnTo>
                    <a:pt x="44910" y="2206"/>
                  </a:lnTo>
                  <a:lnTo>
                    <a:pt x="2370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SMARTInkShape-Group46"/>
          <p:cNvGrpSpPr/>
          <p:nvPr/>
        </p:nvGrpSpPr>
        <p:grpSpPr>
          <a:xfrm>
            <a:off x="5850502" y="5748181"/>
            <a:ext cx="674124" cy="276383"/>
            <a:chOff x="5850502" y="5748181"/>
            <a:chExt cx="674124" cy="276383"/>
          </a:xfrm>
        </p:grpSpPr>
        <p:sp>
          <p:nvSpPr>
            <p:cNvPr id="169" name="SMARTInkShape-164"/>
            <p:cNvSpPr/>
            <p:nvPr>
              <p:custDataLst>
                <p:tags r:id="rId113"/>
              </p:custDataLst>
            </p:nvPr>
          </p:nvSpPr>
          <p:spPr>
            <a:xfrm>
              <a:off x="6484938" y="5754687"/>
              <a:ext cx="39688" cy="222252"/>
            </a:xfrm>
            <a:custGeom>
              <a:avLst/>
              <a:gdLst/>
              <a:ahLst/>
              <a:cxnLst/>
              <a:rect l="0" t="0" r="0" b="0"/>
              <a:pathLst>
                <a:path w="39688" h="222252">
                  <a:moveTo>
                    <a:pt x="0" y="0"/>
                  </a:moveTo>
                  <a:lnTo>
                    <a:pt x="0" y="0"/>
                  </a:lnTo>
                  <a:lnTo>
                    <a:pt x="2351" y="33350"/>
                  </a:lnTo>
                  <a:lnTo>
                    <a:pt x="12656" y="67075"/>
                  </a:lnTo>
                  <a:lnTo>
                    <a:pt x="19664" y="106163"/>
                  </a:lnTo>
                  <a:lnTo>
                    <a:pt x="29329" y="141863"/>
                  </a:lnTo>
                  <a:lnTo>
                    <a:pt x="38149" y="180720"/>
                  </a:lnTo>
                  <a:lnTo>
                    <a:pt x="39687" y="222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65"/>
            <p:cNvSpPr/>
            <p:nvPr>
              <p:custDataLst>
                <p:tags r:id="rId114"/>
              </p:custDataLst>
            </p:nvPr>
          </p:nvSpPr>
          <p:spPr>
            <a:xfrm>
              <a:off x="6414700" y="5778500"/>
              <a:ext cx="109926" cy="118192"/>
            </a:xfrm>
            <a:custGeom>
              <a:avLst/>
              <a:gdLst/>
              <a:ahLst/>
              <a:cxnLst/>
              <a:rect l="0" t="0" r="0" b="0"/>
              <a:pathLst>
                <a:path w="109926" h="118192">
                  <a:moveTo>
                    <a:pt x="14675" y="0"/>
                  </a:moveTo>
                  <a:lnTo>
                    <a:pt x="14675" y="0"/>
                  </a:lnTo>
                  <a:lnTo>
                    <a:pt x="14675" y="4213"/>
                  </a:lnTo>
                  <a:lnTo>
                    <a:pt x="6591" y="41134"/>
                  </a:lnTo>
                  <a:lnTo>
                    <a:pt x="0" y="79565"/>
                  </a:lnTo>
                  <a:lnTo>
                    <a:pt x="1685" y="90631"/>
                  </a:lnTo>
                  <a:lnTo>
                    <a:pt x="13275" y="116120"/>
                  </a:lnTo>
                  <a:lnTo>
                    <a:pt x="18757" y="117754"/>
                  </a:lnTo>
                  <a:lnTo>
                    <a:pt x="22688" y="118191"/>
                  </a:lnTo>
                  <a:lnTo>
                    <a:pt x="51713" y="110927"/>
                  </a:lnTo>
                  <a:lnTo>
                    <a:pt x="68407" y="102626"/>
                  </a:lnTo>
                  <a:lnTo>
                    <a:pt x="74716" y="98528"/>
                  </a:lnTo>
                  <a:lnTo>
                    <a:pt x="85951" y="93546"/>
                  </a:lnTo>
                  <a:lnTo>
                    <a:pt x="109925" y="79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66"/>
            <p:cNvSpPr/>
            <p:nvPr>
              <p:custDataLst>
                <p:tags r:id="rId115"/>
              </p:custDataLst>
            </p:nvPr>
          </p:nvSpPr>
          <p:spPr>
            <a:xfrm>
              <a:off x="6255005" y="5748181"/>
              <a:ext cx="126746" cy="197007"/>
            </a:xfrm>
            <a:custGeom>
              <a:avLst/>
              <a:gdLst/>
              <a:ahLst/>
              <a:cxnLst/>
              <a:rect l="0" t="0" r="0" b="0"/>
              <a:pathLst>
                <a:path w="126746" h="197007">
                  <a:moveTo>
                    <a:pt x="118807" y="14444"/>
                  </a:moveTo>
                  <a:lnTo>
                    <a:pt x="118807" y="14444"/>
                  </a:lnTo>
                  <a:lnTo>
                    <a:pt x="114595" y="14444"/>
                  </a:lnTo>
                  <a:lnTo>
                    <a:pt x="113352" y="13562"/>
                  </a:lnTo>
                  <a:lnTo>
                    <a:pt x="112525" y="12092"/>
                  </a:lnTo>
                  <a:lnTo>
                    <a:pt x="111973" y="10230"/>
                  </a:lnTo>
                  <a:lnTo>
                    <a:pt x="106655" y="5810"/>
                  </a:lnTo>
                  <a:lnTo>
                    <a:pt x="99296" y="1786"/>
                  </a:lnTo>
                  <a:lnTo>
                    <a:pt x="93084" y="0"/>
                  </a:lnTo>
                  <a:lnTo>
                    <a:pt x="76201" y="3206"/>
                  </a:lnTo>
                  <a:lnTo>
                    <a:pt x="45330" y="17058"/>
                  </a:lnTo>
                  <a:lnTo>
                    <a:pt x="9570" y="44805"/>
                  </a:lnTo>
                  <a:lnTo>
                    <a:pt x="4111" y="52338"/>
                  </a:lnTo>
                  <a:lnTo>
                    <a:pt x="1686" y="59508"/>
                  </a:lnTo>
                  <a:lnTo>
                    <a:pt x="0" y="83595"/>
                  </a:lnTo>
                  <a:lnTo>
                    <a:pt x="1679" y="87885"/>
                  </a:lnTo>
                  <a:lnTo>
                    <a:pt x="8248" y="95003"/>
                  </a:lnTo>
                  <a:lnTo>
                    <a:pt x="17047" y="98755"/>
                  </a:lnTo>
                  <a:lnTo>
                    <a:pt x="55365" y="108415"/>
                  </a:lnTo>
                  <a:lnTo>
                    <a:pt x="64446" y="106773"/>
                  </a:lnTo>
                  <a:lnTo>
                    <a:pt x="84650" y="98533"/>
                  </a:lnTo>
                  <a:lnTo>
                    <a:pt x="92749" y="91211"/>
                  </a:lnTo>
                  <a:lnTo>
                    <a:pt x="105135" y="72137"/>
                  </a:lnTo>
                  <a:lnTo>
                    <a:pt x="109170" y="56624"/>
                  </a:lnTo>
                  <a:lnTo>
                    <a:pt x="107762" y="48478"/>
                  </a:lnTo>
                  <a:lnTo>
                    <a:pt x="104363" y="38934"/>
                  </a:lnTo>
                  <a:lnTo>
                    <a:pt x="103215" y="32021"/>
                  </a:lnTo>
                  <a:lnTo>
                    <a:pt x="103120" y="32336"/>
                  </a:lnTo>
                  <a:lnTo>
                    <a:pt x="103016" y="35037"/>
                  </a:lnTo>
                  <a:lnTo>
                    <a:pt x="105322" y="39177"/>
                  </a:lnTo>
                  <a:lnTo>
                    <a:pt x="107171" y="41516"/>
                  </a:lnTo>
                  <a:lnTo>
                    <a:pt x="112735" y="80116"/>
                  </a:lnTo>
                  <a:lnTo>
                    <a:pt x="118890" y="119354"/>
                  </a:lnTo>
                  <a:lnTo>
                    <a:pt x="125939" y="158188"/>
                  </a:lnTo>
                  <a:lnTo>
                    <a:pt x="126745" y="197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67"/>
            <p:cNvSpPr/>
            <p:nvPr>
              <p:custDataLst>
                <p:tags r:id="rId116"/>
              </p:custDataLst>
            </p:nvPr>
          </p:nvSpPr>
          <p:spPr>
            <a:xfrm>
              <a:off x="6199188" y="5945187"/>
              <a:ext cx="7938" cy="1"/>
            </a:xfrm>
            <a:custGeom>
              <a:avLst/>
              <a:gdLst/>
              <a:ahLst/>
              <a:cxnLst/>
              <a:rect l="0" t="0" r="0" b="0"/>
              <a:pathLst>
                <a:path w="7938" h="1">
                  <a:moveTo>
                    <a:pt x="7937" y="0"/>
                  </a:moveTo>
                  <a:lnTo>
                    <a:pt x="7937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68"/>
            <p:cNvSpPr/>
            <p:nvPr>
              <p:custDataLst>
                <p:tags r:id="rId117"/>
              </p:custDataLst>
            </p:nvPr>
          </p:nvSpPr>
          <p:spPr>
            <a:xfrm>
              <a:off x="6008688" y="5786438"/>
              <a:ext cx="87313" cy="39688"/>
            </a:xfrm>
            <a:custGeom>
              <a:avLst/>
              <a:gdLst/>
              <a:ahLst/>
              <a:cxnLst/>
              <a:rect l="0" t="0" r="0" b="0"/>
              <a:pathLst>
                <a:path w="87313" h="39688">
                  <a:moveTo>
                    <a:pt x="87312" y="0"/>
                  </a:moveTo>
                  <a:lnTo>
                    <a:pt x="87312" y="0"/>
                  </a:lnTo>
                  <a:lnTo>
                    <a:pt x="53897" y="14419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69"/>
            <p:cNvSpPr/>
            <p:nvPr>
              <p:custDataLst>
                <p:tags r:id="rId118"/>
              </p:custDataLst>
            </p:nvPr>
          </p:nvSpPr>
          <p:spPr>
            <a:xfrm>
              <a:off x="6009418" y="5842000"/>
              <a:ext cx="132884" cy="164981"/>
            </a:xfrm>
            <a:custGeom>
              <a:avLst/>
              <a:gdLst/>
              <a:ahLst/>
              <a:cxnLst/>
              <a:rect l="0" t="0" r="0" b="0"/>
              <a:pathLst>
                <a:path w="132884" h="164981">
                  <a:moveTo>
                    <a:pt x="54832" y="0"/>
                  </a:moveTo>
                  <a:lnTo>
                    <a:pt x="54832" y="0"/>
                  </a:lnTo>
                  <a:lnTo>
                    <a:pt x="54832" y="4213"/>
                  </a:lnTo>
                  <a:lnTo>
                    <a:pt x="52480" y="8634"/>
                  </a:lnTo>
                  <a:lnTo>
                    <a:pt x="34956" y="26713"/>
                  </a:lnTo>
                  <a:lnTo>
                    <a:pt x="21797" y="36333"/>
                  </a:lnTo>
                  <a:lnTo>
                    <a:pt x="18102" y="42019"/>
                  </a:lnTo>
                  <a:lnTo>
                    <a:pt x="15351" y="43887"/>
                  </a:lnTo>
                  <a:lnTo>
                    <a:pt x="4818" y="47399"/>
                  </a:lnTo>
                  <a:lnTo>
                    <a:pt x="2968" y="49239"/>
                  </a:lnTo>
                  <a:lnTo>
                    <a:pt x="0" y="54313"/>
                  </a:lnTo>
                  <a:lnTo>
                    <a:pt x="7913" y="55192"/>
                  </a:lnTo>
                  <a:lnTo>
                    <a:pt x="40095" y="55513"/>
                  </a:lnTo>
                  <a:lnTo>
                    <a:pt x="56220" y="57305"/>
                  </a:lnTo>
                  <a:lnTo>
                    <a:pt x="90612" y="70475"/>
                  </a:lnTo>
                  <a:lnTo>
                    <a:pt x="104248" y="78065"/>
                  </a:lnTo>
                  <a:lnTo>
                    <a:pt x="124154" y="96332"/>
                  </a:lnTo>
                  <a:lnTo>
                    <a:pt x="129739" y="107785"/>
                  </a:lnTo>
                  <a:lnTo>
                    <a:pt x="132883" y="124148"/>
                  </a:lnTo>
                  <a:lnTo>
                    <a:pt x="130678" y="129507"/>
                  </a:lnTo>
                  <a:lnTo>
                    <a:pt x="115816" y="144598"/>
                  </a:lnTo>
                  <a:lnTo>
                    <a:pt x="92193" y="158045"/>
                  </a:lnTo>
                  <a:lnTo>
                    <a:pt x="70738" y="164980"/>
                  </a:lnTo>
                  <a:lnTo>
                    <a:pt x="31019" y="15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70"/>
            <p:cNvSpPr/>
            <p:nvPr>
              <p:custDataLst>
                <p:tags r:id="rId119"/>
              </p:custDataLst>
            </p:nvPr>
          </p:nvSpPr>
          <p:spPr>
            <a:xfrm>
              <a:off x="5850502" y="5803063"/>
              <a:ext cx="133464" cy="221501"/>
            </a:xfrm>
            <a:custGeom>
              <a:avLst/>
              <a:gdLst/>
              <a:ahLst/>
              <a:cxnLst/>
              <a:rect l="0" t="0" r="0" b="0"/>
              <a:pathLst>
                <a:path w="133464" h="221501">
                  <a:moveTo>
                    <a:pt x="70873" y="23062"/>
                  </a:moveTo>
                  <a:lnTo>
                    <a:pt x="70873" y="23062"/>
                  </a:lnTo>
                  <a:lnTo>
                    <a:pt x="70873" y="18848"/>
                  </a:lnTo>
                  <a:lnTo>
                    <a:pt x="64039" y="1783"/>
                  </a:lnTo>
                  <a:lnTo>
                    <a:pt x="62789" y="938"/>
                  </a:lnTo>
                  <a:lnTo>
                    <a:pt x="59049" y="0"/>
                  </a:lnTo>
                  <a:lnTo>
                    <a:pt x="56816" y="1513"/>
                  </a:lnTo>
                  <a:lnTo>
                    <a:pt x="41696" y="21798"/>
                  </a:lnTo>
                  <a:lnTo>
                    <a:pt x="24316" y="55690"/>
                  </a:lnTo>
                  <a:lnTo>
                    <a:pt x="11634" y="92191"/>
                  </a:lnTo>
                  <a:lnTo>
                    <a:pt x="5863" y="125793"/>
                  </a:lnTo>
                  <a:lnTo>
                    <a:pt x="0" y="163621"/>
                  </a:lnTo>
                  <a:lnTo>
                    <a:pt x="568" y="179020"/>
                  </a:lnTo>
                  <a:lnTo>
                    <a:pt x="6303" y="203482"/>
                  </a:lnTo>
                  <a:lnTo>
                    <a:pt x="8423" y="206841"/>
                  </a:lnTo>
                  <a:lnTo>
                    <a:pt x="11601" y="209082"/>
                  </a:lnTo>
                  <a:lnTo>
                    <a:pt x="15483" y="210575"/>
                  </a:lnTo>
                  <a:lnTo>
                    <a:pt x="37802" y="208463"/>
                  </a:lnTo>
                  <a:lnTo>
                    <a:pt x="65157" y="198966"/>
                  </a:lnTo>
                  <a:lnTo>
                    <a:pt x="98963" y="176331"/>
                  </a:lnTo>
                  <a:lnTo>
                    <a:pt x="124003" y="152335"/>
                  </a:lnTo>
                  <a:lnTo>
                    <a:pt x="129764" y="141959"/>
                  </a:lnTo>
                  <a:lnTo>
                    <a:pt x="133463" y="125139"/>
                  </a:lnTo>
                  <a:lnTo>
                    <a:pt x="131617" y="118994"/>
                  </a:lnTo>
                  <a:lnTo>
                    <a:pt x="129890" y="116120"/>
                  </a:lnTo>
                  <a:lnTo>
                    <a:pt x="126974" y="115087"/>
                  </a:lnTo>
                  <a:lnTo>
                    <a:pt x="119031" y="116292"/>
                  </a:lnTo>
                  <a:lnTo>
                    <a:pt x="100428" y="126140"/>
                  </a:lnTo>
                  <a:lnTo>
                    <a:pt x="86588" y="140230"/>
                  </a:lnTo>
                  <a:lnTo>
                    <a:pt x="66608" y="178311"/>
                  </a:lnTo>
                  <a:lnTo>
                    <a:pt x="54998" y="221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" name="SMARTInkShape-Group47"/>
          <p:cNvGrpSpPr/>
          <p:nvPr/>
        </p:nvGrpSpPr>
        <p:grpSpPr>
          <a:xfrm>
            <a:off x="5548313" y="5802312"/>
            <a:ext cx="138304" cy="111127"/>
            <a:chOff x="5548313" y="5802312"/>
            <a:chExt cx="138304" cy="111127"/>
          </a:xfrm>
        </p:grpSpPr>
        <p:sp>
          <p:nvSpPr>
            <p:cNvPr id="177" name="SMARTInkShape-171"/>
            <p:cNvSpPr/>
            <p:nvPr>
              <p:custDataLst>
                <p:tags r:id="rId111"/>
              </p:custDataLst>
            </p:nvPr>
          </p:nvSpPr>
          <p:spPr>
            <a:xfrm>
              <a:off x="5548313" y="5889625"/>
              <a:ext cx="131879" cy="23814"/>
            </a:xfrm>
            <a:custGeom>
              <a:avLst/>
              <a:gdLst/>
              <a:ahLst/>
              <a:cxnLst/>
              <a:rect l="0" t="0" r="0" b="0"/>
              <a:pathLst>
                <a:path w="131879" h="23814">
                  <a:moveTo>
                    <a:pt x="7937" y="0"/>
                  </a:moveTo>
                  <a:lnTo>
                    <a:pt x="7937" y="0"/>
                  </a:lnTo>
                  <a:lnTo>
                    <a:pt x="42634" y="0"/>
                  </a:lnTo>
                  <a:lnTo>
                    <a:pt x="79762" y="6283"/>
                  </a:lnTo>
                  <a:lnTo>
                    <a:pt x="118398" y="10144"/>
                  </a:lnTo>
                  <a:lnTo>
                    <a:pt x="131669" y="14742"/>
                  </a:lnTo>
                  <a:lnTo>
                    <a:pt x="131878" y="15120"/>
                  </a:lnTo>
                  <a:lnTo>
                    <a:pt x="129756" y="15540"/>
                  </a:lnTo>
                  <a:lnTo>
                    <a:pt x="98874" y="18214"/>
                  </a:lnTo>
                  <a:lnTo>
                    <a:pt x="70586" y="22706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72"/>
            <p:cNvSpPr/>
            <p:nvPr>
              <p:custDataLst>
                <p:tags r:id="rId112"/>
              </p:custDataLst>
            </p:nvPr>
          </p:nvSpPr>
          <p:spPr>
            <a:xfrm>
              <a:off x="5557544" y="5802312"/>
              <a:ext cx="129073" cy="47626"/>
            </a:xfrm>
            <a:custGeom>
              <a:avLst/>
              <a:gdLst/>
              <a:ahLst/>
              <a:cxnLst/>
              <a:rect l="0" t="0" r="0" b="0"/>
              <a:pathLst>
                <a:path w="129073" h="47626">
                  <a:moveTo>
                    <a:pt x="14581" y="0"/>
                  </a:moveTo>
                  <a:lnTo>
                    <a:pt x="14581" y="0"/>
                  </a:lnTo>
                  <a:lnTo>
                    <a:pt x="14581" y="4214"/>
                  </a:lnTo>
                  <a:lnTo>
                    <a:pt x="13699" y="5455"/>
                  </a:lnTo>
                  <a:lnTo>
                    <a:pt x="12229" y="6282"/>
                  </a:lnTo>
                  <a:lnTo>
                    <a:pt x="7746" y="7611"/>
                  </a:lnTo>
                  <a:lnTo>
                    <a:pt x="7135" y="10144"/>
                  </a:lnTo>
                  <a:lnTo>
                    <a:pt x="6971" y="12054"/>
                  </a:lnTo>
                  <a:lnTo>
                    <a:pt x="7744" y="13328"/>
                  </a:lnTo>
                  <a:lnTo>
                    <a:pt x="9141" y="14178"/>
                  </a:lnTo>
                  <a:lnTo>
                    <a:pt x="36358" y="22610"/>
                  </a:lnTo>
                  <a:lnTo>
                    <a:pt x="74385" y="23708"/>
                  </a:lnTo>
                  <a:lnTo>
                    <a:pt x="113280" y="23806"/>
                  </a:lnTo>
                  <a:lnTo>
                    <a:pt x="119596" y="23810"/>
                  </a:lnTo>
                  <a:lnTo>
                    <a:pt x="125342" y="21461"/>
                  </a:lnTo>
                  <a:lnTo>
                    <a:pt x="128109" y="19598"/>
                  </a:lnTo>
                  <a:lnTo>
                    <a:pt x="129072" y="19240"/>
                  </a:lnTo>
                  <a:lnTo>
                    <a:pt x="128831" y="19882"/>
                  </a:lnTo>
                  <a:lnTo>
                    <a:pt x="127791" y="21193"/>
                  </a:lnTo>
                  <a:lnTo>
                    <a:pt x="124281" y="22648"/>
                  </a:lnTo>
                  <a:lnTo>
                    <a:pt x="91810" y="29222"/>
                  </a:lnTo>
                  <a:lnTo>
                    <a:pt x="53985" y="35631"/>
                  </a:lnTo>
                  <a:lnTo>
                    <a:pt x="20826" y="39154"/>
                  </a:lnTo>
                  <a:lnTo>
                    <a:pt x="0" y="39657"/>
                  </a:lnTo>
                  <a:lnTo>
                    <a:pt x="36057" y="39687"/>
                  </a:lnTo>
                  <a:lnTo>
                    <a:pt x="62430" y="40570"/>
                  </a:lnTo>
                  <a:lnTo>
                    <a:pt x="100081" y="46889"/>
                  </a:lnTo>
                  <a:lnTo>
                    <a:pt x="125706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0" name="SMARTInkShape-173"/>
          <p:cNvSpPr/>
          <p:nvPr>
            <p:custDataLst>
              <p:tags r:id="rId2"/>
            </p:custDataLst>
          </p:nvPr>
        </p:nvSpPr>
        <p:spPr>
          <a:xfrm>
            <a:off x="5627688" y="5834063"/>
            <a:ext cx="71438" cy="15875"/>
          </a:xfrm>
          <a:custGeom>
            <a:avLst/>
            <a:gdLst/>
            <a:ahLst/>
            <a:cxnLst/>
            <a:rect l="0" t="0" r="0" b="0"/>
            <a:pathLst>
              <a:path w="71438" h="15875">
                <a:moveTo>
                  <a:pt x="71437" y="0"/>
                </a:moveTo>
                <a:lnTo>
                  <a:pt x="71437" y="0"/>
                </a:lnTo>
                <a:lnTo>
                  <a:pt x="48932" y="881"/>
                </a:lnTo>
                <a:lnTo>
                  <a:pt x="0" y="1587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9" name="SMARTInkShape-Group49"/>
          <p:cNvGrpSpPr/>
          <p:nvPr/>
        </p:nvGrpSpPr>
        <p:grpSpPr>
          <a:xfrm>
            <a:off x="4537876" y="5770909"/>
            <a:ext cx="1129500" cy="229842"/>
            <a:chOff x="4537876" y="5770909"/>
            <a:chExt cx="1129500" cy="229842"/>
          </a:xfrm>
        </p:grpSpPr>
        <p:sp>
          <p:nvSpPr>
            <p:cNvPr id="181" name="SMARTInkShape-174"/>
            <p:cNvSpPr/>
            <p:nvPr>
              <p:custDataLst>
                <p:tags r:id="rId103"/>
              </p:custDataLst>
            </p:nvPr>
          </p:nvSpPr>
          <p:spPr>
            <a:xfrm>
              <a:off x="5572125" y="5881688"/>
              <a:ext cx="95251" cy="23813"/>
            </a:xfrm>
            <a:custGeom>
              <a:avLst/>
              <a:gdLst/>
              <a:ahLst/>
              <a:cxnLst/>
              <a:rect l="0" t="0" r="0" b="0"/>
              <a:pathLst>
                <a:path w="95251" h="23813">
                  <a:moveTo>
                    <a:pt x="95250" y="23812"/>
                  </a:moveTo>
                  <a:lnTo>
                    <a:pt x="95250" y="23812"/>
                  </a:lnTo>
                  <a:lnTo>
                    <a:pt x="69346" y="17530"/>
                  </a:lnTo>
                  <a:lnTo>
                    <a:pt x="35060" y="1198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75"/>
            <p:cNvSpPr/>
            <p:nvPr>
              <p:custDataLst>
                <p:tags r:id="rId104"/>
              </p:custDataLst>
            </p:nvPr>
          </p:nvSpPr>
          <p:spPr>
            <a:xfrm>
              <a:off x="5413396" y="5778500"/>
              <a:ext cx="15855" cy="222251"/>
            </a:xfrm>
            <a:custGeom>
              <a:avLst/>
              <a:gdLst/>
              <a:ahLst/>
              <a:cxnLst/>
              <a:rect l="0" t="0" r="0" b="0"/>
              <a:pathLst>
                <a:path w="15855" h="222251">
                  <a:moveTo>
                    <a:pt x="15854" y="0"/>
                  </a:moveTo>
                  <a:lnTo>
                    <a:pt x="15854" y="0"/>
                  </a:lnTo>
                  <a:lnTo>
                    <a:pt x="11640" y="4213"/>
                  </a:lnTo>
                  <a:lnTo>
                    <a:pt x="9572" y="10985"/>
                  </a:lnTo>
                  <a:lnTo>
                    <a:pt x="2678" y="42016"/>
                  </a:lnTo>
                  <a:lnTo>
                    <a:pt x="512" y="75654"/>
                  </a:lnTo>
                  <a:lnTo>
                    <a:pt x="84" y="112448"/>
                  </a:lnTo>
                  <a:lnTo>
                    <a:pt x="0" y="144933"/>
                  </a:lnTo>
                  <a:lnTo>
                    <a:pt x="867" y="174254"/>
                  </a:lnTo>
                  <a:lnTo>
                    <a:pt x="7916" y="222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76"/>
            <p:cNvSpPr/>
            <p:nvPr>
              <p:custDataLst>
                <p:tags r:id="rId105"/>
              </p:custDataLst>
            </p:nvPr>
          </p:nvSpPr>
          <p:spPr>
            <a:xfrm>
              <a:off x="5294668" y="5786438"/>
              <a:ext cx="126645" cy="125082"/>
            </a:xfrm>
            <a:custGeom>
              <a:avLst/>
              <a:gdLst/>
              <a:ahLst/>
              <a:cxnLst/>
              <a:rect l="0" t="0" r="0" b="0"/>
              <a:pathLst>
                <a:path w="126645" h="125082">
                  <a:moveTo>
                    <a:pt x="15520" y="0"/>
                  </a:moveTo>
                  <a:lnTo>
                    <a:pt x="15520" y="0"/>
                  </a:lnTo>
                  <a:lnTo>
                    <a:pt x="15520" y="33413"/>
                  </a:lnTo>
                  <a:lnTo>
                    <a:pt x="13168" y="63828"/>
                  </a:lnTo>
                  <a:lnTo>
                    <a:pt x="7436" y="90556"/>
                  </a:lnTo>
                  <a:lnTo>
                    <a:pt x="2345" y="100817"/>
                  </a:lnTo>
                  <a:lnTo>
                    <a:pt x="0" y="120524"/>
                  </a:lnTo>
                  <a:lnTo>
                    <a:pt x="763" y="122682"/>
                  </a:lnTo>
                  <a:lnTo>
                    <a:pt x="2154" y="124122"/>
                  </a:lnTo>
                  <a:lnTo>
                    <a:pt x="3962" y="125081"/>
                  </a:lnTo>
                  <a:lnTo>
                    <a:pt x="19149" y="122217"/>
                  </a:lnTo>
                  <a:lnTo>
                    <a:pt x="51754" y="110844"/>
                  </a:lnTo>
                  <a:lnTo>
                    <a:pt x="82061" y="104700"/>
                  </a:lnTo>
                  <a:lnTo>
                    <a:pt x="126644" y="1111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77"/>
            <p:cNvSpPr/>
            <p:nvPr>
              <p:custDataLst>
                <p:tags r:id="rId106"/>
              </p:custDataLst>
            </p:nvPr>
          </p:nvSpPr>
          <p:spPr>
            <a:xfrm>
              <a:off x="5111750" y="5770909"/>
              <a:ext cx="172874" cy="190155"/>
            </a:xfrm>
            <a:custGeom>
              <a:avLst/>
              <a:gdLst/>
              <a:ahLst/>
              <a:cxnLst/>
              <a:rect l="0" t="0" r="0" b="0"/>
              <a:pathLst>
                <a:path w="172874" h="190155">
                  <a:moveTo>
                    <a:pt x="0" y="47279"/>
                  </a:moveTo>
                  <a:lnTo>
                    <a:pt x="0" y="47279"/>
                  </a:lnTo>
                  <a:lnTo>
                    <a:pt x="0" y="43065"/>
                  </a:lnTo>
                  <a:lnTo>
                    <a:pt x="2351" y="38645"/>
                  </a:lnTo>
                  <a:lnTo>
                    <a:pt x="7218" y="33740"/>
                  </a:lnTo>
                  <a:lnTo>
                    <a:pt x="34797" y="13574"/>
                  </a:lnTo>
                  <a:lnTo>
                    <a:pt x="50389" y="9363"/>
                  </a:lnTo>
                  <a:lnTo>
                    <a:pt x="71461" y="5589"/>
                  </a:lnTo>
                  <a:lnTo>
                    <a:pt x="83795" y="2292"/>
                  </a:lnTo>
                  <a:lnTo>
                    <a:pt x="118106" y="176"/>
                  </a:lnTo>
                  <a:lnTo>
                    <a:pt x="126362" y="0"/>
                  </a:lnTo>
                  <a:lnTo>
                    <a:pt x="140240" y="4512"/>
                  </a:lnTo>
                  <a:lnTo>
                    <a:pt x="159307" y="17566"/>
                  </a:lnTo>
                  <a:lnTo>
                    <a:pt x="168714" y="34360"/>
                  </a:lnTo>
                  <a:lnTo>
                    <a:pt x="172873" y="47664"/>
                  </a:lnTo>
                  <a:lnTo>
                    <a:pt x="165760" y="82475"/>
                  </a:lnTo>
                  <a:lnTo>
                    <a:pt x="158475" y="104745"/>
                  </a:lnTo>
                  <a:lnTo>
                    <a:pt x="134216" y="141041"/>
                  </a:lnTo>
                  <a:lnTo>
                    <a:pt x="107054" y="167865"/>
                  </a:lnTo>
                  <a:lnTo>
                    <a:pt x="90810" y="177964"/>
                  </a:lnTo>
                  <a:lnTo>
                    <a:pt x="78059" y="180956"/>
                  </a:lnTo>
                  <a:lnTo>
                    <a:pt x="67325" y="180774"/>
                  </a:lnTo>
                  <a:lnTo>
                    <a:pt x="35422" y="171093"/>
                  </a:lnTo>
                  <a:lnTo>
                    <a:pt x="26620" y="163750"/>
                  </a:lnTo>
                  <a:lnTo>
                    <a:pt x="20651" y="154606"/>
                  </a:lnTo>
                  <a:lnTo>
                    <a:pt x="16819" y="134363"/>
                  </a:lnTo>
                  <a:lnTo>
                    <a:pt x="16504" y="129148"/>
                  </a:lnTo>
                  <a:lnTo>
                    <a:pt x="18940" y="124788"/>
                  </a:lnTo>
                  <a:lnTo>
                    <a:pt x="28702" y="117592"/>
                  </a:lnTo>
                  <a:lnTo>
                    <a:pt x="44860" y="112797"/>
                  </a:lnTo>
                  <a:lnTo>
                    <a:pt x="69247" y="115589"/>
                  </a:lnTo>
                  <a:lnTo>
                    <a:pt x="94601" y="126216"/>
                  </a:lnTo>
                  <a:lnTo>
                    <a:pt x="131781" y="155723"/>
                  </a:lnTo>
                  <a:lnTo>
                    <a:pt x="166687" y="1901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78"/>
            <p:cNvSpPr/>
            <p:nvPr>
              <p:custDataLst>
                <p:tags r:id="rId107"/>
              </p:custDataLst>
            </p:nvPr>
          </p:nvSpPr>
          <p:spPr>
            <a:xfrm>
              <a:off x="5000625" y="5984875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79"/>
            <p:cNvSpPr/>
            <p:nvPr>
              <p:custDataLst>
                <p:tags r:id="rId108"/>
              </p:custDataLst>
            </p:nvPr>
          </p:nvSpPr>
          <p:spPr>
            <a:xfrm>
              <a:off x="4913640" y="5794375"/>
              <a:ext cx="7611" cy="206376"/>
            </a:xfrm>
            <a:custGeom>
              <a:avLst/>
              <a:gdLst/>
              <a:ahLst/>
              <a:cxnLst/>
              <a:rect l="0" t="0" r="0" b="0"/>
              <a:pathLst>
                <a:path w="7611" h="206376">
                  <a:moveTo>
                    <a:pt x="7610" y="0"/>
                  </a:moveTo>
                  <a:lnTo>
                    <a:pt x="7610" y="0"/>
                  </a:lnTo>
                  <a:lnTo>
                    <a:pt x="0" y="0"/>
                  </a:lnTo>
                  <a:lnTo>
                    <a:pt x="619" y="19011"/>
                  </a:lnTo>
                  <a:lnTo>
                    <a:pt x="5967" y="52948"/>
                  </a:lnTo>
                  <a:lnTo>
                    <a:pt x="7122" y="86537"/>
                  </a:lnTo>
                  <a:lnTo>
                    <a:pt x="7465" y="118833"/>
                  </a:lnTo>
                  <a:lnTo>
                    <a:pt x="7590" y="155584"/>
                  </a:lnTo>
                  <a:lnTo>
                    <a:pt x="7610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80"/>
            <p:cNvSpPr/>
            <p:nvPr>
              <p:custDataLst>
                <p:tags r:id="rId109"/>
              </p:custDataLst>
            </p:nvPr>
          </p:nvSpPr>
          <p:spPr>
            <a:xfrm>
              <a:off x="4754997" y="5802312"/>
              <a:ext cx="182129" cy="117378"/>
            </a:xfrm>
            <a:custGeom>
              <a:avLst/>
              <a:gdLst/>
              <a:ahLst/>
              <a:cxnLst/>
              <a:rect l="0" t="0" r="0" b="0"/>
              <a:pathLst>
                <a:path w="182129" h="117378">
                  <a:moveTo>
                    <a:pt x="39253" y="0"/>
                  </a:moveTo>
                  <a:lnTo>
                    <a:pt x="39253" y="0"/>
                  </a:lnTo>
                  <a:lnTo>
                    <a:pt x="35039" y="8428"/>
                  </a:lnTo>
                  <a:lnTo>
                    <a:pt x="27429" y="44151"/>
                  </a:lnTo>
                  <a:lnTo>
                    <a:pt x="15532" y="83720"/>
                  </a:lnTo>
                  <a:lnTo>
                    <a:pt x="6998" y="101171"/>
                  </a:lnTo>
                  <a:lnTo>
                    <a:pt x="2869" y="107583"/>
                  </a:lnTo>
                  <a:lnTo>
                    <a:pt x="0" y="117377"/>
                  </a:lnTo>
                  <a:lnTo>
                    <a:pt x="33005" y="105425"/>
                  </a:lnTo>
                  <a:lnTo>
                    <a:pt x="71226" y="92550"/>
                  </a:lnTo>
                  <a:lnTo>
                    <a:pt x="108252" y="93803"/>
                  </a:lnTo>
                  <a:lnTo>
                    <a:pt x="182128" y="95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81"/>
            <p:cNvSpPr/>
            <p:nvPr>
              <p:custDataLst>
                <p:tags r:id="rId110"/>
              </p:custDataLst>
            </p:nvPr>
          </p:nvSpPr>
          <p:spPr>
            <a:xfrm>
              <a:off x="4537876" y="5780190"/>
              <a:ext cx="184938" cy="212623"/>
            </a:xfrm>
            <a:custGeom>
              <a:avLst/>
              <a:gdLst/>
              <a:ahLst/>
              <a:cxnLst/>
              <a:rect l="0" t="0" r="0" b="0"/>
              <a:pathLst>
                <a:path w="184938" h="212623">
                  <a:moveTo>
                    <a:pt x="2374" y="53873"/>
                  </a:moveTo>
                  <a:lnTo>
                    <a:pt x="2374" y="53873"/>
                  </a:lnTo>
                  <a:lnTo>
                    <a:pt x="2374" y="49659"/>
                  </a:lnTo>
                  <a:lnTo>
                    <a:pt x="15048" y="33996"/>
                  </a:lnTo>
                  <a:lnTo>
                    <a:pt x="30333" y="19957"/>
                  </a:lnTo>
                  <a:lnTo>
                    <a:pt x="66420" y="4013"/>
                  </a:lnTo>
                  <a:lnTo>
                    <a:pt x="94062" y="0"/>
                  </a:lnTo>
                  <a:lnTo>
                    <a:pt x="127788" y="4981"/>
                  </a:lnTo>
                  <a:lnTo>
                    <a:pt x="146641" y="12830"/>
                  </a:lnTo>
                  <a:lnTo>
                    <a:pt x="157921" y="21225"/>
                  </a:lnTo>
                  <a:lnTo>
                    <a:pt x="166462" y="35542"/>
                  </a:lnTo>
                  <a:lnTo>
                    <a:pt x="179131" y="69262"/>
                  </a:lnTo>
                  <a:lnTo>
                    <a:pt x="183216" y="84988"/>
                  </a:lnTo>
                  <a:lnTo>
                    <a:pt x="181819" y="94454"/>
                  </a:lnTo>
                  <a:lnTo>
                    <a:pt x="168787" y="129319"/>
                  </a:lnTo>
                  <a:lnTo>
                    <a:pt x="144528" y="163694"/>
                  </a:lnTo>
                  <a:lnTo>
                    <a:pt x="129160" y="178135"/>
                  </a:lnTo>
                  <a:lnTo>
                    <a:pt x="103951" y="190915"/>
                  </a:lnTo>
                  <a:lnTo>
                    <a:pt x="77058" y="199233"/>
                  </a:lnTo>
                  <a:lnTo>
                    <a:pt x="59379" y="199910"/>
                  </a:lnTo>
                  <a:lnTo>
                    <a:pt x="24776" y="195400"/>
                  </a:lnTo>
                  <a:lnTo>
                    <a:pt x="1458" y="178920"/>
                  </a:lnTo>
                  <a:lnTo>
                    <a:pt x="0" y="175160"/>
                  </a:lnTo>
                  <a:lnTo>
                    <a:pt x="731" y="166281"/>
                  </a:lnTo>
                  <a:lnTo>
                    <a:pt x="6101" y="151364"/>
                  </a:lnTo>
                  <a:lnTo>
                    <a:pt x="15495" y="143357"/>
                  </a:lnTo>
                  <a:lnTo>
                    <a:pt x="43085" y="131031"/>
                  </a:lnTo>
                  <a:lnTo>
                    <a:pt x="60744" y="130204"/>
                  </a:lnTo>
                  <a:lnTo>
                    <a:pt x="79469" y="133658"/>
                  </a:lnTo>
                  <a:lnTo>
                    <a:pt x="104005" y="145521"/>
                  </a:lnTo>
                  <a:lnTo>
                    <a:pt x="141072" y="174688"/>
                  </a:lnTo>
                  <a:lnTo>
                    <a:pt x="184937" y="2126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0" name="SMARTInkShape-182"/>
          <p:cNvSpPr/>
          <p:nvPr>
            <p:custDataLst>
              <p:tags r:id="rId3"/>
            </p:custDataLst>
          </p:nvPr>
        </p:nvSpPr>
        <p:spPr>
          <a:xfrm>
            <a:off x="4254503" y="5826125"/>
            <a:ext cx="7935" cy="134939"/>
          </a:xfrm>
          <a:custGeom>
            <a:avLst/>
            <a:gdLst/>
            <a:ahLst/>
            <a:cxnLst/>
            <a:rect l="0" t="0" r="0" b="0"/>
            <a:pathLst>
              <a:path w="7935" h="134939">
                <a:moveTo>
                  <a:pt x="7934" y="0"/>
                </a:moveTo>
                <a:lnTo>
                  <a:pt x="7934" y="0"/>
                </a:lnTo>
                <a:lnTo>
                  <a:pt x="3721" y="4213"/>
                </a:lnTo>
                <a:lnTo>
                  <a:pt x="1652" y="8634"/>
                </a:lnTo>
                <a:lnTo>
                  <a:pt x="142" y="41143"/>
                </a:lnTo>
                <a:lnTo>
                  <a:pt x="25" y="75938"/>
                </a:lnTo>
                <a:lnTo>
                  <a:pt x="0" y="109976"/>
                </a:lnTo>
                <a:lnTo>
                  <a:pt x="881" y="120316"/>
                </a:lnTo>
                <a:lnTo>
                  <a:pt x="7934" y="1349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SMARTInkShape-183"/>
          <p:cNvSpPr/>
          <p:nvPr>
            <p:custDataLst>
              <p:tags r:id="rId4"/>
            </p:custDataLst>
          </p:nvPr>
        </p:nvSpPr>
        <p:spPr>
          <a:xfrm>
            <a:off x="3413125" y="5826125"/>
            <a:ext cx="7939" cy="150814"/>
          </a:xfrm>
          <a:custGeom>
            <a:avLst/>
            <a:gdLst/>
            <a:ahLst/>
            <a:cxnLst/>
            <a:rect l="0" t="0" r="0" b="0"/>
            <a:pathLst>
              <a:path w="7939" h="150814">
                <a:moveTo>
                  <a:pt x="0" y="0"/>
                </a:moveTo>
                <a:lnTo>
                  <a:pt x="0" y="0"/>
                </a:lnTo>
                <a:lnTo>
                  <a:pt x="0" y="39387"/>
                </a:lnTo>
                <a:lnTo>
                  <a:pt x="0" y="73730"/>
                </a:lnTo>
                <a:lnTo>
                  <a:pt x="2352" y="99163"/>
                </a:lnTo>
                <a:lnTo>
                  <a:pt x="7938" y="1508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2" name="SMARTInkShape-Group52"/>
          <p:cNvGrpSpPr/>
          <p:nvPr/>
        </p:nvGrpSpPr>
        <p:grpSpPr>
          <a:xfrm>
            <a:off x="2507106" y="5770563"/>
            <a:ext cx="1834708" cy="324517"/>
            <a:chOff x="2507106" y="5770563"/>
            <a:chExt cx="1834708" cy="324517"/>
          </a:xfrm>
        </p:grpSpPr>
        <p:sp>
          <p:nvSpPr>
            <p:cNvPr id="192" name="SMARTInkShape-184"/>
            <p:cNvSpPr/>
            <p:nvPr>
              <p:custDataLst>
                <p:tags r:id="rId93"/>
              </p:custDataLst>
            </p:nvPr>
          </p:nvSpPr>
          <p:spPr>
            <a:xfrm>
              <a:off x="4191000" y="5857875"/>
              <a:ext cx="150814" cy="15876"/>
            </a:xfrm>
            <a:custGeom>
              <a:avLst/>
              <a:gdLst/>
              <a:ahLst/>
              <a:cxnLst/>
              <a:rect l="0" t="0" r="0" b="0"/>
              <a:pathLst>
                <a:path w="150814" h="15876">
                  <a:moveTo>
                    <a:pt x="150813" y="0"/>
                  </a:moveTo>
                  <a:lnTo>
                    <a:pt x="150813" y="0"/>
                  </a:lnTo>
                  <a:lnTo>
                    <a:pt x="143978" y="6835"/>
                  </a:lnTo>
                  <a:lnTo>
                    <a:pt x="142728" y="6319"/>
                  </a:lnTo>
                  <a:lnTo>
                    <a:pt x="138988" y="3397"/>
                  </a:lnTo>
                  <a:lnTo>
                    <a:pt x="135873" y="3146"/>
                  </a:lnTo>
                  <a:lnTo>
                    <a:pt x="100878" y="7401"/>
                  </a:lnTo>
                  <a:lnTo>
                    <a:pt x="62521" y="7831"/>
                  </a:lnTo>
                  <a:lnTo>
                    <a:pt x="44544" y="8772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SMARTInkShape-185"/>
            <p:cNvSpPr/>
            <p:nvPr>
              <p:custDataLst>
                <p:tags r:id="rId94"/>
              </p:custDataLst>
            </p:nvPr>
          </p:nvSpPr>
          <p:spPr>
            <a:xfrm>
              <a:off x="3953015" y="5770563"/>
              <a:ext cx="110403" cy="196194"/>
            </a:xfrm>
            <a:custGeom>
              <a:avLst/>
              <a:gdLst/>
              <a:ahLst/>
              <a:cxnLst/>
              <a:rect l="0" t="0" r="0" b="0"/>
              <a:pathLst>
                <a:path w="110403" h="196194">
                  <a:moveTo>
                    <a:pt x="55422" y="0"/>
                  </a:moveTo>
                  <a:lnTo>
                    <a:pt x="55422" y="0"/>
                  </a:lnTo>
                  <a:lnTo>
                    <a:pt x="36989" y="36865"/>
                  </a:lnTo>
                  <a:lnTo>
                    <a:pt x="22089" y="70880"/>
                  </a:lnTo>
                  <a:lnTo>
                    <a:pt x="7937" y="108699"/>
                  </a:lnTo>
                  <a:lnTo>
                    <a:pt x="3450" y="121511"/>
                  </a:lnTo>
                  <a:lnTo>
                    <a:pt x="0" y="160561"/>
                  </a:lnTo>
                  <a:lnTo>
                    <a:pt x="6224" y="182724"/>
                  </a:lnTo>
                  <a:lnTo>
                    <a:pt x="10920" y="190865"/>
                  </a:lnTo>
                  <a:lnTo>
                    <a:pt x="15171" y="193389"/>
                  </a:lnTo>
                  <a:lnTo>
                    <a:pt x="26949" y="196193"/>
                  </a:lnTo>
                  <a:lnTo>
                    <a:pt x="38652" y="195087"/>
                  </a:lnTo>
                  <a:lnTo>
                    <a:pt x="75149" y="182268"/>
                  </a:lnTo>
                  <a:lnTo>
                    <a:pt x="93224" y="167707"/>
                  </a:lnTo>
                  <a:lnTo>
                    <a:pt x="104351" y="152975"/>
                  </a:lnTo>
                  <a:lnTo>
                    <a:pt x="109019" y="137440"/>
                  </a:lnTo>
                  <a:lnTo>
                    <a:pt x="110402" y="125879"/>
                  </a:lnTo>
                  <a:lnTo>
                    <a:pt x="108833" y="122725"/>
                  </a:lnTo>
                  <a:lnTo>
                    <a:pt x="102385" y="116868"/>
                  </a:lnTo>
                  <a:lnTo>
                    <a:pt x="95991" y="113677"/>
                  </a:lnTo>
                  <a:lnTo>
                    <a:pt x="82730" y="111880"/>
                  </a:lnTo>
                  <a:lnTo>
                    <a:pt x="70205" y="112343"/>
                  </a:lnTo>
                  <a:lnTo>
                    <a:pt x="58759" y="115487"/>
                  </a:lnTo>
                  <a:lnTo>
                    <a:pt x="47792" y="124529"/>
                  </a:lnTo>
                  <a:lnTo>
                    <a:pt x="27404" y="148559"/>
                  </a:lnTo>
                  <a:lnTo>
                    <a:pt x="18301" y="171043"/>
                  </a:lnTo>
                  <a:lnTo>
                    <a:pt x="17446" y="174882"/>
                  </a:lnTo>
                  <a:lnTo>
                    <a:pt x="17757" y="178324"/>
                  </a:lnTo>
                  <a:lnTo>
                    <a:pt x="23672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86"/>
            <p:cNvSpPr/>
            <p:nvPr>
              <p:custDataLst>
                <p:tags r:id="rId95"/>
              </p:custDataLst>
            </p:nvPr>
          </p:nvSpPr>
          <p:spPr>
            <a:xfrm>
              <a:off x="3881437" y="5961063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87"/>
            <p:cNvSpPr/>
            <p:nvPr>
              <p:custDataLst>
                <p:tags r:id="rId96"/>
              </p:custDataLst>
            </p:nvPr>
          </p:nvSpPr>
          <p:spPr>
            <a:xfrm>
              <a:off x="3810000" y="5794375"/>
              <a:ext cx="7938" cy="166689"/>
            </a:xfrm>
            <a:custGeom>
              <a:avLst/>
              <a:gdLst/>
              <a:ahLst/>
              <a:cxnLst/>
              <a:rect l="0" t="0" r="0" b="0"/>
              <a:pathLst>
                <a:path w="7938" h="166689">
                  <a:moveTo>
                    <a:pt x="0" y="0"/>
                  </a:moveTo>
                  <a:lnTo>
                    <a:pt x="0" y="0"/>
                  </a:lnTo>
                  <a:lnTo>
                    <a:pt x="0" y="30523"/>
                  </a:lnTo>
                  <a:lnTo>
                    <a:pt x="0" y="59413"/>
                  </a:lnTo>
                  <a:lnTo>
                    <a:pt x="0" y="94529"/>
                  </a:lnTo>
                  <a:lnTo>
                    <a:pt x="882" y="133227"/>
                  </a:lnTo>
                  <a:lnTo>
                    <a:pt x="7937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88"/>
            <p:cNvSpPr/>
            <p:nvPr>
              <p:custDataLst>
                <p:tags r:id="rId97"/>
              </p:custDataLst>
            </p:nvPr>
          </p:nvSpPr>
          <p:spPr>
            <a:xfrm>
              <a:off x="3569310" y="5788001"/>
              <a:ext cx="176524" cy="196875"/>
            </a:xfrm>
            <a:custGeom>
              <a:avLst/>
              <a:gdLst/>
              <a:ahLst/>
              <a:cxnLst/>
              <a:rect l="0" t="0" r="0" b="0"/>
              <a:pathLst>
                <a:path w="176524" h="196875">
                  <a:moveTo>
                    <a:pt x="2565" y="38124"/>
                  </a:moveTo>
                  <a:lnTo>
                    <a:pt x="2565" y="38124"/>
                  </a:lnTo>
                  <a:lnTo>
                    <a:pt x="13613" y="27075"/>
                  </a:lnTo>
                  <a:lnTo>
                    <a:pt x="51160" y="11625"/>
                  </a:lnTo>
                  <a:lnTo>
                    <a:pt x="89472" y="0"/>
                  </a:lnTo>
                  <a:lnTo>
                    <a:pt x="124971" y="7277"/>
                  </a:lnTo>
                  <a:lnTo>
                    <a:pt x="142516" y="12948"/>
                  </a:lnTo>
                  <a:lnTo>
                    <a:pt x="156194" y="21349"/>
                  </a:lnTo>
                  <a:lnTo>
                    <a:pt x="165800" y="33314"/>
                  </a:lnTo>
                  <a:lnTo>
                    <a:pt x="174940" y="54127"/>
                  </a:lnTo>
                  <a:lnTo>
                    <a:pt x="176523" y="63837"/>
                  </a:lnTo>
                  <a:lnTo>
                    <a:pt x="167365" y="95519"/>
                  </a:lnTo>
                  <a:lnTo>
                    <a:pt x="160756" y="107752"/>
                  </a:lnTo>
                  <a:lnTo>
                    <a:pt x="135927" y="141644"/>
                  </a:lnTo>
                  <a:lnTo>
                    <a:pt x="98573" y="166463"/>
                  </a:lnTo>
                  <a:lnTo>
                    <a:pt x="65119" y="180827"/>
                  </a:lnTo>
                  <a:lnTo>
                    <a:pt x="38045" y="187868"/>
                  </a:lnTo>
                  <a:lnTo>
                    <a:pt x="23269" y="187738"/>
                  </a:lnTo>
                  <a:lnTo>
                    <a:pt x="1426" y="182061"/>
                  </a:lnTo>
                  <a:lnTo>
                    <a:pt x="42" y="179943"/>
                  </a:lnTo>
                  <a:lnTo>
                    <a:pt x="0" y="176766"/>
                  </a:lnTo>
                  <a:lnTo>
                    <a:pt x="6272" y="158996"/>
                  </a:lnTo>
                  <a:lnTo>
                    <a:pt x="13326" y="151229"/>
                  </a:lnTo>
                  <a:lnTo>
                    <a:pt x="32226" y="139057"/>
                  </a:lnTo>
                  <a:lnTo>
                    <a:pt x="37332" y="138045"/>
                  </a:lnTo>
                  <a:lnTo>
                    <a:pt x="53828" y="140834"/>
                  </a:lnTo>
                  <a:lnTo>
                    <a:pt x="82659" y="152029"/>
                  </a:lnTo>
                  <a:lnTo>
                    <a:pt x="122283" y="178026"/>
                  </a:lnTo>
                  <a:lnTo>
                    <a:pt x="153377" y="196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89"/>
            <p:cNvSpPr/>
            <p:nvPr>
              <p:custDataLst>
                <p:tags r:id="rId98"/>
              </p:custDataLst>
            </p:nvPr>
          </p:nvSpPr>
          <p:spPr>
            <a:xfrm>
              <a:off x="3317875" y="5897562"/>
              <a:ext cx="158751" cy="47626"/>
            </a:xfrm>
            <a:custGeom>
              <a:avLst/>
              <a:gdLst/>
              <a:ahLst/>
              <a:cxnLst/>
              <a:rect l="0" t="0" r="0" b="0"/>
              <a:pathLst>
                <a:path w="158751" h="47626">
                  <a:moveTo>
                    <a:pt x="158750" y="0"/>
                  </a:moveTo>
                  <a:lnTo>
                    <a:pt x="158750" y="0"/>
                  </a:lnTo>
                  <a:lnTo>
                    <a:pt x="150323" y="0"/>
                  </a:lnTo>
                  <a:lnTo>
                    <a:pt x="143833" y="2352"/>
                  </a:lnTo>
                  <a:lnTo>
                    <a:pt x="105578" y="21259"/>
                  </a:lnTo>
                  <a:lnTo>
                    <a:pt x="66493" y="3440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90"/>
            <p:cNvSpPr/>
            <p:nvPr>
              <p:custDataLst>
                <p:tags r:id="rId99"/>
              </p:custDataLst>
            </p:nvPr>
          </p:nvSpPr>
          <p:spPr>
            <a:xfrm>
              <a:off x="3159125" y="5810250"/>
              <a:ext cx="1" cy="190501"/>
            </a:xfrm>
            <a:custGeom>
              <a:avLst/>
              <a:gdLst/>
              <a:ahLst/>
              <a:cxnLst/>
              <a:rect l="0" t="0" r="0" b="0"/>
              <a:pathLst>
                <a:path w="1" h="190501">
                  <a:moveTo>
                    <a:pt x="0" y="0"/>
                  </a:moveTo>
                  <a:lnTo>
                    <a:pt x="0" y="0"/>
                  </a:lnTo>
                  <a:lnTo>
                    <a:pt x="0" y="34813"/>
                  </a:lnTo>
                  <a:lnTo>
                    <a:pt x="0" y="72565"/>
                  </a:lnTo>
                  <a:lnTo>
                    <a:pt x="0" y="103521"/>
                  </a:lnTo>
                  <a:lnTo>
                    <a:pt x="0" y="137159"/>
                  </a:lnTo>
                  <a:lnTo>
                    <a:pt x="0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91"/>
            <p:cNvSpPr/>
            <p:nvPr>
              <p:custDataLst>
                <p:tags r:id="rId100"/>
              </p:custDataLst>
            </p:nvPr>
          </p:nvSpPr>
          <p:spPr>
            <a:xfrm>
              <a:off x="3055937" y="5984875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92"/>
            <p:cNvSpPr/>
            <p:nvPr>
              <p:custDataLst>
                <p:tags r:id="rId101"/>
              </p:custDataLst>
            </p:nvPr>
          </p:nvSpPr>
          <p:spPr>
            <a:xfrm>
              <a:off x="2772952" y="5828286"/>
              <a:ext cx="178109" cy="203346"/>
            </a:xfrm>
            <a:custGeom>
              <a:avLst/>
              <a:gdLst/>
              <a:ahLst/>
              <a:cxnLst/>
              <a:rect l="0" t="0" r="0" b="0"/>
              <a:pathLst>
                <a:path w="178109" h="203346">
                  <a:moveTo>
                    <a:pt x="44860" y="21651"/>
                  </a:moveTo>
                  <a:lnTo>
                    <a:pt x="44860" y="21651"/>
                  </a:lnTo>
                  <a:lnTo>
                    <a:pt x="32219" y="25865"/>
                  </a:lnTo>
                  <a:lnTo>
                    <a:pt x="23661" y="32637"/>
                  </a:lnTo>
                  <a:lnTo>
                    <a:pt x="6767" y="55572"/>
                  </a:lnTo>
                  <a:lnTo>
                    <a:pt x="1472" y="70241"/>
                  </a:lnTo>
                  <a:lnTo>
                    <a:pt x="0" y="86461"/>
                  </a:lnTo>
                  <a:lnTo>
                    <a:pt x="4317" y="123302"/>
                  </a:lnTo>
                  <a:lnTo>
                    <a:pt x="19977" y="157432"/>
                  </a:lnTo>
                  <a:lnTo>
                    <a:pt x="31420" y="180078"/>
                  </a:lnTo>
                  <a:lnTo>
                    <a:pt x="47933" y="194318"/>
                  </a:lnTo>
                  <a:lnTo>
                    <a:pt x="64453" y="199816"/>
                  </a:lnTo>
                  <a:lnTo>
                    <a:pt x="99589" y="203345"/>
                  </a:lnTo>
                  <a:lnTo>
                    <a:pt x="115927" y="199124"/>
                  </a:lnTo>
                  <a:lnTo>
                    <a:pt x="139547" y="186255"/>
                  </a:lnTo>
                  <a:lnTo>
                    <a:pt x="153957" y="169495"/>
                  </a:lnTo>
                  <a:lnTo>
                    <a:pt x="171245" y="130806"/>
                  </a:lnTo>
                  <a:lnTo>
                    <a:pt x="174096" y="126171"/>
                  </a:lnTo>
                  <a:lnTo>
                    <a:pt x="178108" y="102793"/>
                  </a:lnTo>
                  <a:lnTo>
                    <a:pt x="175084" y="81951"/>
                  </a:lnTo>
                  <a:lnTo>
                    <a:pt x="161299" y="45041"/>
                  </a:lnTo>
                  <a:lnTo>
                    <a:pt x="151291" y="30283"/>
                  </a:lnTo>
                  <a:lnTo>
                    <a:pt x="130782" y="12939"/>
                  </a:lnTo>
                  <a:lnTo>
                    <a:pt x="107948" y="2705"/>
                  </a:lnTo>
                  <a:lnTo>
                    <a:pt x="92302" y="0"/>
                  </a:lnTo>
                  <a:lnTo>
                    <a:pt x="52798" y="137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93"/>
            <p:cNvSpPr/>
            <p:nvPr>
              <p:custDataLst>
                <p:tags r:id="rId102"/>
              </p:custDataLst>
            </p:nvPr>
          </p:nvSpPr>
          <p:spPr>
            <a:xfrm>
              <a:off x="2507106" y="5820238"/>
              <a:ext cx="252689" cy="274842"/>
            </a:xfrm>
            <a:custGeom>
              <a:avLst/>
              <a:gdLst/>
              <a:ahLst/>
              <a:cxnLst/>
              <a:rect l="0" t="0" r="0" b="0"/>
              <a:pathLst>
                <a:path w="252689" h="274842">
                  <a:moveTo>
                    <a:pt x="120206" y="93200"/>
                  </a:moveTo>
                  <a:lnTo>
                    <a:pt x="120206" y="93200"/>
                  </a:lnTo>
                  <a:lnTo>
                    <a:pt x="113869" y="85980"/>
                  </a:lnTo>
                  <a:lnTo>
                    <a:pt x="101548" y="67706"/>
                  </a:lnTo>
                  <a:lnTo>
                    <a:pt x="100712" y="62975"/>
                  </a:lnTo>
                  <a:lnTo>
                    <a:pt x="102135" y="50663"/>
                  </a:lnTo>
                  <a:lnTo>
                    <a:pt x="108059" y="38722"/>
                  </a:lnTo>
                  <a:lnTo>
                    <a:pt x="117453" y="27536"/>
                  </a:lnTo>
                  <a:lnTo>
                    <a:pt x="137618" y="12204"/>
                  </a:lnTo>
                  <a:lnTo>
                    <a:pt x="152639" y="4873"/>
                  </a:lnTo>
                  <a:lnTo>
                    <a:pt x="184399" y="0"/>
                  </a:lnTo>
                  <a:lnTo>
                    <a:pt x="209096" y="2771"/>
                  </a:lnTo>
                  <a:lnTo>
                    <a:pt x="231799" y="13392"/>
                  </a:lnTo>
                  <a:lnTo>
                    <a:pt x="242710" y="25097"/>
                  </a:lnTo>
                  <a:lnTo>
                    <a:pt x="246855" y="31921"/>
                  </a:lnTo>
                  <a:lnTo>
                    <a:pt x="252688" y="62598"/>
                  </a:lnTo>
                  <a:lnTo>
                    <a:pt x="245989" y="95401"/>
                  </a:lnTo>
                  <a:lnTo>
                    <a:pt x="224597" y="134590"/>
                  </a:lnTo>
                  <a:lnTo>
                    <a:pt x="196783" y="173827"/>
                  </a:lnTo>
                  <a:lnTo>
                    <a:pt x="162759" y="209262"/>
                  </a:lnTo>
                  <a:lnTo>
                    <a:pt x="123747" y="239435"/>
                  </a:lnTo>
                  <a:lnTo>
                    <a:pt x="87066" y="260028"/>
                  </a:lnTo>
                  <a:lnTo>
                    <a:pt x="66672" y="268769"/>
                  </a:lnTo>
                  <a:lnTo>
                    <a:pt x="27186" y="274381"/>
                  </a:lnTo>
                  <a:lnTo>
                    <a:pt x="18506" y="274841"/>
                  </a:lnTo>
                  <a:lnTo>
                    <a:pt x="11836" y="273384"/>
                  </a:lnTo>
                  <a:lnTo>
                    <a:pt x="2074" y="267063"/>
                  </a:lnTo>
                  <a:lnTo>
                    <a:pt x="0" y="262906"/>
                  </a:lnTo>
                  <a:lnTo>
                    <a:pt x="48" y="253585"/>
                  </a:lnTo>
                  <a:lnTo>
                    <a:pt x="5033" y="234207"/>
                  </a:lnTo>
                  <a:lnTo>
                    <a:pt x="9028" y="228656"/>
                  </a:lnTo>
                  <a:lnTo>
                    <a:pt x="20523" y="220136"/>
                  </a:lnTo>
                  <a:lnTo>
                    <a:pt x="58117" y="208741"/>
                  </a:lnTo>
                  <a:lnTo>
                    <a:pt x="93308" y="205197"/>
                  </a:lnTo>
                  <a:lnTo>
                    <a:pt x="123778" y="206850"/>
                  </a:lnTo>
                  <a:lnTo>
                    <a:pt x="161801" y="212431"/>
                  </a:lnTo>
                  <a:lnTo>
                    <a:pt x="199833" y="219003"/>
                  </a:lnTo>
                  <a:lnTo>
                    <a:pt x="239269" y="2281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3" name="SMARTInkShape-194"/>
          <p:cNvSpPr/>
          <p:nvPr>
            <p:custDataLst>
              <p:tags r:id="rId5"/>
            </p:custDataLst>
          </p:nvPr>
        </p:nvSpPr>
        <p:spPr>
          <a:xfrm>
            <a:off x="8008938" y="5881688"/>
            <a:ext cx="571501" cy="198438"/>
          </a:xfrm>
          <a:custGeom>
            <a:avLst/>
            <a:gdLst/>
            <a:ahLst/>
            <a:cxnLst/>
            <a:rect l="0" t="0" r="0" b="0"/>
            <a:pathLst>
              <a:path w="571501" h="198438">
                <a:moveTo>
                  <a:pt x="571500" y="0"/>
                </a:moveTo>
                <a:lnTo>
                  <a:pt x="571500" y="0"/>
                </a:lnTo>
                <a:lnTo>
                  <a:pt x="563398" y="881"/>
                </a:lnTo>
                <a:lnTo>
                  <a:pt x="538149" y="10985"/>
                </a:lnTo>
                <a:lnTo>
                  <a:pt x="499850" y="28461"/>
                </a:lnTo>
                <a:lnTo>
                  <a:pt x="463566" y="41912"/>
                </a:lnTo>
                <a:lnTo>
                  <a:pt x="431923" y="53869"/>
                </a:lnTo>
                <a:lnTo>
                  <a:pt x="397525" y="65811"/>
                </a:lnTo>
                <a:lnTo>
                  <a:pt x="365253" y="77544"/>
                </a:lnTo>
                <a:lnTo>
                  <a:pt x="331048" y="93581"/>
                </a:lnTo>
                <a:lnTo>
                  <a:pt x="294795" y="109717"/>
                </a:lnTo>
                <a:lnTo>
                  <a:pt x="256701" y="123553"/>
                </a:lnTo>
                <a:lnTo>
                  <a:pt x="222783" y="137131"/>
                </a:lnTo>
                <a:lnTo>
                  <a:pt x="190604" y="152323"/>
                </a:lnTo>
                <a:lnTo>
                  <a:pt x="151551" y="164698"/>
                </a:lnTo>
                <a:lnTo>
                  <a:pt x="115949" y="177367"/>
                </a:lnTo>
                <a:lnTo>
                  <a:pt x="76571" y="189996"/>
                </a:lnTo>
                <a:lnTo>
                  <a:pt x="54730" y="195936"/>
                </a:lnTo>
                <a:lnTo>
                  <a:pt x="15212" y="198290"/>
                </a:lnTo>
                <a:lnTo>
                  <a:pt x="0" y="19843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SMARTInkShape-195"/>
          <p:cNvSpPr/>
          <p:nvPr>
            <p:custDataLst>
              <p:tags r:id="rId6"/>
            </p:custDataLst>
          </p:nvPr>
        </p:nvSpPr>
        <p:spPr>
          <a:xfrm>
            <a:off x="7969249" y="4516438"/>
            <a:ext cx="603251" cy="71438"/>
          </a:xfrm>
          <a:custGeom>
            <a:avLst/>
            <a:gdLst/>
            <a:ahLst/>
            <a:cxnLst/>
            <a:rect l="0" t="0" r="0" b="0"/>
            <a:pathLst>
              <a:path w="603251" h="71438">
                <a:moveTo>
                  <a:pt x="603250" y="0"/>
                </a:moveTo>
                <a:lnTo>
                  <a:pt x="603250" y="0"/>
                </a:lnTo>
                <a:lnTo>
                  <a:pt x="603250" y="6833"/>
                </a:lnTo>
                <a:lnTo>
                  <a:pt x="594824" y="11824"/>
                </a:lnTo>
                <a:lnTo>
                  <a:pt x="567191" y="15075"/>
                </a:lnTo>
                <a:lnTo>
                  <a:pt x="529066" y="15637"/>
                </a:lnTo>
                <a:lnTo>
                  <a:pt x="502663" y="15769"/>
                </a:lnTo>
                <a:lnTo>
                  <a:pt x="473878" y="15827"/>
                </a:lnTo>
                <a:lnTo>
                  <a:pt x="434978" y="18212"/>
                </a:lnTo>
                <a:lnTo>
                  <a:pt x="397288" y="22152"/>
                </a:lnTo>
                <a:lnTo>
                  <a:pt x="367073" y="23074"/>
                </a:lnTo>
                <a:lnTo>
                  <a:pt x="331111" y="24476"/>
                </a:lnTo>
                <a:lnTo>
                  <a:pt x="292458" y="30052"/>
                </a:lnTo>
                <a:lnTo>
                  <a:pt x="261573" y="33598"/>
                </a:lnTo>
                <a:lnTo>
                  <a:pt x="223024" y="40235"/>
                </a:lnTo>
                <a:lnTo>
                  <a:pt x="190844" y="45222"/>
                </a:lnTo>
                <a:lnTo>
                  <a:pt x="158904" y="50379"/>
                </a:lnTo>
                <a:lnTo>
                  <a:pt x="119598" y="54026"/>
                </a:lnTo>
                <a:lnTo>
                  <a:pt x="81396" y="59320"/>
                </a:lnTo>
                <a:lnTo>
                  <a:pt x="42150" y="62261"/>
                </a:lnTo>
                <a:lnTo>
                  <a:pt x="3171" y="63451"/>
                </a:lnTo>
                <a:lnTo>
                  <a:pt x="0" y="7143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SMARTInkShape-196"/>
          <p:cNvSpPr/>
          <p:nvPr>
            <p:custDataLst>
              <p:tags r:id="rId7"/>
            </p:custDataLst>
          </p:nvPr>
        </p:nvSpPr>
        <p:spPr>
          <a:xfrm>
            <a:off x="3762375" y="4167187"/>
            <a:ext cx="1031876" cy="63502"/>
          </a:xfrm>
          <a:custGeom>
            <a:avLst/>
            <a:gdLst/>
            <a:ahLst/>
            <a:cxnLst/>
            <a:rect l="0" t="0" r="0" b="0"/>
            <a:pathLst>
              <a:path w="1031876" h="63502">
                <a:moveTo>
                  <a:pt x="1031875" y="7938"/>
                </a:moveTo>
                <a:lnTo>
                  <a:pt x="1031875" y="7938"/>
                </a:lnTo>
                <a:lnTo>
                  <a:pt x="1031875" y="3"/>
                </a:lnTo>
                <a:lnTo>
                  <a:pt x="994328" y="0"/>
                </a:lnTo>
                <a:lnTo>
                  <a:pt x="959674" y="0"/>
                </a:lnTo>
                <a:lnTo>
                  <a:pt x="920109" y="0"/>
                </a:lnTo>
                <a:lnTo>
                  <a:pt x="886949" y="0"/>
                </a:lnTo>
                <a:lnTo>
                  <a:pt x="848711" y="0"/>
                </a:lnTo>
                <a:lnTo>
                  <a:pt x="814934" y="882"/>
                </a:lnTo>
                <a:lnTo>
                  <a:pt x="785622" y="5455"/>
                </a:lnTo>
                <a:lnTo>
                  <a:pt x="748910" y="7202"/>
                </a:lnTo>
                <a:lnTo>
                  <a:pt x="720022" y="7611"/>
                </a:lnTo>
                <a:lnTo>
                  <a:pt x="689545" y="7793"/>
                </a:lnTo>
                <a:lnTo>
                  <a:pt x="661006" y="7873"/>
                </a:lnTo>
                <a:lnTo>
                  <a:pt x="626537" y="7918"/>
                </a:lnTo>
                <a:lnTo>
                  <a:pt x="595666" y="7929"/>
                </a:lnTo>
                <a:lnTo>
                  <a:pt x="561368" y="7934"/>
                </a:lnTo>
                <a:lnTo>
                  <a:pt x="529073" y="7936"/>
                </a:lnTo>
                <a:lnTo>
                  <a:pt x="496017" y="8819"/>
                </a:lnTo>
                <a:lnTo>
                  <a:pt x="458791" y="14220"/>
                </a:lnTo>
                <a:lnTo>
                  <a:pt x="421942" y="15548"/>
                </a:lnTo>
                <a:lnTo>
                  <a:pt x="395962" y="15730"/>
                </a:lnTo>
                <a:lnTo>
                  <a:pt x="367366" y="16693"/>
                </a:lnTo>
                <a:lnTo>
                  <a:pt x="333744" y="21311"/>
                </a:lnTo>
                <a:lnTo>
                  <a:pt x="294091" y="23954"/>
                </a:lnTo>
                <a:lnTo>
                  <a:pt x="255648" y="29949"/>
                </a:lnTo>
                <a:lnTo>
                  <a:pt x="225972" y="31216"/>
                </a:lnTo>
                <a:lnTo>
                  <a:pt x="193955" y="33944"/>
                </a:lnTo>
                <a:lnTo>
                  <a:pt x="155218" y="38553"/>
                </a:lnTo>
                <a:lnTo>
                  <a:pt x="124092" y="43566"/>
                </a:lnTo>
                <a:lnTo>
                  <a:pt x="86320" y="47091"/>
                </a:lnTo>
                <a:lnTo>
                  <a:pt x="48376" y="48437"/>
                </a:lnTo>
                <a:lnTo>
                  <a:pt x="10981" y="55343"/>
                </a:lnTo>
                <a:lnTo>
                  <a:pt x="5468" y="55465"/>
                </a:lnTo>
                <a:lnTo>
                  <a:pt x="3646" y="56380"/>
                </a:lnTo>
                <a:lnTo>
                  <a:pt x="2430" y="57871"/>
                </a:lnTo>
                <a:lnTo>
                  <a:pt x="0" y="6350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3" name="SMARTInkShape-Group56"/>
          <p:cNvGrpSpPr/>
          <p:nvPr/>
        </p:nvGrpSpPr>
        <p:grpSpPr>
          <a:xfrm>
            <a:off x="8081242" y="5603875"/>
            <a:ext cx="491258" cy="380497"/>
            <a:chOff x="8081242" y="5603875"/>
            <a:chExt cx="491258" cy="380497"/>
          </a:xfrm>
        </p:grpSpPr>
        <p:sp>
          <p:nvSpPr>
            <p:cNvPr id="206" name="SMARTInkShape-197"/>
            <p:cNvSpPr/>
            <p:nvPr>
              <p:custDataLst>
                <p:tags r:id="rId86"/>
              </p:custDataLst>
            </p:nvPr>
          </p:nvSpPr>
          <p:spPr>
            <a:xfrm>
              <a:off x="8532813" y="5603875"/>
              <a:ext cx="39687" cy="158751"/>
            </a:xfrm>
            <a:custGeom>
              <a:avLst/>
              <a:gdLst/>
              <a:ahLst/>
              <a:cxnLst/>
              <a:rect l="0" t="0" r="0" b="0"/>
              <a:pathLst>
                <a:path w="39687" h="158751">
                  <a:moveTo>
                    <a:pt x="0" y="0"/>
                  </a:moveTo>
                  <a:lnTo>
                    <a:pt x="0" y="0"/>
                  </a:lnTo>
                  <a:lnTo>
                    <a:pt x="2351" y="15689"/>
                  </a:lnTo>
                  <a:lnTo>
                    <a:pt x="6834" y="51800"/>
                  </a:lnTo>
                  <a:lnTo>
                    <a:pt x="16037" y="86688"/>
                  </a:lnTo>
                  <a:lnTo>
                    <a:pt x="28614" y="120735"/>
                  </a:lnTo>
                  <a:lnTo>
                    <a:pt x="39686" y="158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98"/>
            <p:cNvSpPr/>
            <p:nvPr>
              <p:custDataLst>
                <p:tags r:id="rId87"/>
              </p:custDataLst>
            </p:nvPr>
          </p:nvSpPr>
          <p:spPr>
            <a:xfrm>
              <a:off x="8469312" y="5651500"/>
              <a:ext cx="71438" cy="102903"/>
            </a:xfrm>
            <a:custGeom>
              <a:avLst/>
              <a:gdLst/>
              <a:ahLst/>
              <a:cxnLst/>
              <a:rect l="0" t="0" r="0" b="0"/>
              <a:pathLst>
                <a:path w="71438" h="102903">
                  <a:moveTo>
                    <a:pt x="0" y="0"/>
                  </a:moveTo>
                  <a:lnTo>
                    <a:pt x="0" y="0"/>
                  </a:lnTo>
                  <a:lnTo>
                    <a:pt x="6283" y="14917"/>
                  </a:lnTo>
                  <a:lnTo>
                    <a:pt x="14075" y="48934"/>
                  </a:lnTo>
                  <a:lnTo>
                    <a:pt x="17692" y="69473"/>
                  </a:lnTo>
                  <a:lnTo>
                    <a:pt x="23706" y="102224"/>
                  </a:lnTo>
                  <a:lnTo>
                    <a:pt x="26118" y="102758"/>
                  </a:lnTo>
                  <a:lnTo>
                    <a:pt x="27994" y="102902"/>
                  </a:lnTo>
                  <a:lnTo>
                    <a:pt x="29247" y="102115"/>
                  </a:lnTo>
                  <a:lnTo>
                    <a:pt x="30081" y="100709"/>
                  </a:lnTo>
                  <a:lnTo>
                    <a:pt x="35633" y="87900"/>
                  </a:lnTo>
                  <a:lnTo>
                    <a:pt x="46914" y="73473"/>
                  </a:lnTo>
                  <a:lnTo>
                    <a:pt x="71437" y="55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99"/>
            <p:cNvSpPr/>
            <p:nvPr>
              <p:custDataLst>
                <p:tags r:id="rId88"/>
              </p:custDataLst>
            </p:nvPr>
          </p:nvSpPr>
          <p:spPr>
            <a:xfrm>
              <a:off x="8374062" y="5675447"/>
              <a:ext cx="127001" cy="142742"/>
            </a:xfrm>
            <a:custGeom>
              <a:avLst/>
              <a:gdLst/>
              <a:ahLst/>
              <a:cxnLst/>
              <a:rect l="0" t="0" r="0" b="0"/>
              <a:pathLst>
                <a:path w="127001" h="142742">
                  <a:moveTo>
                    <a:pt x="0" y="23678"/>
                  </a:moveTo>
                  <a:lnTo>
                    <a:pt x="0" y="23678"/>
                  </a:lnTo>
                  <a:lnTo>
                    <a:pt x="18433" y="7596"/>
                  </a:lnTo>
                  <a:lnTo>
                    <a:pt x="30156" y="2156"/>
                  </a:lnTo>
                  <a:lnTo>
                    <a:pt x="63846" y="0"/>
                  </a:lnTo>
                  <a:lnTo>
                    <a:pt x="72767" y="6980"/>
                  </a:lnTo>
                  <a:lnTo>
                    <a:pt x="88653" y="24594"/>
                  </a:lnTo>
                  <a:lnTo>
                    <a:pt x="92318" y="37902"/>
                  </a:lnTo>
                  <a:lnTo>
                    <a:pt x="93065" y="54694"/>
                  </a:lnTo>
                  <a:lnTo>
                    <a:pt x="87645" y="79022"/>
                  </a:lnTo>
                  <a:lnTo>
                    <a:pt x="70457" y="108595"/>
                  </a:lnTo>
                  <a:lnTo>
                    <a:pt x="50077" y="131684"/>
                  </a:lnTo>
                  <a:lnTo>
                    <a:pt x="39601" y="137826"/>
                  </a:lnTo>
                  <a:lnTo>
                    <a:pt x="22848" y="142309"/>
                  </a:lnTo>
                  <a:lnTo>
                    <a:pt x="20523" y="142453"/>
                  </a:lnTo>
                  <a:lnTo>
                    <a:pt x="18974" y="141667"/>
                  </a:lnTo>
                  <a:lnTo>
                    <a:pt x="17941" y="140261"/>
                  </a:lnTo>
                  <a:lnTo>
                    <a:pt x="16794" y="135465"/>
                  </a:lnTo>
                  <a:lnTo>
                    <a:pt x="16282" y="127453"/>
                  </a:lnTo>
                  <a:lnTo>
                    <a:pt x="18409" y="120365"/>
                  </a:lnTo>
                  <a:lnTo>
                    <a:pt x="26959" y="104415"/>
                  </a:lnTo>
                  <a:lnTo>
                    <a:pt x="36677" y="96896"/>
                  </a:lnTo>
                  <a:lnTo>
                    <a:pt x="56045" y="89098"/>
                  </a:lnTo>
                  <a:lnTo>
                    <a:pt x="67242" y="92735"/>
                  </a:lnTo>
                  <a:lnTo>
                    <a:pt x="91007" y="108031"/>
                  </a:lnTo>
                  <a:lnTo>
                    <a:pt x="127000" y="1427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200"/>
            <p:cNvSpPr/>
            <p:nvPr>
              <p:custDataLst>
                <p:tags r:id="rId89"/>
              </p:custDataLst>
            </p:nvPr>
          </p:nvSpPr>
          <p:spPr>
            <a:xfrm>
              <a:off x="8358187" y="5897562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7938" y="0"/>
                  </a:moveTo>
                  <a:lnTo>
                    <a:pt x="7938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201"/>
            <p:cNvSpPr/>
            <p:nvPr>
              <p:custDataLst>
                <p:tags r:id="rId90"/>
              </p:custDataLst>
            </p:nvPr>
          </p:nvSpPr>
          <p:spPr>
            <a:xfrm>
              <a:off x="8294688" y="5746750"/>
              <a:ext cx="23813" cy="142876"/>
            </a:xfrm>
            <a:custGeom>
              <a:avLst/>
              <a:gdLst/>
              <a:ahLst/>
              <a:cxnLst/>
              <a:rect l="0" t="0" r="0" b="0"/>
              <a:pathLst>
                <a:path w="23813" h="142876">
                  <a:moveTo>
                    <a:pt x="0" y="0"/>
                  </a:moveTo>
                  <a:lnTo>
                    <a:pt x="0" y="0"/>
                  </a:lnTo>
                  <a:lnTo>
                    <a:pt x="6834" y="28930"/>
                  </a:lnTo>
                  <a:lnTo>
                    <a:pt x="12054" y="65052"/>
                  </a:lnTo>
                  <a:lnTo>
                    <a:pt x="15539" y="104427"/>
                  </a:lnTo>
                  <a:lnTo>
                    <a:pt x="2381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202"/>
            <p:cNvSpPr/>
            <p:nvPr>
              <p:custDataLst>
                <p:tags r:id="rId91"/>
              </p:custDataLst>
            </p:nvPr>
          </p:nvSpPr>
          <p:spPr>
            <a:xfrm>
              <a:off x="8207702" y="5762625"/>
              <a:ext cx="86987" cy="87133"/>
            </a:xfrm>
            <a:custGeom>
              <a:avLst/>
              <a:gdLst/>
              <a:ahLst/>
              <a:cxnLst/>
              <a:rect l="0" t="0" r="0" b="0"/>
              <a:pathLst>
                <a:path w="86987" h="87133">
                  <a:moveTo>
                    <a:pt x="15548" y="0"/>
                  </a:moveTo>
                  <a:lnTo>
                    <a:pt x="15548" y="0"/>
                  </a:lnTo>
                  <a:lnTo>
                    <a:pt x="11334" y="4213"/>
                  </a:lnTo>
                  <a:lnTo>
                    <a:pt x="9265" y="10985"/>
                  </a:lnTo>
                  <a:lnTo>
                    <a:pt x="7755" y="46238"/>
                  </a:lnTo>
                  <a:lnTo>
                    <a:pt x="6748" y="73019"/>
                  </a:lnTo>
                  <a:lnTo>
                    <a:pt x="0" y="86702"/>
                  </a:lnTo>
                  <a:lnTo>
                    <a:pt x="3984" y="87132"/>
                  </a:lnTo>
                  <a:lnTo>
                    <a:pt x="8351" y="82527"/>
                  </a:lnTo>
                  <a:lnTo>
                    <a:pt x="14112" y="75485"/>
                  </a:lnTo>
                  <a:lnTo>
                    <a:pt x="37222" y="61038"/>
                  </a:lnTo>
                  <a:lnTo>
                    <a:pt x="52740" y="57185"/>
                  </a:lnTo>
                  <a:lnTo>
                    <a:pt x="86986" y="55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203"/>
            <p:cNvSpPr/>
            <p:nvPr>
              <p:custDataLst>
                <p:tags r:id="rId92"/>
              </p:custDataLst>
            </p:nvPr>
          </p:nvSpPr>
          <p:spPr>
            <a:xfrm>
              <a:off x="8081242" y="5771350"/>
              <a:ext cx="134071" cy="213022"/>
            </a:xfrm>
            <a:custGeom>
              <a:avLst/>
              <a:gdLst/>
              <a:ahLst/>
              <a:cxnLst/>
              <a:rect l="0" t="0" r="0" b="0"/>
              <a:pathLst>
                <a:path w="134071" h="213022">
                  <a:moveTo>
                    <a:pt x="38820" y="38900"/>
                  </a:moveTo>
                  <a:lnTo>
                    <a:pt x="38820" y="38900"/>
                  </a:lnTo>
                  <a:lnTo>
                    <a:pt x="43034" y="34686"/>
                  </a:lnTo>
                  <a:lnTo>
                    <a:pt x="45103" y="30266"/>
                  </a:lnTo>
                  <a:lnTo>
                    <a:pt x="45654" y="27851"/>
                  </a:lnTo>
                  <a:lnTo>
                    <a:pt x="50645" y="20241"/>
                  </a:lnTo>
                  <a:lnTo>
                    <a:pt x="68009" y="1871"/>
                  </a:lnTo>
                  <a:lnTo>
                    <a:pt x="74135" y="394"/>
                  </a:lnTo>
                  <a:lnTo>
                    <a:pt x="78238" y="0"/>
                  </a:lnTo>
                  <a:lnTo>
                    <a:pt x="92441" y="3659"/>
                  </a:lnTo>
                  <a:lnTo>
                    <a:pt x="107821" y="14543"/>
                  </a:lnTo>
                  <a:lnTo>
                    <a:pt x="119335" y="33153"/>
                  </a:lnTo>
                  <a:lnTo>
                    <a:pt x="130246" y="68601"/>
                  </a:lnTo>
                  <a:lnTo>
                    <a:pt x="132055" y="93855"/>
                  </a:lnTo>
                  <a:lnTo>
                    <a:pt x="125887" y="131124"/>
                  </a:lnTo>
                  <a:lnTo>
                    <a:pt x="117624" y="154228"/>
                  </a:lnTo>
                  <a:lnTo>
                    <a:pt x="84349" y="191640"/>
                  </a:lnTo>
                  <a:lnTo>
                    <a:pt x="72399" y="201945"/>
                  </a:lnTo>
                  <a:lnTo>
                    <a:pt x="52886" y="209701"/>
                  </a:lnTo>
                  <a:lnTo>
                    <a:pt x="23197" y="213021"/>
                  </a:lnTo>
                  <a:lnTo>
                    <a:pt x="9008" y="209161"/>
                  </a:lnTo>
                  <a:lnTo>
                    <a:pt x="5715" y="207089"/>
                  </a:lnTo>
                  <a:lnTo>
                    <a:pt x="2058" y="202433"/>
                  </a:lnTo>
                  <a:lnTo>
                    <a:pt x="0" y="190640"/>
                  </a:lnTo>
                  <a:lnTo>
                    <a:pt x="1870" y="183364"/>
                  </a:lnTo>
                  <a:lnTo>
                    <a:pt x="10232" y="171956"/>
                  </a:lnTo>
                  <a:lnTo>
                    <a:pt x="18177" y="164182"/>
                  </a:lnTo>
                  <a:lnTo>
                    <a:pt x="41676" y="154567"/>
                  </a:lnTo>
                  <a:lnTo>
                    <a:pt x="59265" y="151371"/>
                  </a:lnTo>
                  <a:lnTo>
                    <a:pt x="98508" y="156977"/>
                  </a:lnTo>
                  <a:lnTo>
                    <a:pt x="134070" y="1897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2" name="SMARTInkShape-Group57"/>
          <p:cNvGrpSpPr/>
          <p:nvPr/>
        </p:nvGrpSpPr>
        <p:grpSpPr>
          <a:xfrm>
            <a:off x="8056563" y="5262563"/>
            <a:ext cx="428626" cy="381001"/>
            <a:chOff x="8056563" y="5262563"/>
            <a:chExt cx="428626" cy="381001"/>
          </a:xfrm>
        </p:grpSpPr>
        <p:sp>
          <p:nvSpPr>
            <p:cNvPr id="214" name="SMARTInkShape-204"/>
            <p:cNvSpPr/>
            <p:nvPr>
              <p:custDataLst>
                <p:tags r:id="rId78"/>
              </p:custDataLst>
            </p:nvPr>
          </p:nvSpPr>
          <p:spPr>
            <a:xfrm>
              <a:off x="8215312" y="5611812"/>
              <a:ext cx="79377" cy="31752"/>
            </a:xfrm>
            <a:custGeom>
              <a:avLst/>
              <a:gdLst/>
              <a:ahLst/>
              <a:cxnLst/>
              <a:rect l="0" t="0" r="0" b="0"/>
              <a:pathLst>
                <a:path w="79377" h="31752">
                  <a:moveTo>
                    <a:pt x="79376" y="0"/>
                  </a:moveTo>
                  <a:lnTo>
                    <a:pt x="79376" y="0"/>
                  </a:lnTo>
                  <a:lnTo>
                    <a:pt x="79376" y="4214"/>
                  </a:lnTo>
                  <a:lnTo>
                    <a:pt x="69968" y="8634"/>
                  </a:lnTo>
                  <a:lnTo>
                    <a:pt x="36129" y="21259"/>
                  </a:lnTo>
                  <a:lnTo>
                    <a:pt x="0" y="31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205"/>
            <p:cNvSpPr/>
            <p:nvPr>
              <p:custDataLst>
                <p:tags r:id="rId79"/>
              </p:custDataLst>
            </p:nvPr>
          </p:nvSpPr>
          <p:spPr>
            <a:xfrm>
              <a:off x="8199438" y="5564187"/>
              <a:ext cx="63500" cy="15877"/>
            </a:xfrm>
            <a:custGeom>
              <a:avLst/>
              <a:gdLst/>
              <a:ahLst/>
              <a:cxnLst/>
              <a:rect l="0" t="0" r="0" b="0"/>
              <a:pathLst>
                <a:path w="63500" h="15877">
                  <a:moveTo>
                    <a:pt x="63499" y="0"/>
                  </a:moveTo>
                  <a:lnTo>
                    <a:pt x="63499" y="0"/>
                  </a:lnTo>
                  <a:lnTo>
                    <a:pt x="48238" y="0"/>
                  </a:lnTo>
                  <a:lnTo>
                    <a:pt x="41135" y="2352"/>
                  </a:lnTo>
                  <a:lnTo>
                    <a:pt x="38006" y="4214"/>
                  </a:lnTo>
                  <a:lnTo>
                    <a:pt x="0" y="15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206"/>
            <p:cNvSpPr/>
            <p:nvPr>
              <p:custDataLst>
                <p:tags r:id="rId80"/>
              </p:custDataLst>
            </p:nvPr>
          </p:nvSpPr>
          <p:spPr>
            <a:xfrm>
              <a:off x="8453437" y="5262563"/>
              <a:ext cx="31752" cy="190501"/>
            </a:xfrm>
            <a:custGeom>
              <a:avLst/>
              <a:gdLst/>
              <a:ahLst/>
              <a:cxnLst/>
              <a:rect l="0" t="0" r="0" b="0"/>
              <a:pathLst>
                <a:path w="31752" h="190501">
                  <a:moveTo>
                    <a:pt x="0" y="0"/>
                  </a:moveTo>
                  <a:lnTo>
                    <a:pt x="0" y="0"/>
                  </a:lnTo>
                  <a:lnTo>
                    <a:pt x="0" y="30523"/>
                  </a:lnTo>
                  <a:lnTo>
                    <a:pt x="882" y="69594"/>
                  </a:lnTo>
                  <a:lnTo>
                    <a:pt x="8634" y="106579"/>
                  </a:lnTo>
                  <a:lnTo>
                    <a:pt x="18658" y="139820"/>
                  </a:lnTo>
                  <a:lnTo>
                    <a:pt x="31751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SMARTInkShape-207"/>
            <p:cNvSpPr/>
            <p:nvPr>
              <p:custDataLst>
                <p:tags r:id="rId81"/>
              </p:custDataLst>
            </p:nvPr>
          </p:nvSpPr>
          <p:spPr>
            <a:xfrm>
              <a:off x="8366221" y="5270500"/>
              <a:ext cx="95155" cy="114473"/>
            </a:xfrm>
            <a:custGeom>
              <a:avLst/>
              <a:gdLst/>
              <a:ahLst/>
              <a:cxnLst/>
              <a:rect l="0" t="0" r="0" b="0"/>
              <a:pathLst>
                <a:path w="95155" h="114473">
                  <a:moveTo>
                    <a:pt x="7841" y="0"/>
                  </a:moveTo>
                  <a:lnTo>
                    <a:pt x="7841" y="0"/>
                  </a:lnTo>
                  <a:lnTo>
                    <a:pt x="6959" y="20758"/>
                  </a:lnTo>
                  <a:lnTo>
                    <a:pt x="1006" y="56205"/>
                  </a:lnTo>
                  <a:lnTo>
                    <a:pt x="0" y="94816"/>
                  </a:lnTo>
                  <a:lnTo>
                    <a:pt x="2298" y="101818"/>
                  </a:lnTo>
                  <a:lnTo>
                    <a:pt x="5377" y="107871"/>
                  </a:lnTo>
                  <a:lnTo>
                    <a:pt x="6746" y="113500"/>
                  </a:lnTo>
                  <a:lnTo>
                    <a:pt x="7993" y="114472"/>
                  </a:lnTo>
                  <a:lnTo>
                    <a:pt x="9706" y="114238"/>
                  </a:lnTo>
                  <a:lnTo>
                    <a:pt x="13961" y="112509"/>
                  </a:lnTo>
                  <a:lnTo>
                    <a:pt x="18793" y="111740"/>
                  </a:lnTo>
                  <a:lnTo>
                    <a:pt x="44267" y="96289"/>
                  </a:lnTo>
                  <a:lnTo>
                    <a:pt x="53134" y="90420"/>
                  </a:lnTo>
                  <a:lnTo>
                    <a:pt x="95154" y="79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SMARTInkShape-208"/>
            <p:cNvSpPr/>
            <p:nvPr>
              <p:custDataLst>
                <p:tags r:id="rId82"/>
              </p:custDataLst>
            </p:nvPr>
          </p:nvSpPr>
          <p:spPr>
            <a:xfrm>
              <a:off x="8334374" y="5413375"/>
              <a:ext cx="1" cy="7938"/>
            </a:xfrm>
            <a:custGeom>
              <a:avLst/>
              <a:gdLst/>
              <a:ahLst/>
              <a:cxnLst/>
              <a:rect l="0" t="0" r="0" b="0"/>
              <a:pathLst>
                <a:path w="1" h="7938">
                  <a:moveTo>
                    <a:pt x="0" y="7937"/>
                  </a:moveTo>
                  <a:lnTo>
                    <a:pt x="0" y="793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209"/>
            <p:cNvSpPr/>
            <p:nvPr>
              <p:custDataLst>
                <p:tags r:id="rId83"/>
              </p:custDataLst>
            </p:nvPr>
          </p:nvSpPr>
          <p:spPr>
            <a:xfrm>
              <a:off x="8185486" y="5291125"/>
              <a:ext cx="107163" cy="135865"/>
            </a:xfrm>
            <a:custGeom>
              <a:avLst/>
              <a:gdLst/>
              <a:ahLst/>
              <a:cxnLst/>
              <a:rect l="0" t="0" r="0" b="0"/>
              <a:pathLst>
                <a:path w="107163" h="135865">
                  <a:moveTo>
                    <a:pt x="37764" y="11125"/>
                  </a:moveTo>
                  <a:lnTo>
                    <a:pt x="37764" y="11125"/>
                  </a:lnTo>
                  <a:lnTo>
                    <a:pt x="33550" y="11125"/>
                  </a:lnTo>
                  <a:lnTo>
                    <a:pt x="29130" y="13476"/>
                  </a:lnTo>
                  <a:lnTo>
                    <a:pt x="24225" y="18343"/>
                  </a:lnTo>
                  <a:lnTo>
                    <a:pt x="5995" y="53431"/>
                  </a:lnTo>
                  <a:lnTo>
                    <a:pt x="423" y="75400"/>
                  </a:lnTo>
                  <a:lnTo>
                    <a:pt x="0" y="89962"/>
                  </a:lnTo>
                  <a:lnTo>
                    <a:pt x="2753" y="102314"/>
                  </a:lnTo>
                  <a:lnTo>
                    <a:pt x="17162" y="123734"/>
                  </a:lnTo>
                  <a:lnTo>
                    <a:pt x="23609" y="131141"/>
                  </a:lnTo>
                  <a:lnTo>
                    <a:pt x="34118" y="135020"/>
                  </a:lnTo>
                  <a:lnTo>
                    <a:pt x="46727" y="135864"/>
                  </a:lnTo>
                  <a:lnTo>
                    <a:pt x="58210" y="133299"/>
                  </a:lnTo>
                  <a:lnTo>
                    <a:pt x="74592" y="122681"/>
                  </a:lnTo>
                  <a:lnTo>
                    <a:pt x="90617" y="108365"/>
                  </a:lnTo>
                  <a:lnTo>
                    <a:pt x="102323" y="84524"/>
                  </a:lnTo>
                  <a:lnTo>
                    <a:pt x="107162" y="59330"/>
                  </a:lnTo>
                  <a:lnTo>
                    <a:pt x="104384" y="39323"/>
                  </a:lnTo>
                  <a:lnTo>
                    <a:pt x="93761" y="22224"/>
                  </a:lnTo>
                  <a:lnTo>
                    <a:pt x="74369" y="6980"/>
                  </a:lnTo>
                  <a:lnTo>
                    <a:pt x="64028" y="1051"/>
                  </a:lnTo>
                  <a:lnTo>
                    <a:pt x="596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210"/>
            <p:cNvSpPr/>
            <p:nvPr>
              <p:custDataLst>
                <p:tags r:id="rId84"/>
              </p:custDataLst>
            </p:nvPr>
          </p:nvSpPr>
          <p:spPr>
            <a:xfrm>
              <a:off x="8056563" y="5318125"/>
              <a:ext cx="71438" cy="150813"/>
            </a:xfrm>
            <a:custGeom>
              <a:avLst/>
              <a:gdLst/>
              <a:ahLst/>
              <a:cxnLst/>
              <a:rect l="0" t="0" r="0" b="0"/>
              <a:pathLst>
                <a:path w="71438" h="150813">
                  <a:moveTo>
                    <a:pt x="71437" y="0"/>
                  </a:moveTo>
                  <a:lnTo>
                    <a:pt x="71437" y="0"/>
                  </a:lnTo>
                  <a:lnTo>
                    <a:pt x="71437" y="4213"/>
                  </a:lnTo>
                  <a:lnTo>
                    <a:pt x="69084" y="8634"/>
                  </a:lnTo>
                  <a:lnTo>
                    <a:pt x="65099" y="15303"/>
                  </a:lnTo>
                  <a:lnTo>
                    <a:pt x="52778" y="48594"/>
                  </a:lnTo>
                  <a:lnTo>
                    <a:pt x="39669" y="87441"/>
                  </a:lnTo>
                  <a:lnTo>
                    <a:pt x="24886" y="119087"/>
                  </a:lnTo>
                  <a:lnTo>
                    <a:pt x="0" y="150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211"/>
            <p:cNvSpPr/>
            <p:nvPr>
              <p:custDataLst>
                <p:tags r:id="rId85"/>
              </p:custDataLst>
            </p:nvPr>
          </p:nvSpPr>
          <p:spPr>
            <a:xfrm>
              <a:off x="8056659" y="5326062"/>
              <a:ext cx="95155" cy="79377"/>
            </a:xfrm>
            <a:custGeom>
              <a:avLst/>
              <a:gdLst/>
              <a:ahLst/>
              <a:cxnLst/>
              <a:rect l="0" t="0" r="0" b="0"/>
              <a:pathLst>
                <a:path w="95155" h="79377">
                  <a:moveTo>
                    <a:pt x="7840" y="0"/>
                  </a:moveTo>
                  <a:lnTo>
                    <a:pt x="7840" y="0"/>
                  </a:lnTo>
                  <a:lnTo>
                    <a:pt x="0" y="0"/>
                  </a:lnTo>
                  <a:lnTo>
                    <a:pt x="39517" y="29811"/>
                  </a:lnTo>
                  <a:lnTo>
                    <a:pt x="78579" y="56677"/>
                  </a:lnTo>
                  <a:lnTo>
                    <a:pt x="95154" y="793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8" name="SMARTInkShape-Group58"/>
          <p:cNvGrpSpPr/>
          <p:nvPr/>
        </p:nvGrpSpPr>
        <p:grpSpPr>
          <a:xfrm>
            <a:off x="1528256" y="2321114"/>
            <a:ext cx="494882" cy="185526"/>
            <a:chOff x="1528256" y="2321114"/>
            <a:chExt cx="494882" cy="185526"/>
          </a:xfrm>
        </p:grpSpPr>
        <p:sp>
          <p:nvSpPr>
            <p:cNvPr id="223" name="SMARTInkShape-212"/>
            <p:cNvSpPr/>
            <p:nvPr>
              <p:custDataLst>
                <p:tags r:id="rId73"/>
              </p:custDataLst>
            </p:nvPr>
          </p:nvSpPr>
          <p:spPr>
            <a:xfrm>
              <a:off x="1940338" y="2341563"/>
              <a:ext cx="82800" cy="90672"/>
            </a:xfrm>
            <a:custGeom>
              <a:avLst/>
              <a:gdLst/>
              <a:ahLst/>
              <a:cxnLst/>
              <a:rect l="0" t="0" r="0" b="0"/>
              <a:pathLst>
                <a:path w="82800" h="90672">
                  <a:moveTo>
                    <a:pt x="20225" y="0"/>
                  </a:moveTo>
                  <a:lnTo>
                    <a:pt x="20225" y="0"/>
                  </a:lnTo>
                  <a:lnTo>
                    <a:pt x="12614" y="0"/>
                  </a:lnTo>
                  <a:lnTo>
                    <a:pt x="6896" y="11791"/>
                  </a:lnTo>
                  <a:lnTo>
                    <a:pt x="0" y="41651"/>
                  </a:lnTo>
                  <a:lnTo>
                    <a:pt x="3551" y="62318"/>
                  </a:lnTo>
                  <a:lnTo>
                    <a:pt x="10188" y="74810"/>
                  </a:lnTo>
                  <a:lnTo>
                    <a:pt x="18623" y="84098"/>
                  </a:lnTo>
                  <a:lnTo>
                    <a:pt x="27156" y="89705"/>
                  </a:lnTo>
                  <a:lnTo>
                    <a:pt x="31901" y="90671"/>
                  </a:lnTo>
                  <a:lnTo>
                    <a:pt x="41877" y="89393"/>
                  </a:lnTo>
                  <a:lnTo>
                    <a:pt x="57410" y="83715"/>
                  </a:lnTo>
                  <a:lnTo>
                    <a:pt x="73184" y="72233"/>
                  </a:lnTo>
                  <a:lnTo>
                    <a:pt x="79040" y="65029"/>
                  </a:lnTo>
                  <a:lnTo>
                    <a:pt x="80601" y="61873"/>
                  </a:lnTo>
                  <a:lnTo>
                    <a:pt x="82799" y="44791"/>
                  </a:lnTo>
                  <a:lnTo>
                    <a:pt x="78609" y="32842"/>
                  </a:lnTo>
                  <a:lnTo>
                    <a:pt x="75023" y="27186"/>
                  </a:lnTo>
                  <a:lnTo>
                    <a:pt x="63982" y="18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213"/>
            <p:cNvSpPr/>
            <p:nvPr>
              <p:custDataLst>
                <p:tags r:id="rId74"/>
              </p:custDataLst>
            </p:nvPr>
          </p:nvSpPr>
          <p:spPr>
            <a:xfrm>
              <a:off x="1873250" y="2333625"/>
              <a:ext cx="31751" cy="127001"/>
            </a:xfrm>
            <a:custGeom>
              <a:avLst/>
              <a:gdLst/>
              <a:ahLst/>
              <a:cxnLst/>
              <a:rect l="0" t="0" r="0" b="0"/>
              <a:pathLst>
                <a:path w="31751" h="127001">
                  <a:moveTo>
                    <a:pt x="0" y="0"/>
                  </a:moveTo>
                  <a:lnTo>
                    <a:pt x="0" y="0"/>
                  </a:lnTo>
                  <a:lnTo>
                    <a:pt x="4214" y="38134"/>
                  </a:lnTo>
                  <a:lnTo>
                    <a:pt x="13539" y="75704"/>
                  </a:lnTo>
                  <a:lnTo>
                    <a:pt x="31750" y="1270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214"/>
            <p:cNvSpPr/>
            <p:nvPr>
              <p:custDataLst>
                <p:tags r:id="rId75"/>
              </p:custDataLst>
            </p:nvPr>
          </p:nvSpPr>
          <p:spPr>
            <a:xfrm>
              <a:off x="1793972" y="2321114"/>
              <a:ext cx="103091" cy="91374"/>
            </a:xfrm>
            <a:custGeom>
              <a:avLst/>
              <a:gdLst/>
              <a:ahLst/>
              <a:cxnLst/>
              <a:rect l="0" t="0" r="0" b="0"/>
              <a:pathLst>
                <a:path w="103091" h="91374">
                  <a:moveTo>
                    <a:pt x="7840" y="4574"/>
                  </a:moveTo>
                  <a:lnTo>
                    <a:pt x="7840" y="4574"/>
                  </a:lnTo>
                  <a:lnTo>
                    <a:pt x="3627" y="360"/>
                  </a:lnTo>
                  <a:lnTo>
                    <a:pt x="2386" y="0"/>
                  </a:lnTo>
                  <a:lnTo>
                    <a:pt x="1558" y="643"/>
                  </a:lnTo>
                  <a:lnTo>
                    <a:pt x="1006" y="1953"/>
                  </a:lnTo>
                  <a:lnTo>
                    <a:pt x="0" y="26439"/>
                  </a:lnTo>
                  <a:lnTo>
                    <a:pt x="13580" y="64386"/>
                  </a:lnTo>
                  <a:lnTo>
                    <a:pt x="23331" y="90153"/>
                  </a:lnTo>
                  <a:lnTo>
                    <a:pt x="24341" y="90731"/>
                  </a:lnTo>
                  <a:lnTo>
                    <a:pt x="27815" y="91373"/>
                  </a:lnTo>
                  <a:lnTo>
                    <a:pt x="32299" y="89306"/>
                  </a:lnTo>
                  <a:lnTo>
                    <a:pt x="38996" y="85448"/>
                  </a:lnTo>
                  <a:lnTo>
                    <a:pt x="103090" y="680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215"/>
            <p:cNvSpPr/>
            <p:nvPr>
              <p:custDataLst>
                <p:tags r:id="rId76"/>
              </p:custDataLst>
            </p:nvPr>
          </p:nvSpPr>
          <p:spPr>
            <a:xfrm>
              <a:off x="1762125" y="2476500"/>
              <a:ext cx="7939" cy="1"/>
            </a:xfrm>
            <a:custGeom>
              <a:avLst/>
              <a:gdLst/>
              <a:ahLst/>
              <a:cxnLst/>
              <a:rect l="0" t="0" r="0" b="0"/>
              <a:pathLst>
                <a:path w="7939" h="1">
                  <a:moveTo>
                    <a:pt x="0" y="0"/>
                  </a:moveTo>
                  <a:lnTo>
                    <a:pt x="0" y="0"/>
                  </a:lnTo>
                  <a:lnTo>
                    <a:pt x="79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216"/>
            <p:cNvSpPr/>
            <p:nvPr>
              <p:custDataLst>
                <p:tags r:id="rId77"/>
              </p:custDataLst>
            </p:nvPr>
          </p:nvSpPr>
          <p:spPr>
            <a:xfrm>
              <a:off x="1528256" y="2365375"/>
              <a:ext cx="158008" cy="141265"/>
            </a:xfrm>
            <a:custGeom>
              <a:avLst/>
              <a:gdLst/>
              <a:ahLst/>
              <a:cxnLst/>
              <a:rect l="0" t="0" r="0" b="0"/>
              <a:pathLst>
                <a:path w="158008" h="141265">
                  <a:moveTo>
                    <a:pt x="51307" y="31750"/>
                  </a:moveTo>
                  <a:lnTo>
                    <a:pt x="51307" y="31750"/>
                  </a:lnTo>
                  <a:lnTo>
                    <a:pt x="47093" y="27536"/>
                  </a:lnTo>
                  <a:lnTo>
                    <a:pt x="42672" y="25467"/>
                  </a:lnTo>
                  <a:lnTo>
                    <a:pt x="40259" y="24916"/>
                  </a:lnTo>
                  <a:lnTo>
                    <a:pt x="37768" y="25430"/>
                  </a:lnTo>
                  <a:lnTo>
                    <a:pt x="29166" y="29485"/>
                  </a:lnTo>
                  <a:lnTo>
                    <a:pt x="20594" y="30743"/>
                  </a:lnTo>
                  <a:lnTo>
                    <a:pt x="16720" y="33724"/>
                  </a:lnTo>
                  <a:lnTo>
                    <a:pt x="7937" y="48798"/>
                  </a:lnTo>
                  <a:lnTo>
                    <a:pt x="28" y="74031"/>
                  </a:lnTo>
                  <a:lnTo>
                    <a:pt x="0" y="86113"/>
                  </a:lnTo>
                  <a:lnTo>
                    <a:pt x="7168" y="108242"/>
                  </a:lnTo>
                  <a:lnTo>
                    <a:pt x="14514" y="120070"/>
                  </a:lnTo>
                  <a:lnTo>
                    <a:pt x="26490" y="129161"/>
                  </a:lnTo>
                  <a:lnTo>
                    <a:pt x="57249" y="139251"/>
                  </a:lnTo>
                  <a:lnTo>
                    <a:pt x="70411" y="141264"/>
                  </a:lnTo>
                  <a:lnTo>
                    <a:pt x="91951" y="138184"/>
                  </a:lnTo>
                  <a:lnTo>
                    <a:pt x="127655" y="124174"/>
                  </a:lnTo>
                  <a:lnTo>
                    <a:pt x="143798" y="112150"/>
                  </a:lnTo>
                  <a:lnTo>
                    <a:pt x="149740" y="104819"/>
                  </a:lnTo>
                  <a:lnTo>
                    <a:pt x="157769" y="88712"/>
                  </a:lnTo>
                  <a:lnTo>
                    <a:pt x="158007" y="76469"/>
                  </a:lnTo>
                  <a:lnTo>
                    <a:pt x="154291" y="63090"/>
                  </a:lnTo>
                  <a:lnTo>
                    <a:pt x="133008" y="34755"/>
                  </a:lnTo>
                  <a:lnTo>
                    <a:pt x="117456" y="20489"/>
                  </a:lnTo>
                  <a:lnTo>
                    <a:pt x="93053" y="6855"/>
                  </a:lnTo>
                  <a:lnTo>
                    <a:pt x="433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9" name="SMARTInkShape-217"/>
          <p:cNvSpPr/>
          <p:nvPr>
            <p:custDataLst>
              <p:tags r:id="rId8"/>
            </p:custDataLst>
          </p:nvPr>
        </p:nvSpPr>
        <p:spPr>
          <a:xfrm>
            <a:off x="793750" y="2770188"/>
            <a:ext cx="849314" cy="23813"/>
          </a:xfrm>
          <a:custGeom>
            <a:avLst/>
            <a:gdLst/>
            <a:ahLst/>
            <a:cxnLst/>
            <a:rect l="0" t="0" r="0" b="0"/>
            <a:pathLst>
              <a:path w="849314" h="23813">
                <a:moveTo>
                  <a:pt x="849313" y="23812"/>
                </a:moveTo>
                <a:lnTo>
                  <a:pt x="849313" y="23812"/>
                </a:lnTo>
                <a:lnTo>
                  <a:pt x="845099" y="19598"/>
                </a:lnTo>
                <a:lnTo>
                  <a:pt x="838326" y="17529"/>
                </a:lnTo>
                <a:lnTo>
                  <a:pt x="802302" y="16020"/>
                </a:lnTo>
                <a:lnTo>
                  <a:pt x="763689" y="11689"/>
                </a:lnTo>
                <a:lnTo>
                  <a:pt x="733393" y="8678"/>
                </a:lnTo>
                <a:lnTo>
                  <a:pt x="697373" y="8157"/>
                </a:lnTo>
                <a:lnTo>
                  <a:pt x="657806" y="7980"/>
                </a:lnTo>
                <a:lnTo>
                  <a:pt x="620494" y="3731"/>
                </a:lnTo>
                <a:lnTo>
                  <a:pt x="591504" y="1105"/>
                </a:lnTo>
                <a:lnTo>
                  <a:pt x="563928" y="491"/>
                </a:lnTo>
                <a:lnTo>
                  <a:pt x="531093" y="218"/>
                </a:lnTo>
                <a:lnTo>
                  <a:pt x="495921" y="96"/>
                </a:lnTo>
                <a:lnTo>
                  <a:pt x="466766" y="43"/>
                </a:lnTo>
                <a:lnTo>
                  <a:pt x="430518" y="12"/>
                </a:lnTo>
                <a:lnTo>
                  <a:pt x="397436" y="3"/>
                </a:lnTo>
                <a:lnTo>
                  <a:pt x="365291" y="0"/>
                </a:lnTo>
                <a:lnTo>
                  <a:pt x="333424" y="0"/>
                </a:lnTo>
                <a:lnTo>
                  <a:pt x="295265" y="4213"/>
                </a:lnTo>
                <a:lnTo>
                  <a:pt x="255912" y="7201"/>
                </a:lnTo>
                <a:lnTo>
                  <a:pt x="216519" y="10143"/>
                </a:lnTo>
                <a:lnTo>
                  <a:pt x="178785" y="14742"/>
                </a:lnTo>
                <a:lnTo>
                  <a:pt x="141051" y="15651"/>
                </a:lnTo>
                <a:lnTo>
                  <a:pt x="102059" y="16690"/>
                </a:lnTo>
                <a:lnTo>
                  <a:pt x="69143" y="21310"/>
                </a:lnTo>
                <a:lnTo>
                  <a:pt x="46553" y="22189"/>
                </a:lnTo>
                <a:lnTo>
                  <a:pt x="0" y="158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SMARTInkShape-Group60"/>
          <p:cNvGrpSpPr/>
          <p:nvPr/>
        </p:nvGrpSpPr>
        <p:grpSpPr>
          <a:xfrm>
            <a:off x="8123603" y="4151312"/>
            <a:ext cx="463847" cy="349071"/>
            <a:chOff x="8123603" y="4151312"/>
            <a:chExt cx="463847" cy="349071"/>
          </a:xfrm>
        </p:grpSpPr>
        <p:sp>
          <p:nvSpPr>
            <p:cNvPr id="230" name="SMARTInkShape-218"/>
            <p:cNvSpPr/>
            <p:nvPr>
              <p:custDataLst>
                <p:tags r:id="rId69"/>
              </p:custDataLst>
            </p:nvPr>
          </p:nvSpPr>
          <p:spPr>
            <a:xfrm>
              <a:off x="8501569" y="4151312"/>
              <a:ext cx="85881" cy="299065"/>
            </a:xfrm>
            <a:custGeom>
              <a:avLst/>
              <a:gdLst/>
              <a:ahLst/>
              <a:cxnLst/>
              <a:rect l="0" t="0" r="0" b="0"/>
              <a:pathLst>
                <a:path w="85881" h="299065">
                  <a:moveTo>
                    <a:pt x="23305" y="0"/>
                  </a:moveTo>
                  <a:lnTo>
                    <a:pt x="23305" y="0"/>
                  </a:lnTo>
                  <a:lnTo>
                    <a:pt x="22424" y="38870"/>
                  </a:lnTo>
                  <a:lnTo>
                    <a:pt x="14672" y="75980"/>
                  </a:lnTo>
                  <a:lnTo>
                    <a:pt x="8861" y="112610"/>
                  </a:lnTo>
                  <a:lnTo>
                    <a:pt x="6831" y="147742"/>
                  </a:lnTo>
                  <a:lnTo>
                    <a:pt x="1203" y="178200"/>
                  </a:lnTo>
                  <a:lnTo>
                    <a:pt x="0" y="209786"/>
                  </a:lnTo>
                  <a:lnTo>
                    <a:pt x="1995" y="242370"/>
                  </a:lnTo>
                  <a:lnTo>
                    <a:pt x="10570" y="277083"/>
                  </a:lnTo>
                  <a:lnTo>
                    <a:pt x="18161" y="292982"/>
                  </a:lnTo>
                  <a:lnTo>
                    <a:pt x="21640" y="295863"/>
                  </a:lnTo>
                  <a:lnTo>
                    <a:pt x="30209" y="299064"/>
                  </a:lnTo>
                  <a:lnTo>
                    <a:pt x="39897" y="298135"/>
                  </a:lnTo>
                  <a:lnTo>
                    <a:pt x="60489" y="290353"/>
                  </a:lnTo>
                  <a:lnTo>
                    <a:pt x="76265" y="274473"/>
                  </a:lnTo>
                  <a:lnTo>
                    <a:pt x="82120" y="262806"/>
                  </a:lnTo>
                  <a:lnTo>
                    <a:pt x="85880" y="236729"/>
                  </a:lnTo>
                  <a:lnTo>
                    <a:pt x="84043" y="226334"/>
                  </a:lnTo>
                  <a:lnTo>
                    <a:pt x="78049" y="215523"/>
                  </a:lnTo>
                  <a:lnTo>
                    <a:pt x="75676" y="212473"/>
                  </a:lnTo>
                  <a:lnTo>
                    <a:pt x="73212" y="211322"/>
                  </a:lnTo>
                  <a:lnTo>
                    <a:pt x="70688" y="211437"/>
                  </a:lnTo>
                  <a:lnTo>
                    <a:pt x="47641" y="220271"/>
                  </a:lnTo>
                  <a:lnTo>
                    <a:pt x="42941" y="225193"/>
                  </a:lnTo>
                  <a:lnTo>
                    <a:pt x="27110" y="250729"/>
                  </a:lnTo>
                  <a:lnTo>
                    <a:pt x="15368" y="285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219"/>
            <p:cNvSpPr/>
            <p:nvPr>
              <p:custDataLst>
                <p:tags r:id="rId70"/>
              </p:custDataLst>
            </p:nvPr>
          </p:nvSpPr>
          <p:spPr>
            <a:xfrm>
              <a:off x="8437563" y="4445000"/>
              <a:ext cx="7937" cy="7938"/>
            </a:xfrm>
            <a:custGeom>
              <a:avLst/>
              <a:gdLst/>
              <a:ahLst/>
              <a:cxnLst/>
              <a:rect l="0" t="0" r="0" b="0"/>
              <a:pathLst>
                <a:path w="7937" h="7938">
                  <a:moveTo>
                    <a:pt x="0" y="0"/>
                  </a:moveTo>
                  <a:lnTo>
                    <a:pt x="0" y="0"/>
                  </a:lnTo>
                  <a:lnTo>
                    <a:pt x="7936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220"/>
            <p:cNvSpPr/>
            <p:nvPr>
              <p:custDataLst>
                <p:tags r:id="rId71"/>
              </p:custDataLst>
            </p:nvPr>
          </p:nvSpPr>
          <p:spPr>
            <a:xfrm>
              <a:off x="8342313" y="4191000"/>
              <a:ext cx="31750" cy="269876"/>
            </a:xfrm>
            <a:custGeom>
              <a:avLst/>
              <a:gdLst/>
              <a:ahLst/>
              <a:cxnLst/>
              <a:rect l="0" t="0" r="0" b="0"/>
              <a:pathLst>
                <a:path w="31750" h="269876">
                  <a:moveTo>
                    <a:pt x="0" y="0"/>
                  </a:moveTo>
                  <a:lnTo>
                    <a:pt x="0" y="0"/>
                  </a:lnTo>
                  <a:lnTo>
                    <a:pt x="0" y="38445"/>
                  </a:lnTo>
                  <a:lnTo>
                    <a:pt x="881" y="49719"/>
                  </a:lnTo>
                  <a:lnTo>
                    <a:pt x="7201" y="87427"/>
                  </a:lnTo>
                  <a:lnTo>
                    <a:pt x="8755" y="122368"/>
                  </a:lnTo>
                  <a:lnTo>
                    <a:pt x="14762" y="154972"/>
                  </a:lnTo>
                  <a:lnTo>
                    <a:pt x="16536" y="193412"/>
                  </a:lnTo>
                  <a:lnTo>
                    <a:pt x="31749" y="269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SMARTInkShape-221"/>
            <p:cNvSpPr/>
            <p:nvPr>
              <p:custDataLst>
                <p:tags r:id="rId72"/>
              </p:custDataLst>
            </p:nvPr>
          </p:nvSpPr>
          <p:spPr>
            <a:xfrm>
              <a:off x="8123603" y="4210850"/>
              <a:ext cx="194898" cy="289533"/>
            </a:xfrm>
            <a:custGeom>
              <a:avLst/>
              <a:gdLst/>
              <a:ahLst/>
              <a:cxnLst/>
              <a:rect l="0" t="0" r="0" b="0"/>
              <a:pathLst>
                <a:path w="194898" h="289533">
                  <a:moveTo>
                    <a:pt x="52022" y="75400"/>
                  </a:moveTo>
                  <a:lnTo>
                    <a:pt x="52022" y="75400"/>
                  </a:lnTo>
                  <a:lnTo>
                    <a:pt x="52022" y="64352"/>
                  </a:lnTo>
                  <a:lnTo>
                    <a:pt x="54374" y="59318"/>
                  </a:lnTo>
                  <a:lnTo>
                    <a:pt x="56236" y="56741"/>
                  </a:lnTo>
                  <a:lnTo>
                    <a:pt x="66961" y="24811"/>
                  </a:lnTo>
                  <a:lnTo>
                    <a:pt x="75124" y="14404"/>
                  </a:lnTo>
                  <a:lnTo>
                    <a:pt x="84632" y="8604"/>
                  </a:lnTo>
                  <a:lnTo>
                    <a:pt x="120371" y="0"/>
                  </a:lnTo>
                  <a:lnTo>
                    <a:pt x="130318" y="1613"/>
                  </a:lnTo>
                  <a:lnTo>
                    <a:pt x="149304" y="11694"/>
                  </a:lnTo>
                  <a:lnTo>
                    <a:pt x="163259" y="25852"/>
                  </a:lnTo>
                  <a:lnTo>
                    <a:pt x="172980" y="45432"/>
                  </a:lnTo>
                  <a:lnTo>
                    <a:pt x="177828" y="70297"/>
                  </a:lnTo>
                  <a:lnTo>
                    <a:pt x="178785" y="104476"/>
                  </a:lnTo>
                  <a:lnTo>
                    <a:pt x="178975" y="140528"/>
                  </a:lnTo>
                  <a:lnTo>
                    <a:pt x="168103" y="175544"/>
                  </a:lnTo>
                  <a:lnTo>
                    <a:pt x="159422" y="205980"/>
                  </a:lnTo>
                  <a:lnTo>
                    <a:pt x="150026" y="223394"/>
                  </a:lnTo>
                  <a:lnTo>
                    <a:pt x="118039" y="260128"/>
                  </a:lnTo>
                  <a:lnTo>
                    <a:pt x="98040" y="275459"/>
                  </a:lnTo>
                  <a:lnTo>
                    <a:pt x="72283" y="286636"/>
                  </a:lnTo>
                  <a:lnTo>
                    <a:pt x="42572" y="289307"/>
                  </a:lnTo>
                  <a:lnTo>
                    <a:pt x="27537" y="289532"/>
                  </a:lnTo>
                  <a:lnTo>
                    <a:pt x="14386" y="284928"/>
                  </a:lnTo>
                  <a:lnTo>
                    <a:pt x="4427" y="277885"/>
                  </a:lnTo>
                  <a:lnTo>
                    <a:pt x="0" y="271815"/>
                  </a:lnTo>
                  <a:lnTo>
                    <a:pt x="385" y="261474"/>
                  </a:lnTo>
                  <a:lnTo>
                    <a:pt x="3496" y="249822"/>
                  </a:lnTo>
                  <a:lnTo>
                    <a:pt x="11088" y="237421"/>
                  </a:lnTo>
                  <a:lnTo>
                    <a:pt x="19424" y="227960"/>
                  </a:lnTo>
                  <a:lnTo>
                    <a:pt x="29009" y="222580"/>
                  </a:lnTo>
                  <a:lnTo>
                    <a:pt x="62873" y="213387"/>
                  </a:lnTo>
                  <a:lnTo>
                    <a:pt x="95022" y="212122"/>
                  </a:lnTo>
                  <a:lnTo>
                    <a:pt x="122971" y="217824"/>
                  </a:lnTo>
                  <a:lnTo>
                    <a:pt x="194897" y="2420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SMARTInkShape-Group61"/>
          <p:cNvGrpSpPr/>
          <p:nvPr/>
        </p:nvGrpSpPr>
        <p:grpSpPr>
          <a:xfrm>
            <a:off x="7270750" y="4287353"/>
            <a:ext cx="801688" cy="270923"/>
            <a:chOff x="7270750" y="4287353"/>
            <a:chExt cx="801688" cy="270923"/>
          </a:xfrm>
        </p:grpSpPr>
        <p:sp>
          <p:nvSpPr>
            <p:cNvPr id="235" name="SMARTInkShape-222"/>
            <p:cNvSpPr/>
            <p:nvPr>
              <p:custDataLst>
                <p:tags r:id="rId62"/>
              </p:custDataLst>
            </p:nvPr>
          </p:nvSpPr>
          <p:spPr>
            <a:xfrm>
              <a:off x="8024812" y="4405312"/>
              <a:ext cx="47626" cy="7939"/>
            </a:xfrm>
            <a:custGeom>
              <a:avLst/>
              <a:gdLst/>
              <a:ahLst/>
              <a:cxnLst/>
              <a:rect l="0" t="0" r="0" b="0"/>
              <a:pathLst>
                <a:path w="47626" h="7939">
                  <a:moveTo>
                    <a:pt x="47625" y="0"/>
                  </a:moveTo>
                  <a:lnTo>
                    <a:pt x="47625" y="0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SMARTInkShape-223"/>
            <p:cNvSpPr/>
            <p:nvPr>
              <p:custDataLst>
                <p:tags r:id="rId63"/>
              </p:custDataLst>
            </p:nvPr>
          </p:nvSpPr>
          <p:spPr>
            <a:xfrm>
              <a:off x="8000999" y="4333875"/>
              <a:ext cx="71439" cy="15876"/>
            </a:xfrm>
            <a:custGeom>
              <a:avLst/>
              <a:gdLst/>
              <a:ahLst/>
              <a:cxnLst/>
              <a:rect l="0" t="0" r="0" b="0"/>
              <a:pathLst>
                <a:path w="71439" h="15876">
                  <a:moveTo>
                    <a:pt x="71438" y="0"/>
                  </a:moveTo>
                  <a:lnTo>
                    <a:pt x="71438" y="0"/>
                  </a:lnTo>
                  <a:lnTo>
                    <a:pt x="60390" y="0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SMARTInkShape-224"/>
            <p:cNvSpPr/>
            <p:nvPr>
              <p:custDataLst>
                <p:tags r:id="rId64"/>
              </p:custDataLst>
            </p:nvPr>
          </p:nvSpPr>
          <p:spPr>
            <a:xfrm>
              <a:off x="7739062" y="4302288"/>
              <a:ext cx="173269" cy="216989"/>
            </a:xfrm>
            <a:custGeom>
              <a:avLst/>
              <a:gdLst/>
              <a:ahLst/>
              <a:cxnLst/>
              <a:rect l="0" t="0" r="0" b="0"/>
              <a:pathLst>
                <a:path w="173269" h="216989">
                  <a:moveTo>
                    <a:pt x="0" y="39525"/>
                  </a:moveTo>
                  <a:lnTo>
                    <a:pt x="0" y="39525"/>
                  </a:lnTo>
                  <a:lnTo>
                    <a:pt x="0" y="35311"/>
                  </a:lnTo>
                  <a:lnTo>
                    <a:pt x="882" y="34069"/>
                  </a:lnTo>
                  <a:lnTo>
                    <a:pt x="2352" y="33242"/>
                  </a:lnTo>
                  <a:lnTo>
                    <a:pt x="4214" y="32690"/>
                  </a:lnTo>
                  <a:lnTo>
                    <a:pt x="39388" y="12658"/>
                  </a:lnTo>
                  <a:lnTo>
                    <a:pt x="63411" y="4027"/>
                  </a:lnTo>
                  <a:lnTo>
                    <a:pt x="97585" y="664"/>
                  </a:lnTo>
                  <a:lnTo>
                    <a:pt x="125404" y="0"/>
                  </a:lnTo>
                  <a:lnTo>
                    <a:pt x="129463" y="1709"/>
                  </a:lnTo>
                  <a:lnTo>
                    <a:pt x="136326" y="8312"/>
                  </a:lnTo>
                  <a:lnTo>
                    <a:pt x="139965" y="17127"/>
                  </a:lnTo>
                  <a:lnTo>
                    <a:pt x="140935" y="21948"/>
                  </a:lnTo>
                  <a:lnTo>
                    <a:pt x="139817" y="26924"/>
                  </a:lnTo>
                  <a:lnTo>
                    <a:pt x="133872" y="37158"/>
                  </a:lnTo>
                  <a:lnTo>
                    <a:pt x="101294" y="61819"/>
                  </a:lnTo>
                  <a:lnTo>
                    <a:pt x="79164" y="75744"/>
                  </a:lnTo>
                  <a:lnTo>
                    <a:pt x="72455" y="85473"/>
                  </a:lnTo>
                  <a:lnTo>
                    <a:pt x="71740" y="90866"/>
                  </a:lnTo>
                  <a:lnTo>
                    <a:pt x="74284" y="93155"/>
                  </a:lnTo>
                  <a:lnTo>
                    <a:pt x="88745" y="99708"/>
                  </a:lnTo>
                  <a:lnTo>
                    <a:pt x="121885" y="111464"/>
                  </a:lnTo>
                  <a:lnTo>
                    <a:pt x="139007" y="119048"/>
                  </a:lnTo>
                  <a:lnTo>
                    <a:pt x="156908" y="133725"/>
                  </a:lnTo>
                  <a:lnTo>
                    <a:pt x="162341" y="141070"/>
                  </a:lnTo>
                  <a:lnTo>
                    <a:pt x="167752" y="150163"/>
                  </a:lnTo>
                  <a:lnTo>
                    <a:pt x="170042" y="152971"/>
                  </a:lnTo>
                  <a:lnTo>
                    <a:pt x="172589" y="160795"/>
                  </a:lnTo>
                  <a:lnTo>
                    <a:pt x="173268" y="165351"/>
                  </a:lnTo>
                  <a:lnTo>
                    <a:pt x="169318" y="175116"/>
                  </a:lnTo>
                  <a:lnTo>
                    <a:pt x="152410" y="195757"/>
                  </a:lnTo>
                  <a:lnTo>
                    <a:pt x="144761" y="201565"/>
                  </a:lnTo>
                  <a:lnTo>
                    <a:pt x="109202" y="216988"/>
                  </a:lnTo>
                  <a:lnTo>
                    <a:pt x="47625" y="214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SMARTInkShape-225"/>
            <p:cNvSpPr/>
            <p:nvPr>
              <p:custDataLst>
                <p:tags r:id="rId65"/>
              </p:custDataLst>
            </p:nvPr>
          </p:nvSpPr>
          <p:spPr>
            <a:xfrm>
              <a:off x="7723188" y="4540250"/>
              <a:ext cx="7937" cy="1"/>
            </a:xfrm>
            <a:custGeom>
              <a:avLst/>
              <a:gdLst/>
              <a:ahLst/>
              <a:cxnLst/>
              <a:rect l="0" t="0" r="0" b="0"/>
              <a:pathLst>
                <a:path w="7937" h="1">
                  <a:moveTo>
                    <a:pt x="0" y="0"/>
                  </a:moveTo>
                  <a:lnTo>
                    <a:pt x="0" y="0"/>
                  </a:lnTo>
                  <a:lnTo>
                    <a:pt x="793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SMARTInkShape-226"/>
            <p:cNvSpPr/>
            <p:nvPr>
              <p:custDataLst>
                <p:tags r:id="rId66"/>
              </p:custDataLst>
            </p:nvPr>
          </p:nvSpPr>
          <p:spPr>
            <a:xfrm>
              <a:off x="7501752" y="4287353"/>
              <a:ext cx="161236" cy="270923"/>
            </a:xfrm>
            <a:custGeom>
              <a:avLst/>
              <a:gdLst/>
              <a:ahLst/>
              <a:cxnLst/>
              <a:rect l="0" t="0" r="0" b="0"/>
              <a:pathLst>
                <a:path w="161236" h="270923">
                  <a:moveTo>
                    <a:pt x="54748" y="6834"/>
                  </a:moveTo>
                  <a:lnTo>
                    <a:pt x="54748" y="6834"/>
                  </a:lnTo>
                  <a:lnTo>
                    <a:pt x="61582" y="0"/>
                  </a:lnTo>
                  <a:lnTo>
                    <a:pt x="62358" y="7652"/>
                  </a:lnTo>
                  <a:lnTo>
                    <a:pt x="58375" y="25304"/>
                  </a:lnTo>
                  <a:lnTo>
                    <a:pt x="42790" y="55854"/>
                  </a:lnTo>
                  <a:lnTo>
                    <a:pt x="27430" y="90241"/>
                  </a:lnTo>
                  <a:lnTo>
                    <a:pt x="15446" y="122970"/>
                  </a:lnTo>
                  <a:lnTo>
                    <a:pt x="3312" y="161642"/>
                  </a:lnTo>
                  <a:lnTo>
                    <a:pt x="0" y="192800"/>
                  </a:lnTo>
                  <a:lnTo>
                    <a:pt x="3560" y="232403"/>
                  </a:lnTo>
                  <a:lnTo>
                    <a:pt x="10281" y="255252"/>
                  </a:lnTo>
                  <a:lnTo>
                    <a:pt x="19992" y="265115"/>
                  </a:lnTo>
                  <a:lnTo>
                    <a:pt x="26285" y="268980"/>
                  </a:lnTo>
                  <a:lnTo>
                    <a:pt x="42685" y="270922"/>
                  </a:lnTo>
                  <a:lnTo>
                    <a:pt x="60852" y="267963"/>
                  </a:lnTo>
                  <a:lnTo>
                    <a:pt x="94073" y="251692"/>
                  </a:lnTo>
                  <a:lnTo>
                    <a:pt x="108385" y="241778"/>
                  </a:lnTo>
                  <a:lnTo>
                    <a:pt x="132094" y="211570"/>
                  </a:lnTo>
                  <a:lnTo>
                    <a:pt x="151002" y="177445"/>
                  </a:lnTo>
                  <a:lnTo>
                    <a:pt x="161235" y="143573"/>
                  </a:lnTo>
                  <a:lnTo>
                    <a:pt x="160285" y="114279"/>
                  </a:lnTo>
                  <a:lnTo>
                    <a:pt x="147094" y="76438"/>
                  </a:lnTo>
                  <a:lnTo>
                    <a:pt x="135124" y="53917"/>
                  </a:lnTo>
                  <a:lnTo>
                    <a:pt x="104874" y="24668"/>
                  </a:lnTo>
                  <a:lnTo>
                    <a:pt x="82941" y="10390"/>
                  </a:lnTo>
                  <a:lnTo>
                    <a:pt x="69042" y="4592"/>
                  </a:lnTo>
                  <a:lnTo>
                    <a:pt x="15060" y="68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227"/>
            <p:cNvSpPr/>
            <p:nvPr>
              <p:custDataLst>
                <p:tags r:id="rId67"/>
              </p:custDataLst>
            </p:nvPr>
          </p:nvSpPr>
          <p:spPr>
            <a:xfrm>
              <a:off x="7294563" y="4381500"/>
              <a:ext cx="119063" cy="150814"/>
            </a:xfrm>
            <a:custGeom>
              <a:avLst/>
              <a:gdLst/>
              <a:ahLst/>
              <a:cxnLst/>
              <a:rect l="0" t="0" r="0" b="0"/>
              <a:pathLst>
                <a:path w="119063" h="150814">
                  <a:moveTo>
                    <a:pt x="119062" y="0"/>
                  </a:moveTo>
                  <a:lnTo>
                    <a:pt x="119062" y="0"/>
                  </a:lnTo>
                  <a:lnTo>
                    <a:pt x="84265" y="35680"/>
                  </a:lnTo>
                  <a:lnTo>
                    <a:pt x="53364" y="73308"/>
                  </a:lnTo>
                  <a:lnTo>
                    <a:pt x="26337" y="106979"/>
                  </a:lnTo>
                  <a:lnTo>
                    <a:pt x="0" y="150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228"/>
            <p:cNvSpPr/>
            <p:nvPr>
              <p:custDataLst>
                <p:tags r:id="rId68"/>
              </p:custDataLst>
            </p:nvPr>
          </p:nvSpPr>
          <p:spPr>
            <a:xfrm>
              <a:off x="7270750" y="4361270"/>
              <a:ext cx="158750" cy="178981"/>
            </a:xfrm>
            <a:custGeom>
              <a:avLst/>
              <a:gdLst/>
              <a:ahLst/>
              <a:cxnLst/>
              <a:rect l="0" t="0" r="0" b="0"/>
              <a:pathLst>
                <a:path w="158750" h="178981">
                  <a:moveTo>
                    <a:pt x="0" y="12293"/>
                  </a:moveTo>
                  <a:lnTo>
                    <a:pt x="0" y="12293"/>
                  </a:lnTo>
                  <a:lnTo>
                    <a:pt x="0" y="468"/>
                  </a:lnTo>
                  <a:lnTo>
                    <a:pt x="1763" y="0"/>
                  </a:lnTo>
                  <a:lnTo>
                    <a:pt x="8427" y="1832"/>
                  </a:lnTo>
                  <a:lnTo>
                    <a:pt x="47089" y="31285"/>
                  </a:lnTo>
                  <a:lnTo>
                    <a:pt x="80953" y="69823"/>
                  </a:lnTo>
                  <a:lnTo>
                    <a:pt x="110842" y="106093"/>
                  </a:lnTo>
                  <a:lnTo>
                    <a:pt x="130545" y="135443"/>
                  </a:lnTo>
                  <a:lnTo>
                    <a:pt x="134748" y="143755"/>
                  </a:lnTo>
                  <a:lnTo>
                    <a:pt x="158749" y="1789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3" name="SMARTInkShape-229"/>
          <p:cNvSpPr/>
          <p:nvPr>
            <p:custDataLst>
              <p:tags r:id="rId9"/>
            </p:custDataLst>
          </p:nvPr>
        </p:nvSpPr>
        <p:spPr>
          <a:xfrm>
            <a:off x="4667250" y="2730827"/>
            <a:ext cx="746126" cy="39318"/>
          </a:xfrm>
          <a:custGeom>
            <a:avLst/>
            <a:gdLst/>
            <a:ahLst/>
            <a:cxnLst/>
            <a:rect l="0" t="0" r="0" b="0"/>
            <a:pathLst>
              <a:path w="746126" h="39318">
                <a:moveTo>
                  <a:pt x="746125" y="31423"/>
                </a:moveTo>
                <a:lnTo>
                  <a:pt x="746125" y="31423"/>
                </a:lnTo>
                <a:lnTo>
                  <a:pt x="731208" y="37706"/>
                </a:lnTo>
                <a:lnTo>
                  <a:pt x="692487" y="39215"/>
                </a:lnTo>
                <a:lnTo>
                  <a:pt x="659383" y="39317"/>
                </a:lnTo>
                <a:lnTo>
                  <a:pt x="627231" y="36996"/>
                </a:lnTo>
                <a:lnTo>
                  <a:pt x="593191" y="32524"/>
                </a:lnTo>
                <a:lnTo>
                  <a:pt x="557688" y="26185"/>
                </a:lnTo>
                <a:lnTo>
                  <a:pt x="521931" y="24019"/>
                </a:lnTo>
                <a:lnTo>
                  <a:pt x="485372" y="19377"/>
                </a:lnTo>
                <a:lnTo>
                  <a:pt x="452298" y="16683"/>
                </a:lnTo>
                <a:lnTo>
                  <a:pt x="425035" y="16052"/>
                </a:lnTo>
                <a:lnTo>
                  <a:pt x="386991" y="15698"/>
                </a:lnTo>
                <a:lnTo>
                  <a:pt x="350433" y="11364"/>
                </a:lnTo>
                <a:lnTo>
                  <a:pt x="320543" y="8352"/>
                </a:lnTo>
                <a:lnTo>
                  <a:pt x="284593" y="7830"/>
                </a:lnTo>
                <a:lnTo>
                  <a:pt x="254245" y="7676"/>
                </a:lnTo>
                <a:lnTo>
                  <a:pt x="218109" y="7629"/>
                </a:lnTo>
                <a:lnTo>
                  <a:pt x="182119" y="7616"/>
                </a:lnTo>
                <a:lnTo>
                  <a:pt x="148112" y="5259"/>
                </a:lnTo>
                <a:lnTo>
                  <a:pt x="118262" y="1328"/>
                </a:lnTo>
                <a:lnTo>
                  <a:pt x="84998" y="0"/>
                </a:lnTo>
                <a:lnTo>
                  <a:pt x="49673" y="5999"/>
                </a:lnTo>
                <a:lnTo>
                  <a:pt x="0" y="761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8" name="SMARTInkShape-Group63"/>
          <p:cNvGrpSpPr/>
          <p:nvPr/>
        </p:nvGrpSpPr>
        <p:grpSpPr>
          <a:xfrm>
            <a:off x="3987266" y="3875124"/>
            <a:ext cx="640298" cy="243694"/>
            <a:chOff x="3987266" y="3875124"/>
            <a:chExt cx="640298" cy="243694"/>
          </a:xfrm>
        </p:grpSpPr>
        <p:sp>
          <p:nvSpPr>
            <p:cNvPr id="244" name="SMARTInkShape-230"/>
            <p:cNvSpPr/>
            <p:nvPr>
              <p:custDataLst>
                <p:tags r:id="rId58"/>
              </p:custDataLst>
            </p:nvPr>
          </p:nvSpPr>
          <p:spPr>
            <a:xfrm>
              <a:off x="4627563" y="3889375"/>
              <a:ext cx="1" cy="206376"/>
            </a:xfrm>
            <a:custGeom>
              <a:avLst/>
              <a:gdLst/>
              <a:ahLst/>
              <a:cxnLst/>
              <a:rect l="0" t="0" r="0" b="0"/>
              <a:pathLst>
                <a:path w="1" h="206376">
                  <a:moveTo>
                    <a:pt x="0" y="0"/>
                  </a:moveTo>
                  <a:lnTo>
                    <a:pt x="0" y="0"/>
                  </a:lnTo>
                  <a:lnTo>
                    <a:pt x="0" y="38053"/>
                  </a:lnTo>
                  <a:lnTo>
                    <a:pt x="0" y="70953"/>
                  </a:lnTo>
                  <a:lnTo>
                    <a:pt x="0" y="105396"/>
                  </a:lnTo>
                  <a:lnTo>
                    <a:pt x="0" y="143899"/>
                  </a:lnTo>
                  <a:lnTo>
                    <a:pt x="0" y="2063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SMARTInkShape-231"/>
            <p:cNvSpPr/>
            <p:nvPr>
              <p:custDataLst>
                <p:tags r:id="rId59"/>
              </p:custDataLst>
            </p:nvPr>
          </p:nvSpPr>
          <p:spPr>
            <a:xfrm>
              <a:off x="4532313" y="4079875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SMARTInkShape-232"/>
            <p:cNvSpPr/>
            <p:nvPr>
              <p:custDataLst>
                <p:tags r:id="rId60"/>
              </p:custDataLst>
            </p:nvPr>
          </p:nvSpPr>
          <p:spPr>
            <a:xfrm>
              <a:off x="4282005" y="3899519"/>
              <a:ext cx="184511" cy="199502"/>
            </a:xfrm>
            <a:custGeom>
              <a:avLst/>
              <a:gdLst/>
              <a:ahLst/>
              <a:cxnLst/>
              <a:rect l="0" t="0" r="0" b="0"/>
              <a:pathLst>
                <a:path w="184511" h="199502">
                  <a:moveTo>
                    <a:pt x="51870" y="13668"/>
                  </a:moveTo>
                  <a:lnTo>
                    <a:pt x="51870" y="13668"/>
                  </a:lnTo>
                  <a:lnTo>
                    <a:pt x="51870" y="5241"/>
                  </a:lnTo>
                  <a:lnTo>
                    <a:pt x="50988" y="2758"/>
                  </a:lnTo>
                  <a:lnTo>
                    <a:pt x="49518" y="1103"/>
                  </a:lnTo>
                  <a:lnTo>
                    <a:pt x="47656" y="0"/>
                  </a:lnTo>
                  <a:lnTo>
                    <a:pt x="45533" y="146"/>
                  </a:lnTo>
                  <a:lnTo>
                    <a:pt x="40822" y="2661"/>
                  </a:lnTo>
                  <a:lnTo>
                    <a:pt x="25156" y="24135"/>
                  </a:lnTo>
                  <a:lnTo>
                    <a:pt x="9851" y="61626"/>
                  </a:lnTo>
                  <a:lnTo>
                    <a:pt x="2631" y="97094"/>
                  </a:lnTo>
                  <a:lnTo>
                    <a:pt x="0" y="115128"/>
                  </a:lnTo>
                  <a:lnTo>
                    <a:pt x="3512" y="152102"/>
                  </a:lnTo>
                  <a:lnTo>
                    <a:pt x="8623" y="163683"/>
                  </a:lnTo>
                  <a:lnTo>
                    <a:pt x="26277" y="185490"/>
                  </a:lnTo>
                  <a:lnTo>
                    <a:pt x="34027" y="191457"/>
                  </a:lnTo>
                  <a:lnTo>
                    <a:pt x="54617" y="199501"/>
                  </a:lnTo>
                  <a:lnTo>
                    <a:pt x="80710" y="198572"/>
                  </a:lnTo>
                  <a:lnTo>
                    <a:pt x="118486" y="184901"/>
                  </a:lnTo>
                  <a:lnTo>
                    <a:pt x="141889" y="168090"/>
                  </a:lnTo>
                  <a:lnTo>
                    <a:pt x="176058" y="129117"/>
                  </a:lnTo>
                  <a:lnTo>
                    <a:pt x="179642" y="125030"/>
                  </a:lnTo>
                  <a:lnTo>
                    <a:pt x="183622" y="113433"/>
                  </a:lnTo>
                  <a:lnTo>
                    <a:pt x="184510" y="98578"/>
                  </a:lnTo>
                  <a:lnTo>
                    <a:pt x="179169" y="72145"/>
                  </a:lnTo>
                  <a:lnTo>
                    <a:pt x="171359" y="58473"/>
                  </a:lnTo>
                  <a:lnTo>
                    <a:pt x="148618" y="40859"/>
                  </a:lnTo>
                  <a:lnTo>
                    <a:pt x="116548" y="26323"/>
                  </a:lnTo>
                  <a:lnTo>
                    <a:pt x="59808" y="136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233"/>
            <p:cNvSpPr/>
            <p:nvPr>
              <p:custDataLst>
                <p:tags r:id="rId61"/>
              </p:custDataLst>
            </p:nvPr>
          </p:nvSpPr>
          <p:spPr>
            <a:xfrm>
              <a:off x="3987266" y="3875124"/>
              <a:ext cx="267235" cy="243694"/>
            </a:xfrm>
            <a:custGeom>
              <a:avLst/>
              <a:gdLst/>
              <a:ahLst/>
              <a:cxnLst/>
              <a:rect l="0" t="0" r="0" b="0"/>
              <a:pathLst>
                <a:path w="267235" h="243694">
                  <a:moveTo>
                    <a:pt x="100547" y="30126"/>
                  </a:moveTo>
                  <a:lnTo>
                    <a:pt x="100547" y="30126"/>
                  </a:lnTo>
                  <a:lnTo>
                    <a:pt x="136590" y="9385"/>
                  </a:lnTo>
                  <a:lnTo>
                    <a:pt x="171003" y="812"/>
                  </a:lnTo>
                  <a:lnTo>
                    <a:pt x="179267" y="0"/>
                  </a:lnTo>
                  <a:lnTo>
                    <a:pt x="195506" y="3802"/>
                  </a:lnTo>
                  <a:lnTo>
                    <a:pt x="217170" y="15858"/>
                  </a:lnTo>
                  <a:lnTo>
                    <a:pt x="227345" y="25548"/>
                  </a:lnTo>
                  <a:lnTo>
                    <a:pt x="238625" y="55600"/>
                  </a:lnTo>
                  <a:lnTo>
                    <a:pt x="237787" y="90885"/>
                  </a:lnTo>
                  <a:lnTo>
                    <a:pt x="231953" y="126425"/>
                  </a:lnTo>
                  <a:lnTo>
                    <a:pt x="220424" y="159299"/>
                  </a:lnTo>
                  <a:lnTo>
                    <a:pt x="210858" y="173673"/>
                  </a:lnTo>
                  <a:lnTo>
                    <a:pt x="174582" y="205868"/>
                  </a:lnTo>
                  <a:lnTo>
                    <a:pt x="135601" y="226707"/>
                  </a:lnTo>
                  <a:lnTo>
                    <a:pt x="103354" y="238780"/>
                  </a:lnTo>
                  <a:lnTo>
                    <a:pt x="65159" y="243693"/>
                  </a:lnTo>
                  <a:lnTo>
                    <a:pt x="38320" y="241866"/>
                  </a:lnTo>
                  <a:lnTo>
                    <a:pt x="6274" y="232602"/>
                  </a:lnTo>
                  <a:lnTo>
                    <a:pt x="3302" y="230373"/>
                  </a:lnTo>
                  <a:lnTo>
                    <a:pt x="0" y="225546"/>
                  </a:lnTo>
                  <a:lnTo>
                    <a:pt x="2" y="223024"/>
                  </a:lnTo>
                  <a:lnTo>
                    <a:pt x="2355" y="217870"/>
                  </a:lnTo>
                  <a:lnTo>
                    <a:pt x="11045" y="214991"/>
                  </a:lnTo>
                  <a:lnTo>
                    <a:pt x="46623" y="212992"/>
                  </a:lnTo>
                  <a:lnTo>
                    <a:pt x="83178" y="212728"/>
                  </a:lnTo>
                  <a:lnTo>
                    <a:pt x="115211" y="219033"/>
                  </a:lnTo>
                  <a:lnTo>
                    <a:pt x="150285" y="228772"/>
                  </a:lnTo>
                  <a:lnTo>
                    <a:pt x="180547" y="234211"/>
                  </a:lnTo>
                  <a:lnTo>
                    <a:pt x="216556" y="235317"/>
                  </a:lnTo>
                  <a:lnTo>
                    <a:pt x="267234" y="220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64"/>
          <p:cNvGrpSpPr/>
          <p:nvPr/>
        </p:nvGrpSpPr>
        <p:grpSpPr>
          <a:xfrm>
            <a:off x="2682875" y="3873801"/>
            <a:ext cx="1190626" cy="269575"/>
            <a:chOff x="2682875" y="3873801"/>
            <a:chExt cx="1190626" cy="269575"/>
          </a:xfrm>
        </p:grpSpPr>
        <p:sp>
          <p:nvSpPr>
            <p:cNvPr id="249" name="SMARTInkShape-234"/>
            <p:cNvSpPr/>
            <p:nvPr>
              <p:custDataLst>
                <p:tags r:id="rId51"/>
              </p:custDataLst>
            </p:nvPr>
          </p:nvSpPr>
          <p:spPr>
            <a:xfrm>
              <a:off x="3730625" y="4008437"/>
              <a:ext cx="127001" cy="7939"/>
            </a:xfrm>
            <a:custGeom>
              <a:avLst/>
              <a:gdLst/>
              <a:ahLst/>
              <a:cxnLst/>
              <a:rect l="0" t="0" r="0" b="0"/>
              <a:pathLst>
                <a:path w="127001" h="7939">
                  <a:moveTo>
                    <a:pt x="127000" y="7938"/>
                  </a:moveTo>
                  <a:lnTo>
                    <a:pt x="127000" y="7938"/>
                  </a:lnTo>
                  <a:lnTo>
                    <a:pt x="101097" y="5586"/>
                  </a:lnTo>
                  <a:lnTo>
                    <a:pt x="62597" y="110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SMARTInkShape-235"/>
            <p:cNvSpPr/>
            <p:nvPr>
              <p:custDataLst>
                <p:tags r:id="rId52"/>
              </p:custDataLst>
            </p:nvPr>
          </p:nvSpPr>
          <p:spPr>
            <a:xfrm>
              <a:off x="3746500" y="3937000"/>
              <a:ext cx="127001" cy="1"/>
            </a:xfrm>
            <a:custGeom>
              <a:avLst/>
              <a:gdLst/>
              <a:ahLst/>
              <a:cxnLst/>
              <a:rect l="0" t="0" r="0" b="0"/>
              <a:pathLst>
                <a:path w="127001" h="1">
                  <a:moveTo>
                    <a:pt x="127000" y="0"/>
                  </a:moveTo>
                  <a:lnTo>
                    <a:pt x="127000" y="0"/>
                  </a:lnTo>
                  <a:lnTo>
                    <a:pt x="87781" y="0"/>
                  </a:lnTo>
                  <a:lnTo>
                    <a:pt x="49285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236"/>
            <p:cNvSpPr/>
            <p:nvPr>
              <p:custDataLst>
                <p:tags r:id="rId53"/>
              </p:custDataLst>
            </p:nvPr>
          </p:nvSpPr>
          <p:spPr>
            <a:xfrm>
              <a:off x="3357563" y="3873801"/>
              <a:ext cx="209043" cy="245179"/>
            </a:xfrm>
            <a:custGeom>
              <a:avLst/>
              <a:gdLst/>
              <a:ahLst/>
              <a:cxnLst/>
              <a:rect l="0" t="0" r="0" b="0"/>
              <a:pathLst>
                <a:path w="209043" h="245179">
                  <a:moveTo>
                    <a:pt x="0" y="23512"/>
                  </a:moveTo>
                  <a:lnTo>
                    <a:pt x="0" y="23512"/>
                  </a:lnTo>
                  <a:lnTo>
                    <a:pt x="11047" y="12464"/>
                  </a:lnTo>
                  <a:lnTo>
                    <a:pt x="27085" y="4853"/>
                  </a:lnTo>
                  <a:lnTo>
                    <a:pt x="52517" y="717"/>
                  </a:lnTo>
                  <a:lnTo>
                    <a:pt x="84156" y="0"/>
                  </a:lnTo>
                  <a:lnTo>
                    <a:pt x="115383" y="1552"/>
                  </a:lnTo>
                  <a:lnTo>
                    <a:pt x="154572" y="15874"/>
                  </a:lnTo>
                  <a:lnTo>
                    <a:pt x="175849" y="33263"/>
                  </a:lnTo>
                  <a:lnTo>
                    <a:pt x="177205" y="37068"/>
                  </a:lnTo>
                  <a:lnTo>
                    <a:pt x="176359" y="46000"/>
                  </a:lnTo>
                  <a:lnTo>
                    <a:pt x="173044" y="53497"/>
                  </a:lnTo>
                  <a:lnTo>
                    <a:pt x="166866" y="60651"/>
                  </a:lnTo>
                  <a:lnTo>
                    <a:pt x="149395" y="72831"/>
                  </a:lnTo>
                  <a:lnTo>
                    <a:pt x="121870" y="82466"/>
                  </a:lnTo>
                  <a:lnTo>
                    <a:pt x="115900" y="87343"/>
                  </a:lnTo>
                  <a:lnTo>
                    <a:pt x="114308" y="89878"/>
                  </a:lnTo>
                  <a:lnTo>
                    <a:pt x="114129" y="92450"/>
                  </a:lnTo>
                  <a:lnTo>
                    <a:pt x="116282" y="97660"/>
                  </a:lnTo>
                  <a:lnTo>
                    <a:pt x="130879" y="109765"/>
                  </a:lnTo>
                  <a:lnTo>
                    <a:pt x="164846" y="128562"/>
                  </a:lnTo>
                  <a:lnTo>
                    <a:pt x="196787" y="157015"/>
                  </a:lnTo>
                  <a:lnTo>
                    <a:pt x="207747" y="176251"/>
                  </a:lnTo>
                  <a:lnTo>
                    <a:pt x="209042" y="188703"/>
                  </a:lnTo>
                  <a:lnTo>
                    <a:pt x="205797" y="201000"/>
                  </a:lnTo>
                  <a:lnTo>
                    <a:pt x="194052" y="221033"/>
                  </a:lnTo>
                  <a:lnTo>
                    <a:pt x="184435" y="229774"/>
                  </a:lnTo>
                  <a:lnTo>
                    <a:pt x="169577" y="234246"/>
                  </a:lnTo>
                  <a:lnTo>
                    <a:pt x="148435" y="239116"/>
                  </a:lnTo>
                  <a:lnTo>
                    <a:pt x="143935" y="241331"/>
                  </a:lnTo>
                  <a:lnTo>
                    <a:pt x="106288" y="245178"/>
                  </a:lnTo>
                  <a:lnTo>
                    <a:pt x="85879" y="243236"/>
                  </a:lnTo>
                  <a:lnTo>
                    <a:pt x="39687" y="2378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237"/>
            <p:cNvSpPr/>
            <p:nvPr>
              <p:custDataLst>
                <p:tags r:id="rId54"/>
              </p:custDataLst>
            </p:nvPr>
          </p:nvSpPr>
          <p:spPr>
            <a:xfrm>
              <a:off x="3286125" y="4079875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238"/>
            <p:cNvSpPr/>
            <p:nvPr>
              <p:custDataLst>
                <p:tags r:id="rId55"/>
              </p:custDataLst>
            </p:nvPr>
          </p:nvSpPr>
          <p:spPr>
            <a:xfrm>
              <a:off x="3017522" y="3944938"/>
              <a:ext cx="187270" cy="181753"/>
            </a:xfrm>
            <a:custGeom>
              <a:avLst/>
              <a:gdLst/>
              <a:ahLst/>
              <a:cxnLst/>
              <a:rect l="0" t="0" r="0" b="0"/>
              <a:pathLst>
                <a:path w="187270" h="181753">
                  <a:moveTo>
                    <a:pt x="78103" y="0"/>
                  </a:moveTo>
                  <a:lnTo>
                    <a:pt x="78103" y="0"/>
                  </a:lnTo>
                  <a:lnTo>
                    <a:pt x="67055" y="0"/>
                  </a:lnTo>
                  <a:lnTo>
                    <a:pt x="62021" y="2351"/>
                  </a:lnTo>
                  <a:lnTo>
                    <a:pt x="47390" y="15261"/>
                  </a:lnTo>
                  <a:lnTo>
                    <a:pt x="23941" y="51991"/>
                  </a:lnTo>
                  <a:lnTo>
                    <a:pt x="13156" y="64304"/>
                  </a:lnTo>
                  <a:lnTo>
                    <a:pt x="9550" y="75322"/>
                  </a:lnTo>
                  <a:lnTo>
                    <a:pt x="636" y="114699"/>
                  </a:lnTo>
                  <a:lnTo>
                    <a:pt x="0" y="118799"/>
                  </a:lnTo>
                  <a:lnTo>
                    <a:pt x="3318" y="137211"/>
                  </a:lnTo>
                  <a:lnTo>
                    <a:pt x="9888" y="150995"/>
                  </a:lnTo>
                  <a:lnTo>
                    <a:pt x="29450" y="173330"/>
                  </a:lnTo>
                  <a:lnTo>
                    <a:pt x="39135" y="178459"/>
                  </a:lnTo>
                  <a:lnTo>
                    <a:pt x="63938" y="181752"/>
                  </a:lnTo>
                  <a:lnTo>
                    <a:pt x="100653" y="180638"/>
                  </a:lnTo>
                  <a:lnTo>
                    <a:pt x="129665" y="169841"/>
                  </a:lnTo>
                  <a:lnTo>
                    <a:pt x="157681" y="149452"/>
                  </a:lnTo>
                  <a:lnTo>
                    <a:pt x="175679" y="125163"/>
                  </a:lnTo>
                  <a:lnTo>
                    <a:pt x="184822" y="103525"/>
                  </a:lnTo>
                  <a:lnTo>
                    <a:pt x="187269" y="91283"/>
                  </a:lnTo>
                  <a:lnTo>
                    <a:pt x="182504" y="58143"/>
                  </a:lnTo>
                  <a:lnTo>
                    <a:pt x="174692" y="38590"/>
                  </a:lnTo>
                  <a:lnTo>
                    <a:pt x="162480" y="23389"/>
                  </a:lnTo>
                  <a:lnTo>
                    <a:pt x="155879" y="19214"/>
                  </a:lnTo>
                  <a:lnTo>
                    <a:pt x="116953" y="5120"/>
                  </a:lnTo>
                  <a:lnTo>
                    <a:pt x="96785" y="1011"/>
                  </a:lnTo>
                  <a:lnTo>
                    <a:pt x="6222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239"/>
            <p:cNvSpPr/>
            <p:nvPr>
              <p:custDataLst>
                <p:tags r:id="rId56"/>
              </p:custDataLst>
            </p:nvPr>
          </p:nvSpPr>
          <p:spPr>
            <a:xfrm>
              <a:off x="2682875" y="4016375"/>
              <a:ext cx="103189" cy="103188"/>
            </a:xfrm>
            <a:custGeom>
              <a:avLst/>
              <a:gdLst/>
              <a:ahLst/>
              <a:cxnLst/>
              <a:rect l="0" t="0" r="0" b="0"/>
              <a:pathLst>
                <a:path w="103189" h="103188">
                  <a:moveTo>
                    <a:pt x="103188" y="0"/>
                  </a:moveTo>
                  <a:lnTo>
                    <a:pt x="103188" y="0"/>
                  </a:lnTo>
                  <a:lnTo>
                    <a:pt x="103188" y="4214"/>
                  </a:lnTo>
                  <a:lnTo>
                    <a:pt x="77307" y="39955"/>
                  </a:lnTo>
                  <a:lnTo>
                    <a:pt x="58099" y="59844"/>
                  </a:lnTo>
                  <a:lnTo>
                    <a:pt x="44163" y="70256"/>
                  </a:lnTo>
                  <a:lnTo>
                    <a:pt x="0" y="103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240"/>
            <p:cNvSpPr/>
            <p:nvPr>
              <p:custDataLst>
                <p:tags r:id="rId57"/>
              </p:custDataLst>
            </p:nvPr>
          </p:nvSpPr>
          <p:spPr>
            <a:xfrm>
              <a:off x="2682875" y="4000500"/>
              <a:ext cx="127001" cy="142876"/>
            </a:xfrm>
            <a:custGeom>
              <a:avLst/>
              <a:gdLst/>
              <a:ahLst/>
              <a:cxnLst/>
              <a:rect l="0" t="0" r="0" b="0"/>
              <a:pathLst>
                <a:path w="127001" h="142876">
                  <a:moveTo>
                    <a:pt x="0" y="0"/>
                  </a:moveTo>
                  <a:lnTo>
                    <a:pt x="0" y="0"/>
                  </a:lnTo>
                  <a:lnTo>
                    <a:pt x="0" y="4213"/>
                  </a:lnTo>
                  <a:lnTo>
                    <a:pt x="25881" y="42307"/>
                  </a:lnTo>
                  <a:lnTo>
                    <a:pt x="58096" y="81260"/>
                  </a:lnTo>
                  <a:lnTo>
                    <a:pt x="12700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3" name="SMARTInkShape-Group65"/>
          <p:cNvGrpSpPr/>
          <p:nvPr/>
        </p:nvGrpSpPr>
        <p:grpSpPr>
          <a:xfrm>
            <a:off x="4087813" y="2858046"/>
            <a:ext cx="767959" cy="195962"/>
            <a:chOff x="4087813" y="2858046"/>
            <a:chExt cx="767959" cy="195962"/>
          </a:xfrm>
        </p:grpSpPr>
        <p:sp>
          <p:nvSpPr>
            <p:cNvPr id="257" name="SMARTInkShape-241"/>
            <p:cNvSpPr/>
            <p:nvPr>
              <p:custDataLst>
                <p:tags r:id="rId45"/>
              </p:custDataLst>
            </p:nvPr>
          </p:nvSpPr>
          <p:spPr>
            <a:xfrm>
              <a:off x="4707361" y="2892614"/>
              <a:ext cx="148411" cy="129932"/>
            </a:xfrm>
            <a:custGeom>
              <a:avLst/>
              <a:gdLst/>
              <a:ahLst/>
              <a:cxnLst/>
              <a:rect l="0" t="0" r="0" b="0"/>
              <a:pathLst>
                <a:path w="148411" h="129932">
                  <a:moveTo>
                    <a:pt x="15452" y="4574"/>
                  </a:moveTo>
                  <a:lnTo>
                    <a:pt x="15452" y="4574"/>
                  </a:lnTo>
                  <a:lnTo>
                    <a:pt x="15452" y="0"/>
                  </a:lnTo>
                  <a:lnTo>
                    <a:pt x="15452" y="1953"/>
                  </a:lnTo>
                  <a:lnTo>
                    <a:pt x="13100" y="5760"/>
                  </a:lnTo>
                  <a:lnTo>
                    <a:pt x="9114" y="12157"/>
                  </a:lnTo>
                  <a:lnTo>
                    <a:pt x="2795" y="31515"/>
                  </a:lnTo>
                  <a:lnTo>
                    <a:pt x="0" y="70990"/>
                  </a:lnTo>
                  <a:lnTo>
                    <a:pt x="6449" y="107527"/>
                  </a:lnTo>
                  <a:lnTo>
                    <a:pt x="9391" y="114419"/>
                  </a:lnTo>
                  <a:lnTo>
                    <a:pt x="11412" y="117491"/>
                  </a:lnTo>
                  <a:lnTo>
                    <a:pt x="26896" y="126029"/>
                  </a:lnTo>
                  <a:lnTo>
                    <a:pt x="52454" y="129931"/>
                  </a:lnTo>
                  <a:lnTo>
                    <a:pt x="86358" y="124912"/>
                  </a:lnTo>
                  <a:lnTo>
                    <a:pt x="113830" y="115428"/>
                  </a:lnTo>
                  <a:lnTo>
                    <a:pt x="132486" y="100848"/>
                  </a:lnTo>
                  <a:lnTo>
                    <a:pt x="143712" y="81900"/>
                  </a:lnTo>
                  <a:lnTo>
                    <a:pt x="148410" y="67956"/>
                  </a:lnTo>
                  <a:lnTo>
                    <a:pt x="147306" y="63585"/>
                  </a:lnTo>
                  <a:lnTo>
                    <a:pt x="133223" y="38971"/>
                  </a:lnTo>
                  <a:lnTo>
                    <a:pt x="122475" y="29856"/>
                  </a:lnTo>
                  <a:lnTo>
                    <a:pt x="111230" y="24629"/>
                  </a:lnTo>
                  <a:lnTo>
                    <a:pt x="63077" y="45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242"/>
            <p:cNvSpPr/>
            <p:nvPr>
              <p:custDataLst>
                <p:tags r:id="rId46"/>
              </p:custDataLst>
            </p:nvPr>
          </p:nvSpPr>
          <p:spPr>
            <a:xfrm>
              <a:off x="4524375" y="2858046"/>
              <a:ext cx="140888" cy="189955"/>
            </a:xfrm>
            <a:custGeom>
              <a:avLst/>
              <a:gdLst/>
              <a:ahLst/>
              <a:cxnLst/>
              <a:rect l="0" t="0" r="0" b="0"/>
              <a:pathLst>
                <a:path w="140888" h="189955">
                  <a:moveTo>
                    <a:pt x="0" y="23267"/>
                  </a:moveTo>
                  <a:lnTo>
                    <a:pt x="0" y="23267"/>
                  </a:lnTo>
                  <a:lnTo>
                    <a:pt x="4213" y="19053"/>
                  </a:lnTo>
                  <a:lnTo>
                    <a:pt x="6282" y="14632"/>
                  </a:lnTo>
                  <a:lnTo>
                    <a:pt x="6834" y="12219"/>
                  </a:lnTo>
                  <a:lnTo>
                    <a:pt x="8084" y="10609"/>
                  </a:lnTo>
                  <a:lnTo>
                    <a:pt x="23101" y="3602"/>
                  </a:lnTo>
                  <a:lnTo>
                    <a:pt x="58866" y="0"/>
                  </a:lnTo>
                  <a:lnTo>
                    <a:pt x="85939" y="1968"/>
                  </a:lnTo>
                  <a:lnTo>
                    <a:pt x="106015" y="8136"/>
                  </a:lnTo>
                  <a:lnTo>
                    <a:pt x="120698" y="18122"/>
                  </a:lnTo>
                  <a:lnTo>
                    <a:pt x="121917" y="20719"/>
                  </a:lnTo>
                  <a:lnTo>
                    <a:pt x="121847" y="23332"/>
                  </a:lnTo>
                  <a:lnTo>
                    <a:pt x="119418" y="28587"/>
                  </a:lnTo>
                  <a:lnTo>
                    <a:pt x="108178" y="41791"/>
                  </a:lnTo>
                  <a:lnTo>
                    <a:pt x="93263" y="52371"/>
                  </a:lnTo>
                  <a:lnTo>
                    <a:pt x="89957" y="57663"/>
                  </a:lnTo>
                  <a:lnTo>
                    <a:pt x="88096" y="65600"/>
                  </a:lnTo>
                  <a:lnTo>
                    <a:pt x="88717" y="68245"/>
                  </a:lnTo>
                  <a:lnTo>
                    <a:pt x="93804" y="76183"/>
                  </a:lnTo>
                  <a:lnTo>
                    <a:pt x="129104" y="113534"/>
                  </a:lnTo>
                  <a:lnTo>
                    <a:pt x="138402" y="129192"/>
                  </a:lnTo>
                  <a:lnTo>
                    <a:pt x="140887" y="139724"/>
                  </a:lnTo>
                  <a:lnTo>
                    <a:pt x="139786" y="145002"/>
                  </a:lnTo>
                  <a:lnTo>
                    <a:pt x="129808" y="160858"/>
                  </a:lnTo>
                  <a:lnTo>
                    <a:pt x="120605" y="171437"/>
                  </a:lnTo>
                  <a:lnTo>
                    <a:pt x="110635" y="177314"/>
                  </a:lnTo>
                  <a:lnTo>
                    <a:pt x="71437" y="1899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243"/>
            <p:cNvSpPr/>
            <p:nvPr>
              <p:custDataLst>
                <p:tags r:id="rId47"/>
              </p:custDataLst>
            </p:nvPr>
          </p:nvSpPr>
          <p:spPr>
            <a:xfrm>
              <a:off x="4492625" y="3032125"/>
              <a:ext cx="1" cy="7939"/>
            </a:xfrm>
            <a:custGeom>
              <a:avLst/>
              <a:gdLst/>
              <a:ahLst/>
              <a:cxnLst/>
              <a:rect l="0" t="0" r="0" b="0"/>
              <a:pathLst>
                <a:path w="1" h="7939">
                  <a:moveTo>
                    <a:pt x="0" y="7938"/>
                  </a:moveTo>
                  <a:lnTo>
                    <a:pt x="0" y="79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244"/>
            <p:cNvSpPr/>
            <p:nvPr>
              <p:custDataLst>
                <p:tags r:id="rId48"/>
              </p:custDataLst>
            </p:nvPr>
          </p:nvSpPr>
          <p:spPr>
            <a:xfrm>
              <a:off x="4279740" y="2890930"/>
              <a:ext cx="164535" cy="163078"/>
            </a:xfrm>
            <a:custGeom>
              <a:avLst/>
              <a:gdLst/>
              <a:ahLst/>
              <a:cxnLst/>
              <a:rect l="0" t="0" r="0" b="0"/>
              <a:pathLst>
                <a:path w="164535" h="163078">
                  <a:moveTo>
                    <a:pt x="54135" y="14195"/>
                  </a:moveTo>
                  <a:lnTo>
                    <a:pt x="54135" y="14195"/>
                  </a:lnTo>
                  <a:lnTo>
                    <a:pt x="49921" y="14195"/>
                  </a:lnTo>
                  <a:lnTo>
                    <a:pt x="45501" y="16547"/>
                  </a:lnTo>
                  <a:lnTo>
                    <a:pt x="20802" y="39687"/>
                  </a:lnTo>
                  <a:lnTo>
                    <a:pt x="4793" y="62838"/>
                  </a:lnTo>
                  <a:lnTo>
                    <a:pt x="415" y="80740"/>
                  </a:lnTo>
                  <a:lnTo>
                    <a:pt x="0" y="101528"/>
                  </a:lnTo>
                  <a:lnTo>
                    <a:pt x="5071" y="118368"/>
                  </a:lnTo>
                  <a:lnTo>
                    <a:pt x="17252" y="135336"/>
                  </a:lnTo>
                  <a:lnTo>
                    <a:pt x="25078" y="143673"/>
                  </a:lnTo>
                  <a:lnTo>
                    <a:pt x="59465" y="157048"/>
                  </a:lnTo>
                  <a:lnTo>
                    <a:pt x="74143" y="161470"/>
                  </a:lnTo>
                  <a:lnTo>
                    <a:pt x="104552" y="163077"/>
                  </a:lnTo>
                  <a:lnTo>
                    <a:pt x="119464" y="160328"/>
                  </a:lnTo>
                  <a:lnTo>
                    <a:pt x="141990" y="149608"/>
                  </a:lnTo>
                  <a:lnTo>
                    <a:pt x="152860" y="140230"/>
                  </a:lnTo>
                  <a:lnTo>
                    <a:pt x="156993" y="135260"/>
                  </a:lnTo>
                  <a:lnTo>
                    <a:pt x="161586" y="120330"/>
                  </a:lnTo>
                  <a:lnTo>
                    <a:pt x="164534" y="90429"/>
                  </a:lnTo>
                  <a:lnTo>
                    <a:pt x="160831" y="68827"/>
                  </a:lnTo>
                  <a:lnTo>
                    <a:pt x="149935" y="49883"/>
                  </a:lnTo>
                  <a:lnTo>
                    <a:pt x="126931" y="23788"/>
                  </a:lnTo>
                  <a:lnTo>
                    <a:pt x="89520" y="3989"/>
                  </a:lnTo>
                  <a:lnTo>
                    <a:pt x="68734" y="0"/>
                  </a:lnTo>
                  <a:lnTo>
                    <a:pt x="38260" y="6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245"/>
            <p:cNvSpPr/>
            <p:nvPr>
              <p:custDataLst>
                <p:tags r:id="rId49"/>
              </p:custDataLst>
            </p:nvPr>
          </p:nvSpPr>
          <p:spPr>
            <a:xfrm>
              <a:off x="4119562" y="3000375"/>
              <a:ext cx="79376" cy="15876"/>
            </a:xfrm>
            <a:custGeom>
              <a:avLst/>
              <a:gdLst/>
              <a:ahLst/>
              <a:cxnLst/>
              <a:rect l="0" t="0" r="0" b="0"/>
              <a:pathLst>
                <a:path w="79376" h="15876">
                  <a:moveTo>
                    <a:pt x="79375" y="0"/>
                  </a:moveTo>
                  <a:lnTo>
                    <a:pt x="79375" y="0"/>
                  </a:lnTo>
                  <a:lnTo>
                    <a:pt x="64073" y="882"/>
                  </a:lnTo>
                  <a:lnTo>
                    <a:pt x="28622" y="808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246"/>
            <p:cNvSpPr/>
            <p:nvPr>
              <p:custDataLst>
                <p:tags r:id="rId50"/>
              </p:custDataLst>
            </p:nvPr>
          </p:nvSpPr>
          <p:spPr>
            <a:xfrm>
              <a:off x="4087813" y="2936875"/>
              <a:ext cx="55563" cy="15876"/>
            </a:xfrm>
            <a:custGeom>
              <a:avLst/>
              <a:gdLst/>
              <a:ahLst/>
              <a:cxnLst/>
              <a:rect l="0" t="0" r="0" b="0"/>
              <a:pathLst>
                <a:path w="55563" h="15876">
                  <a:moveTo>
                    <a:pt x="55562" y="0"/>
                  </a:moveTo>
                  <a:lnTo>
                    <a:pt x="55562" y="0"/>
                  </a:lnTo>
                  <a:lnTo>
                    <a:pt x="51348" y="0"/>
                  </a:lnTo>
                  <a:lnTo>
                    <a:pt x="46928" y="2352"/>
                  </a:lnTo>
                  <a:lnTo>
                    <a:pt x="44514" y="4214"/>
                  </a:lnTo>
                  <a:lnTo>
                    <a:pt x="37128" y="6283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8" name="SMARTInkShape-Group66"/>
          <p:cNvGrpSpPr/>
          <p:nvPr/>
        </p:nvGrpSpPr>
        <p:grpSpPr>
          <a:xfrm>
            <a:off x="8064791" y="4968875"/>
            <a:ext cx="436051" cy="275561"/>
            <a:chOff x="8064791" y="4968875"/>
            <a:chExt cx="436051" cy="275561"/>
          </a:xfrm>
        </p:grpSpPr>
        <p:sp>
          <p:nvSpPr>
            <p:cNvPr id="264" name="SMARTInkShape-247"/>
            <p:cNvSpPr/>
            <p:nvPr>
              <p:custDataLst>
                <p:tags r:id="rId41"/>
              </p:custDataLst>
            </p:nvPr>
          </p:nvSpPr>
          <p:spPr>
            <a:xfrm>
              <a:off x="8377749" y="4968875"/>
              <a:ext cx="123093" cy="242745"/>
            </a:xfrm>
            <a:custGeom>
              <a:avLst/>
              <a:gdLst/>
              <a:ahLst/>
              <a:cxnLst/>
              <a:rect l="0" t="0" r="0" b="0"/>
              <a:pathLst>
                <a:path w="123093" h="242745">
                  <a:moveTo>
                    <a:pt x="59814" y="0"/>
                  </a:moveTo>
                  <a:lnTo>
                    <a:pt x="59814" y="0"/>
                  </a:lnTo>
                  <a:lnTo>
                    <a:pt x="43733" y="34514"/>
                  </a:lnTo>
                  <a:lnTo>
                    <a:pt x="31976" y="73335"/>
                  </a:lnTo>
                  <a:lnTo>
                    <a:pt x="18252" y="107775"/>
                  </a:lnTo>
                  <a:lnTo>
                    <a:pt x="5887" y="140573"/>
                  </a:lnTo>
                  <a:lnTo>
                    <a:pt x="0" y="178710"/>
                  </a:lnTo>
                  <a:lnTo>
                    <a:pt x="3481" y="204351"/>
                  </a:lnTo>
                  <a:lnTo>
                    <a:pt x="10980" y="223512"/>
                  </a:lnTo>
                  <a:lnTo>
                    <a:pt x="19296" y="234864"/>
                  </a:lnTo>
                  <a:lnTo>
                    <a:pt x="28869" y="241085"/>
                  </a:lnTo>
                  <a:lnTo>
                    <a:pt x="33892" y="242744"/>
                  </a:lnTo>
                  <a:lnTo>
                    <a:pt x="46529" y="239883"/>
                  </a:lnTo>
                  <a:lnTo>
                    <a:pt x="83085" y="224245"/>
                  </a:lnTo>
                  <a:lnTo>
                    <a:pt x="99439" y="211572"/>
                  </a:lnTo>
                  <a:lnTo>
                    <a:pt x="119535" y="184366"/>
                  </a:lnTo>
                  <a:lnTo>
                    <a:pt x="121634" y="177191"/>
                  </a:lnTo>
                  <a:lnTo>
                    <a:pt x="123092" y="153100"/>
                  </a:lnTo>
                  <a:lnTo>
                    <a:pt x="120863" y="145068"/>
                  </a:lnTo>
                  <a:lnTo>
                    <a:pt x="119034" y="141691"/>
                  </a:lnTo>
                  <a:lnTo>
                    <a:pt x="108031" y="132724"/>
                  </a:lnTo>
                  <a:lnTo>
                    <a:pt x="104306" y="131699"/>
                  </a:lnTo>
                  <a:lnTo>
                    <a:pt x="100940" y="131896"/>
                  </a:lnTo>
                  <a:lnTo>
                    <a:pt x="97814" y="132910"/>
                  </a:lnTo>
                  <a:lnTo>
                    <a:pt x="64851" y="157324"/>
                  </a:lnTo>
                  <a:lnTo>
                    <a:pt x="43938" y="1825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248"/>
            <p:cNvSpPr/>
            <p:nvPr>
              <p:custDataLst>
                <p:tags r:id="rId42"/>
              </p:custDataLst>
            </p:nvPr>
          </p:nvSpPr>
          <p:spPr>
            <a:xfrm>
              <a:off x="8358187" y="5191125"/>
              <a:ext cx="1" cy="15876"/>
            </a:xfrm>
            <a:custGeom>
              <a:avLst/>
              <a:gdLst/>
              <a:ahLst/>
              <a:cxnLst/>
              <a:rect l="0" t="0" r="0" b="0"/>
              <a:pathLst>
                <a:path w="1" h="15876">
                  <a:moveTo>
                    <a:pt x="0" y="15875"/>
                  </a:moveTo>
                  <a:lnTo>
                    <a:pt x="0" y="158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249"/>
            <p:cNvSpPr/>
            <p:nvPr>
              <p:custDataLst>
                <p:tags r:id="rId43"/>
              </p:custDataLst>
            </p:nvPr>
          </p:nvSpPr>
          <p:spPr>
            <a:xfrm>
              <a:off x="8183604" y="5023646"/>
              <a:ext cx="121167" cy="193796"/>
            </a:xfrm>
            <a:custGeom>
              <a:avLst/>
              <a:gdLst/>
              <a:ahLst/>
              <a:cxnLst/>
              <a:rect l="0" t="0" r="0" b="0"/>
              <a:pathLst>
                <a:path w="121167" h="193796">
                  <a:moveTo>
                    <a:pt x="47583" y="8729"/>
                  </a:moveTo>
                  <a:lnTo>
                    <a:pt x="47583" y="8729"/>
                  </a:lnTo>
                  <a:lnTo>
                    <a:pt x="47583" y="1895"/>
                  </a:lnTo>
                  <a:lnTo>
                    <a:pt x="47583" y="5332"/>
                  </a:lnTo>
                  <a:lnTo>
                    <a:pt x="45230" y="9571"/>
                  </a:lnTo>
                  <a:lnTo>
                    <a:pt x="28589" y="34743"/>
                  </a:lnTo>
                  <a:lnTo>
                    <a:pt x="13473" y="72519"/>
                  </a:lnTo>
                  <a:lnTo>
                    <a:pt x="3542" y="93126"/>
                  </a:lnTo>
                  <a:lnTo>
                    <a:pt x="431" y="132666"/>
                  </a:lnTo>
                  <a:lnTo>
                    <a:pt x="0" y="165203"/>
                  </a:lnTo>
                  <a:lnTo>
                    <a:pt x="4681" y="175581"/>
                  </a:lnTo>
                  <a:lnTo>
                    <a:pt x="12641" y="185191"/>
                  </a:lnTo>
                  <a:lnTo>
                    <a:pt x="22057" y="192402"/>
                  </a:lnTo>
                  <a:lnTo>
                    <a:pt x="27920" y="193795"/>
                  </a:lnTo>
                  <a:lnTo>
                    <a:pt x="41489" y="192992"/>
                  </a:lnTo>
                  <a:lnTo>
                    <a:pt x="64005" y="183368"/>
                  </a:lnTo>
                  <a:lnTo>
                    <a:pt x="83219" y="169345"/>
                  </a:lnTo>
                  <a:lnTo>
                    <a:pt x="112038" y="135686"/>
                  </a:lnTo>
                  <a:lnTo>
                    <a:pt x="121166" y="117489"/>
                  </a:lnTo>
                  <a:lnTo>
                    <a:pt x="121028" y="86913"/>
                  </a:lnTo>
                  <a:lnTo>
                    <a:pt x="111188" y="54139"/>
                  </a:lnTo>
                  <a:lnTo>
                    <a:pt x="101315" y="30514"/>
                  </a:lnTo>
                  <a:lnTo>
                    <a:pt x="84376" y="12341"/>
                  </a:lnTo>
                  <a:lnTo>
                    <a:pt x="66814" y="0"/>
                  </a:lnTo>
                  <a:lnTo>
                    <a:pt x="23770" y="7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250"/>
            <p:cNvSpPr/>
            <p:nvPr>
              <p:custDataLst>
                <p:tags r:id="rId44"/>
              </p:custDataLst>
            </p:nvPr>
          </p:nvSpPr>
          <p:spPr>
            <a:xfrm>
              <a:off x="8064791" y="4992687"/>
              <a:ext cx="110715" cy="251749"/>
            </a:xfrm>
            <a:custGeom>
              <a:avLst/>
              <a:gdLst/>
              <a:ahLst/>
              <a:cxnLst/>
              <a:rect l="0" t="0" r="0" b="0"/>
              <a:pathLst>
                <a:path w="110715" h="251749">
                  <a:moveTo>
                    <a:pt x="71146" y="0"/>
                  </a:moveTo>
                  <a:lnTo>
                    <a:pt x="71146" y="0"/>
                  </a:lnTo>
                  <a:lnTo>
                    <a:pt x="64311" y="0"/>
                  </a:lnTo>
                  <a:lnTo>
                    <a:pt x="61663" y="12674"/>
                  </a:lnTo>
                  <a:lnTo>
                    <a:pt x="39693" y="50101"/>
                  </a:lnTo>
                  <a:lnTo>
                    <a:pt x="31547" y="67467"/>
                  </a:lnTo>
                  <a:lnTo>
                    <a:pt x="20892" y="89665"/>
                  </a:lnTo>
                  <a:lnTo>
                    <a:pt x="11836" y="121475"/>
                  </a:lnTo>
                  <a:lnTo>
                    <a:pt x="1916" y="160647"/>
                  </a:lnTo>
                  <a:lnTo>
                    <a:pt x="0" y="192677"/>
                  </a:lnTo>
                  <a:lnTo>
                    <a:pt x="2117" y="226437"/>
                  </a:lnTo>
                  <a:lnTo>
                    <a:pt x="8359" y="242598"/>
                  </a:lnTo>
                  <a:lnTo>
                    <a:pt x="10768" y="246399"/>
                  </a:lnTo>
                  <a:lnTo>
                    <a:pt x="14137" y="248933"/>
                  </a:lnTo>
                  <a:lnTo>
                    <a:pt x="22584" y="251748"/>
                  </a:lnTo>
                  <a:lnTo>
                    <a:pt x="32218" y="250648"/>
                  </a:lnTo>
                  <a:lnTo>
                    <a:pt x="42379" y="246337"/>
                  </a:lnTo>
                  <a:lnTo>
                    <a:pt x="60923" y="233901"/>
                  </a:lnTo>
                  <a:lnTo>
                    <a:pt x="68366" y="230074"/>
                  </a:lnTo>
                  <a:lnTo>
                    <a:pt x="99859" y="201362"/>
                  </a:lnTo>
                  <a:lnTo>
                    <a:pt x="107751" y="187224"/>
                  </a:lnTo>
                  <a:lnTo>
                    <a:pt x="109920" y="176986"/>
                  </a:lnTo>
                  <a:lnTo>
                    <a:pt x="110714" y="157287"/>
                  </a:lnTo>
                  <a:lnTo>
                    <a:pt x="108990" y="155129"/>
                  </a:lnTo>
                  <a:lnTo>
                    <a:pt x="88728" y="147167"/>
                  </a:lnTo>
                  <a:lnTo>
                    <a:pt x="84631" y="146618"/>
                  </a:lnTo>
                  <a:lnTo>
                    <a:pt x="77727" y="148361"/>
                  </a:lnTo>
                  <a:lnTo>
                    <a:pt x="59773" y="157547"/>
                  </a:lnTo>
                  <a:lnTo>
                    <a:pt x="49628" y="165859"/>
                  </a:lnTo>
                  <a:lnTo>
                    <a:pt x="29246" y="202785"/>
                  </a:lnTo>
                  <a:lnTo>
                    <a:pt x="23521" y="230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1" name="SMARTInkShape-Group67"/>
          <p:cNvGrpSpPr/>
          <p:nvPr/>
        </p:nvGrpSpPr>
        <p:grpSpPr>
          <a:xfrm>
            <a:off x="7913688" y="5080000"/>
            <a:ext cx="111125" cy="79376"/>
            <a:chOff x="7913688" y="5080000"/>
            <a:chExt cx="111125" cy="79376"/>
          </a:xfrm>
        </p:grpSpPr>
        <p:sp>
          <p:nvSpPr>
            <p:cNvPr id="269" name="SMARTInkShape-251"/>
            <p:cNvSpPr/>
            <p:nvPr>
              <p:custDataLst>
                <p:tags r:id="rId39"/>
              </p:custDataLst>
            </p:nvPr>
          </p:nvSpPr>
          <p:spPr>
            <a:xfrm>
              <a:off x="7921624" y="5151438"/>
              <a:ext cx="103189" cy="7938"/>
            </a:xfrm>
            <a:custGeom>
              <a:avLst/>
              <a:gdLst/>
              <a:ahLst/>
              <a:cxnLst/>
              <a:rect l="0" t="0" r="0" b="0"/>
              <a:pathLst>
                <a:path w="103189" h="7938">
                  <a:moveTo>
                    <a:pt x="103188" y="0"/>
                  </a:moveTo>
                  <a:lnTo>
                    <a:pt x="103188" y="0"/>
                  </a:lnTo>
                  <a:lnTo>
                    <a:pt x="66321" y="235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252"/>
            <p:cNvSpPr/>
            <p:nvPr>
              <p:custDataLst>
                <p:tags r:id="rId40"/>
              </p:custDataLst>
            </p:nvPr>
          </p:nvSpPr>
          <p:spPr>
            <a:xfrm>
              <a:off x="7913688" y="5080000"/>
              <a:ext cx="95251" cy="7938"/>
            </a:xfrm>
            <a:custGeom>
              <a:avLst/>
              <a:gdLst/>
              <a:ahLst/>
              <a:cxnLst/>
              <a:rect l="0" t="0" r="0" b="0"/>
              <a:pathLst>
                <a:path w="95251" h="7938">
                  <a:moveTo>
                    <a:pt x="95250" y="0"/>
                  </a:moveTo>
                  <a:lnTo>
                    <a:pt x="95250" y="0"/>
                  </a:lnTo>
                  <a:lnTo>
                    <a:pt x="60389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5" name="SMARTInkShape-Group68"/>
          <p:cNvGrpSpPr/>
          <p:nvPr/>
        </p:nvGrpSpPr>
        <p:grpSpPr>
          <a:xfrm>
            <a:off x="2857500" y="5230812"/>
            <a:ext cx="4976813" cy="227344"/>
            <a:chOff x="2857500" y="5230812"/>
            <a:chExt cx="4976813" cy="227344"/>
          </a:xfrm>
        </p:grpSpPr>
        <p:sp>
          <p:nvSpPr>
            <p:cNvPr id="272" name="SMARTInkShape-253"/>
            <p:cNvSpPr/>
            <p:nvPr>
              <p:custDataLst>
                <p:tags r:id="rId36"/>
              </p:custDataLst>
            </p:nvPr>
          </p:nvSpPr>
          <p:spPr>
            <a:xfrm>
              <a:off x="5000625" y="5295929"/>
              <a:ext cx="111126" cy="30134"/>
            </a:xfrm>
            <a:custGeom>
              <a:avLst/>
              <a:gdLst/>
              <a:ahLst/>
              <a:cxnLst/>
              <a:rect l="0" t="0" r="0" b="0"/>
              <a:pathLst>
                <a:path w="111126" h="30134">
                  <a:moveTo>
                    <a:pt x="111125" y="6321"/>
                  </a:moveTo>
                  <a:lnTo>
                    <a:pt x="111125" y="6321"/>
                  </a:lnTo>
                  <a:lnTo>
                    <a:pt x="106911" y="2107"/>
                  </a:lnTo>
                  <a:lnTo>
                    <a:pt x="100138" y="38"/>
                  </a:lnTo>
                  <a:lnTo>
                    <a:pt x="90367" y="0"/>
                  </a:lnTo>
                  <a:lnTo>
                    <a:pt x="54919" y="9528"/>
                  </a:lnTo>
                  <a:lnTo>
                    <a:pt x="0" y="301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254"/>
            <p:cNvSpPr/>
            <p:nvPr>
              <p:custDataLst>
                <p:tags r:id="rId37"/>
              </p:custDataLst>
            </p:nvPr>
          </p:nvSpPr>
          <p:spPr>
            <a:xfrm>
              <a:off x="4950578" y="5286375"/>
              <a:ext cx="172352" cy="171781"/>
            </a:xfrm>
            <a:custGeom>
              <a:avLst/>
              <a:gdLst/>
              <a:ahLst/>
              <a:cxnLst/>
              <a:rect l="0" t="0" r="0" b="0"/>
              <a:pathLst>
                <a:path w="172352" h="171781">
                  <a:moveTo>
                    <a:pt x="97672" y="0"/>
                  </a:moveTo>
                  <a:lnTo>
                    <a:pt x="97672" y="0"/>
                  </a:lnTo>
                  <a:lnTo>
                    <a:pt x="61992" y="882"/>
                  </a:lnTo>
                  <a:lnTo>
                    <a:pt x="41826" y="7218"/>
                  </a:lnTo>
                  <a:lnTo>
                    <a:pt x="4913" y="31321"/>
                  </a:lnTo>
                  <a:lnTo>
                    <a:pt x="1436" y="34110"/>
                  </a:lnTo>
                  <a:lnTo>
                    <a:pt x="0" y="37733"/>
                  </a:lnTo>
                  <a:lnTo>
                    <a:pt x="1929" y="52866"/>
                  </a:lnTo>
                  <a:lnTo>
                    <a:pt x="10704" y="58977"/>
                  </a:lnTo>
                  <a:lnTo>
                    <a:pt x="24475" y="66374"/>
                  </a:lnTo>
                  <a:lnTo>
                    <a:pt x="52149" y="70437"/>
                  </a:lnTo>
                  <a:lnTo>
                    <a:pt x="88322" y="71240"/>
                  </a:lnTo>
                  <a:lnTo>
                    <a:pt x="121205" y="75612"/>
                  </a:lnTo>
                  <a:lnTo>
                    <a:pt x="141001" y="82473"/>
                  </a:lnTo>
                  <a:lnTo>
                    <a:pt x="158037" y="94306"/>
                  </a:lnTo>
                  <a:lnTo>
                    <a:pt x="164188" y="101592"/>
                  </a:lnTo>
                  <a:lnTo>
                    <a:pt x="172351" y="117669"/>
                  </a:lnTo>
                  <a:lnTo>
                    <a:pt x="172152" y="122543"/>
                  </a:lnTo>
                  <a:lnTo>
                    <a:pt x="167229" y="132662"/>
                  </a:lnTo>
                  <a:lnTo>
                    <a:pt x="161511" y="138336"/>
                  </a:lnTo>
                  <a:lnTo>
                    <a:pt x="158752" y="139849"/>
                  </a:lnTo>
                  <a:lnTo>
                    <a:pt x="146223" y="154069"/>
                  </a:lnTo>
                  <a:lnTo>
                    <a:pt x="129108" y="162557"/>
                  </a:lnTo>
                  <a:lnTo>
                    <a:pt x="95136" y="171780"/>
                  </a:lnTo>
                  <a:lnTo>
                    <a:pt x="34172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255"/>
            <p:cNvSpPr/>
            <p:nvPr>
              <p:custDataLst>
                <p:tags r:id="rId38"/>
              </p:custDataLst>
            </p:nvPr>
          </p:nvSpPr>
          <p:spPr>
            <a:xfrm>
              <a:off x="2857500" y="5230812"/>
              <a:ext cx="4976813" cy="47626"/>
            </a:xfrm>
            <a:custGeom>
              <a:avLst/>
              <a:gdLst/>
              <a:ahLst/>
              <a:cxnLst/>
              <a:rect l="0" t="0" r="0" b="0"/>
              <a:pathLst>
                <a:path w="4976813" h="47626">
                  <a:moveTo>
                    <a:pt x="4976812" y="47625"/>
                  </a:moveTo>
                  <a:lnTo>
                    <a:pt x="4976812" y="47625"/>
                  </a:lnTo>
                  <a:lnTo>
                    <a:pt x="4972598" y="47625"/>
                  </a:lnTo>
                  <a:lnTo>
                    <a:pt x="4968178" y="45274"/>
                  </a:lnTo>
                  <a:lnTo>
                    <a:pt x="4963274" y="42170"/>
                  </a:lnTo>
                  <a:lnTo>
                    <a:pt x="4955554" y="39541"/>
                  </a:lnTo>
                  <a:lnTo>
                    <a:pt x="4938191" y="28737"/>
                  </a:lnTo>
                  <a:lnTo>
                    <a:pt x="4911955" y="24785"/>
                  </a:lnTo>
                  <a:lnTo>
                    <a:pt x="4873446" y="23941"/>
                  </a:lnTo>
                  <a:lnTo>
                    <a:pt x="4835502" y="18383"/>
                  </a:lnTo>
                  <a:lnTo>
                    <a:pt x="4803631" y="16618"/>
                  </a:lnTo>
                  <a:lnTo>
                    <a:pt x="4767533" y="16096"/>
                  </a:lnTo>
                  <a:lnTo>
                    <a:pt x="4734103" y="15941"/>
                  </a:lnTo>
                  <a:lnTo>
                    <a:pt x="4695906" y="15888"/>
                  </a:lnTo>
                  <a:lnTo>
                    <a:pt x="4662425" y="15877"/>
                  </a:lnTo>
                  <a:lnTo>
                    <a:pt x="4623604" y="15876"/>
                  </a:lnTo>
                  <a:lnTo>
                    <a:pt x="4592417" y="15876"/>
                  </a:lnTo>
                  <a:lnTo>
                    <a:pt x="4561236" y="15876"/>
                  </a:lnTo>
                  <a:lnTo>
                    <a:pt x="4530985" y="15876"/>
                  </a:lnTo>
                  <a:lnTo>
                    <a:pt x="4498307" y="15876"/>
                  </a:lnTo>
                  <a:lnTo>
                    <a:pt x="4466570" y="15876"/>
                  </a:lnTo>
                  <a:lnTo>
                    <a:pt x="4437377" y="15876"/>
                  </a:lnTo>
                  <a:lnTo>
                    <a:pt x="4403837" y="15876"/>
                  </a:lnTo>
                  <a:lnTo>
                    <a:pt x="4368306" y="15876"/>
                  </a:lnTo>
                  <a:lnTo>
                    <a:pt x="4332317" y="15876"/>
                  </a:lnTo>
                  <a:lnTo>
                    <a:pt x="4293291" y="15876"/>
                  </a:lnTo>
                  <a:lnTo>
                    <a:pt x="4256806" y="21329"/>
                  </a:lnTo>
                  <a:lnTo>
                    <a:pt x="4220853" y="23323"/>
                  </a:lnTo>
                  <a:lnTo>
                    <a:pt x="4188086" y="23667"/>
                  </a:lnTo>
                  <a:lnTo>
                    <a:pt x="4150149" y="23784"/>
                  </a:lnTo>
                  <a:lnTo>
                    <a:pt x="4118728" y="23805"/>
                  </a:lnTo>
                  <a:lnTo>
                    <a:pt x="4085703" y="23810"/>
                  </a:lnTo>
                  <a:lnTo>
                    <a:pt x="4052967" y="23812"/>
                  </a:lnTo>
                  <a:lnTo>
                    <a:pt x="4019182" y="23813"/>
                  </a:lnTo>
                  <a:lnTo>
                    <a:pt x="3983888" y="23813"/>
                  </a:lnTo>
                  <a:lnTo>
                    <a:pt x="3947764" y="23813"/>
                  </a:lnTo>
                  <a:lnTo>
                    <a:pt x="3914025" y="26164"/>
                  </a:lnTo>
                  <a:lnTo>
                    <a:pt x="3879447" y="30647"/>
                  </a:lnTo>
                  <a:lnTo>
                    <a:pt x="3848608" y="27210"/>
                  </a:lnTo>
                  <a:lnTo>
                    <a:pt x="3815045" y="24484"/>
                  </a:lnTo>
                  <a:lnTo>
                    <a:pt x="3781999" y="24011"/>
                  </a:lnTo>
                  <a:lnTo>
                    <a:pt x="3750355" y="23872"/>
                  </a:lnTo>
                  <a:lnTo>
                    <a:pt x="3713159" y="23824"/>
                  </a:lnTo>
                  <a:lnTo>
                    <a:pt x="3676316" y="28029"/>
                  </a:lnTo>
                  <a:lnTo>
                    <a:pt x="3643194" y="30648"/>
                  </a:lnTo>
                  <a:lnTo>
                    <a:pt x="3609665" y="31424"/>
                  </a:lnTo>
                  <a:lnTo>
                    <a:pt x="3573174" y="31654"/>
                  </a:lnTo>
                  <a:lnTo>
                    <a:pt x="3537702" y="31731"/>
                  </a:lnTo>
                  <a:lnTo>
                    <a:pt x="3505208" y="31745"/>
                  </a:lnTo>
                  <a:lnTo>
                    <a:pt x="3467278" y="31749"/>
                  </a:lnTo>
                  <a:lnTo>
                    <a:pt x="3434168" y="31751"/>
                  </a:lnTo>
                  <a:lnTo>
                    <a:pt x="3401132" y="31751"/>
                  </a:lnTo>
                  <a:lnTo>
                    <a:pt x="3362053" y="31751"/>
                  </a:lnTo>
                  <a:lnTo>
                    <a:pt x="3322439" y="31751"/>
                  </a:lnTo>
                  <a:lnTo>
                    <a:pt x="3284348" y="32632"/>
                  </a:lnTo>
                  <a:lnTo>
                    <a:pt x="3249634" y="37205"/>
                  </a:lnTo>
                  <a:lnTo>
                    <a:pt x="3214066" y="38952"/>
                  </a:lnTo>
                  <a:lnTo>
                    <a:pt x="3177849" y="39542"/>
                  </a:lnTo>
                  <a:lnTo>
                    <a:pt x="3141742" y="39646"/>
                  </a:lnTo>
                  <a:lnTo>
                    <a:pt x="3107820" y="39674"/>
                  </a:lnTo>
                  <a:lnTo>
                    <a:pt x="3068439" y="39685"/>
                  </a:lnTo>
                  <a:lnTo>
                    <a:pt x="3032987" y="39687"/>
                  </a:lnTo>
                  <a:lnTo>
                    <a:pt x="2997867" y="40570"/>
                  </a:lnTo>
                  <a:lnTo>
                    <a:pt x="2965433" y="45142"/>
                  </a:lnTo>
                  <a:lnTo>
                    <a:pt x="2927522" y="47134"/>
                  </a:lnTo>
                  <a:lnTo>
                    <a:pt x="2894417" y="47480"/>
                  </a:lnTo>
                  <a:lnTo>
                    <a:pt x="2863734" y="45230"/>
                  </a:lnTo>
                  <a:lnTo>
                    <a:pt x="2824924" y="40783"/>
                  </a:lnTo>
                  <a:lnTo>
                    <a:pt x="2787679" y="40012"/>
                  </a:lnTo>
                  <a:lnTo>
                    <a:pt x="2752835" y="39752"/>
                  </a:lnTo>
                  <a:lnTo>
                    <a:pt x="2723104" y="39707"/>
                  </a:lnTo>
                  <a:lnTo>
                    <a:pt x="2689406" y="39694"/>
                  </a:lnTo>
                  <a:lnTo>
                    <a:pt x="2656172" y="39689"/>
                  </a:lnTo>
                  <a:lnTo>
                    <a:pt x="2626456" y="39688"/>
                  </a:lnTo>
                  <a:lnTo>
                    <a:pt x="2593237" y="39688"/>
                  </a:lnTo>
                  <a:lnTo>
                    <a:pt x="2558780" y="34233"/>
                  </a:lnTo>
                  <a:lnTo>
                    <a:pt x="2528455" y="32240"/>
                  </a:lnTo>
                  <a:lnTo>
                    <a:pt x="2493230" y="27633"/>
                  </a:lnTo>
                  <a:lnTo>
                    <a:pt x="2454457" y="24568"/>
                  </a:lnTo>
                  <a:lnTo>
                    <a:pt x="2423323" y="24036"/>
                  </a:lnTo>
                  <a:lnTo>
                    <a:pt x="2385902" y="23858"/>
                  </a:lnTo>
                  <a:lnTo>
                    <a:pt x="2352575" y="19607"/>
                  </a:lnTo>
                  <a:lnTo>
                    <a:pt x="2318171" y="16981"/>
                  </a:lnTo>
                  <a:lnTo>
                    <a:pt x="2284287" y="16094"/>
                  </a:lnTo>
                  <a:lnTo>
                    <a:pt x="2245452" y="15919"/>
                  </a:lnTo>
                  <a:lnTo>
                    <a:pt x="2208022" y="15884"/>
                  </a:lnTo>
                  <a:lnTo>
                    <a:pt x="2170578" y="15877"/>
                  </a:lnTo>
                  <a:lnTo>
                    <a:pt x="2137311" y="15876"/>
                  </a:lnTo>
                  <a:lnTo>
                    <a:pt x="2104067" y="15876"/>
                  </a:lnTo>
                  <a:lnTo>
                    <a:pt x="2069655" y="15876"/>
                  </a:lnTo>
                  <a:lnTo>
                    <a:pt x="2038845" y="11662"/>
                  </a:lnTo>
                  <a:lnTo>
                    <a:pt x="2006002" y="9041"/>
                  </a:lnTo>
                  <a:lnTo>
                    <a:pt x="1974209" y="9038"/>
                  </a:lnTo>
                  <a:lnTo>
                    <a:pt x="1935787" y="14263"/>
                  </a:lnTo>
                  <a:lnTo>
                    <a:pt x="1902654" y="15557"/>
                  </a:lnTo>
                  <a:lnTo>
                    <a:pt x="1866449" y="15812"/>
                  </a:lnTo>
                  <a:lnTo>
                    <a:pt x="1830031" y="15863"/>
                  </a:lnTo>
                  <a:lnTo>
                    <a:pt x="1796901" y="15874"/>
                  </a:lnTo>
                  <a:lnTo>
                    <a:pt x="1758150" y="15874"/>
                  </a:lnTo>
                  <a:lnTo>
                    <a:pt x="1726977" y="15876"/>
                  </a:lnTo>
                  <a:lnTo>
                    <a:pt x="1687921" y="14993"/>
                  </a:lnTo>
                  <a:lnTo>
                    <a:pt x="1649931" y="9593"/>
                  </a:lnTo>
                  <a:lnTo>
                    <a:pt x="1616883" y="8265"/>
                  </a:lnTo>
                  <a:lnTo>
                    <a:pt x="1580695" y="8003"/>
                  </a:lnTo>
                  <a:lnTo>
                    <a:pt x="1544279" y="7952"/>
                  </a:lnTo>
                  <a:lnTo>
                    <a:pt x="1511151" y="7940"/>
                  </a:lnTo>
                  <a:lnTo>
                    <a:pt x="1472400" y="7938"/>
                  </a:lnTo>
                  <a:lnTo>
                    <a:pt x="1441227" y="7938"/>
                  </a:lnTo>
                  <a:lnTo>
                    <a:pt x="1401620" y="3724"/>
                  </a:lnTo>
                  <a:lnTo>
                    <a:pt x="1370735" y="737"/>
                  </a:lnTo>
                  <a:lnTo>
                    <a:pt x="1337196" y="145"/>
                  </a:lnTo>
                  <a:lnTo>
                    <a:pt x="1304636" y="28"/>
                  </a:lnTo>
                  <a:lnTo>
                    <a:pt x="1265997" y="6"/>
                  </a:lnTo>
                  <a:lnTo>
                    <a:pt x="1234846" y="2"/>
                  </a:lnTo>
                  <a:lnTo>
                    <a:pt x="1195244" y="0"/>
                  </a:lnTo>
                  <a:lnTo>
                    <a:pt x="1164360" y="0"/>
                  </a:lnTo>
                  <a:lnTo>
                    <a:pt x="1126118" y="0"/>
                  </a:lnTo>
                  <a:lnTo>
                    <a:pt x="1093020" y="0"/>
                  </a:lnTo>
                  <a:lnTo>
                    <a:pt x="1062437" y="0"/>
                  </a:lnTo>
                  <a:lnTo>
                    <a:pt x="1029661" y="4214"/>
                  </a:lnTo>
                  <a:lnTo>
                    <a:pt x="997607" y="2621"/>
                  </a:lnTo>
                  <a:lnTo>
                    <a:pt x="971536" y="1400"/>
                  </a:lnTo>
                  <a:lnTo>
                    <a:pt x="935159" y="6386"/>
                  </a:lnTo>
                  <a:lnTo>
                    <a:pt x="899880" y="7733"/>
                  </a:lnTo>
                  <a:lnTo>
                    <a:pt x="861326" y="7897"/>
                  </a:lnTo>
                  <a:lnTo>
                    <a:pt x="826708" y="7927"/>
                  </a:lnTo>
                  <a:lnTo>
                    <a:pt x="787619" y="12150"/>
                  </a:lnTo>
                  <a:lnTo>
                    <a:pt x="750293" y="15384"/>
                  </a:lnTo>
                  <a:lnTo>
                    <a:pt x="718844" y="15731"/>
                  </a:lnTo>
                  <a:lnTo>
                    <a:pt x="683949" y="15832"/>
                  </a:lnTo>
                  <a:lnTo>
                    <a:pt x="651267" y="15862"/>
                  </a:lnTo>
                  <a:lnTo>
                    <a:pt x="623945" y="18224"/>
                  </a:lnTo>
                  <a:lnTo>
                    <a:pt x="590483" y="22709"/>
                  </a:lnTo>
                  <a:lnTo>
                    <a:pt x="555958" y="23667"/>
                  </a:lnTo>
                  <a:lnTo>
                    <a:pt x="519270" y="23770"/>
                  </a:lnTo>
                  <a:lnTo>
                    <a:pt x="484293" y="23799"/>
                  </a:lnTo>
                  <a:lnTo>
                    <a:pt x="448244" y="23810"/>
                  </a:lnTo>
                  <a:lnTo>
                    <a:pt x="409236" y="30095"/>
                  </a:lnTo>
                  <a:lnTo>
                    <a:pt x="369722" y="31423"/>
                  </a:lnTo>
                  <a:lnTo>
                    <a:pt x="338856" y="31685"/>
                  </a:lnTo>
                  <a:lnTo>
                    <a:pt x="300617" y="31737"/>
                  </a:lnTo>
                  <a:lnTo>
                    <a:pt x="267520" y="31747"/>
                  </a:lnTo>
                  <a:lnTo>
                    <a:pt x="230441" y="31750"/>
                  </a:lnTo>
                  <a:lnTo>
                    <a:pt x="195181" y="31751"/>
                  </a:lnTo>
                  <a:lnTo>
                    <a:pt x="158270" y="31751"/>
                  </a:lnTo>
                  <a:lnTo>
                    <a:pt x="125009" y="32632"/>
                  </a:lnTo>
                  <a:lnTo>
                    <a:pt x="88748" y="38031"/>
                  </a:lnTo>
                  <a:lnTo>
                    <a:pt x="55846" y="39361"/>
                  </a:lnTo>
                  <a:lnTo>
                    <a:pt x="19010" y="39659"/>
                  </a:lnTo>
                  <a:lnTo>
                    <a:pt x="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8" name="SMARTInkShape-Group69"/>
          <p:cNvGrpSpPr/>
          <p:nvPr/>
        </p:nvGrpSpPr>
        <p:grpSpPr>
          <a:xfrm>
            <a:off x="6199188" y="4984750"/>
            <a:ext cx="95251" cy="150813"/>
            <a:chOff x="6199188" y="4984750"/>
            <a:chExt cx="95251" cy="150813"/>
          </a:xfrm>
        </p:grpSpPr>
        <p:sp>
          <p:nvSpPr>
            <p:cNvPr id="276" name="SMARTInkShape-256"/>
            <p:cNvSpPr/>
            <p:nvPr>
              <p:custDataLst>
                <p:tags r:id="rId34"/>
              </p:custDataLst>
            </p:nvPr>
          </p:nvSpPr>
          <p:spPr>
            <a:xfrm>
              <a:off x="6199188" y="5056188"/>
              <a:ext cx="95251" cy="15876"/>
            </a:xfrm>
            <a:custGeom>
              <a:avLst/>
              <a:gdLst/>
              <a:ahLst/>
              <a:cxnLst/>
              <a:rect l="0" t="0" r="0" b="0"/>
              <a:pathLst>
                <a:path w="95251" h="15876">
                  <a:moveTo>
                    <a:pt x="95250" y="0"/>
                  </a:moveTo>
                  <a:lnTo>
                    <a:pt x="95250" y="0"/>
                  </a:lnTo>
                  <a:lnTo>
                    <a:pt x="75374" y="881"/>
                  </a:lnTo>
                  <a:lnTo>
                    <a:pt x="50590" y="6281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257"/>
            <p:cNvSpPr/>
            <p:nvPr>
              <p:custDataLst>
                <p:tags r:id="rId35"/>
              </p:custDataLst>
            </p:nvPr>
          </p:nvSpPr>
          <p:spPr>
            <a:xfrm>
              <a:off x="6279299" y="4984750"/>
              <a:ext cx="7202" cy="150813"/>
            </a:xfrm>
            <a:custGeom>
              <a:avLst/>
              <a:gdLst/>
              <a:ahLst/>
              <a:cxnLst/>
              <a:rect l="0" t="0" r="0" b="0"/>
              <a:pathLst>
                <a:path w="7202" h="150813">
                  <a:moveTo>
                    <a:pt x="7201" y="0"/>
                  </a:moveTo>
                  <a:lnTo>
                    <a:pt x="7201" y="0"/>
                  </a:lnTo>
                  <a:lnTo>
                    <a:pt x="2987" y="4213"/>
                  </a:lnTo>
                  <a:lnTo>
                    <a:pt x="0" y="32550"/>
                  </a:lnTo>
                  <a:lnTo>
                    <a:pt x="1761" y="69766"/>
                  </a:lnTo>
                  <a:lnTo>
                    <a:pt x="6484" y="105450"/>
                  </a:lnTo>
                  <a:lnTo>
                    <a:pt x="7201" y="150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1" name="SMARTInkShape-Group70"/>
          <p:cNvGrpSpPr/>
          <p:nvPr/>
        </p:nvGrpSpPr>
        <p:grpSpPr>
          <a:xfrm>
            <a:off x="5341938" y="4992687"/>
            <a:ext cx="127000" cy="158752"/>
            <a:chOff x="5341938" y="4992687"/>
            <a:chExt cx="127000" cy="158752"/>
          </a:xfrm>
        </p:grpSpPr>
        <p:sp>
          <p:nvSpPr>
            <p:cNvPr id="279" name="SMARTInkShape-258"/>
            <p:cNvSpPr/>
            <p:nvPr>
              <p:custDataLst>
                <p:tags r:id="rId32"/>
              </p:custDataLst>
            </p:nvPr>
          </p:nvSpPr>
          <p:spPr>
            <a:xfrm>
              <a:off x="5341938" y="5111750"/>
              <a:ext cx="127000" cy="1"/>
            </a:xfrm>
            <a:custGeom>
              <a:avLst/>
              <a:gdLst/>
              <a:ahLst/>
              <a:cxnLst/>
              <a:rect l="0" t="0" r="0" b="0"/>
              <a:pathLst>
                <a:path w="127000" h="1">
                  <a:moveTo>
                    <a:pt x="126999" y="0"/>
                  </a:moveTo>
                  <a:lnTo>
                    <a:pt x="126999" y="0"/>
                  </a:lnTo>
                  <a:lnTo>
                    <a:pt x="90132" y="0"/>
                  </a:lnTo>
                  <a:lnTo>
                    <a:pt x="56119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259"/>
            <p:cNvSpPr/>
            <p:nvPr>
              <p:custDataLst>
                <p:tags r:id="rId33"/>
              </p:custDataLst>
            </p:nvPr>
          </p:nvSpPr>
          <p:spPr>
            <a:xfrm>
              <a:off x="5429250" y="4992687"/>
              <a:ext cx="7939" cy="158752"/>
            </a:xfrm>
            <a:custGeom>
              <a:avLst/>
              <a:gdLst/>
              <a:ahLst/>
              <a:cxnLst/>
              <a:rect l="0" t="0" r="0" b="0"/>
              <a:pathLst>
                <a:path w="7939" h="158752">
                  <a:moveTo>
                    <a:pt x="0" y="0"/>
                  </a:moveTo>
                  <a:lnTo>
                    <a:pt x="0" y="0"/>
                  </a:lnTo>
                  <a:lnTo>
                    <a:pt x="0" y="34297"/>
                  </a:lnTo>
                  <a:lnTo>
                    <a:pt x="0" y="67760"/>
                  </a:lnTo>
                  <a:lnTo>
                    <a:pt x="0" y="100305"/>
                  </a:lnTo>
                  <a:lnTo>
                    <a:pt x="7938" y="1587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SMARTInkShape-Group71"/>
          <p:cNvGrpSpPr/>
          <p:nvPr/>
        </p:nvGrpSpPr>
        <p:grpSpPr>
          <a:xfrm>
            <a:off x="4452937" y="5008563"/>
            <a:ext cx="142876" cy="134938"/>
            <a:chOff x="4452937" y="5008563"/>
            <a:chExt cx="142876" cy="134938"/>
          </a:xfrm>
        </p:grpSpPr>
        <p:sp>
          <p:nvSpPr>
            <p:cNvPr id="282" name="SMARTInkShape-260"/>
            <p:cNvSpPr/>
            <p:nvPr>
              <p:custDataLst>
                <p:tags r:id="rId30"/>
              </p:custDataLst>
            </p:nvPr>
          </p:nvSpPr>
          <p:spPr>
            <a:xfrm>
              <a:off x="4452937" y="5064125"/>
              <a:ext cx="142876" cy="15876"/>
            </a:xfrm>
            <a:custGeom>
              <a:avLst/>
              <a:gdLst/>
              <a:ahLst/>
              <a:cxnLst/>
              <a:rect l="0" t="0" r="0" b="0"/>
              <a:pathLst>
                <a:path w="142876" h="15876">
                  <a:moveTo>
                    <a:pt x="142875" y="0"/>
                  </a:moveTo>
                  <a:lnTo>
                    <a:pt x="142875" y="0"/>
                  </a:lnTo>
                  <a:lnTo>
                    <a:pt x="114620" y="6282"/>
                  </a:lnTo>
                  <a:lnTo>
                    <a:pt x="80066" y="1182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261"/>
            <p:cNvSpPr/>
            <p:nvPr>
              <p:custDataLst>
                <p:tags r:id="rId31"/>
              </p:custDataLst>
            </p:nvPr>
          </p:nvSpPr>
          <p:spPr>
            <a:xfrm>
              <a:off x="4540250" y="5008563"/>
              <a:ext cx="15876" cy="134938"/>
            </a:xfrm>
            <a:custGeom>
              <a:avLst/>
              <a:gdLst/>
              <a:ahLst/>
              <a:cxnLst/>
              <a:rect l="0" t="0" r="0" b="0"/>
              <a:pathLst>
                <a:path w="15876" h="134938">
                  <a:moveTo>
                    <a:pt x="15875" y="0"/>
                  </a:moveTo>
                  <a:lnTo>
                    <a:pt x="15875" y="0"/>
                  </a:lnTo>
                  <a:lnTo>
                    <a:pt x="11661" y="4212"/>
                  </a:lnTo>
                  <a:lnTo>
                    <a:pt x="9593" y="10985"/>
                  </a:lnTo>
                  <a:lnTo>
                    <a:pt x="4051" y="42347"/>
                  </a:lnTo>
                  <a:lnTo>
                    <a:pt x="800" y="80978"/>
                  </a:lnTo>
                  <a:lnTo>
                    <a:pt x="0" y="134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SMARTInkShape-Group72"/>
          <p:cNvGrpSpPr/>
          <p:nvPr/>
        </p:nvGrpSpPr>
        <p:grpSpPr>
          <a:xfrm>
            <a:off x="3659188" y="5024438"/>
            <a:ext cx="111125" cy="150813"/>
            <a:chOff x="3659188" y="5024438"/>
            <a:chExt cx="111125" cy="150813"/>
          </a:xfrm>
        </p:grpSpPr>
        <p:sp>
          <p:nvSpPr>
            <p:cNvPr id="285" name="SMARTInkShape-262"/>
            <p:cNvSpPr/>
            <p:nvPr>
              <p:custDataLst>
                <p:tags r:id="rId28"/>
              </p:custDataLst>
            </p:nvPr>
          </p:nvSpPr>
          <p:spPr>
            <a:xfrm>
              <a:off x="3659188" y="5119688"/>
              <a:ext cx="111125" cy="7938"/>
            </a:xfrm>
            <a:custGeom>
              <a:avLst/>
              <a:gdLst/>
              <a:ahLst/>
              <a:cxnLst/>
              <a:rect l="0" t="0" r="0" b="0"/>
              <a:pathLst>
                <a:path w="111125" h="7938">
                  <a:moveTo>
                    <a:pt x="111124" y="0"/>
                  </a:moveTo>
                  <a:lnTo>
                    <a:pt x="111124" y="0"/>
                  </a:lnTo>
                  <a:lnTo>
                    <a:pt x="76828" y="881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263"/>
            <p:cNvSpPr/>
            <p:nvPr>
              <p:custDataLst>
                <p:tags r:id="rId29"/>
              </p:custDataLst>
            </p:nvPr>
          </p:nvSpPr>
          <p:spPr>
            <a:xfrm>
              <a:off x="3747700" y="5024438"/>
              <a:ext cx="14676" cy="150813"/>
            </a:xfrm>
            <a:custGeom>
              <a:avLst/>
              <a:gdLst/>
              <a:ahLst/>
              <a:cxnLst/>
              <a:rect l="0" t="0" r="0" b="0"/>
              <a:pathLst>
                <a:path w="14676" h="150813">
                  <a:moveTo>
                    <a:pt x="14675" y="0"/>
                  </a:moveTo>
                  <a:lnTo>
                    <a:pt x="14675" y="0"/>
                  </a:lnTo>
                  <a:lnTo>
                    <a:pt x="10461" y="4213"/>
                  </a:lnTo>
                  <a:lnTo>
                    <a:pt x="8393" y="8633"/>
                  </a:lnTo>
                  <a:lnTo>
                    <a:pt x="0" y="44380"/>
                  </a:lnTo>
                  <a:lnTo>
                    <a:pt x="5240" y="83922"/>
                  </a:lnTo>
                  <a:lnTo>
                    <a:pt x="6738" y="150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0" name="SMARTInkShape-Group73"/>
          <p:cNvGrpSpPr/>
          <p:nvPr/>
        </p:nvGrpSpPr>
        <p:grpSpPr>
          <a:xfrm>
            <a:off x="6810375" y="4335182"/>
            <a:ext cx="356440" cy="244757"/>
            <a:chOff x="6810375" y="4335182"/>
            <a:chExt cx="356440" cy="244757"/>
          </a:xfrm>
        </p:grpSpPr>
        <p:sp>
          <p:nvSpPr>
            <p:cNvPr id="288" name="SMARTInkShape-264"/>
            <p:cNvSpPr/>
            <p:nvPr>
              <p:custDataLst>
                <p:tags r:id="rId26"/>
              </p:custDataLst>
            </p:nvPr>
          </p:nvSpPr>
          <p:spPr>
            <a:xfrm>
              <a:off x="6942458" y="4335182"/>
              <a:ext cx="224357" cy="243049"/>
            </a:xfrm>
            <a:custGeom>
              <a:avLst/>
              <a:gdLst/>
              <a:ahLst/>
              <a:cxnLst/>
              <a:rect l="0" t="0" r="0" b="0"/>
              <a:pathLst>
                <a:path w="224357" h="243049">
                  <a:moveTo>
                    <a:pt x="58417" y="54256"/>
                  </a:moveTo>
                  <a:lnTo>
                    <a:pt x="58417" y="54256"/>
                  </a:lnTo>
                  <a:lnTo>
                    <a:pt x="58417" y="39486"/>
                  </a:lnTo>
                  <a:lnTo>
                    <a:pt x="62630" y="30281"/>
                  </a:lnTo>
                  <a:lnTo>
                    <a:pt x="77892" y="16382"/>
                  </a:lnTo>
                  <a:lnTo>
                    <a:pt x="99171" y="5305"/>
                  </a:lnTo>
                  <a:lnTo>
                    <a:pt x="130947" y="0"/>
                  </a:lnTo>
                  <a:lnTo>
                    <a:pt x="167928" y="1303"/>
                  </a:lnTo>
                  <a:lnTo>
                    <a:pt x="192877" y="9756"/>
                  </a:lnTo>
                  <a:lnTo>
                    <a:pt x="207254" y="18602"/>
                  </a:lnTo>
                  <a:lnTo>
                    <a:pt x="216582" y="28414"/>
                  </a:lnTo>
                  <a:lnTo>
                    <a:pt x="221317" y="43358"/>
                  </a:lnTo>
                  <a:lnTo>
                    <a:pt x="224356" y="77483"/>
                  </a:lnTo>
                  <a:lnTo>
                    <a:pt x="220068" y="93683"/>
                  </a:lnTo>
                  <a:lnTo>
                    <a:pt x="203437" y="129023"/>
                  </a:lnTo>
                  <a:lnTo>
                    <a:pt x="179711" y="168323"/>
                  </a:lnTo>
                  <a:lnTo>
                    <a:pt x="144125" y="202216"/>
                  </a:lnTo>
                  <a:lnTo>
                    <a:pt x="109971" y="222666"/>
                  </a:lnTo>
                  <a:lnTo>
                    <a:pt x="80308" y="238993"/>
                  </a:lnTo>
                  <a:lnTo>
                    <a:pt x="53634" y="243048"/>
                  </a:lnTo>
                  <a:lnTo>
                    <a:pt x="27601" y="240035"/>
                  </a:lnTo>
                  <a:lnTo>
                    <a:pt x="11559" y="233558"/>
                  </a:lnTo>
                  <a:lnTo>
                    <a:pt x="4371" y="226255"/>
                  </a:lnTo>
                  <a:lnTo>
                    <a:pt x="1220" y="221839"/>
                  </a:lnTo>
                  <a:lnTo>
                    <a:pt x="0" y="218012"/>
                  </a:lnTo>
                  <a:lnTo>
                    <a:pt x="69" y="214579"/>
                  </a:lnTo>
                  <a:lnTo>
                    <a:pt x="6519" y="194305"/>
                  </a:lnTo>
                  <a:lnTo>
                    <a:pt x="13596" y="184703"/>
                  </a:lnTo>
                  <a:lnTo>
                    <a:pt x="23504" y="177496"/>
                  </a:lnTo>
                  <a:lnTo>
                    <a:pt x="36726" y="171353"/>
                  </a:lnTo>
                  <a:lnTo>
                    <a:pt x="53775" y="170386"/>
                  </a:lnTo>
                  <a:lnTo>
                    <a:pt x="83205" y="172449"/>
                  </a:lnTo>
                  <a:lnTo>
                    <a:pt x="102948" y="174696"/>
                  </a:lnTo>
                  <a:lnTo>
                    <a:pt x="132477" y="188159"/>
                  </a:lnTo>
                  <a:lnTo>
                    <a:pt x="170468" y="207329"/>
                  </a:lnTo>
                  <a:lnTo>
                    <a:pt x="209230" y="2368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265"/>
            <p:cNvSpPr/>
            <p:nvPr>
              <p:custDataLst>
                <p:tags r:id="rId27"/>
              </p:custDataLst>
            </p:nvPr>
          </p:nvSpPr>
          <p:spPr>
            <a:xfrm>
              <a:off x="6810375" y="4342004"/>
              <a:ext cx="158127" cy="237935"/>
            </a:xfrm>
            <a:custGeom>
              <a:avLst/>
              <a:gdLst/>
              <a:ahLst/>
              <a:cxnLst/>
              <a:rect l="0" t="0" r="0" b="0"/>
              <a:pathLst>
                <a:path w="158127" h="237935">
                  <a:moveTo>
                    <a:pt x="23813" y="23621"/>
                  </a:moveTo>
                  <a:lnTo>
                    <a:pt x="23813" y="23621"/>
                  </a:lnTo>
                  <a:lnTo>
                    <a:pt x="16979" y="23621"/>
                  </a:lnTo>
                  <a:lnTo>
                    <a:pt x="20415" y="23621"/>
                  </a:lnTo>
                  <a:lnTo>
                    <a:pt x="21548" y="22739"/>
                  </a:lnTo>
                  <a:lnTo>
                    <a:pt x="22806" y="19407"/>
                  </a:lnTo>
                  <a:lnTo>
                    <a:pt x="24905" y="18166"/>
                  </a:lnTo>
                  <a:lnTo>
                    <a:pt x="60639" y="7194"/>
                  </a:lnTo>
                  <a:lnTo>
                    <a:pt x="98899" y="1267"/>
                  </a:lnTo>
                  <a:lnTo>
                    <a:pt x="133676" y="0"/>
                  </a:lnTo>
                  <a:lnTo>
                    <a:pt x="144079" y="776"/>
                  </a:lnTo>
                  <a:lnTo>
                    <a:pt x="151641" y="4061"/>
                  </a:lnTo>
                  <a:lnTo>
                    <a:pt x="154011" y="6171"/>
                  </a:lnTo>
                  <a:lnTo>
                    <a:pt x="156644" y="10867"/>
                  </a:lnTo>
                  <a:lnTo>
                    <a:pt x="158126" y="18470"/>
                  </a:lnTo>
                  <a:lnTo>
                    <a:pt x="154351" y="34735"/>
                  </a:lnTo>
                  <a:lnTo>
                    <a:pt x="143433" y="52099"/>
                  </a:lnTo>
                  <a:lnTo>
                    <a:pt x="113812" y="89730"/>
                  </a:lnTo>
                  <a:lnTo>
                    <a:pt x="85505" y="126807"/>
                  </a:lnTo>
                  <a:lnTo>
                    <a:pt x="56999" y="161229"/>
                  </a:lnTo>
                  <a:lnTo>
                    <a:pt x="35499" y="198992"/>
                  </a:lnTo>
                  <a:lnTo>
                    <a:pt x="0" y="2379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SMARTInkShape-Group74"/>
          <p:cNvGrpSpPr/>
          <p:nvPr/>
        </p:nvGrpSpPr>
        <p:grpSpPr>
          <a:xfrm>
            <a:off x="5175250" y="4302546"/>
            <a:ext cx="1468439" cy="515518"/>
            <a:chOff x="5175250" y="4302546"/>
            <a:chExt cx="1468439" cy="515518"/>
          </a:xfrm>
        </p:grpSpPr>
        <p:sp>
          <p:nvSpPr>
            <p:cNvPr id="291" name="SMARTInkShape-266"/>
            <p:cNvSpPr/>
            <p:nvPr>
              <p:custDataLst>
                <p:tags r:id="rId11"/>
              </p:custDataLst>
            </p:nvPr>
          </p:nvSpPr>
          <p:spPr>
            <a:xfrm>
              <a:off x="6596063" y="4579938"/>
              <a:ext cx="47626" cy="7938"/>
            </a:xfrm>
            <a:custGeom>
              <a:avLst/>
              <a:gdLst/>
              <a:ahLst/>
              <a:cxnLst/>
              <a:rect l="0" t="0" r="0" b="0"/>
              <a:pathLst>
                <a:path w="47626" h="7938">
                  <a:moveTo>
                    <a:pt x="47625" y="0"/>
                  </a:moveTo>
                  <a:lnTo>
                    <a:pt x="47625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267"/>
            <p:cNvSpPr/>
            <p:nvPr>
              <p:custDataLst>
                <p:tags r:id="rId12"/>
              </p:custDataLst>
            </p:nvPr>
          </p:nvSpPr>
          <p:spPr>
            <a:xfrm>
              <a:off x="6548438" y="4492625"/>
              <a:ext cx="79376" cy="23814"/>
            </a:xfrm>
            <a:custGeom>
              <a:avLst/>
              <a:gdLst/>
              <a:ahLst/>
              <a:cxnLst/>
              <a:rect l="0" t="0" r="0" b="0"/>
              <a:pathLst>
                <a:path w="79376" h="23814">
                  <a:moveTo>
                    <a:pt x="79375" y="0"/>
                  </a:moveTo>
                  <a:lnTo>
                    <a:pt x="79375" y="0"/>
                  </a:lnTo>
                  <a:lnTo>
                    <a:pt x="64458" y="6282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268"/>
            <p:cNvSpPr/>
            <p:nvPr>
              <p:custDataLst>
                <p:tags r:id="rId13"/>
              </p:custDataLst>
            </p:nvPr>
          </p:nvSpPr>
          <p:spPr>
            <a:xfrm>
              <a:off x="5607304" y="4628800"/>
              <a:ext cx="198162" cy="189264"/>
            </a:xfrm>
            <a:custGeom>
              <a:avLst/>
              <a:gdLst/>
              <a:ahLst/>
              <a:cxnLst/>
              <a:rect l="0" t="0" r="0" b="0"/>
              <a:pathLst>
                <a:path w="198162" h="189264">
                  <a:moveTo>
                    <a:pt x="12446" y="30513"/>
                  </a:moveTo>
                  <a:lnTo>
                    <a:pt x="12446" y="30513"/>
                  </a:lnTo>
                  <a:lnTo>
                    <a:pt x="391" y="30513"/>
                  </a:lnTo>
                  <a:lnTo>
                    <a:pt x="0" y="29630"/>
                  </a:lnTo>
                  <a:lnTo>
                    <a:pt x="3357" y="21879"/>
                  </a:lnTo>
                  <a:lnTo>
                    <a:pt x="3740" y="19465"/>
                  </a:lnTo>
                  <a:lnTo>
                    <a:pt x="11222" y="14431"/>
                  </a:lnTo>
                  <a:lnTo>
                    <a:pt x="23367" y="10136"/>
                  </a:lnTo>
                  <a:lnTo>
                    <a:pt x="60463" y="2939"/>
                  </a:lnTo>
                  <a:lnTo>
                    <a:pt x="75573" y="0"/>
                  </a:lnTo>
                  <a:lnTo>
                    <a:pt x="111043" y="5207"/>
                  </a:lnTo>
                  <a:lnTo>
                    <a:pt x="146477" y="10619"/>
                  </a:lnTo>
                  <a:lnTo>
                    <a:pt x="158286" y="13447"/>
                  </a:lnTo>
                  <a:lnTo>
                    <a:pt x="165998" y="18498"/>
                  </a:lnTo>
                  <a:lnTo>
                    <a:pt x="173869" y="25581"/>
                  </a:lnTo>
                  <a:lnTo>
                    <a:pt x="174742" y="28989"/>
                  </a:lnTo>
                  <a:lnTo>
                    <a:pt x="173359" y="37478"/>
                  </a:lnTo>
                  <a:lnTo>
                    <a:pt x="163409" y="52175"/>
                  </a:lnTo>
                  <a:lnTo>
                    <a:pt x="156564" y="57779"/>
                  </a:lnTo>
                  <a:lnTo>
                    <a:pt x="149701" y="62033"/>
                  </a:lnTo>
                  <a:lnTo>
                    <a:pt x="133272" y="74434"/>
                  </a:lnTo>
                  <a:lnTo>
                    <a:pt x="127001" y="77373"/>
                  </a:lnTo>
                  <a:lnTo>
                    <a:pt x="118512" y="83105"/>
                  </a:lnTo>
                  <a:lnTo>
                    <a:pt x="108170" y="85959"/>
                  </a:lnTo>
                  <a:lnTo>
                    <a:pt x="125918" y="86934"/>
                  </a:lnTo>
                  <a:lnTo>
                    <a:pt x="163395" y="99612"/>
                  </a:lnTo>
                  <a:lnTo>
                    <a:pt x="184223" y="109948"/>
                  </a:lnTo>
                  <a:lnTo>
                    <a:pt x="191097" y="116088"/>
                  </a:lnTo>
                  <a:lnTo>
                    <a:pt x="197092" y="124696"/>
                  </a:lnTo>
                  <a:lnTo>
                    <a:pt x="198161" y="128579"/>
                  </a:lnTo>
                  <a:lnTo>
                    <a:pt x="197992" y="132050"/>
                  </a:lnTo>
                  <a:lnTo>
                    <a:pt x="196997" y="135246"/>
                  </a:lnTo>
                  <a:lnTo>
                    <a:pt x="187170" y="148171"/>
                  </a:lnTo>
                  <a:lnTo>
                    <a:pt x="168872" y="158959"/>
                  </a:lnTo>
                  <a:lnTo>
                    <a:pt x="133554" y="170878"/>
                  </a:lnTo>
                  <a:lnTo>
                    <a:pt x="98101" y="178512"/>
                  </a:lnTo>
                  <a:lnTo>
                    <a:pt x="61561" y="180954"/>
                  </a:lnTo>
                  <a:lnTo>
                    <a:pt x="20384" y="1892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269"/>
            <p:cNvSpPr/>
            <p:nvPr>
              <p:custDataLst>
                <p:tags r:id="rId14"/>
              </p:custDataLst>
            </p:nvPr>
          </p:nvSpPr>
          <p:spPr>
            <a:xfrm>
              <a:off x="5175250" y="4556125"/>
              <a:ext cx="1301751" cy="39688"/>
            </a:xfrm>
            <a:custGeom>
              <a:avLst/>
              <a:gdLst/>
              <a:ahLst/>
              <a:cxnLst/>
              <a:rect l="0" t="0" r="0" b="0"/>
              <a:pathLst>
                <a:path w="1301751" h="39688">
                  <a:moveTo>
                    <a:pt x="1301750" y="7938"/>
                  </a:moveTo>
                  <a:lnTo>
                    <a:pt x="1301750" y="7938"/>
                  </a:lnTo>
                  <a:lnTo>
                    <a:pt x="1294915" y="7938"/>
                  </a:lnTo>
                  <a:lnTo>
                    <a:pt x="1289926" y="3724"/>
                  </a:lnTo>
                  <a:lnTo>
                    <a:pt x="1274434" y="1103"/>
                  </a:lnTo>
                  <a:lnTo>
                    <a:pt x="1241718" y="145"/>
                  </a:lnTo>
                  <a:lnTo>
                    <a:pt x="1207185" y="28"/>
                  </a:lnTo>
                  <a:lnTo>
                    <a:pt x="1170312" y="6"/>
                  </a:lnTo>
                  <a:lnTo>
                    <a:pt x="1139510" y="0"/>
                  </a:lnTo>
                  <a:lnTo>
                    <a:pt x="1104190" y="4213"/>
                  </a:lnTo>
                  <a:lnTo>
                    <a:pt x="1071333" y="6834"/>
                  </a:lnTo>
                  <a:lnTo>
                    <a:pt x="1033669" y="7610"/>
                  </a:lnTo>
                  <a:lnTo>
                    <a:pt x="998795" y="7840"/>
                  </a:lnTo>
                  <a:lnTo>
                    <a:pt x="961904" y="12123"/>
                  </a:lnTo>
                  <a:lnTo>
                    <a:pt x="927260" y="14763"/>
                  </a:lnTo>
                  <a:lnTo>
                    <a:pt x="900713" y="15380"/>
                  </a:lnTo>
                  <a:lnTo>
                    <a:pt x="873039" y="15655"/>
                  </a:lnTo>
                  <a:lnTo>
                    <a:pt x="838508" y="16692"/>
                  </a:lnTo>
                  <a:lnTo>
                    <a:pt x="807599" y="21310"/>
                  </a:lnTo>
                  <a:lnTo>
                    <a:pt x="777562" y="22701"/>
                  </a:lnTo>
                  <a:lnTo>
                    <a:pt x="738584" y="23483"/>
                  </a:lnTo>
                  <a:lnTo>
                    <a:pt x="708671" y="23666"/>
                  </a:lnTo>
                  <a:lnTo>
                    <a:pt x="677444" y="23747"/>
                  </a:lnTo>
                  <a:lnTo>
                    <a:pt x="640031" y="24675"/>
                  </a:lnTo>
                  <a:lnTo>
                    <a:pt x="607484" y="29262"/>
                  </a:lnTo>
                  <a:lnTo>
                    <a:pt x="569984" y="31259"/>
                  </a:lnTo>
                  <a:lnTo>
                    <a:pt x="539300" y="31605"/>
                  </a:lnTo>
                  <a:lnTo>
                    <a:pt x="507867" y="31707"/>
                  </a:lnTo>
                  <a:lnTo>
                    <a:pt x="469155" y="31736"/>
                  </a:lnTo>
                  <a:lnTo>
                    <a:pt x="436054" y="31744"/>
                  </a:lnTo>
                  <a:lnTo>
                    <a:pt x="400765" y="31747"/>
                  </a:lnTo>
                  <a:lnTo>
                    <a:pt x="363044" y="31750"/>
                  </a:lnTo>
                  <a:lnTo>
                    <a:pt x="330896" y="31750"/>
                  </a:lnTo>
                  <a:lnTo>
                    <a:pt x="292120" y="31750"/>
                  </a:lnTo>
                  <a:lnTo>
                    <a:pt x="254711" y="31750"/>
                  </a:lnTo>
                  <a:lnTo>
                    <a:pt x="215073" y="31750"/>
                  </a:lnTo>
                  <a:lnTo>
                    <a:pt x="188192" y="31750"/>
                  </a:lnTo>
                  <a:lnTo>
                    <a:pt x="150913" y="31750"/>
                  </a:lnTo>
                  <a:lnTo>
                    <a:pt x="114117" y="31750"/>
                  </a:lnTo>
                  <a:lnTo>
                    <a:pt x="77909" y="34101"/>
                  </a:lnTo>
                  <a:lnTo>
                    <a:pt x="0" y="396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270"/>
            <p:cNvSpPr/>
            <p:nvPr>
              <p:custDataLst>
                <p:tags r:id="rId15"/>
              </p:custDataLst>
            </p:nvPr>
          </p:nvSpPr>
          <p:spPr>
            <a:xfrm>
              <a:off x="6223000" y="4302546"/>
              <a:ext cx="108740" cy="166268"/>
            </a:xfrm>
            <a:custGeom>
              <a:avLst/>
              <a:gdLst/>
              <a:ahLst/>
              <a:cxnLst/>
              <a:rect l="0" t="0" r="0" b="0"/>
              <a:pathLst>
                <a:path w="108740" h="166268">
                  <a:moveTo>
                    <a:pt x="0" y="7516"/>
                  </a:moveTo>
                  <a:lnTo>
                    <a:pt x="0" y="7516"/>
                  </a:lnTo>
                  <a:lnTo>
                    <a:pt x="0" y="11730"/>
                  </a:lnTo>
                  <a:lnTo>
                    <a:pt x="882" y="12971"/>
                  </a:lnTo>
                  <a:lnTo>
                    <a:pt x="2351" y="13798"/>
                  </a:lnTo>
                  <a:lnTo>
                    <a:pt x="10987" y="14963"/>
                  </a:lnTo>
                  <a:lnTo>
                    <a:pt x="19875" y="14354"/>
                  </a:lnTo>
                  <a:lnTo>
                    <a:pt x="55843" y="2777"/>
                  </a:lnTo>
                  <a:lnTo>
                    <a:pt x="88568" y="0"/>
                  </a:lnTo>
                  <a:lnTo>
                    <a:pt x="99042" y="2118"/>
                  </a:lnTo>
                  <a:lnTo>
                    <a:pt x="103070" y="3917"/>
                  </a:lnTo>
                  <a:lnTo>
                    <a:pt x="105754" y="5999"/>
                  </a:lnTo>
                  <a:lnTo>
                    <a:pt x="108739" y="10664"/>
                  </a:lnTo>
                  <a:lnTo>
                    <a:pt x="107712" y="18029"/>
                  </a:lnTo>
                  <a:lnTo>
                    <a:pt x="103434" y="27182"/>
                  </a:lnTo>
                  <a:lnTo>
                    <a:pt x="82623" y="62460"/>
                  </a:lnTo>
                  <a:lnTo>
                    <a:pt x="54901" y="97532"/>
                  </a:lnTo>
                  <a:lnTo>
                    <a:pt x="29530" y="132667"/>
                  </a:lnTo>
                  <a:lnTo>
                    <a:pt x="7937" y="1662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271"/>
            <p:cNvSpPr/>
            <p:nvPr>
              <p:custDataLst>
                <p:tags r:id="rId16"/>
              </p:custDataLst>
            </p:nvPr>
          </p:nvSpPr>
          <p:spPr>
            <a:xfrm>
              <a:off x="6112241" y="4310062"/>
              <a:ext cx="86690" cy="184621"/>
            </a:xfrm>
            <a:custGeom>
              <a:avLst/>
              <a:gdLst/>
              <a:ahLst/>
              <a:cxnLst/>
              <a:rect l="0" t="0" r="0" b="0"/>
              <a:pathLst>
                <a:path w="86690" h="184621">
                  <a:moveTo>
                    <a:pt x="31384" y="0"/>
                  </a:moveTo>
                  <a:lnTo>
                    <a:pt x="31384" y="0"/>
                  </a:lnTo>
                  <a:lnTo>
                    <a:pt x="17845" y="35162"/>
                  </a:lnTo>
                  <a:lnTo>
                    <a:pt x="7708" y="68765"/>
                  </a:lnTo>
                  <a:lnTo>
                    <a:pt x="1490" y="100994"/>
                  </a:lnTo>
                  <a:lnTo>
                    <a:pt x="0" y="136660"/>
                  </a:lnTo>
                  <a:lnTo>
                    <a:pt x="3955" y="159261"/>
                  </a:lnTo>
                  <a:lnTo>
                    <a:pt x="10714" y="174286"/>
                  </a:lnTo>
                  <a:lnTo>
                    <a:pt x="20434" y="181236"/>
                  </a:lnTo>
                  <a:lnTo>
                    <a:pt x="26730" y="184325"/>
                  </a:lnTo>
                  <a:lnTo>
                    <a:pt x="33573" y="184620"/>
                  </a:lnTo>
                  <a:lnTo>
                    <a:pt x="48231" y="180243"/>
                  </a:lnTo>
                  <a:lnTo>
                    <a:pt x="62931" y="172076"/>
                  </a:lnTo>
                  <a:lnTo>
                    <a:pt x="80373" y="155960"/>
                  </a:lnTo>
                  <a:lnTo>
                    <a:pt x="84025" y="149279"/>
                  </a:lnTo>
                  <a:lnTo>
                    <a:pt x="86080" y="140558"/>
                  </a:lnTo>
                  <a:lnTo>
                    <a:pt x="86689" y="128176"/>
                  </a:lnTo>
                  <a:lnTo>
                    <a:pt x="84480" y="120762"/>
                  </a:lnTo>
                  <a:lnTo>
                    <a:pt x="82656" y="117550"/>
                  </a:lnTo>
                  <a:lnTo>
                    <a:pt x="79677" y="116290"/>
                  </a:lnTo>
                  <a:lnTo>
                    <a:pt x="71661" y="117242"/>
                  </a:lnTo>
                  <a:lnTo>
                    <a:pt x="61447" y="122738"/>
                  </a:lnTo>
                  <a:lnTo>
                    <a:pt x="31384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272"/>
            <p:cNvSpPr/>
            <p:nvPr>
              <p:custDataLst>
                <p:tags r:id="rId17"/>
              </p:custDataLst>
            </p:nvPr>
          </p:nvSpPr>
          <p:spPr>
            <a:xfrm>
              <a:off x="5984875" y="4381500"/>
              <a:ext cx="103188" cy="31751"/>
            </a:xfrm>
            <a:custGeom>
              <a:avLst/>
              <a:gdLst/>
              <a:ahLst/>
              <a:cxnLst/>
              <a:rect l="0" t="0" r="0" b="0"/>
              <a:pathLst>
                <a:path w="103188" h="31751">
                  <a:moveTo>
                    <a:pt x="103187" y="0"/>
                  </a:moveTo>
                  <a:lnTo>
                    <a:pt x="103187" y="0"/>
                  </a:lnTo>
                  <a:lnTo>
                    <a:pt x="84755" y="16081"/>
                  </a:lnTo>
                  <a:lnTo>
                    <a:pt x="55945" y="28249"/>
                  </a:lnTo>
                  <a:lnTo>
                    <a:pt x="33575" y="31288"/>
                  </a:lnTo>
                  <a:lnTo>
                    <a:pt x="0" y="31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273"/>
            <p:cNvSpPr/>
            <p:nvPr>
              <p:custDataLst>
                <p:tags r:id="rId18"/>
              </p:custDataLst>
            </p:nvPr>
          </p:nvSpPr>
          <p:spPr>
            <a:xfrm>
              <a:off x="6032500" y="4349750"/>
              <a:ext cx="7938" cy="111126"/>
            </a:xfrm>
            <a:custGeom>
              <a:avLst/>
              <a:gdLst/>
              <a:ahLst/>
              <a:cxnLst/>
              <a:rect l="0" t="0" r="0" b="0"/>
              <a:pathLst>
                <a:path w="7938" h="111126">
                  <a:moveTo>
                    <a:pt x="7937" y="0"/>
                  </a:moveTo>
                  <a:lnTo>
                    <a:pt x="7937" y="0"/>
                  </a:lnTo>
                  <a:lnTo>
                    <a:pt x="7937" y="33350"/>
                  </a:lnTo>
                  <a:lnTo>
                    <a:pt x="5586" y="56037"/>
                  </a:lnTo>
                  <a:lnTo>
                    <a:pt x="0" y="111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274"/>
            <p:cNvSpPr/>
            <p:nvPr>
              <p:custDataLst>
                <p:tags r:id="rId19"/>
              </p:custDataLst>
            </p:nvPr>
          </p:nvSpPr>
          <p:spPr>
            <a:xfrm>
              <a:off x="5857875" y="4310062"/>
              <a:ext cx="22710" cy="174627"/>
            </a:xfrm>
            <a:custGeom>
              <a:avLst/>
              <a:gdLst/>
              <a:ahLst/>
              <a:cxnLst/>
              <a:rect l="0" t="0" r="0" b="0"/>
              <a:pathLst>
                <a:path w="22710" h="174627">
                  <a:moveTo>
                    <a:pt x="15875" y="0"/>
                  </a:moveTo>
                  <a:lnTo>
                    <a:pt x="15875" y="0"/>
                  </a:lnTo>
                  <a:lnTo>
                    <a:pt x="20088" y="8428"/>
                  </a:lnTo>
                  <a:lnTo>
                    <a:pt x="22709" y="26309"/>
                  </a:lnTo>
                  <a:lnTo>
                    <a:pt x="17385" y="62251"/>
                  </a:lnTo>
                  <a:lnTo>
                    <a:pt x="13970" y="94880"/>
                  </a:lnTo>
                  <a:lnTo>
                    <a:pt x="9129" y="133297"/>
                  </a:lnTo>
                  <a:lnTo>
                    <a:pt x="0" y="1746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275"/>
            <p:cNvSpPr/>
            <p:nvPr>
              <p:custDataLst>
                <p:tags r:id="rId20"/>
              </p:custDataLst>
            </p:nvPr>
          </p:nvSpPr>
          <p:spPr>
            <a:xfrm>
              <a:off x="5699632" y="4314272"/>
              <a:ext cx="102354" cy="186291"/>
            </a:xfrm>
            <a:custGeom>
              <a:avLst/>
              <a:gdLst/>
              <a:ahLst/>
              <a:cxnLst/>
              <a:rect l="0" t="0" r="0" b="0"/>
              <a:pathLst>
                <a:path w="102354" h="186291">
                  <a:moveTo>
                    <a:pt x="94743" y="51353"/>
                  </a:moveTo>
                  <a:lnTo>
                    <a:pt x="94743" y="51353"/>
                  </a:lnTo>
                  <a:lnTo>
                    <a:pt x="101577" y="37684"/>
                  </a:lnTo>
                  <a:lnTo>
                    <a:pt x="102353" y="27704"/>
                  </a:lnTo>
                  <a:lnTo>
                    <a:pt x="100183" y="20851"/>
                  </a:lnTo>
                  <a:lnTo>
                    <a:pt x="98369" y="17790"/>
                  </a:lnTo>
                  <a:lnTo>
                    <a:pt x="87390" y="9266"/>
                  </a:lnTo>
                  <a:lnTo>
                    <a:pt x="60141" y="0"/>
                  </a:lnTo>
                  <a:lnTo>
                    <a:pt x="48202" y="13"/>
                  </a:lnTo>
                  <a:lnTo>
                    <a:pt x="26164" y="7208"/>
                  </a:lnTo>
                  <a:lnTo>
                    <a:pt x="17816" y="14388"/>
                  </a:lnTo>
                  <a:lnTo>
                    <a:pt x="11164" y="24341"/>
                  </a:lnTo>
                  <a:lnTo>
                    <a:pt x="3342" y="43938"/>
                  </a:lnTo>
                  <a:lnTo>
                    <a:pt x="0" y="68026"/>
                  </a:lnTo>
                  <a:lnTo>
                    <a:pt x="2070" y="74344"/>
                  </a:lnTo>
                  <a:lnTo>
                    <a:pt x="3857" y="77263"/>
                  </a:lnTo>
                  <a:lnTo>
                    <a:pt x="5930" y="79210"/>
                  </a:lnTo>
                  <a:lnTo>
                    <a:pt x="10585" y="81372"/>
                  </a:lnTo>
                  <a:lnTo>
                    <a:pt x="13061" y="81067"/>
                  </a:lnTo>
                  <a:lnTo>
                    <a:pt x="46633" y="65492"/>
                  </a:lnTo>
                  <a:lnTo>
                    <a:pt x="52194" y="60283"/>
                  </a:lnTo>
                  <a:lnTo>
                    <a:pt x="61165" y="48316"/>
                  </a:lnTo>
                  <a:lnTo>
                    <a:pt x="72839" y="38791"/>
                  </a:lnTo>
                  <a:lnTo>
                    <a:pt x="78073" y="29196"/>
                  </a:lnTo>
                  <a:lnTo>
                    <a:pt x="79703" y="62799"/>
                  </a:lnTo>
                  <a:lnTo>
                    <a:pt x="86066" y="97195"/>
                  </a:lnTo>
                  <a:lnTo>
                    <a:pt x="84308" y="132466"/>
                  </a:lnTo>
                  <a:lnTo>
                    <a:pt x="78868" y="1862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276"/>
            <p:cNvSpPr/>
            <p:nvPr>
              <p:custDataLst>
                <p:tags r:id="rId21"/>
              </p:custDataLst>
            </p:nvPr>
          </p:nvSpPr>
          <p:spPr>
            <a:xfrm>
              <a:off x="5564187" y="4413250"/>
              <a:ext cx="95251" cy="23814"/>
            </a:xfrm>
            <a:custGeom>
              <a:avLst/>
              <a:gdLst/>
              <a:ahLst/>
              <a:cxnLst/>
              <a:rect l="0" t="0" r="0" b="0"/>
              <a:pathLst>
                <a:path w="95251" h="23814">
                  <a:moveTo>
                    <a:pt x="95250" y="0"/>
                  </a:moveTo>
                  <a:lnTo>
                    <a:pt x="95250" y="0"/>
                  </a:lnTo>
                  <a:lnTo>
                    <a:pt x="91038" y="4213"/>
                  </a:lnTo>
                  <a:lnTo>
                    <a:pt x="84265" y="6282"/>
                  </a:lnTo>
                  <a:lnTo>
                    <a:pt x="54998" y="14056"/>
                  </a:lnTo>
                  <a:lnTo>
                    <a:pt x="35894" y="20529"/>
                  </a:lnTo>
                  <a:lnTo>
                    <a:pt x="0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277"/>
            <p:cNvSpPr/>
            <p:nvPr>
              <p:custDataLst>
                <p:tags r:id="rId22"/>
              </p:custDataLst>
            </p:nvPr>
          </p:nvSpPr>
          <p:spPr>
            <a:xfrm>
              <a:off x="5619750" y="4373563"/>
              <a:ext cx="7939" cy="103188"/>
            </a:xfrm>
            <a:custGeom>
              <a:avLst/>
              <a:gdLst/>
              <a:ahLst/>
              <a:cxnLst/>
              <a:rect l="0" t="0" r="0" b="0"/>
              <a:pathLst>
                <a:path w="7939" h="103188">
                  <a:moveTo>
                    <a:pt x="7938" y="0"/>
                  </a:moveTo>
                  <a:lnTo>
                    <a:pt x="7938" y="0"/>
                  </a:lnTo>
                  <a:lnTo>
                    <a:pt x="7938" y="37280"/>
                  </a:lnTo>
                  <a:lnTo>
                    <a:pt x="5586" y="57201"/>
                  </a:lnTo>
                  <a:lnTo>
                    <a:pt x="0" y="103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278"/>
            <p:cNvSpPr/>
            <p:nvPr>
              <p:custDataLst>
                <p:tags r:id="rId23"/>
              </p:custDataLst>
            </p:nvPr>
          </p:nvSpPr>
          <p:spPr>
            <a:xfrm>
              <a:off x="5392474" y="4303228"/>
              <a:ext cx="100277" cy="184916"/>
            </a:xfrm>
            <a:custGeom>
              <a:avLst/>
              <a:gdLst/>
              <a:ahLst/>
              <a:cxnLst/>
              <a:rect l="0" t="0" r="0" b="0"/>
              <a:pathLst>
                <a:path w="100277" h="184916">
                  <a:moveTo>
                    <a:pt x="100276" y="6834"/>
                  </a:moveTo>
                  <a:lnTo>
                    <a:pt x="100276" y="6834"/>
                  </a:lnTo>
                  <a:lnTo>
                    <a:pt x="100276" y="0"/>
                  </a:lnTo>
                  <a:lnTo>
                    <a:pt x="100276" y="3437"/>
                  </a:lnTo>
                  <a:lnTo>
                    <a:pt x="98512" y="4570"/>
                  </a:lnTo>
                  <a:lnTo>
                    <a:pt x="61830" y="15336"/>
                  </a:lnTo>
                  <a:lnTo>
                    <a:pt x="25017" y="28344"/>
                  </a:lnTo>
                  <a:lnTo>
                    <a:pt x="20998" y="29112"/>
                  </a:lnTo>
                  <a:lnTo>
                    <a:pt x="6917" y="38620"/>
                  </a:lnTo>
                  <a:lnTo>
                    <a:pt x="1456" y="45361"/>
                  </a:lnTo>
                  <a:lnTo>
                    <a:pt x="0" y="48394"/>
                  </a:lnTo>
                  <a:lnTo>
                    <a:pt x="735" y="58819"/>
                  </a:lnTo>
                  <a:lnTo>
                    <a:pt x="4001" y="70508"/>
                  </a:lnTo>
                  <a:lnTo>
                    <a:pt x="11679" y="82929"/>
                  </a:lnTo>
                  <a:lnTo>
                    <a:pt x="48199" y="121393"/>
                  </a:lnTo>
                  <a:lnTo>
                    <a:pt x="69714" y="142953"/>
                  </a:lnTo>
                  <a:lnTo>
                    <a:pt x="73464" y="151410"/>
                  </a:lnTo>
                  <a:lnTo>
                    <a:pt x="75871" y="166998"/>
                  </a:lnTo>
                  <a:lnTo>
                    <a:pt x="73848" y="172974"/>
                  </a:lnTo>
                  <a:lnTo>
                    <a:pt x="72074" y="175802"/>
                  </a:lnTo>
                  <a:lnTo>
                    <a:pt x="61150" y="183997"/>
                  </a:lnTo>
                  <a:lnTo>
                    <a:pt x="57435" y="184915"/>
                  </a:lnTo>
                  <a:lnTo>
                    <a:pt x="54076" y="184645"/>
                  </a:lnTo>
                  <a:lnTo>
                    <a:pt x="42348" y="182089"/>
                  </a:lnTo>
                  <a:lnTo>
                    <a:pt x="39609" y="180115"/>
                  </a:lnTo>
                  <a:lnTo>
                    <a:pt x="34213" y="173219"/>
                  </a:lnTo>
                  <a:lnTo>
                    <a:pt x="31227" y="164273"/>
                  </a:lnTo>
                  <a:lnTo>
                    <a:pt x="30782" y="153537"/>
                  </a:lnTo>
                  <a:lnTo>
                    <a:pt x="40027" y="117417"/>
                  </a:lnTo>
                  <a:lnTo>
                    <a:pt x="55350" y="83955"/>
                  </a:lnTo>
                  <a:lnTo>
                    <a:pt x="79888" y="47040"/>
                  </a:lnTo>
                  <a:lnTo>
                    <a:pt x="84746" y="42342"/>
                  </a:lnTo>
                  <a:lnTo>
                    <a:pt x="87277" y="41090"/>
                  </a:lnTo>
                  <a:lnTo>
                    <a:pt x="88964" y="39373"/>
                  </a:lnTo>
                  <a:lnTo>
                    <a:pt x="92339" y="3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279"/>
            <p:cNvSpPr/>
            <p:nvPr>
              <p:custDataLst>
                <p:tags r:id="rId24"/>
              </p:custDataLst>
            </p:nvPr>
          </p:nvSpPr>
          <p:spPr>
            <a:xfrm>
              <a:off x="5262563" y="4318000"/>
              <a:ext cx="111125" cy="15876"/>
            </a:xfrm>
            <a:custGeom>
              <a:avLst/>
              <a:gdLst/>
              <a:ahLst/>
              <a:cxnLst/>
              <a:rect l="0" t="0" r="0" b="0"/>
              <a:pathLst>
                <a:path w="111125" h="15876">
                  <a:moveTo>
                    <a:pt x="111124" y="0"/>
                  </a:moveTo>
                  <a:lnTo>
                    <a:pt x="111124" y="0"/>
                  </a:lnTo>
                  <a:lnTo>
                    <a:pt x="73510" y="0"/>
                  </a:lnTo>
                  <a:lnTo>
                    <a:pt x="38068" y="6834"/>
                  </a:lnTo>
                  <a:lnTo>
                    <a:pt x="0" y="15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280"/>
            <p:cNvSpPr/>
            <p:nvPr>
              <p:custDataLst>
                <p:tags r:id="rId25"/>
              </p:custDataLst>
            </p:nvPr>
          </p:nvSpPr>
          <p:spPr>
            <a:xfrm>
              <a:off x="5254637" y="4333875"/>
              <a:ext cx="117450" cy="146693"/>
            </a:xfrm>
            <a:custGeom>
              <a:avLst/>
              <a:gdLst/>
              <a:ahLst/>
              <a:cxnLst/>
              <a:rect l="0" t="0" r="0" b="0"/>
              <a:pathLst>
                <a:path w="117450" h="146693">
                  <a:moveTo>
                    <a:pt x="39676" y="7938"/>
                  </a:moveTo>
                  <a:lnTo>
                    <a:pt x="39676" y="7938"/>
                  </a:lnTo>
                  <a:lnTo>
                    <a:pt x="39676" y="3724"/>
                  </a:lnTo>
                  <a:lnTo>
                    <a:pt x="38793" y="2482"/>
                  </a:lnTo>
                  <a:lnTo>
                    <a:pt x="37324" y="1655"/>
                  </a:lnTo>
                  <a:lnTo>
                    <a:pt x="32841" y="327"/>
                  </a:lnTo>
                  <a:lnTo>
                    <a:pt x="131" y="0"/>
                  </a:lnTo>
                  <a:lnTo>
                    <a:pt x="0" y="6834"/>
                  </a:lnTo>
                  <a:lnTo>
                    <a:pt x="8419" y="11824"/>
                  </a:lnTo>
                  <a:lnTo>
                    <a:pt x="45376" y="26817"/>
                  </a:lnTo>
                  <a:lnTo>
                    <a:pt x="81034" y="47639"/>
                  </a:lnTo>
                  <a:lnTo>
                    <a:pt x="96646" y="58212"/>
                  </a:lnTo>
                  <a:lnTo>
                    <a:pt x="110950" y="80071"/>
                  </a:lnTo>
                  <a:lnTo>
                    <a:pt x="116649" y="93104"/>
                  </a:lnTo>
                  <a:lnTo>
                    <a:pt x="117449" y="96466"/>
                  </a:lnTo>
                  <a:lnTo>
                    <a:pt x="117101" y="99588"/>
                  </a:lnTo>
                  <a:lnTo>
                    <a:pt x="109992" y="117215"/>
                  </a:lnTo>
                  <a:lnTo>
                    <a:pt x="99511" y="128902"/>
                  </a:lnTo>
                  <a:lnTo>
                    <a:pt x="82918" y="136097"/>
                  </a:lnTo>
                  <a:lnTo>
                    <a:pt x="45150" y="146692"/>
                  </a:lnTo>
                  <a:lnTo>
                    <a:pt x="35347" y="146629"/>
                  </a:lnTo>
                  <a:lnTo>
                    <a:pt x="15863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7" name="SMARTInkShape-281"/>
          <p:cNvSpPr/>
          <p:nvPr>
            <p:custDataLst>
              <p:tags r:id="rId10"/>
            </p:custDataLst>
          </p:nvPr>
        </p:nvSpPr>
        <p:spPr>
          <a:xfrm>
            <a:off x="1738313" y="4254500"/>
            <a:ext cx="696601" cy="55563"/>
          </a:xfrm>
          <a:custGeom>
            <a:avLst/>
            <a:gdLst/>
            <a:ahLst/>
            <a:cxnLst/>
            <a:rect l="0" t="0" r="0" b="0"/>
            <a:pathLst>
              <a:path w="696601" h="55563">
                <a:moveTo>
                  <a:pt x="0" y="7937"/>
                </a:moveTo>
                <a:lnTo>
                  <a:pt x="0" y="7937"/>
                </a:lnTo>
                <a:lnTo>
                  <a:pt x="12673" y="13392"/>
                </a:lnTo>
                <a:lnTo>
                  <a:pt x="45744" y="15548"/>
                </a:lnTo>
                <a:lnTo>
                  <a:pt x="83134" y="13480"/>
                </a:lnTo>
                <a:lnTo>
                  <a:pt x="109809" y="9032"/>
                </a:lnTo>
                <a:lnTo>
                  <a:pt x="146098" y="12012"/>
                </a:lnTo>
                <a:lnTo>
                  <a:pt x="185306" y="8474"/>
                </a:lnTo>
                <a:lnTo>
                  <a:pt x="223314" y="8044"/>
                </a:lnTo>
                <a:lnTo>
                  <a:pt x="256366" y="7958"/>
                </a:lnTo>
                <a:lnTo>
                  <a:pt x="286940" y="7943"/>
                </a:lnTo>
                <a:lnTo>
                  <a:pt x="323928" y="7939"/>
                </a:lnTo>
                <a:lnTo>
                  <a:pt x="359567" y="7938"/>
                </a:lnTo>
                <a:lnTo>
                  <a:pt x="391210" y="7937"/>
                </a:lnTo>
                <a:lnTo>
                  <a:pt x="426101" y="7937"/>
                </a:lnTo>
                <a:lnTo>
                  <a:pt x="459627" y="7937"/>
                </a:lnTo>
                <a:lnTo>
                  <a:pt x="494133" y="7937"/>
                </a:lnTo>
                <a:lnTo>
                  <a:pt x="524959" y="7937"/>
                </a:lnTo>
                <a:lnTo>
                  <a:pt x="557808" y="7937"/>
                </a:lnTo>
                <a:lnTo>
                  <a:pt x="596209" y="4007"/>
                </a:lnTo>
                <a:lnTo>
                  <a:pt x="635667" y="7161"/>
                </a:lnTo>
                <a:lnTo>
                  <a:pt x="671487" y="6902"/>
                </a:lnTo>
                <a:lnTo>
                  <a:pt x="696600" y="321"/>
                </a:lnTo>
                <a:lnTo>
                  <a:pt x="696351" y="214"/>
                </a:lnTo>
                <a:lnTo>
                  <a:pt x="658197" y="5"/>
                </a:lnTo>
                <a:lnTo>
                  <a:pt x="626978" y="1"/>
                </a:lnTo>
                <a:lnTo>
                  <a:pt x="599684" y="0"/>
                </a:lnTo>
                <a:lnTo>
                  <a:pt x="562996" y="0"/>
                </a:lnTo>
                <a:lnTo>
                  <a:pt x="529021" y="5454"/>
                </a:lnTo>
                <a:lnTo>
                  <a:pt x="495021" y="7201"/>
                </a:lnTo>
                <a:lnTo>
                  <a:pt x="458783" y="7719"/>
                </a:lnTo>
                <a:lnTo>
                  <a:pt x="421940" y="10246"/>
                </a:lnTo>
                <a:lnTo>
                  <a:pt x="383974" y="15134"/>
                </a:lnTo>
                <a:lnTo>
                  <a:pt x="348073" y="16537"/>
                </a:lnTo>
                <a:lnTo>
                  <a:pt x="316857" y="22146"/>
                </a:lnTo>
                <a:lnTo>
                  <a:pt x="289873" y="26894"/>
                </a:lnTo>
                <a:lnTo>
                  <a:pt x="262594" y="29592"/>
                </a:lnTo>
                <a:lnTo>
                  <a:pt x="227148" y="31110"/>
                </a:lnTo>
                <a:lnTo>
                  <a:pt x="191467" y="35837"/>
                </a:lnTo>
                <a:lnTo>
                  <a:pt x="157177" y="38927"/>
                </a:lnTo>
                <a:lnTo>
                  <a:pt x="124966" y="39462"/>
                </a:lnTo>
                <a:lnTo>
                  <a:pt x="94587" y="41995"/>
                </a:lnTo>
                <a:lnTo>
                  <a:pt x="54941" y="50726"/>
                </a:lnTo>
                <a:lnTo>
                  <a:pt x="31750" y="5556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Hexagons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Hexagons</Template>
  <TotalTime>6305</TotalTime>
  <Words>306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Blue Hexagons</vt:lpstr>
      <vt:lpstr>Weighted and Trimmed Means</vt:lpstr>
      <vt:lpstr>Central Tendency</vt:lpstr>
      <vt:lpstr>Outliers</vt:lpstr>
      <vt:lpstr>Trimmed mean</vt:lpstr>
      <vt:lpstr>Example</vt:lpstr>
      <vt:lpstr>Weighted Mean</vt:lpstr>
      <vt:lpstr>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and Precision</dc:title>
  <dc:creator>Shaewyn</dc:creator>
  <cp:lastModifiedBy>Kim Stevenson</cp:lastModifiedBy>
  <cp:revision>47</cp:revision>
  <cp:lastPrinted>2017-02-09T19:44:51Z</cp:lastPrinted>
  <dcterms:created xsi:type="dcterms:W3CDTF">2006-08-16T00:00:00Z</dcterms:created>
  <dcterms:modified xsi:type="dcterms:W3CDTF">2018-09-24T14:26:29Z</dcterms:modified>
</cp:coreProperties>
</file>