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60" r:id="rId2"/>
    <p:sldId id="288" r:id="rId3"/>
    <p:sldId id="291" r:id="rId4"/>
    <p:sldId id="289" r:id="rId5"/>
    <p:sldId id="29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DD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3AF4B-C7D6-439E-B03E-357A75EA8CD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E78C53-1709-4851-A6B2-0863F9BD41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12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59960-50B4-4983-960A-2EA0239D60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3B8CA-B434-4892-A1D6-1F9AED3CB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Measurement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 Rank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Percentile rank is used to compare scores to each other</a:t>
                </a:r>
              </a:p>
              <a:p>
                <a:r>
                  <a:rPr lang="en-US" dirty="0" smtClean="0"/>
                  <a:t>Formula: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B = the number of scores below the reference score</a:t>
                </a:r>
              </a:p>
              <a:p>
                <a:r>
                  <a:rPr lang="en-US" dirty="0" smtClean="0"/>
                  <a:t>n = the total number of scores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23" r="-15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9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Percentile Rank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Note: Percentile rank is written as:</a:t>
                </a:r>
                <a:endParaRPr lang="en-US" dirty="0"/>
              </a:p>
              <a:p>
                <a:pPr lvl="1"/>
                <a:r>
                  <a:rPr lang="en-US" dirty="0" smtClean="0"/>
                  <a:t>P55</a:t>
                </a:r>
              </a:p>
              <a:p>
                <a:pPr lvl="1"/>
                <a:r>
                  <a:rPr lang="en-US" dirty="0" smtClean="0"/>
                  <a:t>55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percentile</a:t>
                </a:r>
              </a:p>
              <a:p>
                <a:r>
                  <a:rPr lang="en-US" dirty="0" smtClean="0"/>
                  <a:t>Percent score is written as:</a:t>
                </a:r>
              </a:p>
              <a:p>
                <a:pPr lvl="1"/>
                <a:r>
                  <a:rPr lang="en-US" dirty="0" smtClean="0"/>
                  <a:t>75%</a:t>
                </a:r>
              </a:p>
              <a:p>
                <a:r>
                  <a:rPr lang="en-US" dirty="0" smtClean="0"/>
                  <a:t>Reminder: Percent score is found by: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𝑠𝑐𝑜𝑟𝑒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6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Anya scores 300 out of 345 on a test.  She scores better than 100 people.  200 people took the test.</a:t>
            </a:r>
          </a:p>
          <a:p>
            <a:pPr lvl="1"/>
            <a:r>
              <a:rPr lang="en-US" dirty="0" smtClean="0"/>
              <a:t>Determine her </a:t>
            </a:r>
            <a:r>
              <a:rPr lang="en-US" b="1" dirty="0" smtClean="0"/>
              <a:t>percent score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Determine her </a:t>
            </a:r>
            <a:r>
              <a:rPr lang="en-US" b="1" dirty="0" smtClean="0"/>
              <a:t>percentile rank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19" name="SMARTInkShape-Group15"/>
          <p:cNvGrpSpPr/>
          <p:nvPr/>
        </p:nvGrpSpPr>
        <p:grpSpPr>
          <a:xfrm>
            <a:off x="4028810" y="5794375"/>
            <a:ext cx="1178191" cy="523876"/>
            <a:chOff x="4028810" y="5794375"/>
            <a:chExt cx="1178191" cy="523876"/>
          </a:xfrm>
        </p:grpSpPr>
        <p:sp>
          <p:nvSpPr>
            <p:cNvPr id="108" name="SMARTInkShape-92"/>
            <p:cNvSpPr/>
            <p:nvPr>
              <p:custDataLst>
                <p:tags r:id="rId81"/>
              </p:custDataLst>
            </p:nvPr>
          </p:nvSpPr>
          <p:spPr>
            <a:xfrm>
              <a:off x="4992687" y="5865813"/>
              <a:ext cx="1" cy="15876"/>
            </a:xfrm>
            <a:custGeom>
              <a:avLst/>
              <a:gdLst/>
              <a:ahLst/>
              <a:cxnLst/>
              <a:rect l="0" t="0" r="0" b="0"/>
              <a:pathLst>
                <a:path w="1" h="15876">
                  <a:moveTo>
                    <a:pt x="0" y="0"/>
                  </a:moveTo>
                  <a:lnTo>
                    <a:pt x="0" y="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3"/>
            <p:cNvSpPr/>
            <p:nvPr>
              <p:custDataLst>
                <p:tags r:id="rId82"/>
              </p:custDataLst>
            </p:nvPr>
          </p:nvSpPr>
          <p:spPr>
            <a:xfrm>
              <a:off x="5072063" y="5794375"/>
              <a:ext cx="134938" cy="277814"/>
            </a:xfrm>
            <a:custGeom>
              <a:avLst/>
              <a:gdLst/>
              <a:ahLst/>
              <a:cxnLst/>
              <a:rect l="0" t="0" r="0" b="0"/>
              <a:pathLst>
                <a:path w="134938" h="277814">
                  <a:moveTo>
                    <a:pt x="0" y="0"/>
                  </a:moveTo>
                  <a:lnTo>
                    <a:pt x="0" y="0"/>
                  </a:lnTo>
                  <a:lnTo>
                    <a:pt x="881" y="13555"/>
                  </a:lnTo>
                  <a:lnTo>
                    <a:pt x="6833" y="52579"/>
                  </a:lnTo>
                  <a:lnTo>
                    <a:pt x="11824" y="86918"/>
                  </a:lnTo>
                  <a:lnTo>
                    <a:pt x="15956" y="119898"/>
                  </a:lnTo>
                  <a:lnTo>
                    <a:pt x="22603" y="154647"/>
                  </a:lnTo>
                  <a:lnTo>
                    <a:pt x="29029" y="193348"/>
                  </a:lnTo>
                  <a:lnTo>
                    <a:pt x="35605" y="230736"/>
                  </a:lnTo>
                  <a:lnTo>
                    <a:pt x="41501" y="258961"/>
                  </a:lnTo>
                  <a:lnTo>
                    <a:pt x="43541" y="262598"/>
                  </a:lnTo>
                  <a:lnTo>
                    <a:pt x="54842" y="271933"/>
                  </a:lnTo>
                  <a:lnTo>
                    <a:pt x="58609" y="273011"/>
                  </a:lnTo>
                  <a:lnTo>
                    <a:pt x="62003" y="272847"/>
                  </a:lnTo>
                  <a:lnTo>
                    <a:pt x="65148" y="271856"/>
                  </a:lnTo>
                  <a:lnTo>
                    <a:pt x="78001" y="262035"/>
                  </a:lnTo>
                  <a:lnTo>
                    <a:pt x="83174" y="252867"/>
                  </a:lnTo>
                  <a:lnTo>
                    <a:pt x="87236" y="242913"/>
                  </a:lnTo>
                  <a:lnTo>
                    <a:pt x="104952" y="212678"/>
                  </a:lnTo>
                  <a:lnTo>
                    <a:pt x="109905" y="194032"/>
                  </a:lnTo>
                  <a:lnTo>
                    <a:pt x="109881" y="178513"/>
                  </a:lnTo>
                  <a:lnTo>
                    <a:pt x="106750" y="164888"/>
                  </a:lnTo>
                  <a:lnTo>
                    <a:pt x="100067" y="154716"/>
                  </a:lnTo>
                  <a:lnTo>
                    <a:pt x="95816" y="150769"/>
                  </a:lnTo>
                  <a:lnTo>
                    <a:pt x="92098" y="149019"/>
                  </a:lnTo>
                  <a:lnTo>
                    <a:pt x="88739" y="148735"/>
                  </a:lnTo>
                  <a:lnTo>
                    <a:pt x="72797" y="154616"/>
                  </a:lnTo>
                  <a:lnTo>
                    <a:pt x="65280" y="161616"/>
                  </a:lnTo>
                  <a:lnTo>
                    <a:pt x="58999" y="172371"/>
                  </a:lnTo>
                  <a:lnTo>
                    <a:pt x="47781" y="205668"/>
                  </a:lnTo>
                  <a:lnTo>
                    <a:pt x="45083" y="213841"/>
                  </a:lnTo>
                  <a:lnTo>
                    <a:pt x="46789" y="229978"/>
                  </a:lnTo>
                  <a:lnTo>
                    <a:pt x="58042" y="257682"/>
                  </a:lnTo>
                  <a:lnTo>
                    <a:pt x="70481" y="266807"/>
                  </a:lnTo>
                  <a:lnTo>
                    <a:pt x="134937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4"/>
            <p:cNvSpPr/>
            <p:nvPr>
              <p:custDataLst>
                <p:tags r:id="rId83"/>
              </p:custDataLst>
            </p:nvPr>
          </p:nvSpPr>
          <p:spPr>
            <a:xfrm>
              <a:off x="5008563" y="5976938"/>
              <a:ext cx="23813" cy="111125"/>
            </a:xfrm>
            <a:custGeom>
              <a:avLst/>
              <a:gdLst/>
              <a:ahLst/>
              <a:cxnLst/>
              <a:rect l="0" t="0" r="0" b="0"/>
              <a:pathLst>
                <a:path w="23813" h="111125">
                  <a:moveTo>
                    <a:pt x="0" y="0"/>
                  </a:moveTo>
                  <a:lnTo>
                    <a:pt x="0" y="0"/>
                  </a:lnTo>
                  <a:lnTo>
                    <a:pt x="8633" y="32185"/>
                  </a:lnTo>
                  <a:lnTo>
                    <a:pt x="13729" y="60395"/>
                  </a:lnTo>
                  <a:lnTo>
                    <a:pt x="23812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5"/>
            <p:cNvSpPr/>
            <p:nvPr>
              <p:custDataLst>
                <p:tags r:id="rId84"/>
              </p:custDataLst>
            </p:nvPr>
          </p:nvSpPr>
          <p:spPr>
            <a:xfrm>
              <a:off x="4873625" y="5929313"/>
              <a:ext cx="111126" cy="39688"/>
            </a:xfrm>
            <a:custGeom>
              <a:avLst/>
              <a:gdLst/>
              <a:ahLst/>
              <a:cxnLst/>
              <a:rect l="0" t="0" r="0" b="0"/>
              <a:pathLst>
                <a:path w="111126" h="39688">
                  <a:moveTo>
                    <a:pt x="111125" y="0"/>
                  </a:moveTo>
                  <a:lnTo>
                    <a:pt x="111125" y="0"/>
                  </a:lnTo>
                  <a:lnTo>
                    <a:pt x="98451" y="5454"/>
                  </a:lnTo>
                  <a:lnTo>
                    <a:pt x="64035" y="14056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6"/>
            <p:cNvSpPr/>
            <p:nvPr>
              <p:custDataLst>
                <p:tags r:id="rId85"/>
              </p:custDataLst>
            </p:nvPr>
          </p:nvSpPr>
          <p:spPr>
            <a:xfrm>
              <a:off x="4897437" y="5826125"/>
              <a:ext cx="47626" cy="261938"/>
            </a:xfrm>
            <a:custGeom>
              <a:avLst/>
              <a:gdLst/>
              <a:ahLst/>
              <a:cxnLst/>
              <a:rect l="0" t="0" r="0" b="0"/>
              <a:pathLst>
                <a:path w="47626" h="261938">
                  <a:moveTo>
                    <a:pt x="0" y="0"/>
                  </a:moveTo>
                  <a:lnTo>
                    <a:pt x="0" y="0"/>
                  </a:lnTo>
                  <a:lnTo>
                    <a:pt x="2352" y="36866"/>
                  </a:lnTo>
                  <a:lnTo>
                    <a:pt x="6834" y="70881"/>
                  </a:lnTo>
                  <a:lnTo>
                    <a:pt x="14057" y="108533"/>
                  </a:lnTo>
                  <a:lnTo>
                    <a:pt x="23976" y="142362"/>
                  </a:lnTo>
                  <a:lnTo>
                    <a:pt x="31799" y="173591"/>
                  </a:lnTo>
                  <a:lnTo>
                    <a:pt x="37063" y="201506"/>
                  </a:lnTo>
                  <a:lnTo>
                    <a:pt x="47625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7"/>
            <p:cNvSpPr/>
            <p:nvPr>
              <p:custDataLst>
                <p:tags r:id="rId86"/>
              </p:custDataLst>
            </p:nvPr>
          </p:nvSpPr>
          <p:spPr>
            <a:xfrm>
              <a:off x="4667250" y="6004494"/>
              <a:ext cx="55564" cy="99445"/>
            </a:xfrm>
            <a:custGeom>
              <a:avLst/>
              <a:gdLst/>
              <a:ahLst/>
              <a:cxnLst/>
              <a:rect l="0" t="0" r="0" b="0"/>
              <a:pathLst>
                <a:path w="55564" h="99445">
                  <a:moveTo>
                    <a:pt x="0" y="75631"/>
                  </a:moveTo>
                  <a:lnTo>
                    <a:pt x="0" y="75631"/>
                  </a:lnTo>
                  <a:lnTo>
                    <a:pt x="0" y="68797"/>
                  </a:lnTo>
                  <a:lnTo>
                    <a:pt x="30878" y="30483"/>
                  </a:lnTo>
                  <a:lnTo>
                    <a:pt x="35184" y="21464"/>
                  </a:lnTo>
                  <a:lnTo>
                    <a:pt x="35804" y="17470"/>
                  </a:lnTo>
                  <a:lnTo>
                    <a:pt x="32457" y="6116"/>
                  </a:lnTo>
                  <a:lnTo>
                    <a:pt x="27746" y="549"/>
                  </a:lnTo>
                  <a:lnTo>
                    <a:pt x="26434" y="0"/>
                  </a:lnTo>
                  <a:lnTo>
                    <a:pt x="25560" y="516"/>
                  </a:lnTo>
                  <a:lnTo>
                    <a:pt x="23707" y="3441"/>
                  </a:lnTo>
                  <a:lnTo>
                    <a:pt x="18588" y="10046"/>
                  </a:lnTo>
                  <a:lnTo>
                    <a:pt x="9777" y="30864"/>
                  </a:lnTo>
                  <a:lnTo>
                    <a:pt x="4933" y="37507"/>
                  </a:lnTo>
                  <a:lnTo>
                    <a:pt x="1462" y="54633"/>
                  </a:lnTo>
                  <a:lnTo>
                    <a:pt x="3001" y="64241"/>
                  </a:lnTo>
                  <a:lnTo>
                    <a:pt x="11176" y="81809"/>
                  </a:lnTo>
                  <a:lnTo>
                    <a:pt x="18490" y="89548"/>
                  </a:lnTo>
                  <a:lnTo>
                    <a:pt x="26738" y="95045"/>
                  </a:lnTo>
                  <a:lnTo>
                    <a:pt x="33344" y="97489"/>
                  </a:lnTo>
                  <a:lnTo>
                    <a:pt x="55563" y="99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8"/>
            <p:cNvSpPr/>
            <p:nvPr>
              <p:custDataLst>
                <p:tags r:id="rId87"/>
              </p:custDataLst>
            </p:nvPr>
          </p:nvSpPr>
          <p:spPr>
            <a:xfrm>
              <a:off x="4556979" y="5947300"/>
              <a:ext cx="308710" cy="167710"/>
            </a:xfrm>
            <a:custGeom>
              <a:avLst/>
              <a:gdLst/>
              <a:ahLst/>
              <a:cxnLst/>
              <a:rect l="0" t="0" r="0" b="0"/>
              <a:pathLst>
                <a:path w="308710" h="167710">
                  <a:moveTo>
                    <a:pt x="70584" y="29638"/>
                  </a:moveTo>
                  <a:lnTo>
                    <a:pt x="70584" y="29638"/>
                  </a:lnTo>
                  <a:lnTo>
                    <a:pt x="66370" y="25424"/>
                  </a:lnTo>
                  <a:lnTo>
                    <a:pt x="61950" y="23355"/>
                  </a:lnTo>
                  <a:lnTo>
                    <a:pt x="51925" y="22027"/>
                  </a:lnTo>
                  <a:lnTo>
                    <a:pt x="44358" y="26549"/>
                  </a:lnTo>
                  <a:lnTo>
                    <a:pt x="25449" y="44224"/>
                  </a:lnTo>
                  <a:lnTo>
                    <a:pt x="5637" y="73924"/>
                  </a:lnTo>
                  <a:lnTo>
                    <a:pt x="0" y="111196"/>
                  </a:lnTo>
                  <a:lnTo>
                    <a:pt x="408" y="121449"/>
                  </a:lnTo>
                  <a:lnTo>
                    <a:pt x="5595" y="140332"/>
                  </a:lnTo>
                  <a:lnTo>
                    <a:pt x="10243" y="148802"/>
                  </a:lnTo>
                  <a:lnTo>
                    <a:pt x="19953" y="155507"/>
                  </a:lnTo>
                  <a:lnTo>
                    <a:pt x="47745" y="166998"/>
                  </a:lnTo>
                  <a:lnTo>
                    <a:pt x="60727" y="167709"/>
                  </a:lnTo>
                  <a:lnTo>
                    <a:pt x="66658" y="166665"/>
                  </a:lnTo>
                  <a:lnTo>
                    <a:pt x="77952" y="160800"/>
                  </a:lnTo>
                  <a:lnTo>
                    <a:pt x="91876" y="152285"/>
                  </a:lnTo>
                  <a:lnTo>
                    <a:pt x="95361" y="151089"/>
                  </a:lnTo>
                  <a:lnTo>
                    <a:pt x="101587" y="142706"/>
                  </a:lnTo>
                  <a:lnTo>
                    <a:pt x="120037" y="103650"/>
                  </a:lnTo>
                  <a:lnTo>
                    <a:pt x="124939" y="75942"/>
                  </a:lnTo>
                  <a:lnTo>
                    <a:pt x="125908" y="53679"/>
                  </a:lnTo>
                  <a:lnTo>
                    <a:pt x="123688" y="46790"/>
                  </a:lnTo>
                  <a:lnTo>
                    <a:pt x="119291" y="39395"/>
                  </a:lnTo>
                  <a:lnTo>
                    <a:pt x="118689" y="43087"/>
                  </a:lnTo>
                  <a:lnTo>
                    <a:pt x="119303" y="51489"/>
                  </a:lnTo>
                  <a:lnTo>
                    <a:pt x="125070" y="77560"/>
                  </a:lnTo>
                  <a:lnTo>
                    <a:pt x="127193" y="80988"/>
                  </a:lnTo>
                  <a:lnTo>
                    <a:pt x="136843" y="90028"/>
                  </a:lnTo>
                  <a:lnTo>
                    <a:pt x="139719" y="95576"/>
                  </a:lnTo>
                  <a:lnTo>
                    <a:pt x="142250" y="96528"/>
                  </a:lnTo>
                  <a:lnTo>
                    <a:pt x="149767" y="95232"/>
                  </a:lnTo>
                  <a:lnTo>
                    <a:pt x="156634" y="89364"/>
                  </a:lnTo>
                  <a:lnTo>
                    <a:pt x="187958" y="52861"/>
                  </a:lnTo>
                  <a:lnTo>
                    <a:pt x="194187" y="44368"/>
                  </a:lnTo>
                  <a:lnTo>
                    <a:pt x="203854" y="38470"/>
                  </a:lnTo>
                  <a:lnTo>
                    <a:pt x="207132" y="40325"/>
                  </a:lnTo>
                  <a:lnTo>
                    <a:pt x="235711" y="67770"/>
                  </a:lnTo>
                  <a:lnTo>
                    <a:pt x="236231" y="67407"/>
                  </a:lnTo>
                  <a:lnTo>
                    <a:pt x="236809" y="64651"/>
                  </a:lnTo>
                  <a:lnTo>
                    <a:pt x="237244" y="29044"/>
                  </a:lnTo>
                  <a:lnTo>
                    <a:pt x="238145" y="12606"/>
                  </a:lnTo>
                  <a:lnTo>
                    <a:pt x="241480" y="5017"/>
                  </a:lnTo>
                  <a:lnTo>
                    <a:pt x="243605" y="2642"/>
                  </a:lnTo>
                  <a:lnTo>
                    <a:pt x="248317" y="0"/>
                  </a:lnTo>
                  <a:lnTo>
                    <a:pt x="255704" y="1178"/>
                  </a:lnTo>
                  <a:lnTo>
                    <a:pt x="260143" y="2727"/>
                  </a:lnTo>
                  <a:lnTo>
                    <a:pt x="267427" y="9152"/>
                  </a:lnTo>
                  <a:lnTo>
                    <a:pt x="308709" y="613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9"/>
            <p:cNvSpPr/>
            <p:nvPr>
              <p:custDataLst>
                <p:tags r:id="rId88"/>
              </p:custDataLst>
            </p:nvPr>
          </p:nvSpPr>
          <p:spPr>
            <a:xfrm>
              <a:off x="4365625" y="6008688"/>
              <a:ext cx="142876" cy="126497"/>
            </a:xfrm>
            <a:custGeom>
              <a:avLst/>
              <a:gdLst/>
              <a:ahLst/>
              <a:cxnLst/>
              <a:rect l="0" t="0" r="0" b="0"/>
              <a:pathLst>
                <a:path w="142876" h="126497">
                  <a:moveTo>
                    <a:pt x="0" y="63500"/>
                  </a:moveTo>
                  <a:lnTo>
                    <a:pt x="0" y="63500"/>
                  </a:lnTo>
                  <a:lnTo>
                    <a:pt x="4213" y="63500"/>
                  </a:lnTo>
                  <a:lnTo>
                    <a:pt x="8634" y="68203"/>
                  </a:lnTo>
                  <a:lnTo>
                    <a:pt x="33705" y="105134"/>
                  </a:lnTo>
                  <a:lnTo>
                    <a:pt x="43112" y="121267"/>
                  </a:lnTo>
                  <a:lnTo>
                    <a:pt x="47972" y="124452"/>
                  </a:lnTo>
                  <a:lnTo>
                    <a:pt x="54063" y="126496"/>
                  </a:lnTo>
                  <a:lnTo>
                    <a:pt x="41774" y="92465"/>
                  </a:lnTo>
                  <a:lnTo>
                    <a:pt x="37954" y="72964"/>
                  </a:lnTo>
                  <a:lnTo>
                    <a:pt x="35886" y="67163"/>
                  </a:lnTo>
                  <a:lnTo>
                    <a:pt x="37189" y="42144"/>
                  </a:lnTo>
                  <a:lnTo>
                    <a:pt x="43281" y="27256"/>
                  </a:lnTo>
                  <a:lnTo>
                    <a:pt x="51868" y="15642"/>
                  </a:lnTo>
                  <a:lnTo>
                    <a:pt x="61564" y="7540"/>
                  </a:lnTo>
                  <a:lnTo>
                    <a:pt x="76456" y="335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0"/>
            <p:cNvSpPr/>
            <p:nvPr>
              <p:custDataLst>
                <p:tags r:id="rId89"/>
              </p:custDataLst>
            </p:nvPr>
          </p:nvSpPr>
          <p:spPr>
            <a:xfrm>
              <a:off x="4159250" y="6025482"/>
              <a:ext cx="206376" cy="131974"/>
            </a:xfrm>
            <a:custGeom>
              <a:avLst/>
              <a:gdLst/>
              <a:ahLst/>
              <a:cxnLst/>
              <a:rect l="0" t="0" r="0" b="0"/>
              <a:pathLst>
                <a:path w="206376" h="131974">
                  <a:moveTo>
                    <a:pt x="0" y="110205"/>
                  </a:moveTo>
                  <a:lnTo>
                    <a:pt x="0" y="110205"/>
                  </a:lnTo>
                  <a:lnTo>
                    <a:pt x="37357" y="99158"/>
                  </a:lnTo>
                  <a:lnTo>
                    <a:pt x="70977" y="83492"/>
                  </a:lnTo>
                  <a:lnTo>
                    <a:pt x="100745" y="68638"/>
                  </a:lnTo>
                  <a:lnTo>
                    <a:pt x="122987" y="49267"/>
                  </a:lnTo>
                  <a:lnTo>
                    <a:pt x="143800" y="20008"/>
                  </a:lnTo>
                  <a:lnTo>
                    <a:pt x="143874" y="9556"/>
                  </a:lnTo>
                  <a:lnTo>
                    <a:pt x="142659" y="6065"/>
                  </a:lnTo>
                  <a:lnTo>
                    <a:pt x="140967" y="3736"/>
                  </a:lnTo>
                  <a:lnTo>
                    <a:pt x="136735" y="1150"/>
                  </a:lnTo>
                  <a:lnTo>
                    <a:pt x="131915" y="0"/>
                  </a:lnTo>
                  <a:lnTo>
                    <a:pt x="120029" y="3567"/>
                  </a:lnTo>
                  <a:lnTo>
                    <a:pt x="94025" y="24597"/>
                  </a:lnTo>
                  <a:lnTo>
                    <a:pt x="80874" y="41625"/>
                  </a:lnTo>
                  <a:lnTo>
                    <a:pt x="75631" y="55913"/>
                  </a:lnTo>
                  <a:lnTo>
                    <a:pt x="72266" y="86643"/>
                  </a:lnTo>
                  <a:lnTo>
                    <a:pt x="75897" y="106065"/>
                  </a:lnTo>
                  <a:lnTo>
                    <a:pt x="82533" y="115127"/>
                  </a:lnTo>
                  <a:lnTo>
                    <a:pt x="92243" y="122094"/>
                  </a:lnTo>
                  <a:lnTo>
                    <a:pt x="112586" y="130094"/>
                  </a:lnTo>
                  <a:lnTo>
                    <a:pt x="135370" y="131973"/>
                  </a:lnTo>
                  <a:lnTo>
                    <a:pt x="164421" y="125153"/>
                  </a:lnTo>
                  <a:lnTo>
                    <a:pt x="176264" y="119495"/>
                  </a:lnTo>
                  <a:lnTo>
                    <a:pt x="206375" y="94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1"/>
            <p:cNvSpPr/>
            <p:nvPr>
              <p:custDataLst>
                <p:tags r:id="rId90"/>
              </p:custDataLst>
            </p:nvPr>
          </p:nvSpPr>
          <p:spPr>
            <a:xfrm>
              <a:off x="4028810" y="6050216"/>
              <a:ext cx="174284" cy="156910"/>
            </a:xfrm>
            <a:custGeom>
              <a:avLst/>
              <a:gdLst/>
              <a:ahLst/>
              <a:cxnLst/>
              <a:rect l="0" t="0" r="0" b="0"/>
              <a:pathLst>
                <a:path w="174284" h="156910">
                  <a:moveTo>
                    <a:pt x="11378" y="109284"/>
                  </a:moveTo>
                  <a:lnTo>
                    <a:pt x="11378" y="109284"/>
                  </a:lnTo>
                  <a:lnTo>
                    <a:pt x="330" y="87188"/>
                  </a:lnTo>
                  <a:lnTo>
                    <a:pt x="0" y="74769"/>
                  </a:lnTo>
                  <a:lnTo>
                    <a:pt x="6974" y="49452"/>
                  </a:lnTo>
                  <a:lnTo>
                    <a:pt x="18501" y="32858"/>
                  </a:lnTo>
                  <a:lnTo>
                    <a:pt x="25715" y="26810"/>
                  </a:lnTo>
                  <a:lnTo>
                    <a:pt x="32742" y="22358"/>
                  </a:lnTo>
                  <a:lnTo>
                    <a:pt x="47498" y="10817"/>
                  </a:lnTo>
                  <a:lnTo>
                    <a:pt x="67353" y="2300"/>
                  </a:lnTo>
                  <a:lnTo>
                    <a:pt x="79176" y="0"/>
                  </a:lnTo>
                  <a:lnTo>
                    <a:pt x="114453" y="5154"/>
                  </a:lnTo>
                  <a:lnTo>
                    <a:pt x="132758" y="10030"/>
                  </a:lnTo>
                  <a:lnTo>
                    <a:pt x="155429" y="25035"/>
                  </a:lnTo>
                  <a:lnTo>
                    <a:pt x="163007" y="31565"/>
                  </a:lnTo>
                  <a:lnTo>
                    <a:pt x="166963" y="39758"/>
                  </a:lnTo>
                  <a:lnTo>
                    <a:pt x="174283" y="69129"/>
                  </a:lnTo>
                  <a:lnTo>
                    <a:pt x="172562" y="77620"/>
                  </a:lnTo>
                  <a:lnTo>
                    <a:pt x="155079" y="111090"/>
                  </a:lnTo>
                  <a:lnTo>
                    <a:pt x="144698" y="125204"/>
                  </a:lnTo>
                  <a:lnTo>
                    <a:pt x="108158" y="146173"/>
                  </a:lnTo>
                  <a:lnTo>
                    <a:pt x="51065" y="156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2"/>
            <p:cNvSpPr/>
            <p:nvPr>
              <p:custDataLst>
                <p:tags r:id="rId91"/>
              </p:custDataLst>
            </p:nvPr>
          </p:nvSpPr>
          <p:spPr>
            <a:xfrm>
              <a:off x="4064000" y="6111875"/>
              <a:ext cx="39688" cy="206376"/>
            </a:xfrm>
            <a:custGeom>
              <a:avLst/>
              <a:gdLst/>
              <a:ahLst/>
              <a:cxnLst/>
              <a:rect l="0" t="0" r="0" b="0"/>
              <a:pathLst>
                <a:path w="39688" h="206376">
                  <a:moveTo>
                    <a:pt x="0" y="0"/>
                  </a:moveTo>
                  <a:lnTo>
                    <a:pt x="0" y="0"/>
                  </a:lnTo>
                  <a:lnTo>
                    <a:pt x="6282" y="32186"/>
                  </a:lnTo>
                  <a:lnTo>
                    <a:pt x="11824" y="67799"/>
                  </a:lnTo>
                  <a:lnTo>
                    <a:pt x="21411" y="103350"/>
                  </a:lnTo>
                  <a:lnTo>
                    <a:pt x="28295" y="134005"/>
                  </a:lnTo>
                  <a:lnTo>
                    <a:pt x="31609" y="168861"/>
                  </a:lnTo>
                  <a:lnTo>
                    <a:pt x="39687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16"/>
          <p:cNvGrpSpPr/>
          <p:nvPr/>
        </p:nvGrpSpPr>
        <p:grpSpPr>
          <a:xfrm>
            <a:off x="3097320" y="5953125"/>
            <a:ext cx="712681" cy="365126"/>
            <a:chOff x="3097320" y="5953125"/>
            <a:chExt cx="712681" cy="365126"/>
          </a:xfrm>
        </p:grpSpPr>
        <p:sp>
          <p:nvSpPr>
            <p:cNvPr id="120" name="SMARTInkShape-103"/>
            <p:cNvSpPr/>
            <p:nvPr>
              <p:custDataLst>
                <p:tags r:id="rId75"/>
              </p:custDataLst>
            </p:nvPr>
          </p:nvSpPr>
          <p:spPr>
            <a:xfrm>
              <a:off x="3683000" y="5953125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0"/>
                  </a:moveTo>
                  <a:lnTo>
                    <a:pt x="0" y="0"/>
                  </a:lnTo>
                  <a:lnTo>
                    <a:pt x="6336" y="7218"/>
                  </a:lnTo>
                  <a:lnTo>
                    <a:pt x="11047" y="15261"/>
                  </a:lnTo>
                  <a:lnTo>
                    <a:pt x="17591" y="54871"/>
                  </a:lnTo>
                  <a:lnTo>
                    <a:pt x="23875" y="82485"/>
                  </a:lnTo>
                  <a:lnTo>
                    <a:pt x="29025" y="92840"/>
                  </a:lnTo>
                  <a:lnTo>
                    <a:pt x="31391" y="108369"/>
                  </a:lnTo>
                  <a:lnTo>
                    <a:pt x="31510" y="108406"/>
                  </a:lnTo>
                  <a:lnTo>
                    <a:pt x="32611" y="96543"/>
                  </a:lnTo>
                  <a:lnTo>
                    <a:pt x="47830" y="59336"/>
                  </a:lnTo>
                  <a:lnTo>
                    <a:pt x="53007" y="52829"/>
                  </a:lnTo>
                  <a:lnTo>
                    <a:pt x="58249" y="49938"/>
                  </a:lnTo>
                  <a:lnTo>
                    <a:pt x="66158" y="48310"/>
                  </a:lnTo>
                  <a:lnTo>
                    <a:pt x="73794" y="52634"/>
                  </a:lnTo>
                  <a:lnTo>
                    <a:pt x="82186" y="60434"/>
                  </a:lnTo>
                  <a:lnTo>
                    <a:pt x="91869" y="75625"/>
                  </a:lnTo>
                  <a:lnTo>
                    <a:pt x="105737" y="103250"/>
                  </a:lnTo>
                  <a:lnTo>
                    <a:pt x="12700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4"/>
            <p:cNvSpPr/>
            <p:nvPr>
              <p:custDataLst>
                <p:tags r:id="rId76"/>
              </p:custDataLst>
            </p:nvPr>
          </p:nvSpPr>
          <p:spPr>
            <a:xfrm>
              <a:off x="3540125" y="6000750"/>
              <a:ext cx="142876" cy="31751"/>
            </a:xfrm>
            <a:custGeom>
              <a:avLst/>
              <a:gdLst/>
              <a:ahLst/>
              <a:cxnLst/>
              <a:rect l="0" t="0" r="0" b="0"/>
              <a:pathLst>
                <a:path w="142876" h="31751">
                  <a:moveTo>
                    <a:pt x="142875" y="0"/>
                  </a:moveTo>
                  <a:lnTo>
                    <a:pt x="142875" y="0"/>
                  </a:lnTo>
                  <a:lnTo>
                    <a:pt x="124746" y="882"/>
                  </a:lnTo>
                  <a:lnTo>
                    <a:pt x="89520" y="11047"/>
                  </a:lnTo>
                  <a:lnTo>
                    <a:pt x="54198" y="23873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5"/>
            <p:cNvSpPr/>
            <p:nvPr>
              <p:custDataLst>
                <p:tags r:id="rId77"/>
              </p:custDataLst>
            </p:nvPr>
          </p:nvSpPr>
          <p:spPr>
            <a:xfrm>
              <a:off x="3603625" y="5961063"/>
              <a:ext cx="1" cy="127000"/>
            </a:xfrm>
            <a:custGeom>
              <a:avLst/>
              <a:gdLst/>
              <a:ahLst/>
              <a:cxnLst/>
              <a:rect l="0" t="0" r="0" b="0"/>
              <a:pathLst>
                <a:path w="1" h="127000">
                  <a:moveTo>
                    <a:pt x="0" y="0"/>
                  </a:moveTo>
                  <a:lnTo>
                    <a:pt x="0" y="0"/>
                  </a:lnTo>
                  <a:lnTo>
                    <a:pt x="0" y="34296"/>
                  </a:lnTo>
                  <a:lnTo>
                    <a:pt x="0" y="67759"/>
                  </a:lnTo>
                  <a:lnTo>
                    <a:pt x="0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6"/>
            <p:cNvSpPr/>
            <p:nvPr>
              <p:custDataLst>
                <p:tags r:id="rId78"/>
              </p:custDataLst>
            </p:nvPr>
          </p:nvSpPr>
          <p:spPr>
            <a:xfrm>
              <a:off x="3334398" y="6048375"/>
              <a:ext cx="172664" cy="229275"/>
            </a:xfrm>
            <a:custGeom>
              <a:avLst/>
              <a:gdLst/>
              <a:ahLst/>
              <a:cxnLst/>
              <a:rect l="0" t="0" r="0" b="0"/>
              <a:pathLst>
                <a:path w="172664" h="229275">
                  <a:moveTo>
                    <a:pt x="23165" y="0"/>
                  </a:moveTo>
                  <a:lnTo>
                    <a:pt x="23165" y="0"/>
                  </a:lnTo>
                  <a:lnTo>
                    <a:pt x="18950" y="0"/>
                  </a:lnTo>
                  <a:lnTo>
                    <a:pt x="17709" y="1764"/>
                  </a:lnTo>
                  <a:lnTo>
                    <a:pt x="15081" y="11793"/>
                  </a:lnTo>
                  <a:lnTo>
                    <a:pt x="4276" y="38910"/>
                  </a:lnTo>
                  <a:lnTo>
                    <a:pt x="0" y="77693"/>
                  </a:lnTo>
                  <a:lnTo>
                    <a:pt x="1896" y="110627"/>
                  </a:lnTo>
                  <a:lnTo>
                    <a:pt x="6224" y="149146"/>
                  </a:lnTo>
                  <a:lnTo>
                    <a:pt x="15401" y="174131"/>
                  </a:lnTo>
                  <a:lnTo>
                    <a:pt x="33129" y="199331"/>
                  </a:lnTo>
                  <a:lnTo>
                    <a:pt x="52669" y="219780"/>
                  </a:lnTo>
                  <a:lnTo>
                    <a:pt x="63030" y="225562"/>
                  </a:lnTo>
                  <a:lnTo>
                    <a:pt x="84053" y="229274"/>
                  </a:lnTo>
                  <a:lnTo>
                    <a:pt x="108331" y="225703"/>
                  </a:lnTo>
                  <a:lnTo>
                    <a:pt x="133653" y="214845"/>
                  </a:lnTo>
                  <a:lnTo>
                    <a:pt x="153700" y="196243"/>
                  </a:lnTo>
                  <a:lnTo>
                    <a:pt x="166597" y="173975"/>
                  </a:lnTo>
                  <a:lnTo>
                    <a:pt x="171791" y="150619"/>
                  </a:lnTo>
                  <a:lnTo>
                    <a:pt x="172663" y="114451"/>
                  </a:lnTo>
                  <a:lnTo>
                    <a:pt x="166630" y="93492"/>
                  </a:lnTo>
                  <a:lnTo>
                    <a:pt x="154063" y="72680"/>
                  </a:lnTo>
                  <a:lnTo>
                    <a:pt x="124601" y="49563"/>
                  </a:lnTo>
                  <a:lnTo>
                    <a:pt x="96455" y="36341"/>
                  </a:lnTo>
                  <a:lnTo>
                    <a:pt x="46977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7"/>
            <p:cNvSpPr/>
            <p:nvPr>
              <p:custDataLst>
                <p:tags r:id="rId79"/>
              </p:custDataLst>
            </p:nvPr>
          </p:nvSpPr>
          <p:spPr>
            <a:xfrm>
              <a:off x="3111500" y="6032500"/>
              <a:ext cx="182563" cy="63501"/>
            </a:xfrm>
            <a:custGeom>
              <a:avLst/>
              <a:gdLst/>
              <a:ahLst/>
              <a:cxnLst/>
              <a:rect l="0" t="0" r="0" b="0"/>
              <a:pathLst>
                <a:path w="182563" h="63501">
                  <a:moveTo>
                    <a:pt x="182562" y="0"/>
                  </a:moveTo>
                  <a:lnTo>
                    <a:pt x="182562" y="0"/>
                  </a:lnTo>
                  <a:lnTo>
                    <a:pt x="160467" y="11047"/>
                  </a:lnTo>
                  <a:lnTo>
                    <a:pt x="128253" y="15802"/>
                  </a:lnTo>
                  <a:lnTo>
                    <a:pt x="105322" y="21929"/>
                  </a:lnTo>
                  <a:lnTo>
                    <a:pt x="73003" y="34496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8"/>
            <p:cNvSpPr/>
            <p:nvPr>
              <p:custDataLst>
                <p:tags r:id="rId80"/>
              </p:custDataLst>
            </p:nvPr>
          </p:nvSpPr>
          <p:spPr>
            <a:xfrm>
              <a:off x="3097320" y="6072188"/>
              <a:ext cx="195473" cy="246063"/>
            </a:xfrm>
            <a:custGeom>
              <a:avLst/>
              <a:gdLst/>
              <a:ahLst/>
              <a:cxnLst/>
              <a:rect l="0" t="0" r="0" b="0"/>
              <a:pathLst>
                <a:path w="195473" h="246063">
                  <a:moveTo>
                    <a:pt x="77680" y="0"/>
                  </a:moveTo>
                  <a:lnTo>
                    <a:pt x="77680" y="0"/>
                  </a:lnTo>
                  <a:lnTo>
                    <a:pt x="62418" y="0"/>
                  </a:lnTo>
                  <a:lnTo>
                    <a:pt x="55316" y="2351"/>
                  </a:lnTo>
                  <a:lnTo>
                    <a:pt x="16363" y="31320"/>
                  </a:lnTo>
                  <a:lnTo>
                    <a:pt x="9859" y="37732"/>
                  </a:lnTo>
                  <a:lnTo>
                    <a:pt x="0" y="52866"/>
                  </a:lnTo>
                  <a:lnTo>
                    <a:pt x="1199" y="54646"/>
                  </a:lnTo>
                  <a:lnTo>
                    <a:pt x="20909" y="68943"/>
                  </a:lnTo>
                  <a:lnTo>
                    <a:pt x="42555" y="77053"/>
                  </a:lnTo>
                  <a:lnTo>
                    <a:pt x="77726" y="84523"/>
                  </a:lnTo>
                  <a:lnTo>
                    <a:pt x="115547" y="89112"/>
                  </a:lnTo>
                  <a:lnTo>
                    <a:pt x="150478" y="100778"/>
                  </a:lnTo>
                  <a:lnTo>
                    <a:pt x="182266" y="118015"/>
                  </a:lnTo>
                  <a:lnTo>
                    <a:pt x="190308" y="127711"/>
                  </a:lnTo>
                  <a:lnTo>
                    <a:pt x="194836" y="143084"/>
                  </a:lnTo>
                  <a:lnTo>
                    <a:pt x="195472" y="148306"/>
                  </a:lnTo>
                  <a:lnTo>
                    <a:pt x="191474" y="161163"/>
                  </a:lnTo>
                  <a:lnTo>
                    <a:pt x="174535" y="190976"/>
                  </a:lnTo>
                  <a:lnTo>
                    <a:pt x="162178" y="201883"/>
                  </a:lnTo>
                  <a:lnTo>
                    <a:pt x="122934" y="228846"/>
                  </a:lnTo>
                  <a:lnTo>
                    <a:pt x="93968" y="241746"/>
                  </a:lnTo>
                  <a:lnTo>
                    <a:pt x="69743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17"/>
          <p:cNvGrpSpPr/>
          <p:nvPr/>
        </p:nvGrpSpPr>
        <p:grpSpPr>
          <a:xfrm>
            <a:off x="2627312" y="6183312"/>
            <a:ext cx="158752" cy="95251"/>
            <a:chOff x="2627312" y="6183312"/>
            <a:chExt cx="158752" cy="95251"/>
          </a:xfrm>
        </p:grpSpPr>
        <p:sp>
          <p:nvSpPr>
            <p:cNvPr id="127" name="SMARTInkShape-109"/>
            <p:cNvSpPr/>
            <p:nvPr>
              <p:custDataLst>
                <p:tags r:id="rId73"/>
              </p:custDataLst>
            </p:nvPr>
          </p:nvSpPr>
          <p:spPr>
            <a:xfrm>
              <a:off x="2682875" y="6238875"/>
              <a:ext cx="103189" cy="39688"/>
            </a:xfrm>
            <a:custGeom>
              <a:avLst/>
              <a:gdLst/>
              <a:ahLst/>
              <a:cxnLst/>
              <a:rect l="0" t="0" r="0" b="0"/>
              <a:pathLst>
                <a:path w="103189" h="39688">
                  <a:moveTo>
                    <a:pt x="103188" y="0"/>
                  </a:moveTo>
                  <a:lnTo>
                    <a:pt x="103188" y="0"/>
                  </a:lnTo>
                  <a:lnTo>
                    <a:pt x="103188" y="4213"/>
                  </a:lnTo>
                  <a:lnTo>
                    <a:pt x="98484" y="8634"/>
                  </a:lnTo>
                  <a:lnTo>
                    <a:pt x="88750" y="13539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0"/>
            <p:cNvSpPr/>
            <p:nvPr>
              <p:custDataLst>
                <p:tags r:id="rId74"/>
              </p:custDataLst>
            </p:nvPr>
          </p:nvSpPr>
          <p:spPr>
            <a:xfrm>
              <a:off x="2627312" y="6183312"/>
              <a:ext cx="127002" cy="31752"/>
            </a:xfrm>
            <a:custGeom>
              <a:avLst/>
              <a:gdLst/>
              <a:ahLst/>
              <a:cxnLst/>
              <a:rect l="0" t="0" r="0" b="0"/>
              <a:pathLst>
                <a:path w="127002" h="31752">
                  <a:moveTo>
                    <a:pt x="127001" y="0"/>
                  </a:moveTo>
                  <a:lnTo>
                    <a:pt x="127001" y="0"/>
                  </a:lnTo>
                  <a:lnTo>
                    <a:pt x="118573" y="4214"/>
                  </a:lnTo>
                  <a:lnTo>
                    <a:pt x="79921" y="9800"/>
                  </a:lnTo>
                  <a:lnTo>
                    <a:pt x="43519" y="18888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18"/>
          <p:cNvGrpSpPr/>
          <p:nvPr/>
        </p:nvGrpSpPr>
        <p:grpSpPr>
          <a:xfrm>
            <a:off x="3690937" y="5230812"/>
            <a:ext cx="669901" cy="325439"/>
            <a:chOff x="3690937" y="5230812"/>
            <a:chExt cx="669901" cy="325439"/>
          </a:xfrm>
        </p:grpSpPr>
        <p:sp>
          <p:nvSpPr>
            <p:cNvPr id="130" name="SMARTInkShape-111"/>
            <p:cNvSpPr/>
            <p:nvPr>
              <p:custDataLst>
                <p:tags r:id="rId68"/>
              </p:custDataLst>
            </p:nvPr>
          </p:nvSpPr>
          <p:spPr>
            <a:xfrm>
              <a:off x="4216185" y="5230812"/>
              <a:ext cx="144653" cy="126946"/>
            </a:xfrm>
            <a:custGeom>
              <a:avLst/>
              <a:gdLst/>
              <a:ahLst/>
              <a:cxnLst/>
              <a:rect l="0" t="0" r="0" b="0"/>
              <a:pathLst>
                <a:path w="144653" h="126946">
                  <a:moveTo>
                    <a:pt x="62128" y="0"/>
                  </a:moveTo>
                  <a:lnTo>
                    <a:pt x="62128" y="0"/>
                  </a:lnTo>
                  <a:lnTo>
                    <a:pt x="55293" y="0"/>
                  </a:lnTo>
                  <a:lnTo>
                    <a:pt x="16901" y="34697"/>
                  </a:lnTo>
                  <a:lnTo>
                    <a:pt x="9628" y="48009"/>
                  </a:lnTo>
                  <a:lnTo>
                    <a:pt x="686" y="80472"/>
                  </a:lnTo>
                  <a:lnTo>
                    <a:pt x="0" y="88044"/>
                  </a:lnTo>
                  <a:lnTo>
                    <a:pt x="3941" y="101160"/>
                  </a:lnTo>
                  <a:lnTo>
                    <a:pt x="16630" y="119740"/>
                  </a:lnTo>
                  <a:lnTo>
                    <a:pt x="24562" y="123774"/>
                  </a:lnTo>
                  <a:lnTo>
                    <a:pt x="59206" y="126576"/>
                  </a:lnTo>
                  <a:lnTo>
                    <a:pt x="92207" y="126945"/>
                  </a:lnTo>
                  <a:lnTo>
                    <a:pt x="106658" y="122272"/>
                  </a:lnTo>
                  <a:lnTo>
                    <a:pt x="135565" y="100729"/>
                  </a:lnTo>
                  <a:lnTo>
                    <a:pt x="143957" y="84233"/>
                  </a:lnTo>
                  <a:lnTo>
                    <a:pt x="144652" y="72421"/>
                  </a:lnTo>
                  <a:lnTo>
                    <a:pt x="143602" y="66801"/>
                  </a:lnTo>
                  <a:lnTo>
                    <a:pt x="135380" y="55853"/>
                  </a:lnTo>
                  <a:lnTo>
                    <a:pt x="116971" y="38668"/>
                  </a:lnTo>
                  <a:lnTo>
                    <a:pt x="95036" y="29585"/>
                  </a:lnTo>
                  <a:lnTo>
                    <a:pt x="62128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2"/>
            <p:cNvSpPr/>
            <p:nvPr>
              <p:custDataLst>
                <p:tags r:id="rId69"/>
              </p:custDataLst>
            </p:nvPr>
          </p:nvSpPr>
          <p:spPr>
            <a:xfrm>
              <a:off x="4088939" y="5246688"/>
              <a:ext cx="132902" cy="188446"/>
            </a:xfrm>
            <a:custGeom>
              <a:avLst/>
              <a:gdLst/>
              <a:ahLst/>
              <a:cxnLst/>
              <a:rect l="0" t="0" r="0" b="0"/>
              <a:pathLst>
                <a:path w="132902" h="188446">
                  <a:moveTo>
                    <a:pt x="30623" y="0"/>
                  </a:moveTo>
                  <a:lnTo>
                    <a:pt x="30623" y="0"/>
                  </a:lnTo>
                  <a:lnTo>
                    <a:pt x="26410" y="4212"/>
                  </a:lnTo>
                  <a:lnTo>
                    <a:pt x="11965" y="40755"/>
                  </a:lnTo>
                  <a:lnTo>
                    <a:pt x="5138" y="75584"/>
                  </a:lnTo>
                  <a:lnTo>
                    <a:pt x="111" y="114589"/>
                  </a:lnTo>
                  <a:lnTo>
                    <a:pt x="0" y="143592"/>
                  </a:lnTo>
                  <a:lnTo>
                    <a:pt x="3196" y="155247"/>
                  </a:lnTo>
                  <a:lnTo>
                    <a:pt x="17889" y="176219"/>
                  </a:lnTo>
                  <a:lnTo>
                    <a:pt x="24375" y="183565"/>
                  </a:lnTo>
                  <a:lnTo>
                    <a:pt x="34902" y="187417"/>
                  </a:lnTo>
                  <a:lnTo>
                    <a:pt x="41413" y="188445"/>
                  </a:lnTo>
                  <a:lnTo>
                    <a:pt x="47518" y="187366"/>
                  </a:lnTo>
                  <a:lnTo>
                    <a:pt x="85324" y="164183"/>
                  </a:lnTo>
                  <a:lnTo>
                    <a:pt x="98474" y="152519"/>
                  </a:lnTo>
                  <a:lnTo>
                    <a:pt x="123452" y="118242"/>
                  </a:lnTo>
                  <a:lnTo>
                    <a:pt x="130742" y="103433"/>
                  </a:lnTo>
                  <a:lnTo>
                    <a:pt x="132901" y="85033"/>
                  </a:lnTo>
                  <a:lnTo>
                    <a:pt x="129328" y="58610"/>
                  </a:lnTo>
                  <a:lnTo>
                    <a:pt x="118001" y="43394"/>
                  </a:lnTo>
                  <a:lnTo>
                    <a:pt x="102972" y="32515"/>
                  </a:lnTo>
                  <a:lnTo>
                    <a:pt x="63404" y="19121"/>
                  </a:lnTo>
                  <a:lnTo>
                    <a:pt x="22686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3"/>
            <p:cNvSpPr/>
            <p:nvPr>
              <p:custDataLst>
                <p:tags r:id="rId70"/>
              </p:custDataLst>
            </p:nvPr>
          </p:nvSpPr>
          <p:spPr>
            <a:xfrm>
              <a:off x="4008437" y="5278437"/>
              <a:ext cx="23814" cy="190501"/>
            </a:xfrm>
            <a:custGeom>
              <a:avLst/>
              <a:gdLst/>
              <a:ahLst/>
              <a:cxnLst/>
              <a:rect l="0" t="0" r="0" b="0"/>
              <a:pathLst>
                <a:path w="23814" h="190501">
                  <a:moveTo>
                    <a:pt x="0" y="0"/>
                  </a:moveTo>
                  <a:lnTo>
                    <a:pt x="0" y="0"/>
                  </a:lnTo>
                  <a:lnTo>
                    <a:pt x="0" y="35702"/>
                  </a:lnTo>
                  <a:lnTo>
                    <a:pt x="2352" y="67023"/>
                  </a:lnTo>
                  <a:lnTo>
                    <a:pt x="6834" y="104472"/>
                  </a:lnTo>
                  <a:lnTo>
                    <a:pt x="14057" y="142410"/>
                  </a:lnTo>
                  <a:lnTo>
                    <a:pt x="2381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4"/>
            <p:cNvSpPr/>
            <p:nvPr>
              <p:custDataLst>
                <p:tags r:id="rId71"/>
              </p:custDataLst>
            </p:nvPr>
          </p:nvSpPr>
          <p:spPr>
            <a:xfrm>
              <a:off x="3738562" y="5318125"/>
              <a:ext cx="95251" cy="238126"/>
            </a:xfrm>
            <a:custGeom>
              <a:avLst/>
              <a:gdLst/>
              <a:ahLst/>
              <a:cxnLst/>
              <a:rect l="0" t="0" r="0" b="0"/>
              <a:pathLst>
                <a:path w="95251" h="238126">
                  <a:moveTo>
                    <a:pt x="95250" y="0"/>
                  </a:moveTo>
                  <a:lnTo>
                    <a:pt x="95250" y="0"/>
                  </a:lnTo>
                  <a:lnTo>
                    <a:pt x="94368" y="8100"/>
                  </a:lnTo>
                  <a:lnTo>
                    <a:pt x="81711" y="43763"/>
                  </a:lnTo>
                  <a:lnTo>
                    <a:pt x="69025" y="80702"/>
                  </a:lnTo>
                  <a:lnTo>
                    <a:pt x="54008" y="117757"/>
                  </a:lnTo>
                  <a:lnTo>
                    <a:pt x="35901" y="149943"/>
                  </a:lnTo>
                  <a:lnTo>
                    <a:pt x="31831" y="161010"/>
                  </a:lnTo>
                  <a:lnTo>
                    <a:pt x="17198" y="187190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5"/>
            <p:cNvSpPr/>
            <p:nvPr>
              <p:custDataLst>
                <p:tags r:id="rId72"/>
              </p:custDataLst>
            </p:nvPr>
          </p:nvSpPr>
          <p:spPr>
            <a:xfrm>
              <a:off x="3690937" y="5365750"/>
              <a:ext cx="150814" cy="134939"/>
            </a:xfrm>
            <a:custGeom>
              <a:avLst/>
              <a:gdLst/>
              <a:ahLst/>
              <a:cxnLst/>
              <a:rect l="0" t="0" r="0" b="0"/>
              <a:pathLst>
                <a:path w="150814" h="134939">
                  <a:moveTo>
                    <a:pt x="0" y="0"/>
                  </a:moveTo>
                  <a:lnTo>
                    <a:pt x="0" y="0"/>
                  </a:lnTo>
                  <a:lnTo>
                    <a:pt x="7219" y="6336"/>
                  </a:lnTo>
                  <a:lnTo>
                    <a:pt x="41135" y="28477"/>
                  </a:lnTo>
                  <a:lnTo>
                    <a:pt x="76530" y="60936"/>
                  </a:lnTo>
                  <a:lnTo>
                    <a:pt x="113173" y="97322"/>
                  </a:lnTo>
                  <a:lnTo>
                    <a:pt x="150813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19"/>
          <p:cNvGrpSpPr/>
          <p:nvPr/>
        </p:nvGrpSpPr>
        <p:grpSpPr>
          <a:xfrm>
            <a:off x="2792278" y="5683250"/>
            <a:ext cx="674100" cy="339825"/>
            <a:chOff x="2792278" y="5683250"/>
            <a:chExt cx="674100" cy="339825"/>
          </a:xfrm>
        </p:grpSpPr>
        <p:sp>
          <p:nvSpPr>
            <p:cNvPr id="136" name="SMARTInkShape-116"/>
            <p:cNvSpPr/>
            <p:nvPr>
              <p:custDataLst>
                <p:tags r:id="rId65"/>
              </p:custDataLst>
            </p:nvPr>
          </p:nvSpPr>
          <p:spPr>
            <a:xfrm>
              <a:off x="3238500" y="5683250"/>
              <a:ext cx="227878" cy="150063"/>
            </a:xfrm>
            <a:custGeom>
              <a:avLst/>
              <a:gdLst/>
              <a:ahLst/>
              <a:cxnLst/>
              <a:rect l="0" t="0" r="0" b="0"/>
              <a:pathLst>
                <a:path w="227878" h="150063">
                  <a:moveTo>
                    <a:pt x="0" y="0"/>
                  </a:moveTo>
                  <a:lnTo>
                    <a:pt x="0" y="0"/>
                  </a:lnTo>
                  <a:lnTo>
                    <a:pt x="11048" y="0"/>
                  </a:lnTo>
                  <a:lnTo>
                    <a:pt x="12657" y="1763"/>
                  </a:lnTo>
                  <a:lnTo>
                    <a:pt x="14444" y="8427"/>
                  </a:lnTo>
                  <a:lnTo>
                    <a:pt x="15749" y="45743"/>
                  </a:lnTo>
                  <a:lnTo>
                    <a:pt x="17614" y="79003"/>
                  </a:lnTo>
                  <a:lnTo>
                    <a:pt x="32040" y="115176"/>
                  </a:lnTo>
                  <a:lnTo>
                    <a:pt x="43987" y="129180"/>
                  </a:lnTo>
                  <a:lnTo>
                    <a:pt x="59580" y="139307"/>
                  </a:lnTo>
                  <a:lnTo>
                    <a:pt x="81447" y="147011"/>
                  </a:lnTo>
                  <a:lnTo>
                    <a:pt x="115291" y="150062"/>
                  </a:lnTo>
                  <a:lnTo>
                    <a:pt x="138524" y="148237"/>
                  </a:lnTo>
                  <a:lnTo>
                    <a:pt x="173766" y="139720"/>
                  </a:lnTo>
                  <a:lnTo>
                    <a:pt x="195295" y="134118"/>
                  </a:lnTo>
                  <a:lnTo>
                    <a:pt x="208506" y="126930"/>
                  </a:lnTo>
                  <a:lnTo>
                    <a:pt x="218493" y="115503"/>
                  </a:lnTo>
                  <a:lnTo>
                    <a:pt x="224990" y="102488"/>
                  </a:lnTo>
                  <a:lnTo>
                    <a:pt x="227877" y="90822"/>
                  </a:lnTo>
                  <a:lnTo>
                    <a:pt x="224457" y="77407"/>
                  </a:lnTo>
                  <a:lnTo>
                    <a:pt x="221076" y="70126"/>
                  </a:lnTo>
                  <a:lnTo>
                    <a:pt x="210263" y="59683"/>
                  </a:lnTo>
                  <a:lnTo>
                    <a:pt x="172181" y="37283"/>
                  </a:lnTo>
                  <a:lnTo>
                    <a:pt x="137819" y="26505"/>
                  </a:lnTo>
                  <a:lnTo>
                    <a:pt x="8731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17"/>
            <p:cNvSpPr/>
            <p:nvPr>
              <p:custDataLst>
                <p:tags r:id="rId66"/>
              </p:custDataLst>
            </p:nvPr>
          </p:nvSpPr>
          <p:spPr>
            <a:xfrm>
              <a:off x="3068896" y="5715000"/>
              <a:ext cx="177341" cy="188061"/>
            </a:xfrm>
            <a:custGeom>
              <a:avLst/>
              <a:gdLst/>
              <a:ahLst/>
              <a:cxnLst/>
              <a:rect l="0" t="0" r="0" b="0"/>
              <a:pathLst>
                <a:path w="177341" h="188061">
                  <a:moveTo>
                    <a:pt x="26729" y="7938"/>
                  </a:moveTo>
                  <a:lnTo>
                    <a:pt x="26729" y="7938"/>
                  </a:lnTo>
                  <a:lnTo>
                    <a:pt x="15819" y="19729"/>
                  </a:lnTo>
                  <a:lnTo>
                    <a:pt x="7294" y="42634"/>
                  </a:lnTo>
                  <a:lnTo>
                    <a:pt x="0" y="72801"/>
                  </a:lnTo>
                  <a:lnTo>
                    <a:pt x="680" y="101240"/>
                  </a:lnTo>
                  <a:lnTo>
                    <a:pt x="7930" y="138244"/>
                  </a:lnTo>
                  <a:lnTo>
                    <a:pt x="11751" y="154928"/>
                  </a:lnTo>
                  <a:lnTo>
                    <a:pt x="18896" y="168516"/>
                  </a:lnTo>
                  <a:lnTo>
                    <a:pt x="32655" y="178672"/>
                  </a:lnTo>
                  <a:lnTo>
                    <a:pt x="55531" y="186994"/>
                  </a:lnTo>
                  <a:lnTo>
                    <a:pt x="68634" y="188060"/>
                  </a:lnTo>
                  <a:lnTo>
                    <a:pt x="102182" y="183460"/>
                  </a:lnTo>
                  <a:lnTo>
                    <a:pt x="123169" y="174401"/>
                  </a:lnTo>
                  <a:lnTo>
                    <a:pt x="133679" y="165412"/>
                  </a:lnTo>
                  <a:lnTo>
                    <a:pt x="165927" y="126192"/>
                  </a:lnTo>
                  <a:lnTo>
                    <a:pt x="174100" y="105299"/>
                  </a:lnTo>
                  <a:lnTo>
                    <a:pt x="177088" y="71551"/>
                  </a:lnTo>
                  <a:lnTo>
                    <a:pt x="177340" y="59435"/>
                  </a:lnTo>
                  <a:lnTo>
                    <a:pt x="170396" y="45817"/>
                  </a:lnTo>
                  <a:lnTo>
                    <a:pt x="148594" y="19731"/>
                  </a:lnTo>
                  <a:lnTo>
                    <a:pt x="128395" y="7218"/>
                  </a:lnTo>
                  <a:lnTo>
                    <a:pt x="114080" y="2139"/>
                  </a:lnTo>
                  <a:lnTo>
                    <a:pt x="426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8"/>
            <p:cNvSpPr/>
            <p:nvPr>
              <p:custDataLst>
                <p:tags r:id="rId67"/>
              </p:custDataLst>
            </p:nvPr>
          </p:nvSpPr>
          <p:spPr>
            <a:xfrm>
              <a:off x="2792278" y="5763836"/>
              <a:ext cx="223973" cy="259239"/>
            </a:xfrm>
            <a:custGeom>
              <a:avLst/>
              <a:gdLst/>
              <a:ahLst/>
              <a:cxnLst/>
              <a:rect l="0" t="0" r="0" b="0"/>
              <a:pathLst>
                <a:path w="223973" h="259239">
                  <a:moveTo>
                    <a:pt x="17597" y="62289"/>
                  </a:moveTo>
                  <a:lnTo>
                    <a:pt x="17597" y="62289"/>
                  </a:lnTo>
                  <a:lnTo>
                    <a:pt x="17597" y="47028"/>
                  </a:lnTo>
                  <a:lnTo>
                    <a:pt x="19361" y="43295"/>
                  </a:lnTo>
                  <a:lnTo>
                    <a:pt x="39693" y="23965"/>
                  </a:lnTo>
                  <a:lnTo>
                    <a:pt x="66451" y="10165"/>
                  </a:lnTo>
                  <a:lnTo>
                    <a:pt x="94863" y="1297"/>
                  </a:lnTo>
                  <a:lnTo>
                    <a:pt x="130371" y="0"/>
                  </a:lnTo>
                  <a:lnTo>
                    <a:pt x="158217" y="6105"/>
                  </a:lnTo>
                  <a:lnTo>
                    <a:pt x="175345" y="14094"/>
                  </a:lnTo>
                  <a:lnTo>
                    <a:pt x="195649" y="32722"/>
                  </a:lnTo>
                  <a:lnTo>
                    <a:pt x="202564" y="47383"/>
                  </a:lnTo>
                  <a:lnTo>
                    <a:pt x="204756" y="63602"/>
                  </a:lnTo>
                  <a:lnTo>
                    <a:pt x="198977" y="98054"/>
                  </a:lnTo>
                  <a:lnTo>
                    <a:pt x="185129" y="130795"/>
                  </a:lnTo>
                  <a:lnTo>
                    <a:pt x="166517" y="164393"/>
                  </a:lnTo>
                  <a:lnTo>
                    <a:pt x="140424" y="199483"/>
                  </a:lnTo>
                  <a:lnTo>
                    <a:pt x="116237" y="220994"/>
                  </a:lnTo>
                  <a:lnTo>
                    <a:pt x="80498" y="245194"/>
                  </a:lnTo>
                  <a:lnTo>
                    <a:pt x="65838" y="253823"/>
                  </a:lnTo>
                  <a:lnTo>
                    <a:pt x="47667" y="258681"/>
                  </a:lnTo>
                  <a:lnTo>
                    <a:pt x="30230" y="259238"/>
                  </a:lnTo>
                  <a:lnTo>
                    <a:pt x="16156" y="256243"/>
                  </a:lnTo>
                  <a:lnTo>
                    <a:pt x="5785" y="249620"/>
                  </a:lnTo>
                  <a:lnTo>
                    <a:pt x="1785" y="245384"/>
                  </a:lnTo>
                  <a:lnTo>
                    <a:pt x="0" y="239033"/>
                  </a:lnTo>
                  <a:lnTo>
                    <a:pt x="1701" y="214120"/>
                  </a:lnTo>
                  <a:lnTo>
                    <a:pt x="7791" y="191355"/>
                  </a:lnTo>
                  <a:lnTo>
                    <a:pt x="16064" y="177358"/>
                  </a:lnTo>
                  <a:lnTo>
                    <a:pt x="31057" y="162431"/>
                  </a:lnTo>
                  <a:lnTo>
                    <a:pt x="64240" y="140533"/>
                  </a:lnTo>
                  <a:lnTo>
                    <a:pt x="87372" y="135743"/>
                  </a:lnTo>
                  <a:lnTo>
                    <a:pt x="120781" y="134324"/>
                  </a:lnTo>
                  <a:lnTo>
                    <a:pt x="153449" y="133843"/>
                  </a:lnTo>
                  <a:lnTo>
                    <a:pt x="223972" y="133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20"/>
          <p:cNvGrpSpPr/>
          <p:nvPr/>
        </p:nvGrpSpPr>
        <p:grpSpPr>
          <a:xfrm>
            <a:off x="2728776" y="5222875"/>
            <a:ext cx="827225" cy="456683"/>
            <a:chOff x="2728776" y="5222875"/>
            <a:chExt cx="827225" cy="456683"/>
          </a:xfrm>
        </p:grpSpPr>
        <p:sp>
          <p:nvSpPr>
            <p:cNvPr id="140" name="SMARTInkShape-119"/>
            <p:cNvSpPr/>
            <p:nvPr>
              <p:custDataLst>
                <p:tags r:id="rId61"/>
              </p:custDataLst>
            </p:nvPr>
          </p:nvSpPr>
          <p:spPr>
            <a:xfrm>
              <a:off x="2728776" y="5492750"/>
              <a:ext cx="827225" cy="186808"/>
            </a:xfrm>
            <a:custGeom>
              <a:avLst/>
              <a:gdLst/>
              <a:ahLst/>
              <a:cxnLst/>
              <a:rect l="0" t="0" r="0" b="0"/>
              <a:pathLst>
                <a:path w="827225" h="186808">
                  <a:moveTo>
                    <a:pt x="827224" y="0"/>
                  </a:moveTo>
                  <a:lnTo>
                    <a:pt x="827224" y="0"/>
                  </a:lnTo>
                  <a:lnTo>
                    <a:pt x="789867" y="11049"/>
                  </a:lnTo>
                  <a:lnTo>
                    <a:pt x="754439" y="17591"/>
                  </a:lnTo>
                  <a:lnTo>
                    <a:pt x="719557" y="26797"/>
                  </a:lnTo>
                  <a:lnTo>
                    <a:pt x="692353" y="31900"/>
                  </a:lnTo>
                  <a:lnTo>
                    <a:pt x="662330" y="36226"/>
                  </a:lnTo>
                  <a:lnTo>
                    <a:pt x="624712" y="39544"/>
                  </a:lnTo>
                  <a:lnTo>
                    <a:pt x="586030" y="45720"/>
                  </a:lnTo>
                  <a:lnTo>
                    <a:pt x="546640" y="53136"/>
                  </a:lnTo>
                  <a:lnTo>
                    <a:pt x="507041" y="60919"/>
                  </a:lnTo>
                  <a:lnTo>
                    <a:pt x="467379" y="69692"/>
                  </a:lnTo>
                  <a:lnTo>
                    <a:pt x="440927" y="78305"/>
                  </a:lnTo>
                  <a:lnTo>
                    <a:pt x="412120" y="85661"/>
                  </a:lnTo>
                  <a:lnTo>
                    <a:pt x="382560" y="91869"/>
                  </a:lnTo>
                  <a:lnTo>
                    <a:pt x="354723" y="97569"/>
                  </a:lnTo>
                  <a:lnTo>
                    <a:pt x="327652" y="105394"/>
                  </a:lnTo>
                  <a:lnTo>
                    <a:pt x="289971" y="117365"/>
                  </a:lnTo>
                  <a:lnTo>
                    <a:pt x="254112" y="126497"/>
                  </a:lnTo>
                  <a:lnTo>
                    <a:pt x="217910" y="134788"/>
                  </a:lnTo>
                  <a:lnTo>
                    <a:pt x="184842" y="142830"/>
                  </a:lnTo>
                  <a:lnTo>
                    <a:pt x="152701" y="153152"/>
                  </a:lnTo>
                  <a:lnTo>
                    <a:pt x="113780" y="165029"/>
                  </a:lnTo>
                  <a:lnTo>
                    <a:pt x="83276" y="171241"/>
                  </a:lnTo>
                  <a:lnTo>
                    <a:pt x="48916" y="178817"/>
                  </a:lnTo>
                  <a:lnTo>
                    <a:pt x="10458" y="186807"/>
                  </a:lnTo>
                  <a:lnTo>
                    <a:pt x="1784" y="185037"/>
                  </a:lnTo>
                  <a:lnTo>
                    <a:pt x="0" y="183330"/>
                  </a:lnTo>
                  <a:lnTo>
                    <a:pt x="1724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0"/>
            <p:cNvSpPr/>
            <p:nvPr>
              <p:custDataLst>
                <p:tags r:id="rId62"/>
              </p:custDataLst>
            </p:nvPr>
          </p:nvSpPr>
          <p:spPr>
            <a:xfrm>
              <a:off x="3187299" y="5222875"/>
              <a:ext cx="157443" cy="188586"/>
            </a:xfrm>
            <a:custGeom>
              <a:avLst/>
              <a:gdLst/>
              <a:ahLst/>
              <a:cxnLst/>
              <a:rect l="0" t="0" r="0" b="0"/>
              <a:pathLst>
                <a:path w="157443" h="188586">
                  <a:moveTo>
                    <a:pt x="43264" y="0"/>
                  </a:moveTo>
                  <a:lnTo>
                    <a:pt x="43264" y="0"/>
                  </a:lnTo>
                  <a:lnTo>
                    <a:pt x="42381" y="8100"/>
                  </a:lnTo>
                  <a:lnTo>
                    <a:pt x="32277" y="33350"/>
                  </a:lnTo>
                  <a:lnTo>
                    <a:pt x="18225" y="66951"/>
                  </a:lnTo>
                  <a:lnTo>
                    <a:pt x="8625" y="100145"/>
                  </a:lnTo>
                  <a:lnTo>
                    <a:pt x="0" y="123427"/>
                  </a:lnTo>
                  <a:lnTo>
                    <a:pt x="4960" y="151675"/>
                  </a:lnTo>
                  <a:lnTo>
                    <a:pt x="9483" y="164424"/>
                  </a:lnTo>
                  <a:lnTo>
                    <a:pt x="14433" y="170091"/>
                  </a:lnTo>
                  <a:lnTo>
                    <a:pt x="38411" y="182663"/>
                  </a:lnTo>
                  <a:lnTo>
                    <a:pt x="57701" y="188176"/>
                  </a:lnTo>
                  <a:lnTo>
                    <a:pt x="69965" y="188585"/>
                  </a:lnTo>
                  <a:lnTo>
                    <a:pt x="107144" y="179316"/>
                  </a:lnTo>
                  <a:lnTo>
                    <a:pt x="122261" y="171802"/>
                  </a:lnTo>
                  <a:lnTo>
                    <a:pt x="140725" y="155023"/>
                  </a:lnTo>
                  <a:lnTo>
                    <a:pt x="156629" y="129503"/>
                  </a:lnTo>
                  <a:lnTo>
                    <a:pt x="157442" y="114295"/>
                  </a:lnTo>
                  <a:lnTo>
                    <a:pt x="154864" y="98422"/>
                  </a:lnTo>
                  <a:lnTo>
                    <a:pt x="150778" y="88429"/>
                  </a:lnTo>
                  <a:lnTo>
                    <a:pt x="122115" y="62287"/>
                  </a:lnTo>
                  <a:lnTo>
                    <a:pt x="104256" y="53341"/>
                  </a:lnTo>
                  <a:lnTo>
                    <a:pt x="35326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1"/>
            <p:cNvSpPr/>
            <p:nvPr>
              <p:custDataLst>
                <p:tags r:id="rId63"/>
              </p:custDataLst>
            </p:nvPr>
          </p:nvSpPr>
          <p:spPr>
            <a:xfrm>
              <a:off x="3033462" y="5262563"/>
              <a:ext cx="163632" cy="200935"/>
            </a:xfrm>
            <a:custGeom>
              <a:avLst/>
              <a:gdLst/>
              <a:ahLst/>
              <a:cxnLst/>
              <a:rect l="0" t="0" r="0" b="0"/>
              <a:pathLst>
                <a:path w="163632" h="200935">
                  <a:moveTo>
                    <a:pt x="54226" y="0"/>
                  </a:moveTo>
                  <a:lnTo>
                    <a:pt x="54226" y="0"/>
                  </a:lnTo>
                  <a:lnTo>
                    <a:pt x="50011" y="4213"/>
                  </a:lnTo>
                  <a:lnTo>
                    <a:pt x="32967" y="42881"/>
                  </a:lnTo>
                  <a:lnTo>
                    <a:pt x="20105" y="74419"/>
                  </a:lnTo>
                  <a:lnTo>
                    <a:pt x="10602" y="99367"/>
                  </a:lnTo>
                  <a:lnTo>
                    <a:pt x="3177" y="132027"/>
                  </a:lnTo>
                  <a:lnTo>
                    <a:pt x="0" y="166315"/>
                  </a:lnTo>
                  <a:lnTo>
                    <a:pt x="3961" y="182102"/>
                  </a:lnTo>
                  <a:lnTo>
                    <a:pt x="7487" y="187547"/>
                  </a:lnTo>
                  <a:lnTo>
                    <a:pt x="18459" y="195949"/>
                  </a:lnTo>
                  <a:lnTo>
                    <a:pt x="25090" y="199423"/>
                  </a:lnTo>
                  <a:lnTo>
                    <a:pt x="39512" y="200934"/>
                  </a:lnTo>
                  <a:lnTo>
                    <a:pt x="55624" y="197783"/>
                  </a:lnTo>
                  <a:lnTo>
                    <a:pt x="83646" y="185210"/>
                  </a:lnTo>
                  <a:lnTo>
                    <a:pt x="121142" y="158542"/>
                  </a:lnTo>
                  <a:lnTo>
                    <a:pt x="138337" y="140462"/>
                  </a:lnTo>
                  <a:lnTo>
                    <a:pt x="159545" y="103465"/>
                  </a:lnTo>
                  <a:lnTo>
                    <a:pt x="162770" y="94197"/>
                  </a:lnTo>
                  <a:lnTo>
                    <a:pt x="163631" y="89256"/>
                  </a:lnTo>
                  <a:lnTo>
                    <a:pt x="162234" y="79063"/>
                  </a:lnTo>
                  <a:lnTo>
                    <a:pt x="157792" y="68652"/>
                  </a:lnTo>
                  <a:lnTo>
                    <a:pt x="149937" y="58145"/>
                  </a:lnTo>
                  <a:lnTo>
                    <a:pt x="135863" y="49948"/>
                  </a:lnTo>
                  <a:lnTo>
                    <a:pt x="118731" y="45130"/>
                  </a:lnTo>
                  <a:lnTo>
                    <a:pt x="81981" y="47288"/>
                  </a:lnTo>
                  <a:lnTo>
                    <a:pt x="46288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2"/>
            <p:cNvSpPr/>
            <p:nvPr>
              <p:custDataLst>
                <p:tags r:id="rId64"/>
              </p:custDataLst>
            </p:nvPr>
          </p:nvSpPr>
          <p:spPr>
            <a:xfrm>
              <a:off x="2936875" y="5270500"/>
              <a:ext cx="31751" cy="230189"/>
            </a:xfrm>
            <a:custGeom>
              <a:avLst/>
              <a:gdLst/>
              <a:ahLst/>
              <a:cxnLst/>
              <a:rect l="0" t="0" r="0" b="0"/>
              <a:pathLst>
                <a:path w="31751" h="230189">
                  <a:moveTo>
                    <a:pt x="0" y="0"/>
                  </a:moveTo>
                  <a:lnTo>
                    <a:pt x="0" y="0"/>
                  </a:lnTo>
                  <a:lnTo>
                    <a:pt x="2352" y="15689"/>
                  </a:lnTo>
                  <a:lnTo>
                    <a:pt x="12657" y="54656"/>
                  </a:lnTo>
                  <a:lnTo>
                    <a:pt x="17591" y="85728"/>
                  </a:lnTo>
                  <a:lnTo>
                    <a:pt x="24321" y="118593"/>
                  </a:lnTo>
                  <a:lnTo>
                    <a:pt x="29549" y="150674"/>
                  </a:lnTo>
                  <a:lnTo>
                    <a:pt x="31460" y="188228"/>
                  </a:lnTo>
                  <a:lnTo>
                    <a:pt x="3175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21"/>
          <p:cNvGrpSpPr/>
          <p:nvPr/>
        </p:nvGrpSpPr>
        <p:grpSpPr>
          <a:xfrm>
            <a:off x="2516188" y="5429250"/>
            <a:ext cx="127001" cy="119064"/>
            <a:chOff x="2516188" y="5429250"/>
            <a:chExt cx="127001" cy="119064"/>
          </a:xfrm>
        </p:grpSpPr>
        <p:sp>
          <p:nvSpPr>
            <p:cNvPr id="145" name="SMARTInkShape-123"/>
            <p:cNvSpPr/>
            <p:nvPr>
              <p:custDataLst>
                <p:tags r:id="rId59"/>
              </p:custDataLst>
            </p:nvPr>
          </p:nvSpPr>
          <p:spPr>
            <a:xfrm>
              <a:off x="2555875" y="5484813"/>
              <a:ext cx="79376" cy="63501"/>
            </a:xfrm>
            <a:custGeom>
              <a:avLst/>
              <a:gdLst/>
              <a:ahLst/>
              <a:cxnLst/>
              <a:rect l="0" t="0" r="0" b="0"/>
              <a:pathLst>
                <a:path w="79376" h="63501">
                  <a:moveTo>
                    <a:pt x="79375" y="0"/>
                  </a:moveTo>
                  <a:lnTo>
                    <a:pt x="79375" y="0"/>
                  </a:lnTo>
                  <a:lnTo>
                    <a:pt x="75161" y="12641"/>
                  </a:lnTo>
                  <a:lnTo>
                    <a:pt x="66037" y="23550"/>
                  </a:lnTo>
                  <a:lnTo>
                    <a:pt x="46025" y="37258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4"/>
            <p:cNvSpPr/>
            <p:nvPr>
              <p:custDataLst>
                <p:tags r:id="rId60"/>
              </p:custDataLst>
            </p:nvPr>
          </p:nvSpPr>
          <p:spPr>
            <a:xfrm>
              <a:off x="2516188" y="5429250"/>
              <a:ext cx="127001" cy="39688"/>
            </a:xfrm>
            <a:custGeom>
              <a:avLst/>
              <a:gdLst/>
              <a:ahLst/>
              <a:cxnLst/>
              <a:rect l="0" t="0" r="0" b="0"/>
              <a:pathLst>
                <a:path w="127001" h="39688">
                  <a:moveTo>
                    <a:pt x="127000" y="0"/>
                  </a:moveTo>
                  <a:lnTo>
                    <a:pt x="127000" y="0"/>
                  </a:lnTo>
                  <a:lnTo>
                    <a:pt x="92462" y="8634"/>
                  </a:lnTo>
                  <a:lnTo>
                    <a:pt x="53758" y="21258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22"/>
          <p:cNvGrpSpPr/>
          <p:nvPr/>
        </p:nvGrpSpPr>
        <p:grpSpPr>
          <a:xfrm>
            <a:off x="2961791" y="4374330"/>
            <a:ext cx="234751" cy="269108"/>
            <a:chOff x="2961791" y="4374330"/>
            <a:chExt cx="234751" cy="269108"/>
          </a:xfrm>
        </p:grpSpPr>
        <p:sp>
          <p:nvSpPr>
            <p:cNvPr id="148" name="SMARTInkShape-125"/>
            <p:cNvSpPr/>
            <p:nvPr>
              <p:custDataLst>
                <p:tags r:id="rId57"/>
              </p:custDataLst>
            </p:nvPr>
          </p:nvSpPr>
          <p:spPr>
            <a:xfrm>
              <a:off x="2961791" y="4374330"/>
              <a:ext cx="234751" cy="269108"/>
            </a:xfrm>
            <a:custGeom>
              <a:avLst/>
              <a:gdLst/>
              <a:ahLst/>
              <a:cxnLst/>
              <a:rect l="0" t="0" r="0" b="0"/>
              <a:pathLst>
                <a:path w="234751" h="269108">
                  <a:moveTo>
                    <a:pt x="6834" y="118295"/>
                  </a:moveTo>
                  <a:lnTo>
                    <a:pt x="6834" y="118295"/>
                  </a:lnTo>
                  <a:lnTo>
                    <a:pt x="2620" y="109866"/>
                  </a:lnTo>
                  <a:lnTo>
                    <a:pt x="0" y="91985"/>
                  </a:lnTo>
                  <a:lnTo>
                    <a:pt x="3437" y="65716"/>
                  </a:lnTo>
                  <a:lnTo>
                    <a:pt x="12379" y="50535"/>
                  </a:lnTo>
                  <a:lnTo>
                    <a:pt x="39679" y="26417"/>
                  </a:lnTo>
                  <a:lnTo>
                    <a:pt x="76064" y="7962"/>
                  </a:lnTo>
                  <a:lnTo>
                    <a:pt x="89637" y="3112"/>
                  </a:lnTo>
                  <a:lnTo>
                    <a:pt x="124744" y="0"/>
                  </a:lnTo>
                  <a:lnTo>
                    <a:pt x="140378" y="455"/>
                  </a:lnTo>
                  <a:lnTo>
                    <a:pt x="153205" y="3597"/>
                  </a:lnTo>
                  <a:lnTo>
                    <a:pt x="157331" y="6552"/>
                  </a:lnTo>
                  <a:lnTo>
                    <a:pt x="160083" y="10286"/>
                  </a:lnTo>
                  <a:lnTo>
                    <a:pt x="163954" y="21617"/>
                  </a:lnTo>
                  <a:lnTo>
                    <a:pt x="164497" y="24738"/>
                  </a:lnTo>
                  <a:lnTo>
                    <a:pt x="160397" y="32911"/>
                  </a:lnTo>
                  <a:lnTo>
                    <a:pt x="126263" y="70278"/>
                  </a:lnTo>
                  <a:lnTo>
                    <a:pt x="123495" y="73056"/>
                  </a:lnTo>
                  <a:lnTo>
                    <a:pt x="120419" y="80843"/>
                  </a:lnTo>
                  <a:lnTo>
                    <a:pt x="119599" y="85390"/>
                  </a:lnTo>
                  <a:lnTo>
                    <a:pt x="121040" y="92793"/>
                  </a:lnTo>
                  <a:lnTo>
                    <a:pt x="126809" y="101919"/>
                  </a:lnTo>
                  <a:lnTo>
                    <a:pt x="136660" y="112904"/>
                  </a:lnTo>
                  <a:lnTo>
                    <a:pt x="141852" y="115899"/>
                  </a:lnTo>
                  <a:lnTo>
                    <a:pt x="174022" y="130653"/>
                  </a:lnTo>
                  <a:lnTo>
                    <a:pt x="209127" y="150395"/>
                  </a:lnTo>
                  <a:lnTo>
                    <a:pt x="225522" y="166024"/>
                  </a:lnTo>
                  <a:lnTo>
                    <a:pt x="231911" y="176549"/>
                  </a:lnTo>
                  <a:lnTo>
                    <a:pt x="234750" y="187107"/>
                  </a:lnTo>
                  <a:lnTo>
                    <a:pt x="233743" y="192392"/>
                  </a:lnTo>
                  <a:lnTo>
                    <a:pt x="224781" y="207375"/>
                  </a:lnTo>
                  <a:lnTo>
                    <a:pt x="215266" y="217792"/>
                  </a:lnTo>
                  <a:lnTo>
                    <a:pt x="177339" y="243579"/>
                  </a:lnTo>
                  <a:lnTo>
                    <a:pt x="168162" y="249824"/>
                  </a:lnTo>
                  <a:lnTo>
                    <a:pt x="133834" y="269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6"/>
            <p:cNvSpPr/>
            <p:nvPr>
              <p:custDataLst>
                <p:tags r:id="rId58"/>
              </p:custDataLst>
            </p:nvPr>
          </p:nvSpPr>
          <p:spPr>
            <a:xfrm>
              <a:off x="3008312" y="4429125"/>
              <a:ext cx="31752" cy="214313"/>
            </a:xfrm>
            <a:custGeom>
              <a:avLst/>
              <a:gdLst/>
              <a:ahLst/>
              <a:cxnLst/>
              <a:rect l="0" t="0" r="0" b="0"/>
              <a:pathLst>
                <a:path w="31752" h="214313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3" y="10987"/>
                  </a:lnTo>
                  <a:lnTo>
                    <a:pt x="14075" y="46238"/>
                  </a:lnTo>
                  <a:lnTo>
                    <a:pt x="15520" y="76945"/>
                  </a:lnTo>
                  <a:lnTo>
                    <a:pt x="22142" y="116100"/>
                  </a:lnTo>
                  <a:lnTo>
                    <a:pt x="29591" y="152579"/>
                  </a:lnTo>
                  <a:lnTo>
                    <a:pt x="31111" y="183086"/>
                  </a:lnTo>
                  <a:lnTo>
                    <a:pt x="31751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23"/>
          <p:cNvGrpSpPr/>
          <p:nvPr/>
        </p:nvGrpSpPr>
        <p:grpSpPr>
          <a:xfrm>
            <a:off x="2000250" y="4509095"/>
            <a:ext cx="2046845" cy="529769"/>
            <a:chOff x="2000250" y="4509095"/>
            <a:chExt cx="2046845" cy="529769"/>
          </a:xfrm>
        </p:grpSpPr>
        <p:sp>
          <p:nvSpPr>
            <p:cNvPr id="151" name="SMARTInkShape-127"/>
            <p:cNvSpPr/>
            <p:nvPr>
              <p:custDataLst>
                <p:tags r:id="rId44"/>
              </p:custDataLst>
            </p:nvPr>
          </p:nvSpPr>
          <p:spPr>
            <a:xfrm>
              <a:off x="3922261" y="4619625"/>
              <a:ext cx="124834" cy="157512"/>
            </a:xfrm>
            <a:custGeom>
              <a:avLst/>
              <a:gdLst/>
              <a:ahLst/>
              <a:cxnLst/>
              <a:rect l="0" t="0" r="0" b="0"/>
              <a:pathLst>
                <a:path w="124834" h="157512">
                  <a:moveTo>
                    <a:pt x="6801" y="15875"/>
                  </a:moveTo>
                  <a:lnTo>
                    <a:pt x="6801" y="15875"/>
                  </a:lnTo>
                  <a:lnTo>
                    <a:pt x="19458" y="29414"/>
                  </a:lnTo>
                  <a:lnTo>
                    <a:pt x="21246" y="34533"/>
                  </a:lnTo>
                  <a:lnTo>
                    <a:pt x="8882" y="72379"/>
                  </a:lnTo>
                  <a:lnTo>
                    <a:pt x="150" y="110717"/>
                  </a:lnTo>
                  <a:lnTo>
                    <a:pt x="0" y="130970"/>
                  </a:lnTo>
                  <a:lnTo>
                    <a:pt x="3190" y="144639"/>
                  </a:lnTo>
                  <a:lnTo>
                    <a:pt x="6158" y="149343"/>
                  </a:lnTo>
                  <a:lnTo>
                    <a:pt x="9900" y="152478"/>
                  </a:lnTo>
                  <a:lnTo>
                    <a:pt x="14159" y="154568"/>
                  </a:lnTo>
                  <a:lnTo>
                    <a:pt x="37007" y="157511"/>
                  </a:lnTo>
                  <a:lnTo>
                    <a:pt x="51389" y="153496"/>
                  </a:lnTo>
                  <a:lnTo>
                    <a:pt x="88261" y="132821"/>
                  </a:lnTo>
                  <a:lnTo>
                    <a:pt x="114125" y="113353"/>
                  </a:lnTo>
                  <a:lnTo>
                    <a:pt x="120646" y="105353"/>
                  </a:lnTo>
                  <a:lnTo>
                    <a:pt x="122386" y="101986"/>
                  </a:lnTo>
                  <a:lnTo>
                    <a:pt x="124833" y="84605"/>
                  </a:lnTo>
                  <a:lnTo>
                    <a:pt x="121345" y="62697"/>
                  </a:lnTo>
                  <a:lnTo>
                    <a:pt x="114726" y="47877"/>
                  </a:lnTo>
                  <a:lnTo>
                    <a:pt x="98751" y="33687"/>
                  </a:lnTo>
                  <a:lnTo>
                    <a:pt x="65077" y="14853"/>
                  </a:lnTo>
                  <a:lnTo>
                    <a:pt x="147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28"/>
            <p:cNvSpPr/>
            <p:nvPr>
              <p:custDataLst>
                <p:tags r:id="rId45"/>
              </p:custDataLst>
            </p:nvPr>
          </p:nvSpPr>
          <p:spPr>
            <a:xfrm>
              <a:off x="3763558" y="4619625"/>
              <a:ext cx="104643" cy="178883"/>
            </a:xfrm>
            <a:custGeom>
              <a:avLst/>
              <a:gdLst/>
              <a:ahLst/>
              <a:cxnLst/>
              <a:rect l="0" t="0" r="0" b="0"/>
              <a:pathLst>
                <a:path w="104643" h="178883">
                  <a:moveTo>
                    <a:pt x="22629" y="0"/>
                  </a:moveTo>
                  <a:lnTo>
                    <a:pt x="22629" y="0"/>
                  </a:lnTo>
                  <a:lnTo>
                    <a:pt x="13995" y="34537"/>
                  </a:lnTo>
                  <a:lnTo>
                    <a:pt x="6548" y="64326"/>
                  </a:lnTo>
                  <a:lnTo>
                    <a:pt x="344" y="97569"/>
                  </a:lnTo>
                  <a:lnTo>
                    <a:pt x="0" y="132913"/>
                  </a:lnTo>
                  <a:lnTo>
                    <a:pt x="9904" y="170143"/>
                  </a:lnTo>
                  <a:lnTo>
                    <a:pt x="14146" y="174284"/>
                  </a:lnTo>
                  <a:lnTo>
                    <a:pt x="25915" y="178882"/>
                  </a:lnTo>
                  <a:lnTo>
                    <a:pt x="37612" y="178575"/>
                  </a:lnTo>
                  <a:lnTo>
                    <a:pt x="69419" y="168808"/>
                  </a:lnTo>
                  <a:lnTo>
                    <a:pt x="78114" y="163808"/>
                  </a:lnTo>
                  <a:lnTo>
                    <a:pt x="92182" y="147608"/>
                  </a:lnTo>
                  <a:lnTo>
                    <a:pt x="103308" y="126050"/>
                  </a:lnTo>
                  <a:lnTo>
                    <a:pt x="104642" y="108351"/>
                  </a:lnTo>
                  <a:lnTo>
                    <a:pt x="98311" y="76671"/>
                  </a:lnTo>
                  <a:lnTo>
                    <a:pt x="83113" y="54310"/>
                  </a:lnTo>
                  <a:lnTo>
                    <a:pt x="62317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9"/>
            <p:cNvSpPr/>
            <p:nvPr>
              <p:custDataLst>
                <p:tags r:id="rId46"/>
              </p:custDataLst>
            </p:nvPr>
          </p:nvSpPr>
          <p:spPr>
            <a:xfrm>
              <a:off x="3683000" y="4627563"/>
              <a:ext cx="31751" cy="198438"/>
            </a:xfrm>
            <a:custGeom>
              <a:avLst/>
              <a:gdLst/>
              <a:ahLst/>
              <a:cxnLst/>
              <a:rect l="0" t="0" r="0" b="0"/>
              <a:pathLst>
                <a:path w="31751" h="198438">
                  <a:moveTo>
                    <a:pt x="0" y="0"/>
                  </a:moveTo>
                  <a:lnTo>
                    <a:pt x="0" y="0"/>
                  </a:lnTo>
                  <a:lnTo>
                    <a:pt x="6282" y="32185"/>
                  </a:lnTo>
                  <a:lnTo>
                    <a:pt x="11824" y="67799"/>
                  </a:lnTo>
                  <a:lnTo>
                    <a:pt x="15075" y="98778"/>
                  </a:lnTo>
                  <a:lnTo>
                    <a:pt x="15717" y="137560"/>
                  </a:lnTo>
                  <a:lnTo>
                    <a:pt x="16686" y="151096"/>
                  </a:lnTo>
                  <a:lnTo>
                    <a:pt x="3175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0"/>
            <p:cNvSpPr/>
            <p:nvPr>
              <p:custDataLst>
                <p:tags r:id="rId47"/>
              </p:custDataLst>
            </p:nvPr>
          </p:nvSpPr>
          <p:spPr>
            <a:xfrm>
              <a:off x="3484562" y="4651375"/>
              <a:ext cx="79377" cy="222251"/>
            </a:xfrm>
            <a:custGeom>
              <a:avLst/>
              <a:gdLst/>
              <a:ahLst/>
              <a:cxnLst/>
              <a:rect l="0" t="0" r="0" b="0"/>
              <a:pathLst>
                <a:path w="79377" h="222251">
                  <a:moveTo>
                    <a:pt x="79376" y="0"/>
                  </a:moveTo>
                  <a:lnTo>
                    <a:pt x="79376" y="0"/>
                  </a:lnTo>
                  <a:lnTo>
                    <a:pt x="64114" y="37357"/>
                  </a:lnTo>
                  <a:lnTo>
                    <a:pt x="50915" y="72741"/>
                  </a:lnTo>
                  <a:lnTo>
                    <a:pt x="41643" y="107787"/>
                  </a:lnTo>
                  <a:lnTo>
                    <a:pt x="28998" y="145217"/>
                  </a:lnTo>
                  <a:lnTo>
                    <a:pt x="16377" y="182862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1"/>
            <p:cNvSpPr/>
            <p:nvPr>
              <p:custDataLst>
                <p:tags r:id="rId48"/>
              </p:custDataLst>
            </p:nvPr>
          </p:nvSpPr>
          <p:spPr>
            <a:xfrm>
              <a:off x="3429000" y="4651375"/>
              <a:ext cx="166689" cy="166689"/>
            </a:xfrm>
            <a:custGeom>
              <a:avLst/>
              <a:gdLst/>
              <a:ahLst/>
              <a:cxnLst/>
              <a:rect l="0" t="0" r="0" b="0"/>
              <a:pathLst>
                <a:path w="166689" h="166689">
                  <a:moveTo>
                    <a:pt x="0" y="0"/>
                  </a:moveTo>
                  <a:lnTo>
                    <a:pt x="0" y="0"/>
                  </a:lnTo>
                  <a:lnTo>
                    <a:pt x="10986" y="17269"/>
                  </a:lnTo>
                  <a:lnTo>
                    <a:pt x="45158" y="55618"/>
                  </a:lnTo>
                  <a:lnTo>
                    <a:pt x="80095" y="94647"/>
                  </a:lnTo>
                  <a:lnTo>
                    <a:pt x="114498" y="134187"/>
                  </a:lnTo>
                  <a:lnTo>
                    <a:pt x="154066" y="159533"/>
                  </a:lnTo>
                  <a:lnTo>
                    <a:pt x="166688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2"/>
            <p:cNvSpPr/>
            <p:nvPr>
              <p:custDataLst>
                <p:tags r:id="rId49"/>
              </p:custDataLst>
            </p:nvPr>
          </p:nvSpPr>
          <p:spPr>
            <a:xfrm>
              <a:off x="3000375" y="4882147"/>
              <a:ext cx="206376" cy="156717"/>
            </a:xfrm>
            <a:custGeom>
              <a:avLst/>
              <a:gdLst/>
              <a:ahLst/>
              <a:cxnLst/>
              <a:rect l="0" t="0" r="0" b="0"/>
              <a:pathLst>
                <a:path w="206376" h="156717">
                  <a:moveTo>
                    <a:pt x="0" y="7353"/>
                  </a:moveTo>
                  <a:lnTo>
                    <a:pt x="0" y="7353"/>
                  </a:lnTo>
                  <a:lnTo>
                    <a:pt x="0" y="40768"/>
                  </a:lnTo>
                  <a:lnTo>
                    <a:pt x="0" y="75885"/>
                  </a:lnTo>
                  <a:lnTo>
                    <a:pt x="2352" y="107327"/>
                  </a:lnTo>
                  <a:lnTo>
                    <a:pt x="6834" y="141656"/>
                  </a:lnTo>
                  <a:lnTo>
                    <a:pt x="7840" y="156716"/>
                  </a:lnTo>
                  <a:lnTo>
                    <a:pt x="10276" y="138355"/>
                  </a:lnTo>
                  <a:lnTo>
                    <a:pt x="21475" y="102967"/>
                  </a:lnTo>
                  <a:lnTo>
                    <a:pt x="34436" y="69681"/>
                  </a:lnTo>
                  <a:lnTo>
                    <a:pt x="57108" y="31553"/>
                  </a:lnTo>
                  <a:lnTo>
                    <a:pt x="70034" y="17266"/>
                  </a:lnTo>
                  <a:lnTo>
                    <a:pt x="89248" y="6076"/>
                  </a:lnTo>
                  <a:lnTo>
                    <a:pt x="103271" y="1389"/>
                  </a:lnTo>
                  <a:lnTo>
                    <a:pt x="117225" y="0"/>
                  </a:lnTo>
                  <a:lnTo>
                    <a:pt x="136745" y="3802"/>
                  </a:lnTo>
                  <a:lnTo>
                    <a:pt x="141434" y="6750"/>
                  </a:lnTo>
                  <a:lnTo>
                    <a:pt x="144560" y="10480"/>
                  </a:lnTo>
                  <a:lnTo>
                    <a:pt x="165180" y="43309"/>
                  </a:lnTo>
                  <a:lnTo>
                    <a:pt x="185173" y="72452"/>
                  </a:lnTo>
                  <a:lnTo>
                    <a:pt x="196516" y="102324"/>
                  </a:lnTo>
                  <a:lnTo>
                    <a:pt x="206375" y="1343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3"/>
            <p:cNvSpPr/>
            <p:nvPr>
              <p:custDataLst>
                <p:tags r:id="rId50"/>
              </p:custDataLst>
            </p:nvPr>
          </p:nvSpPr>
          <p:spPr>
            <a:xfrm>
              <a:off x="2865437" y="4706938"/>
              <a:ext cx="436564" cy="119063"/>
            </a:xfrm>
            <a:custGeom>
              <a:avLst/>
              <a:gdLst/>
              <a:ahLst/>
              <a:cxnLst/>
              <a:rect l="0" t="0" r="0" b="0"/>
              <a:pathLst>
                <a:path w="436564" h="119063">
                  <a:moveTo>
                    <a:pt x="436563" y="0"/>
                  </a:moveTo>
                  <a:lnTo>
                    <a:pt x="436563" y="0"/>
                  </a:lnTo>
                  <a:lnTo>
                    <a:pt x="423007" y="11791"/>
                  </a:lnTo>
                  <a:lnTo>
                    <a:pt x="391062" y="25880"/>
                  </a:lnTo>
                  <a:lnTo>
                    <a:pt x="360169" y="37948"/>
                  </a:lnTo>
                  <a:lnTo>
                    <a:pt x="327203" y="47109"/>
                  </a:lnTo>
                  <a:lnTo>
                    <a:pt x="288625" y="53057"/>
                  </a:lnTo>
                  <a:lnTo>
                    <a:pt x="254852" y="57172"/>
                  </a:lnTo>
                  <a:lnTo>
                    <a:pt x="222503" y="63976"/>
                  </a:lnTo>
                  <a:lnTo>
                    <a:pt x="184181" y="74177"/>
                  </a:lnTo>
                  <a:lnTo>
                    <a:pt x="144796" y="79229"/>
                  </a:lnTo>
                  <a:lnTo>
                    <a:pt x="105396" y="87806"/>
                  </a:lnTo>
                  <a:lnTo>
                    <a:pt x="71874" y="97993"/>
                  </a:lnTo>
                  <a:lnTo>
                    <a:pt x="38892" y="108497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4"/>
            <p:cNvSpPr/>
            <p:nvPr>
              <p:custDataLst>
                <p:tags r:id="rId51"/>
              </p:custDataLst>
            </p:nvPr>
          </p:nvSpPr>
          <p:spPr>
            <a:xfrm>
              <a:off x="2635250" y="4651375"/>
              <a:ext cx="79376" cy="23814"/>
            </a:xfrm>
            <a:custGeom>
              <a:avLst/>
              <a:gdLst/>
              <a:ahLst/>
              <a:cxnLst/>
              <a:rect l="0" t="0" r="0" b="0"/>
              <a:pathLst>
                <a:path w="79376" h="23814">
                  <a:moveTo>
                    <a:pt x="79375" y="0"/>
                  </a:moveTo>
                  <a:lnTo>
                    <a:pt x="79375" y="0"/>
                  </a:lnTo>
                  <a:lnTo>
                    <a:pt x="79375" y="4213"/>
                  </a:lnTo>
                  <a:lnTo>
                    <a:pt x="74671" y="8634"/>
                  </a:lnTo>
                  <a:lnTo>
                    <a:pt x="64937" y="1353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5"/>
            <p:cNvSpPr/>
            <p:nvPr>
              <p:custDataLst>
                <p:tags r:id="rId52"/>
              </p:custDataLst>
            </p:nvPr>
          </p:nvSpPr>
          <p:spPr>
            <a:xfrm>
              <a:off x="2611438" y="4587875"/>
              <a:ext cx="95251" cy="23814"/>
            </a:xfrm>
            <a:custGeom>
              <a:avLst/>
              <a:gdLst/>
              <a:ahLst/>
              <a:cxnLst/>
              <a:rect l="0" t="0" r="0" b="0"/>
              <a:pathLst>
                <a:path w="95251" h="23814">
                  <a:moveTo>
                    <a:pt x="95250" y="0"/>
                  </a:moveTo>
                  <a:lnTo>
                    <a:pt x="95250" y="0"/>
                  </a:lnTo>
                  <a:lnTo>
                    <a:pt x="91035" y="0"/>
                  </a:lnTo>
                  <a:lnTo>
                    <a:pt x="51363" y="1372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6"/>
            <p:cNvSpPr/>
            <p:nvPr>
              <p:custDataLst>
                <p:tags r:id="rId53"/>
              </p:custDataLst>
            </p:nvPr>
          </p:nvSpPr>
          <p:spPr>
            <a:xfrm>
              <a:off x="2278134" y="4516579"/>
              <a:ext cx="182492" cy="293547"/>
            </a:xfrm>
            <a:custGeom>
              <a:avLst/>
              <a:gdLst/>
              <a:ahLst/>
              <a:cxnLst/>
              <a:rect l="0" t="0" r="0" b="0"/>
              <a:pathLst>
                <a:path w="182492" h="293547">
                  <a:moveTo>
                    <a:pt x="7866" y="103046"/>
                  </a:moveTo>
                  <a:lnTo>
                    <a:pt x="7866" y="103046"/>
                  </a:lnTo>
                  <a:lnTo>
                    <a:pt x="8748" y="65058"/>
                  </a:lnTo>
                  <a:lnTo>
                    <a:pt x="12080" y="52060"/>
                  </a:lnTo>
                  <a:lnTo>
                    <a:pt x="26860" y="30226"/>
                  </a:lnTo>
                  <a:lnTo>
                    <a:pt x="33358" y="22763"/>
                  </a:lnTo>
                  <a:lnTo>
                    <a:pt x="57391" y="10785"/>
                  </a:lnTo>
                  <a:lnTo>
                    <a:pt x="87001" y="1472"/>
                  </a:lnTo>
                  <a:lnTo>
                    <a:pt x="122602" y="177"/>
                  </a:lnTo>
                  <a:lnTo>
                    <a:pt x="137059" y="0"/>
                  </a:lnTo>
                  <a:lnTo>
                    <a:pt x="142501" y="1716"/>
                  </a:lnTo>
                  <a:lnTo>
                    <a:pt x="150901" y="8327"/>
                  </a:lnTo>
                  <a:lnTo>
                    <a:pt x="155222" y="17145"/>
                  </a:lnTo>
                  <a:lnTo>
                    <a:pt x="158476" y="41809"/>
                  </a:lnTo>
                  <a:lnTo>
                    <a:pt x="156237" y="47314"/>
                  </a:lnTo>
                  <a:lnTo>
                    <a:pt x="150017" y="60075"/>
                  </a:lnTo>
                  <a:lnTo>
                    <a:pt x="142589" y="75909"/>
                  </a:lnTo>
                  <a:lnTo>
                    <a:pt x="135653" y="83929"/>
                  </a:lnTo>
                  <a:lnTo>
                    <a:pt x="96315" y="112927"/>
                  </a:lnTo>
                  <a:lnTo>
                    <a:pt x="61902" y="137311"/>
                  </a:lnTo>
                  <a:lnTo>
                    <a:pt x="25046" y="152164"/>
                  </a:lnTo>
                  <a:lnTo>
                    <a:pt x="21965" y="154311"/>
                  </a:lnTo>
                  <a:lnTo>
                    <a:pt x="170" y="158576"/>
                  </a:lnTo>
                  <a:lnTo>
                    <a:pt x="0" y="158599"/>
                  </a:lnTo>
                  <a:lnTo>
                    <a:pt x="15196" y="158607"/>
                  </a:lnTo>
                  <a:lnTo>
                    <a:pt x="48519" y="173525"/>
                  </a:lnTo>
                  <a:lnTo>
                    <a:pt x="69300" y="184489"/>
                  </a:lnTo>
                  <a:lnTo>
                    <a:pt x="108287" y="212749"/>
                  </a:lnTo>
                  <a:lnTo>
                    <a:pt x="145442" y="248639"/>
                  </a:lnTo>
                  <a:lnTo>
                    <a:pt x="169980" y="273986"/>
                  </a:lnTo>
                  <a:lnTo>
                    <a:pt x="182491" y="2935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7"/>
            <p:cNvSpPr/>
            <p:nvPr>
              <p:custDataLst>
                <p:tags r:id="rId54"/>
              </p:custDataLst>
            </p:nvPr>
          </p:nvSpPr>
          <p:spPr>
            <a:xfrm>
              <a:off x="2293938" y="4564063"/>
              <a:ext cx="14744" cy="261938"/>
            </a:xfrm>
            <a:custGeom>
              <a:avLst/>
              <a:gdLst/>
              <a:ahLst/>
              <a:cxnLst/>
              <a:rect l="0" t="0" r="0" b="0"/>
              <a:pathLst>
                <a:path w="14744" h="261938">
                  <a:moveTo>
                    <a:pt x="0" y="0"/>
                  </a:moveTo>
                  <a:lnTo>
                    <a:pt x="0" y="0"/>
                  </a:lnTo>
                  <a:lnTo>
                    <a:pt x="0" y="30523"/>
                  </a:lnTo>
                  <a:lnTo>
                    <a:pt x="5454" y="68712"/>
                  </a:lnTo>
                  <a:lnTo>
                    <a:pt x="7446" y="107352"/>
                  </a:lnTo>
                  <a:lnTo>
                    <a:pt x="10143" y="144109"/>
                  </a:lnTo>
                  <a:lnTo>
                    <a:pt x="14743" y="183394"/>
                  </a:lnTo>
                  <a:lnTo>
                    <a:pt x="9443" y="220007"/>
                  </a:lnTo>
                  <a:lnTo>
                    <a:pt x="7937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38"/>
            <p:cNvSpPr/>
            <p:nvPr>
              <p:custDataLst>
                <p:tags r:id="rId55"/>
              </p:custDataLst>
            </p:nvPr>
          </p:nvSpPr>
          <p:spPr>
            <a:xfrm>
              <a:off x="2000250" y="4509095"/>
              <a:ext cx="250705" cy="221656"/>
            </a:xfrm>
            <a:custGeom>
              <a:avLst/>
              <a:gdLst/>
              <a:ahLst/>
              <a:cxnLst/>
              <a:rect l="0" t="0" r="0" b="0"/>
              <a:pathLst>
                <a:path w="250705" h="221656">
                  <a:moveTo>
                    <a:pt x="0" y="70843"/>
                  </a:moveTo>
                  <a:lnTo>
                    <a:pt x="0" y="70843"/>
                  </a:lnTo>
                  <a:lnTo>
                    <a:pt x="0" y="55581"/>
                  </a:lnTo>
                  <a:lnTo>
                    <a:pt x="2352" y="48478"/>
                  </a:lnTo>
                  <a:lnTo>
                    <a:pt x="4214" y="45349"/>
                  </a:lnTo>
                  <a:lnTo>
                    <a:pt x="13338" y="39522"/>
                  </a:lnTo>
                  <a:lnTo>
                    <a:pt x="48336" y="25038"/>
                  </a:lnTo>
                  <a:lnTo>
                    <a:pt x="77164" y="11360"/>
                  </a:lnTo>
                  <a:lnTo>
                    <a:pt x="112761" y="2417"/>
                  </a:lnTo>
                  <a:lnTo>
                    <a:pt x="146954" y="0"/>
                  </a:lnTo>
                  <a:lnTo>
                    <a:pt x="179644" y="3736"/>
                  </a:lnTo>
                  <a:lnTo>
                    <a:pt x="205511" y="14701"/>
                  </a:lnTo>
                  <a:lnTo>
                    <a:pt x="242876" y="44565"/>
                  </a:lnTo>
                  <a:lnTo>
                    <a:pt x="249056" y="52696"/>
                  </a:lnTo>
                  <a:lnTo>
                    <a:pt x="250704" y="56099"/>
                  </a:lnTo>
                  <a:lnTo>
                    <a:pt x="246876" y="93858"/>
                  </a:lnTo>
                  <a:lnTo>
                    <a:pt x="233662" y="112646"/>
                  </a:lnTo>
                  <a:lnTo>
                    <a:pt x="202554" y="148144"/>
                  </a:lnTo>
                  <a:lnTo>
                    <a:pt x="184453" y="170974"/>
                  </a:lnTo>
                  <a:lnTo>
                    <a:pt x="162128" y="187015"/>
                  </a:lnTo>
                  <a:lnTo>
                    <a:pt x="123895" y="207174"/>
                  </a:lnTo>
                  <a:lnTo>
                    <a:pt x="84552" y="221490"/>
                  </a:lnTo>
                  <a:lnTo>
                    <a:pt x="31750" y="221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39"/>
            <p:cNvSpPr/>
            <p:nvPr>
              <p:custDataLst>
                <p:tags r:id="rId56"/>
              </p:custDataLst>
            </p:nvPr>
          </p:nvSpPr>
          <p:spPr>
            <a:xfrm>
              <a:off x="2016125" y="4532313"/>
              <a:ext cx="23813" cy="333376"/>
            </a:xfrm>
            <a:custGeom>
              <a:avLst/>
              <a:gdLst/>
              <a:ahLst/>
              <a:cxnLst/>
              <a:rect l="0" t="0" r="0" b="0"/>
              <a:pathLst>
                <a:path w="23813" h="333376">
                  <a:moveTo>
                    <a:pt x="0" y="0"/>
                  </a:moveTo>
                  <a:lnTo>
                    <a:pt x="0" y="0"/>
                  </a:lnTo>
                  <a:lnTo>
                    <a:pt x="4214" y="8427"/>
                  </a:lnTo>
                  <a:lnTo>
                    <a:pt x="7202" y="39751"/>
                  </a:lnTo>
                  <a:lnTo>
                    <a:pt x="7720" y="69594"/>
                  </a:lnTo>
                  <a:lnTo>
                    <a:pt x="7894" y="108931"/>
                  </a:lnTo>
                  <a:lnTo>
                    <a:pt x="12143" y="142442"/>
                  </a:lnTo>
                  <a:lnTo>
                    <a:pt x="14769" y="179200"/>
                  </a:lnTo>
                  <a:lnTo>
                    <a:pt x="19761" y="210965"/>
                  </a:lnTo>
                  <a:lnTo>
                    <a:pt x="23012" y="247164"/>
                  </a:lnTo>
                  <a:lnTo>
                    <a:pt x="23575" y="279706"/>
                  </a:lnTo>
                  <a:lnTo>
                    <a:pt x="23812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SMARTInkShape-Group24"/>
          <p:cNvGrpSpPr/>
          <p:nvPr/>
        </p:nvGrpSpPr>
        <p:grpSpPr>
          <a:xfrm>
            <a:off x="7843625" y="3397250"/>
            <a:ext cx="774741" cy="317312"/>
            <a:chOff x="7843625" y="3397250"/>
            <a:chExt cx="774741" cy="317312"/>
          </a:xfrm>
        </p:grpSpPr>
        <p:sp>
          <p:nvSpPr>
            <p:cNvPr id="165" name="SMARTInkShape-140"/>
            <p:cNvSpPr/>
            <p:nvPr>
              <p:custDataLst>
                <p:tags r:id="rId36"/>
              </p:custDataLst>
            </p:nvPr>
          </p:nvSpPr>
          <p:spPr>
            <a:xfrm>
              <a:off x="8560789" y="3556000"/>
              <a:ext cx="57577" cy="86465"/>
            </a:xfrm>
            <a:custGeom>
              <a:avLst/>
              <a:gdLst/>
              <a:ahLst/>
              <a:cxnLst/>
              <a:rect l="0" t="0" r="0" b="0"/>
              <a:pathLst>
                <a:path w="57577" h="86465">
                  <a:moveTo>
                    <a:pt x="19649" y="0"/>
                  </a:moveTo>
                  <a:lnTo>
                    <a:pt x="19649" y="0"/>
                  </a:lnTo>
                  <a:lnTo>
                    <a:pt x="19649" y="14444"/>
                  </a:lnTo>
                  <a:lnTo>
                    <a:pt x="14193" y="21929"/>
                  </a:lnTo>
                  <a:lnTo>
                    <a:pt x="11563" y="29330"/>
                  </a:lnTo>
                  <a:lnTo>
                    <a:pt x="760" y="50790"/>
                  </a:lnTo>
                  <a:lnTo>
                    <a:pt x="0" y="55909"/>
                  </a:lnTo>
                  <a:lnTo>
                    <a:pt x="1509" y="63948"/>
                  </a:lnTo>
                  <a:lnTo>
                    <a:pt x="7315" y="77646"/>
                  </a:lnTo>
                  <a:lnTo>
                    <a:pt x="12109" y="83016"/>
                  </a:lnTo>
                  <a:lnTo>
                    <a:pt x="14622" y="84448"/>
                  </a:lnTo>
                  <a:lnTo>
                    <a:pt x="30801" y="86464"/>
                  </a:lnTo>
                  <a:lnTo>
                    <a:pt x="40185" y="84583"/>
                  </a:lnTo>
                  <a:lnTo>
                    <a:pt x="50429" y="78567"/>
                  </a:lnTo>
                  <a:lnTo>
                    <a:pt x="53397" y="76190"/>
                  </a:lnTo>
                  <a:lnTo>
                    <a:pt x="56696" y="68846"/>
                  </a:lnTo>
                  <a:lnTo>
                    <a:pt x="57576" y="64418"/>
                  </a:lnTo>
                  <a:lnTo>
                    <a:pt x="43461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1"/>
            <p:cNvSpPr/>
            <p:nvPr>
              <p:custDataLst>
                <p:tags r:id="rId37"/>
              </p:custDataLst>
            </p:nvPr>
          </p:nvSpPr>
          <p:spPr>
            <a:xfrm>
              <a:off x="8501062" y="3397250"/>
              <a:ext cx="79377" cy="254001"/>
            </a:xfrm>
            <a:custGeom>
              <a:avLst/>
              <a:gdLst/>
              <a:ahLst/>
              <a:cxnLst/>
              <a:rect l="0" t="0" r="0" b="0"/>
              <a:pathLst>
                <a:path w="79377" h="254001">
                  <a:moveTo>
                    <a:pt x="79376" y="0"/>
                  </a:moveTo>
                  <a:lnTo>
                    <a:pt x="79376" y="0"/>
                  </a:lnTo>
                  <a:lnTo>
                    <a:pt x="78493" y="15303"/>
                  </a:lnTo>
                  <a:lnTo>
                    <a:pt x="70409" y="52518"/>
                  </a:lnTo>
                  <a:lnTo>
                    <a:pt x="58982" y="85038"/>
                  </a:lnTo>
                  <a:lnTo>
                    <a:pt x="45308" y="120838"/>
                  </a:lnTo>
                  <a:lnTo>
                    <a:pt x="32337" y="157533"/>
                  </a:lnTo>
                  <a:lnTo>
                    <a:pt x="21283" y="194473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2"/>
            <p:cNvSpPr/>
            <p:nvPr>
              <p:custDataLst>
                <p:tags r:id="rId38"/>
              </p:custDataLst>
            </p:nvPr>
          </p:nvSpPr>
          <p:spPr>
            <a:xfrm>
              <a:off x="8481567" y="3444875"/>
              <a:ext cx="41722" cy="55063"/>
            </a:xfrm>
            <a:custGeom>
              <a:avLst/>
              <a:gdLst/>
              <a:ahLst/>
              <a:cxnLst/>
              <a:rect l="0" t="0" r="0" b="0"/>
              <a:pathLst>
                <a:path w="41722" h="55063">
                  <a:moveTo>
                    <a:pt x="19495" y="0"/>
                  </a:moveTo>
                  <a:lnTo>
                    <a:pt x="19495" y="0"/>
                  </a:lnTo>
                  <a:lnTo>
                    <a:pt x="13157" y="7219"/>
                  </a:lnTo>
                  <a:lnTo>
                    <a:pt x="837" y="29706"/>
                  </a:lnTo>
                  <a:lnTo>
                    <a:pt x="0" y="33915"/>
                  </a:lnTo>
                  <a:lnTo>
                    <a:pt x="325" y="37603"/>
                  </a:lnTo>
                  <a:lnTo>
                    <a:pt x="2969" y="49859"/>
                  </a:lnTo>
                  <a:lnTo>
                    <a:pt x="4949" y="51760"/>
                  </a:lnTo>
                  <a:lnTo>
                    <a:pt x="11854" y="53872"/>
                  </a:lnTo>
                  <a:lnTo>
                    <a:pt x="21445" y="55062"/>
                  </a:lnTo>
                  <a:lnTo>
                    <a:pt x="27124" y="52988"/>
                  </a:lnTo>
                  <a:lnTo>
                    <a:pt x="29872" y="51200"/>
                  </a:lnTo>
                  <a:lnTo>
                    <a:pt x="37954" y="40257"/>
                  </a:lnTo>
                  <a:lnTo>
                    <a:pt x="41721" y="30057"/>
                  </a:lnTo>
                  <a:lnTo>
                    <a:pt x="41368" y="27093"/>
                  </a:lnTo>
                  <a:lnTo>
                    <a:pt x="27433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3"/>
            <p:cNvSpPr/>
            <p:nvPr>
              <p:custDataLst>
                <p:tags r:id="rId39"/>
              </p:custDataLst>
            </p:nvPr>
          </p:nvSpPr>
          <p:spPr>
            <a:xfrm>
              <a:off x="8374224" y="3452813"/>
              <a:ext cx="74464" cy="213492"/>
            </a:xfrm>
            <a:custGeom>
              <a:avLst/>
              <a:gdLst/>
              <a:ahLst/>
              <a:cxnLst/>
              <a:rect l="0" t="0" r="0" b="0"/>
              <a:pathLst>
                <a:path w="74464" h="213492">
                  <a:moveTo>
                    <a:pt x="23650" y="0"/>
                  </a:moveTo>
                  <a:lnTo>
                    <a:pt x="23650" y="0"/>
                  </a:lnTo>
                  <a:lnTo>
                    <a:pt x="21298" y="23136"/>
                  </a:lnTo>
                  <a:lnTo>
                    <a:pt x="12603" y="55429"/>
                  </a:lnTo>
                  <a:lnTo>
                    <a:pt x="7847" y="90977"/>
                  </a:lnTo>
                  <a:lnTo>
                    <a:pt x="1681" y="116290"/>
                  </a:lnTo>
                  <a:lnTo>
                    <a:pt x="0" y="153878"/>
                  </a:lnTo>
                  <a:lnTo>
                    <a:pt x="4084" y="187381"/>
                  </a:lnTo>
                  <a:lnTo>
                    <a:pt x="10896" y="204961"/>
                  </a:lnTo>
                  <a:lnTo>
                    <a:pt x="14265" y="208078"/>
                  </a:lnTo>
                  <a:lnTo>
                    <a:pt x="22713" y="211541"/>
                  </a:lnTo>
                  <a:lnTo>
                    <a:pt x="33172" y="213491"/>
                  </a:lnTo>
                  <a:lnTo>
                    <a:pt x="41406" y="209243"/>
                  </a:lnTo>
                  <a:lnTo>
                    <a:pt x="56851" y="196358"/>
                  </a:lnTo>
                  <a:lnTo>
                    <a:pt x="65629" y="183808"/>
                  </a:lnTo>
                  <a:lnTo>
                    <a:pt x="73816" y="164704"/>
                  </a:lnTo>
                  <a:lnTo>
                    <a:pt x="74463" y="154634"/>
                  </a:lnTo>
                  <a:lnTo>
                    <a:pt x="71810" y="147219"/>
                  </a:lnTo>
                  <a:lnTo>
                    <a:pt x="67692" y="140984"/>
                  </a:lnTo>
                  <a:lnTo>
                    <a:pt x="65359" y="139850"/>
                  </a:lnTo>
                  <a:lnTo>
                    <a:pt x="62921" y="139977"/>
                  </a:lnTo>
                  <a:lnTo>
                    <a:pt x="48459" y="146516"/>
                  </a:lnTo>
                  <a:lnTo>
                    <a:pt x="33745" y="157967"/>
                  </a:lnTo>
                  <a:lnTo>
                    <a:pt x="28137" y="165163"/>
                  </a:lnTo>
                  <a:lnTo>
                    <a:pt x="15714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4"/>
            <p:cNvSpPr/>
            <p:nvPr>
              <p:custDataLst>
                <p:tags r:id="rId40"/>
              </p:custDataLst>
            </p:nvPr>
          </p:nvSpPr>
          <p:spPr>
            <a:xfrm>
              <a:off x="8233284" y="3445393"/>
              <a:ext cx="113602" cy="213796"/>
            </a:xfrm>
            <a:custGeom>
              <a:avLst/>
              <a:gdLst/>
              <a:ahLst/>
              <a:cxnLst/>
              <a:rect l="0" t="0" r="0" b="0"/>
              <a:pathLst>
                <a:path w="113602" h="213796">
                  <a:moveTo>
                    <a:pt x="109029" y="47107"/>
                  </a:moveTo>
                  <a:lnTo>
                    <a:pt x="109029" y="47107"/>
                  </a:lnTo>
                  <a:lnTo>
                    <a:pt x="109910" y="39006"/>
                  </a:lnTo>
                  <a:lnTo>
                    <a:pt x="113601" y="22658"/>
                  </a:lnTo>
                  <a:lnTo>
                    <a:pt x="111649" y="14780"/>
                  </a:lnTo>
                  <a:lnTo>
                    <a:pt x="105490" y="8339"/>
                  </a:lnTo>
                  <a:lnTo>
                    <a:pt x="101378" y="5387"/>
                  </a:lnTo>
                  <a:lnTo>
                    <a:pt x="82949" y="1232"/>
                  </a:lnTo>
                  <a:lnTo>
                    <a:pt x="56518" y="0"/>
                  </a:lnTo>
                  <a:lnTo>
                    <a:pt x="41300" y="4416"/>
                  </a:lnTo>
                  <a:lnTo>
                    <a:pt x="17157" y="21623"/>
                  </a:lnTo>
                  <a:lnTo>
                    <a:pt x="4980" y="41026"/>
                  </a:lnTo>
                  <a:lnTo>
                    <a:pt x="0" y="59318"/>
                  </a:lnTo>
                  <a:lnTo>
                    <a:pt x="1186" y="68115"/>
                  </a:lnTo>
                  <a:lnTo>
                    <a:pt x="2738" y="71696"/>
                  </a:lnTo>
                  <a:lnTo>
                    <a:pt x="9166" y="78026"/>
                  </a:lnTo>
                  <a:lnTo>
                    <a:pt x="17902" y="82897"/>
                  </a:lnTo>
                  <a:lnTo>
                    <a:pt x="27664" y="85062"/>
                  </a:lnTo>
                  <a:lnTo>
                    <a:pt x="35531" y="83673"/>
                  </a:lnTo>
                  <a:lnTo>
                    <a:pt x="42849" y="79233"/>
                  </a:lnTo>
                  <a:lnTo>
                    <a:pt x="77012" y="47366"/>
                  </a:lnTo>
                  <a:lnTo>
                    <a:pt x="77268" y="83983"/>
                  </a:lnTo>
                  <a:lnTo>
                    <a:pt x="77278" y="121607"/>
                  </a:lnTo>
                  <a:lnTo>
                    <a:pt x="77278" y="159327"/>
                  </a:lnTo>
                  <a:lnTo>
                    <a:pt x="85216" y="2137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5"/>
            <p:cNvSpPr/>
            <p:nvPr>
              <p:custDataLst>
                <p:tags r:id="rId41"/>
              </p:custDataLst>
            </p:nvPr>
          </p:nvSpPr>
          <p:spPr>
            <a:xfrm>
              <a:off x="8167687" y="3667125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6"/>
            <p:cNvSpPr/>
            <p:nvPr>
              <p:custDataLst>
                <p:tags r:id="rId42"/>
              </p:custDataLst>
            </p:nvPr>
          </p:nvSpPr>
          <p:spPr>
            <a:xfrm>
              <a:off x="8046055" y="3436937"/>
              <a:ext cx="103700" cy="259954"/>
            </a:xfrm>
            <a:custGeom>
              <a:avLst/>
              <a:gdLst/>
              <a:ahLst/>
              <a:cxnLst/>
              <a:rect l="0" t="0" r="0" b="0"/>
              <a:pathLst>
                <a:path w="103700" h="259954">
                  <a:moveTo>
                    <a:pt x="58133" y="0"/>
                  </a:moveTo>
                  <a:lnTo>
                    <a:pt x="58133" y="0"/>
                  </a:lnTo>
                  <a:lnTo>
                    <a:pt x="58133" y="4214"/>
                  </a:lnTo>
                  <a:lnTo>
                    <a:pt x="50912" y="20759"/>
                  </a:lnTo>
                  <a:lnTo>
                    <a:pt x="30742" y="59159"/>
                  </a:lnTo>
                  <a:lnTo>
                    <a:pt x="19737" y="82793"/>
                  </a:lnTo>
                  <a:lnTo>
                    <a:pt x="5385" y="120950"/>
                  </a:lnTo>
                  <a:lnTo>
                    <a:pt x="0" y="135777"/>
                  </a:lnTo>
                  <a:lnTo>
                    <a:pt x="436" y="167426"/>
                  </a:lnTo>
                  <a:lnTo>
                    <a:pt x="8485" y="204953"/>
                  </a:lnTo>
                  <a:lnTo>
                    <a:pt x="18568" y="233141"/>
                  </a:lnTo>
                  <a:lnTo>
                    <a:pt x="24673" y="241202"/>
                  </a:lnTo>
                  <a:lnTo>
                    <a:pt x="38908" y="250698"/>
                  </a:lnTo>
                  <a:lnTo>
                    <a:pt x="64624" y="259456"/>
                  </a:lnTo>
                  <a:lnTo>
                    <a:pt x="76011" y="259953"/>
                  </a:lnTo>
                  <a:lnTo>
                    <a:pt x="86951" y="257234"/>
                  </a:lnTo>
                  <a:lnTo>
                    <a:pt x="91456" y="253510"/>
                  </a:lnTo>
                  <a:lnTo>
                    <a:pt x="101128" y="237392"/>
                  </a:lnTo>
                  <a:lnTo>
                    <a:pt x="103699" y="229568"/>
                  </a:lnTo>
                  <a:lnTo>
                    <a:pt x="102490" y="220799"/>
                  </a:lnTo>
                  <a:lnTo>
                    <a:pt x="100934" y="215991"/>
                  </a:lnTo>
                  <a:lnTo>
                    <a:pt x="94500" y="208297"/>
                  </a:lnTo>
                  <a:lnTo>
                    <a:pt x="90315" y="205011"/>
                  </a:lnTo>
                  <a:lnTo>
                    <a:pt x="78609" y="201359"/>
                  </a:lnTo>
                  <a:lnTo>
                    <a:pt x="65469" y="200618"/>
                  </a:lnTo>
                  <a:lnTo>
                    <a:pt x="53749" y="203229"/>
                  </a:lnTo>
                  <a:lnTo>
                    <a:pt x="29597" y="219768"/>
                  </a:lnTo>
                  <a:lnTo>
                    <a:pt x="10508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47"/>
            <p:cNvSpPr/>
            <p:nvPr>
              <p:custDataLst>
                <p:tags r:id="rId43"/>
              </p:custDataLst>
            </p:nvPr>
          </p:nvSpPr>
          <p:spPr>
            <a:xfrm>
              <a:off x="7843625" y="3414228"/>
              <a:ext cx="191376" cy="300334"/>
            </a:xfrm>
            <a:custGeom>
              <a:avLst/>
              <a:gdLst/>
              <a:ahLst/>
              <a:cxnLst/>
              <a:rect l="0" t="0" r="0" b="0"/>
              <a:pathLst>
                <a:path w="191376" h="300334">
                  <a:moveTo>
                    <a:pt x="157374" y="6835"/>
                  </a:moveTo>
                  <a:lnTo>
                    <a:pt x="157374" y="6835"/>
                  </a:lnTo>
                  <a:lnTo>
                    <a:pt x="157374" y="2620"/>
                  </a:lnTo>
                  <a:lnTo>
                    <a:pt x="156493" y="1379"/>
                  </a:lnTo>
                  <a:lnTo>
                    <a:pt x="155022" y="552"/>
                  </a:lnTo>
                  <a:lnTo>
                    <a:pt x="153161" y="0"/>
                  </a:lnTo>
                  <a:lnTo>
                    <a:pt x="121673" y="7677"/>
                  </a:lnTo>
                  <a:lnTo>
                    <a:pt x="82511" y="17584"/>
                  </a:lnTo>
                  <a:lnTo>
                    <a:pt x="45189" y="26738"/>
                  </a:lnTo>
                  <a:lnTo>
                    <a:pt x="5587" y="46179"/>
                  </a:lnTo>
                  <a:lnTo>
                    <a:pt x="3267" y="48939"/>
                  </a:lnTo>
                  <a:lnTo>
                    <a:pt x="688" y="56710"/>
                  </a:lnTo>
                  <a:lnTo>
                    <a:pt x="0" y="61251"/>
                  </a:lnTo>
                  <a:lnTo>
                    <a:pt x="3939" y="73353"/>
                  </a:lnTo>
                  <a:lnTo>
                    <a:pt x="12453" y="86669"/>
                  </a:lnTo>
                  <a:lnTo>
                    <a:pt x="37123" y="107238"/>
                  </a:lnTo>
                  <a:lnTo>
                    <a:pt x="67671" y="128483"/>
                  </a:lnTo>
                  <a:lnTo>
                    <a:pt x="101594" y="146262"/>
                  </a:lnTo>
                  <a:lnTo>
                    <a:pt x="134433" y="168954"/>
                  </a:lnTo>
                  <a:lnTo>
                    <a:pt x="169150" y="205716"/>
                  </a:lnTo>
                  <a:lnTo>
                    <a:pt x="188237" y="232453"/>
                  </a:lnTo>
                  <a:lnTo>
                    <a:pt x="191178" y="239268"/>
                  </a:lnTo>
                  <a:lnTo>
                    <a:pt x="191375" y="246456"/>
                  </a:lnTo>
                  <a:lnTo>
                    <a:pt x="186891" y="261500"/>
                  </a:lnTo>
                  <a:lnTo>
                    <a:pt x="174449" y="280630"/>
                  </a:lnTo>
                  <a:lnTo>
                    <a:pt x="162318" y="289623"/>
                  </a:lnTo>
                  <a:lnTo>
                    <a:pt x="142965" y="297292"/>
                  </a:lnTo>
                  <a:lnTo>
                    <a:pt x="105206" y="300096"/>
                  </a:lnTo>
                  <a:lnTo>
                    <a:pt x="95090" y="300333"/>
                  </a:lnTo>
                  <a:lnTo>
                    <a:pt x="85301" y="295734"/>
                  </a:lnTo>
                  <a:lnTo>
                    <a:pt x="80222" y="292038"/>
                  </a:lnTo>
                  <a:lnTo>
                    <a:pt x="74578" y="283228"/>
                  </a:lnTo>
                  <a:lnTo>
                    <a:pt x="73072" y="278410"/>
                  </a:lnTo>
                  <a:lnTo>
                    <a:pt x="75168" y="258987"/>
                  </a:lnTo>
                  <a:lnTo>
                    <a:pt x="83777" y="230483"/>
                  </a:lnTo>
                  <a:lnTo>
                    <a:pt x="92254" y="216955"/>
                  </a:lnTo>
                  <a:lnTo>
                    <a:pt x="124225" y="178728"/>
                  </a:lnTo>
                  <a:lnTo>
                    <a:pt x="151128" y="141905"/>
                  </a:lnTo>
                  <a:lnTo>
                    <a:pt x="154598" y="133600"/>
                  </a:lnTo>
                  <a:lnTo>
                    <a:pt x="157374" y="78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25"/>
          <p:cNvGrpSpPr/>
          <p:nvPr/>
        </p:nvGrpSpPr>
        <p:grpSpPr>
          <a:xfrm>
            <a:off x="6072188" y="3540125"/>
            <a:ext cx="1706562" cy="412751"/>
            <a:chOff x="6072188" y="3540125"/>
            <a:chExt cx="1706562" cy="412751"/>
          </a:xfrm>
        </p:grpSpPr>
        <p:sp>
          <p:nvSpPr>
            <p:cNvPr id="174" name="SMARTInkShape-148"/>
            <p:cNvSpPr/>
            <p:nvPr>
              <p:custDataLst>
                <p:tags r:id="rId20"/>
              </p:custDataLst>
            </p:nvPr>
          </p:nvSpPr>
          <p:spPr>
            <a:xfrm>
              <a:off x="7675563" y="3651250"/>
              <a:ext cx="103187" cy="1"/>
            </a:xfrm>
            <a:custGeom>
              <a:avLst/>
              <a:gdLst/>
              <a:ahLst/>
              <a:cxnLst/>
              <a:rect l="0" t="0" r="0" b="0"/>
              <a:pathLst>
                <a:path w="103187" h="1">
                  <a:moveTo>
                    <a:pt x="103186" y="0"/>
                  </a:moveTo>
                  <a:lnTo>
                    <a:pt x="103186" y="0"/>
                  </a:lnTo>
                  <a:lnTo>
                    <a:pt x="6800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49"/>
            <p:cNvSpPr/>
            <p:nvPr>
              <p:custDataLst>
                <p:tags r:id="rId21"/>
              </p:custDataLst>
            </p:nvPr>
          </p:nvSpPr>
          <p:spPr>
            <a:xfrm>
              <a:off x="7643812" y="3571875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95250" y="0"/>
                  </a:moveTo>
                  <a:lnTo>
                    <a:pt x="95250" y="0"/>
                  </a:lnTo>
                  <a:lnTo>
                    <a:pt x="63064" y="0"/>
                  </a:lnTo>
                  <a:lnTo>
                    <a:pt x="3485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0"/>
            <p:cNvSpPr/>
            <p:nvPr>
              <p:custDataLst>
                <p:tags r:id="rId22"/>
              </p:custDataLst>
            </p:nvPr>
          </p:nvSpPr>
          <p:spPr>
            <a:xfrm>
              <a:off x="7373937" y="3587750"/>
              <a:ext cx="172551" cy="145857"/>
            </a:xfrm>
            <a:custGeom>
              <a:avLst/>
              <a:gdLst/>
              <a:ahLst/>
              <a:cxnLst/>
              <a:rect l="0" t="0" r="0" b="0"/>
              <a:pathLst>
                <a:path w="172551" h="145857">
                  <a:moveTo>
                    <a:pt x="0" y="0"/>
                  </a:moveTo>
                  <a:lnTo>
                    <a:pt x="0" y="0"/>
                  </a:lnTo>
                  <a:lnTo>
                    <a:pt x="17882" y="11048"/>
                  </a:lnTo>
                  <a:lnTo>
                    <a:pt x="21178" y="18433"/>
                  </a:lnTo>
                  <a:lnTo>
                    <a:pt x="23658" y="46232"/>
                  </a:lnTo>
                  <a:lnTo>
                    <a:pt x="16965" y="83673"/>
                  </a:lnTo>
                  <a:lnTo>
                    <a:pt x="20412" y="104461"/>
                  </a:lnTo>
                  <a:lnTo>
                    <a:pt x="31233" y="123163"/>
                  </a:lnTo>
                  <a:lnTo>
                    <a:pt x="45609" y="135663"/>
                  </a:lnTo>
                  <a:lnTo>
                    <a:pt x="69468" y="144952"/>
                  </a:lnTo>
                  <a:lnTo>
                    <a:pt x="86438" y="145856"/>
                  </a:lnTo>
                  <a:lnTo>
                    <a:pt x="126004" y="136930"/>
                  </a:lnTo>
                  <a:lnTo>
                    <a:pt x="144441" y="128570"/>
                  </a:lnTo>
                  <a:lnTo>
                    <a:pt x="155624" y="120054"/>
                  </a:lnTo>
                  <a:lnTo>
                    <a:pt x="167624" y="101129"/>
                  </a:lnTo>
                  <a:lnTo>
                    <a:pt x="172550" y="78765"/>
                  </a:lnTo>
                  <a:lnTo>
                    <a:pt x="168999" y="63229"/>
                  </a:lnTo>
                  <a:lnTo>
                    <a:pt x="157083" y="41959"/>
                  </a:lnTo>
                  <a:lnTo>
                    <a:pt x="148307" y="31878"/>
                  </a:lnTo>
                  <a:lnTo>
                    <a:pt x="141468" y="27397"/>
                  </a:lnTo>
                  <a:lnTo>
                    <a:pt x="102367" y="13079"/>
                  </a:lnTo>
                  <a:lnTo>
                    <a:pt x="63501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1"/>
            <p:cNvSpPr/>
            <p:nvPr>
              <p:custDataLst>
                <p:tags r:id="rId23"/>
              </p:custDataLst>
            </p:nvPr>
          </p:nvSpPr>
          <p:spPr>
            <a:xfrm>
              <a:off x="7231364" y="3571875"/>
              <a:ext cx="127536" cy="170410"/>
            </a:xfrm>
            <a:custGeom>
              <a:avLst/>
              <a:gdLst/>
              <a:ahLst/>
              <a:cxnLst/>
              <a:rect l="0" t="0" r="0" b="0"/>
              <a:pathLst>
                <a:path w="127536" h="170410">
                  <a:moveTo>
                    <a:pt x="23510" y="0"/>
                  </a:moveTo>
                  <a:lnTo>
                    <a:pt x="23510" y="0"/>
                  </a:lnTo>
                  <a:lnTo>
                    <a:pt x="7430" y="39219"/>
                  </a:lnTo>
                  <a:lnTo>
                    <a:pt x="1226" y="77714"/>
                  </a:lnTo>
                  <a:lnTo>
                    <a:pt x="0" y="114488"/>
                  </a:lnTo>
                  <a:lnTo>
                    <a:pt x="669" y="130251"/>
                  </a:lnTo>
                  <a:lnTo>
                    <a:pt x="6944" y="146582"/>
                  </a:lnTo>
                  <a:lnTo>
                    <a:pt x="14971" y="160398"/>
                  </a:lnTo>
                  <a:lnTo>
                    <a:pt x="20464" y="165140"/>
                  </a:lnTo>
                  <a:lnTo>
                    <a:pt x="33621" y="170409"/>
                  </a:lnTo>
                  <a:lnTo>
                    <a:pt x="45938" y="170399"/>
                  </a:lnTo>
                  <a:lnTo>
                    <a:pt x="85234" y="158379"/>
                  </a:lnTo>
                  <a:lnTo>
                    <a:pt x="96804" y="152411"/>
                  </a:lnTo>
                  <a:lnTo>
                    <a:pt x="107826" y="143879"/>
                  </a:lnTo>
                  <a:lnTo>
                    <a:pt x="123948" y="120732"/>
                  </a:lnTo>
                  <a:lnTo>
                    <a:pt x="127535" y="106281"/>
                  </a:lnTo>
                  <a:lnTo>
                    <a:pt x="125306" y="92215"/>
                  </a:lnTo>
                  <a:lnTo>
                    <a:pt x="114135" y="67108"/>
                  </a:lnTo>
                  <a:lnTo>
                    <a:pt x="85072" y="38541"/>
                  </a:lnTo>
                  <a:lnTo>
                    <a:pt x="4732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52"/>
            <p:cNvSpPr/>
            <p:nvPr>
              <p:custDataLst>
                <p:tags r:id="rId24"/>
              </p:custDataLst>
            </p:nvPr>
          </p:nvSpPr>
          <p:spPr>
            <a:xfrm>
              <a:off x="7151688" y="3563938"/>
              <a:ext cx="7937" cy="230188"/>
            </a:xfrm>
            <a:custGeom>
              <a:avLst/>
              <a:gdLst/>
              <a:ahLst/>
              <a:cxnLst/>
              <a:rect l="0" t="0" r="0" b="0"/>
              <a:pathLst>
                <a:path w="7937" h="230188">
                  <a:moveTo>
                    <a:pt x="0" y="0"/>
                  </a:moveTo>
                  <a:lnTo>
                    <a:pt x="0" y="0"/>
                  </a:lnTo>
                  <a:lnTo>
                    <a:pt x="0" y="34296"/>
                  </a:lnTo>
                  <a:lnTo>
                    <a:pt x="0" y="70110"/>
                  </a:lnTo>
                  <a:lnTo>
                    <a:pt x="4212" y="107138"/>
                  </a:lnTo>
                  <a:lnTo>
                    <a:pt x="6833" y="142183"/>
                  </a:lnTo>
                  <a:lnTo>
                    <a:pt x="7718" y="176284"/>
                  </a:lnTo>
                  <a:lnTo>
                    <a:pt x="7936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53"/>
            <p:cNvSpPr/>
            <p:nvPr>
              <p:custDataLst>
                <p:tags r:id="rId25"/>
              </p:custDataLst>
            </p:nvPr>
          </p:nvSpPr>
          <p:spPr>
            <a:xfrm>
              <a:off x="6953250" y="3603625"/>
              <a:ext cx="71439" cy="158751"/>
            </a:xfrm>
            <a:custGeom>
              <a:avLst/>
              <a:gdLst/>
              <a:ahLst/>
              <a:cxnLst/>
              <a:rect l="0" t="0" r="0" b="0"/>
              <a:pathLst>
                <a:path w="71439" h="158751">
                  <a:moveTo>
                    <a:pt x="71438" y="0"/>
                  </a:moveTo>
                  <a:lnTo>
                    <a:pt x="71438" y="0"/>
                  </a:lnTo>
                  <a:lnTo>
                    <a:pt x="71438" y="4214"/>
                  </a:lnTo>
                  <a:lnTo>
                    <a:pt x="52002" y="42537"/>
                  </a:lnTo>
                  <a:lnTo>
                    <a:pt x="37216" y="82102"/>
                  </a:lnTo>
                  <a:lnTo>
                    <a:pt x="18032" y="118033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4"/>
            <p:cNvSpPr/>
            <p:nvPr>
              <p:custDataLst>
                <p:tags r:id="rId26"/>
              </p:custDataLst>
            </p:nvPr>
          </p:nvSpPr>
          <p:spPr>
            <a:xfrm>
              <a:off x="6897687" y="3611563"/>
              <a:ext cx="134939" cy="134938"/>
            </a:xfrm>
            <a:custGeom>
              <a:avLst/>
              <a:gdLst/>
              <a:ahLst/>
              <a:cxnLst/>
              <a:rect l="0" t="0" r="0" b="0"/>
              <a:pathLst>
                <a:path w="134939" h="134938">
                  <a:moveTo>
                    <a:pt x="0" y="0"/>
                  </a:moveTo>
                  <a:lnTo>
                    <a:pt x="0" y="0"/>
                  </a:lnTo>
                  <a:lnTo>
                    <a:pt x="34515" y="32162"/>
                  </a:lnTo>
                  <a:lnTo>
                    <a:pt x="65465" y="59144"/>
                  </a:lnTo>
                  <a:lnTo>
                    <a:pt x="97836" y="97164"/>
                  </a:lnTo>
                  <a:lnTo>
                    <a:pt x="134938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5"/>
            <p:cNvSpPr/>
            <p:nvPr>
              <p:custDataLst>
                <p:tags r:id="rId27"/>
              </p:custDataLst>
            </p:nvPr>
          </p:nvSpPr>
          <p:spPr>
            <a:xfrm>
              <a:off x="6651625" y="3757802"/>
              <a:ext cx="101758" cy="44262"/>
            </a:xfrm>
            <a:custGeom>
              <a:avLst/>
              <a:gdLst/>
              <a:ahLst/>
              <a:cxnLst/>
              <a:rect l="0" t="0" r="0" b="0"/>
              <a:pathLst>
                <a:path w="101758" h="44262">
                  <a:moveTo>
                    <a:pt x="87313" y="4573"/>
                  </a:moveTo>
                  <a:lnTo>
                    <a:pt x="87313" y="4573"/>
                  </a:lnTo>
                  <a:lnTo>
                    <a:pt x="91525" y="4573"/>
                  </a:lnTo>
                  <a:lnTo>
                    <a:pt x="95946" y="2221"/>
                  </a:lnTo>
                  <a:lnTo>
                    <a:pt x="98360" y="359"/>
                  </a:lnTo>
                  <a:lnTo>
                    <a:pt x="99968" y="0"/>
                  </a:lnTo>
                  <a:lnTo>
                    <a:pt x="101041" y="643"/>
                  </a:lnTo>
                  <a:lnTo>
                    <a:pt x="101757" y="1953"/>
                  </a:lnTo>
                  <a:lnTo>
                    <a:pt x="100469" y="3708"/>
                  </a:lnTo>
                  <a:lnTo>
                    <a:pt x="76752" y="19604"/>
                  </a:lnTo>
                  <a:lnTo>
                    <a:pt x="39342" y="31933"/>
                  </a:lnTo>
                  <a:lnTo>
                    <a:pt x="0" y="44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6"/>
            <p:cNvSpPr/>
            <p:nvPr>
              <p:custDataLst>
                <p:tags r:id="rId28"/>
              </p:custDataLst>
            </p:nvPr>
          </p:nvSpPr>
          <p:spPr>
            <a:xfrm>
              <a:off x="6669025" y="3787291"/>
              <a:ext cx="114546" cy="125897"/>
            </a:xfrm>
            <a:custGeom>
              <a:avLst/>
              <a:gdLst/>
              <a:ahLst/>
              <a:cxnLst/>
              <a:rect l="0" t="0" r="0" b="0"/>
              <a:pathLst>
                <a:path w="114546" h="125897">
                  <a:moveTo>
                    <a:pt x="14349" y="6834"/>
                  </a:moveTo>
                  <a:lnTo>
                    <a:pt x="14349" y="6834"/>
                  </a:lnTo>
                  <a:lnTo>
                    <a:pt x="18563" y="6834"/>
                  </a:lnTo>
                  <a:lnTo>
                    <a:pt x="19805" y="5952"/>
                  </a:lnTo>
                  <a:lnTo>
                    <a:pt x="20632" y="4482"/>
                  </a:lnTo>
                  <a:lnTo>
                    <a:pt x="21960" y="0"/>
                  </a:lnTo>
                  <a:lnTo>
                    <a:pt x="6192" y="12669"/>
                  </a:lnTo>
                  <a:lnTo>
                    <a:pt x="3620" y="13370"/>
                  </a:lnTo>
                  <a:lnTo>
                    <a:pt x="1905" y="14719"/>
                  </a:lnTo>
                  <a:lnTo>
                    <a:pt x="0" y="18570"/>
                  </a:lnTo>
                  <a:lnTo>
                    <a:pt x="373" y="19950"/>
                  </a:lnTo>
                  <a:lnTo>
                    <a:pt x="1503" y="20870"/>
                  </a:lnTo>
                  <a:lnTo>
                    <a:pt x="35055" y="33649"/>
                  </a:lnTo>
                  <a:lnTo>
                    <a:pt x="68196" y="50499"/>
                  </a:lnTo>
                  <a:lnTo>
                    <a:pt x="79733" y="54462"/>
                  </a:lnTo>
                  <a:lnTo>
                    <a:pt x="106854" y="76323"/>
                  </a:lnTo>
                  <a:lnTo>
                    <a:pt x="112788" y="86519"/>
                  </a:lnTo>
                  <a:lnTo>
                    <a:pt x="114371" y="91707"/>
                  </a:lnTo>
                  <a:lnTo>
                    <a:pt x="114545" y="96048"/>
                  </a:lnTo>
                  <a:lnTo>
                    <a:pt x="112386" y="103223"/>
                  </a:lnTo>
                  <a:lnTo>
                    <a:pt x="101998" y="116434"/>
                  </a:lnTo>
                  <a:lnTo>
                    <a:pt x="87994" y="121691"/>
                  </a:lnTo>
                  <a:lnTo>
                    <a:pt x="14349" y="125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57"/>
            <p:cNvSpPr/>
            <p:nvPr>
              <p:custDataLst>
                <p:tags r:id="rId29"/>
              </p:custDataLst>
            </p:nvPr>
          </p:nvSpPr>
          <p:spPr>
            <a:xfrm>
              <a:off x="6588124" y="3786187"/>
              <a:ext cx="7940" cy="134939"/>
            </a:xfrm>
            <a:custGeom>
              <a:avLst/>
              <a:gdLst/>
              <a:ahLst/>
              <a:cxnLst/>
              <a:rect l="0" t="0" r="0" b="0"/>
              <a:pathLst>
                <a:path w="7940" h="134939">
                  <a:moveTo>
                    <a:pt x="0" y="0"/>
                  </a:moveTo>
                  <a:lnTo>
                    <a:pt x="0" y="0"/>
                  </a:lnTo>
                  <a:lnTo>
                    <a:pt x="882" y="12675"/>
                  </a:lnTo>
                  <a:lnTo>
                    <a:pt x="6283" y="36867"/>
                  </a:lnTo>
                  <a:lnTo>
                    <a:pt x="7611" y="70881"/>
                  </a:lnTo>
                  <a:lnTo>
                    <a:pt x="7939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58"/>
            <p:cNvSpPr/>
            <p:nvPr>
              <p:custDataLst>
                <p:tags r:id="rId30"/>
              </p:custDataLst>
            </p:nvPr>
          </p:nvSpPr>
          <p:spPr>
            <a:xfrm>
              <a:off x="6461480" y="3794125"/>
              <a:ext cx="126645" cy="71269"/>
            </a:xfrm>
            <a:custGeom>
              <a:avLst/>
              <a:gdLst/>
              <a:ahLst/>
              <a:cxnLst/>
              <a:rect l="0" t="0" r="0" b="0"/>
              <a:pathLst>
                <a:path w="126645" h="71269">
                  <a:moveTo>
                    <a:pt x="15520" y="0"/>
                  </a:moveTo>
                  <a:lnTo>
                    <a:pt x="15520" y="0"/>
                  </a:lnTo>
                  <a:lnTo>
                    <a:pt x="11306" y="4213"/>
                  </a:lnTo>
                  <a:lnTo>
                    <a:pt x="9238" y="10986"/>
                  </a:lnTo>
                  <a:lnTo>
                    <a:pt x="5721" y="24716"/>
                  </a:lnTo>
                  <a:lnTo>
                    <a:pt x="845" y="40944"/>
                  </a:lnTo>
                  <a:lnTo>
                    <a:pt x="0" y="54073"/>
                  </a:lnTo>
                  <a:lnTo>
                    <a:pt x="2155" y="61662"/>
                  </a:lnTo>
                  <a:lnTo>
                    <a:pt x="3964" y="64920"/>
                  </a:lnTo>
                  <a:lnTo>
                    <a:pt x="6052" y="67092"/>
                  </a:lnTo>
                  <a:lnTo>
                    <a:pt x="10725" y="69506"/>
                  </a:lnTo>
                  <a:lnTo>
                    <a:pt x="37193" y="71268"/>
                  </a:lnTo>
                  <a:lnTo>
                    <a:pt x="71846" y="62781"/>
                  </a:lnTo>
                  <a:lnTo>
                    <a:pt x="126644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9"/>
            <p:cNvSpPr/>
            <p:nvPr>
              <p:custDataLst>
                <p:tags r:id="rId31"/>
              </p:custDataLst>
            </p:nvPr>
          </p:nvSpPr>
          <p:spPr>
            <a:xfrm>
              <a:off x="6254750" y="3762537"/>
              <a:ext cx="177485" cy="190339"/>
            </a:xfrm>
            <a:custGeom>
              <a:avLst/>
              <a:gdLst/>
              <a:ahLst/>
              <a:cxnLst/>
              <a:rect l="0" t="0" r="0" b="0"/>
              <a:pathLst>
                <a:path w="177485" h="190339">
                  <a:moveTo>
                    <a:pt x="0" y="23650"/>
                  </a:moveTo>
                  <a:lnTo>
                    <a:pt x="0" y="23650"/>
                  </a:lnTo>
                  <a:lnTo>
                    <a:pt x="27481" y="15016"/>
                  </a:lnTo>
                  <a:lnTo>
                    <a:pt x="31550" y="12603"/>
                  </a:lnTo>
                  <a:lnTo>
                    <a:pt x="66870" y="6059"/>
                  </a:lnTo>
                  <a:lnTo>
                    <a:pt x="101377" y="657"/>
                  </a:lnTo>
                  <a:lnTo>
                    <a:pt x="138075" y="0"/>
                  </a:lnTo>
                  <a:lnTo>
                    <a:pt x="149561" y="792"/>
                  </a:lnTo>
                  <a:lnTo>
                    <a:pt x="152624" y="2238"/>
                  </a:lnTo>
                  <a:lnTo>
                    <a:pt x="154667" y="4084"/>
                  </a:lnTo>
                  <a:lnTo>
                    <a:pt x="156934" y="8486"/>
                  </a:lnTo>
                  <a:lnTo>
                    <a:pt x="157539" y="10895"/>
                  </a:lnTo>
                  <a:lnTo>
                    <a:pt x="151156" y="18276"/>
                  </a:lnTo>
                  <a:lnTo>
                    <a:pt x="113791" y="46070"/>
                  </a:lnTo>
                  <a:lnTo>
                    <a:pt x="107900" y="53605"/>
                  </a:lnTo>
                  <a:lnTo>
                    <a:pt x="104584" y="62806"/>
                  </a:lnTo>
                  <a:lnTo>
                    <a:pt x="104118" y="65629"/>
                  </a:lnTo>
                  <a:lnTo>
                    <a:pt x="105572" y="68393"/>
                  </a:lnTo>
                  <a:lnTo>
                    <a:pt x="116044" y="76497"/>
                  </a:lnTo>
                  <a:lnTo>
                    <a:pt x="154599" y="100351"/>
                  </a:lnTo>
                  <a:lnTo>
                    <a:pt x="169722" y="109716"/>
                  </a:lnTo>
                  <a:lnTo>
                    <a:pt x="176267" y="118052"/>
                  </a:lnTo>
                  <a:lnTo>
                    <a:pt x="177484" y="122744"/>
                  </a:lnTo>
                  <a:lnTo>
                    <a:pt x="176482" y="132662"/>
                  </a:lnTo>
                  <a:lnTo>
                    <a:pt x="170962" y="148162"/>
                  </a:lnTo>
                  <a:lnTo>
                    <a:pt x="159179" y="158658"/>
                  </a:lnTo>
                  <a:lnTo>
                    <a:pt x="124574" y="178719"/>
                  </a:lnTo>
                  <a:lnTo>
                    <a:pt x="95250" y="190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60"/>
            <p:cNvSpPr/>
            <p:nvPr>
              <p:custDataLst>
                <p:tags r:id="rId32"/>
              </p:custDataLst>
            </p:nvPr>
          </p:nvSpPr>
          <p:spPr>
            <a:xfrm>
              <a:off x="6072188" y="3706813"/>
              <a:ext cx="706437" cy="39688"/>
            </a:xfrm>
            <a:custGeom>
              <a:avLst/>
              <a:gdLst/>
              <a:ahLst/>
              <a:cxnLst/>
              <a:rect l="0" t="0" r="0" b="0"/>
              <a:pathLst>
                <a:path w="706437" h="39688">
                  <a:moveTo>
                    <a:pt x="706436" y="0"/>
                  </a:moveTo>
                  <a:lnTo>
                    <a:pt x="706436" y="0"/>
                  </a:lnTo>
                  <a:lnTo>
                    <a:pt x="678182" y="6281"/>
                  </a:lnTo>
                  <a:lnTo>
                    <a:pt x="644606" y="7719"/>
                  </a:lnTo>
                  <a:lnTo>
                    <a:pt x="608021" y="7894"/>
                  </a:lnTo>
                  <a:lnTo>
                    <a:pt x="579380" y="7924"/>
                  </a:lnTo>
                  <a:lnTo>
                    <a:pt x="544437" y="10285"/>
                  </a:lnTo>
                  <a:lnTo>
                    <a:pt x="507918" y="14218"/>
                  </a:lnTo>
                  <a:lnTo>
                    <a:pt x="475331" y="15138"/>
                  </a:lnTo>
                  <a:lnTo>
                    <a:pt x="440270" y="15547"/>
                  </a:lnTo>
                  <a:lnTo>
                    <a:pt x="411164" y="15729"/>
                  </a:lnTo>
                  <a:lnTo>
                    <a:pt x="374944" y="15831"/>
                  </a:lnTo>
                  <a:lnTo>
                    <a:pt x="341869" y="15862"/>
                  </a:lnTo>
                  <a:lnTo>
                    <a:pt x="309727" y="15871"/>
                  </a:lnTo>
                  <a:lnTo>
                    <a:pt x="277860" y="15873"/>
                  </a:lnTo>
                  <a:lnTo>
                    <a:pt x="246076" y="18226"/>
                  </a:lnTo>
                  <a:lnTo>
                    <a:pt x="214315" y="22157"/>
                  </a:lnTo>
                  <a:lnTo>
                    <a:pt x="182563" y="23321"/>
                  </a:lnTo>
                  <a:lnTo>
                    <a:pt x="144442" y="27929"/>
                  </a:lnTo>
                  <a:lnTo>
                    <a:pt x="111099" y="30617"/>
                  </a:lnTo>
                  <a:lnTo>
                    <a:pt x="77505" y="31414"/>
                  </a:lnTo>
                  <a:lnTo>
                    <a:pt x="45208" y="35864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61"/>
            <p:cNvSpPr/>
            <p:nvPr>
              <p:custDataLst>
                <p:tags r:id="rId33"/>
              </p:custDataLst>
            </p:nvPr>
          </p:nvSpPr>
          <p:spPr>
            <a:xfrm>
              <a:off x="6541308" y="3540125"/>
              <a:ext cx="139523" cy="93472"/>
            </a:xfrm>
            <a:custGeom>
              <a:avLst/>
              <a:gdLst/>
              <a:ahLst/>
              <a:cxnLst/>
              <a:rect l="0" t="0" r="0" b="0"/>
              <a:pathLst>
                <a:path w="139523" h="93472">
                  <a:moveTo>
                    <a:pt x="38880" y="0"/>
                  </a:moveTo>
                  <a:lnTo>
                    <a:pt x="38880" y="0"/>
                  </a:lnTo>
                  <a:lnTo>
                    <a:pt x="8397" y="34697"/>
                  </a:lnTo>
                  <a:lnTo>
                    <a:pt x="1920" y="48008"/>
                  </a:lnTo>
                  <a:lnTo>
                    <a:pt x="0" y="65965"/>
                  </a:lnTo>
                  <a:lnTo>
                    <a:pt x="3258" y="71317"/>
                  </a:lnTo>
                  <a:lnTo>
                    <a:pt x="35026" y="89246"/>
                  </a:lnTo>
                  <a:lnTo>
                    <a:pt x="64392" y="93471"/>
                  </a:lnTo>
                  <a:lnTo>
                    <a:pt x="92593" y="90509"/>
                  </a:lnTo>
                  <a:lnTo>
                    <a:pt x="124063" y="76152"/>
                  </a:lnTo>
                  <a:lnTo>
                    <a:pt x="133477" y="69711"/>
                  </a:lnTo>
                  <a:lnTo>
                    <a:pt x="136340" y="65877"/>
                  </a:lnTo>
                  <a:lnTo>
                    <a:pt x="139522" y="56913"/>
                  </a:lnTo>
                  <a:lnTo>
                    <a:pt x="138606" y="52053"/>
                  </a:lnTo>
                  <a:lnTo>
                    <a:pt x="132885" y="41949"/>
                  </a:lnTo>
                  <a:lnTo>
                    <a:pt x="122111" y="33931"/>
                  </a:lnTo>
                  <a:lnTo>
                    <a:pt x="107621" y="28310"/>
                  </a:lnTo>
                  <a:lnTo>
                    <a:pt x="54755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2"/>
            <p:cNvSpPr/>
            <p:nvPr>
              <p:custDataLst>
                <p:tags r:id="rId34"/>
              </p:custDataLst>
            </p:nvPr>
          </p:nvSpPr>
          <p:spPr>
            <a:xfrm>
              <a:off x="6408498" y="3563938"/>
              <a:ext cx="127513" cy="90305"/>
            </a:xfrm>
            <a:custGeom>
              <a:avLst/>
              <a:gdLst/>
              <a:ahLst/>
              <a:cxnLst/>
              <a:rect l="0" t="0" r="0" b="0"/>
              <a:pathLst>
                <a:path w="127513" h="90305">
                  <a:moveTo>
                    <a:pt x="60564" y="0"/>
                  </a:moveTo>
                  <a:lnTo>
                    <a:pt x="60564" y="0"/>
                  </a:lnTo>
                  <a:lnTo>
                    <a:pt x="43295" y="10986"/>
                  </a:lnTo>
                  <a:lnTo>
                    <a:pt x="6970" y="49899"/>
                  </a:lnTo>
                  <a:lnTo>
                    <a:pt x="1466" y="62159"/>
                  </a:lnTo>
                  <a:lnTo>
                    <a:pt x="0" y="67897"/>
                  </a:lnTo>
                  <a:lnTo>
                    <a:pt x="721" y="76625"/>
                  </a:lnTo>
                  <a:lnTo>
                    <a:pt x="2148" y="80188"/>
                  </a:lnTo>
                  <a:lnTo>
                    <a:pt x="8437" y="86497"/>
                  </a:lnTo>
                  <a:lnTo>
                    <a:pt x="12583" y="89415"/>
                  </a:lnTo>
                  <a:lnTo>
                    <a:pt x="26598" y="90304"/>
                  </a:lnTo>
                  <a:lnTo>
                    <a:pt x="64340" y="83689"/>
                  </a:lnTo>
                  <a:lnTo>
                    <a:pt x="99430" y="73008"/>
                  </a:lnTo>
                  <a:lnTo>
                    <a:pt x="115761" y="64492"/>
                  </a:lnTo>
                  <a:lnTo>
                    <a:pt x="124783" y="54827"/>
                  </a:lnTo>
                  <a:lnTo>
                    <a:pt x="127191" y="49781"/>
                  </a:lnTo>
                  <a:lnTo>
                    <a:pt x="127512" y="39469"/>
                  </a:lnTo>
                  <a:lnTo>
                    <a:pt x="126362" y="34250"/>
                  </a:lnTo>
                  <a:lnTo>
                    <a:pt x="122951" y="29889"/>
                  </a:lnTo>
                  <a:lnTo>
                    <a:pt x="105507" y="19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3"/>
            <p:cNvSpPr/>
            <p:nvPr>
              <p:custDataLst>
                <p:tags r:id="rId35"/>
              </p:custDataLst>
            </p:nvPr>
          </p:nvSpPr>
          <p:spPr>
            <a:xfrm>
              <a:off x="6239528" y="3548109"/>
              <a:ext cx="171965" cy="166642"/>
            </a:xfrm>
            <a:custGeom>
              <a:avLst/>
              <a:gdLst/>
              <a:ahLst/>
              <a:cxnLst/>
              <a:rect l="0" t="0" r="0" b="0"/>
              <a:pathLst>
                <a:path w="171965" h="166642">
                  <a:moveTo>
                    <a:pt x="15222" y="15829"/>
                  </a:moveTo>
                  <a:lnTo>
                    <a:pt x="15222" y="15829"/>
                  </a:lnTo>
                  <a:lnTo>
                    <a:pt x="1553" y="8994"/>
                  </a:lnTo>
                  <a:lnTo>
                    <a:pt x="818" y="7744"/>
                  </a:lnTo>
                  <a:lnTo>
                    <a:pt x="0" y="4004"/>
                  </a:lnTo>
                  <a:lnTo>
                    <a:pt x="664" y="2654"/>
                  </a:lnTo>
                  <a:lnTo>
                    <a:pt x="1989" y="1754"/>
                  </a:lnTo>
                  <a:lnTo>
                    <a:pt x="3754" y="1153"/>
                  </a:lnTo>
                  <a:lnTo>
                    <a:pt x="41357" y="111"/>
                  </a:lnTo>
                  <a:lnTo>
                    <a:pt x="71472" y="0"/>
                  </a:lnTo>
                  <a:lnTo>
                    <a:pt x="106545" y="841"/>
                  </a:lnTo>
                  <a:lnTo>
                    <a:pt x="137837" y="8038"/>
                  </a:lnTo>
                  <a:lnTo>
                    <a:pt x="149816" y="16380"/>
                  </a:lnTo>
                  <a:lnTo>
                    <a:pt x="152576" y="18842"/>
                  </a:lnTo>
                  <a:lnTo>
                    <a:pt x="153534" y="21365"/>
                  </a:lnTo>
                  <a:lnTo>
                    <a:pt x="153291" y="23929"/>
                  </a:lnTo>
                  <a:lnTo>
                    <a:pt x="150669" y="29130"/>
                  </a:lnTo>
                  <a:lnTo>
                    <a:pt x="146564" y="34381"/>
                  </a:lnTo>
                  <a:lnTo>
                    <a:pt x="139449" y="37303"/>
                  </a:lnTo>
                  <a:lnTo>
                    <a:pt x="131288" y="39484"/>
                  </a:lnTo>
                  <a:lnTo>
                    <a:pt x="124721" y="43393"/>
                  </a:lnTo>
                  <a:lnTo>
                    <a:pt x="121214" y="48070"/>
                  </a:lnTo>
                  <a:lnTo>
                    <a:pt x="118963" y="54045"/>
                  </a:lnTo>
                  <a:lnTo>
                    <a:pt x="127001" y="63507"/>
                  </a:lnTo>
                  <a:lnTo>
                    <a:pt x="163811" y="93447"/>
                  </a:lnTo>
                  <a:lnTo>
                    <a:pt x="167197" y="96678"/>
                  </a:lnTo>
                  <a:lnTo>
                    <a:pt x="170961" y="104972"/>
                  </a:lnTo>
                  <a:lnTo>
                    <a:pt x="171964" y="109653"/>
                  </a:lnTo>
                  <a:lnTo>
                    <a:pt x="171752" y="113656"/>
                  </a:lnTo>
                  <a:lnTo>
                    <a:pt x="169163" y="120456"/>
                  </a:lnTo>
                  <a:lnTo>
                    <a:pt x="158534" y="133455"/>
                  </a:lnTo>
                  <a:lnTo>
                    <a:pt x="151530" y="138663"/>
                  </a:lnTo>
                  <a:lnTo>
                    <a:pt x="121840" y="148745"/>
                  </a:lnTo>
                  <a:lnTo>
                    <a:pt x="62847" y="1666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SMARTInkShape-Group26"/>
          <p:cNvGrpSpPr/>
          <p:nvPr/>
        </p:nvGrpSpPr>
        <p:grpSpPr>
          <a:xfrm>
            <a:off x="6723063" y="3127375"/>
            <a:ext cx="625020" cy="261938"/>
            <a:chOff x="6723063" y="3127375"/>
            <a:chExt cx="625020" cy="261938"/>
          </a:xfrm>
        </p:grpSpPr>
        <p:sp>
          <p:nvSpPr>
            <p:cNvPr id="191" name="SMARTInkShape-164"/>
            <p:cNvSpPr/>
            <p:nvPr>
              <p:custDataLst>
                <p:tags r:id="rId14"/>
              </p:custDataLst>
            </p:nvPr>
          </p:nvSpPr>
          <p:spPr>
            <a:xfrm>
              <a:off x="7155846" y="3127375"/>
              <a:ext cx="192237" cy="189663"/>
            </a:xfrm>
            <a:custGeom>
              <a:avLst/>
              <a:gdLst/>
              <a:ahLst/>
              <a:cxnLst/>
              <a:rect l="0" t="0" r="0" b="0"/>
              <a:pathLst>
                <a:path w="192237" h="189663">
                  <a:moveTo>
                    <a:pt x="11717" y="7938"/>
                  </a:moveTo>
                  <a:lnTo>
                    <a:pt x="11717" y="7938"/>
                  </a:lnTo>
                  <a:lnTo>
                    <a:pt x="11717" y="12151"/>
                  </a:lnTo>
                  <a:lnTo>
                    <a:pt x="12598" y="13392"/>
                  </a:lnTo>
                  <a:lnTo>
                    <a:pt x="14068" y="14220"/>
                  </a:lnTo>
                  <a:lnTo>
                    <a:pt x="15929" y="14772"/>
                  </a:lnTo>
                  <a:lnTo>
                    <a:pt x="17171" y="16903"/>
                  </a:lnTo>
                  <a:lnTo>
                    <a:pt x="18550" y="23975"/>
                  </a:lnTo>
                  <a:lnTo>
                    <a:pt x="9811" y="62031"/>
                  </a:lnTo>
                  <a:lnTo>
                    <a:pt x="0" y="98421"/>
                  </a:lnTo>
                  <a:lnTo>
                    <a:pt x="3150" y="124313"/>
                  </a:lnTo>
                  <a:lnTo>
                    <a:pt x="7321" y="137859"/>
                  </a:lnTo>
                  <a:lnTo>
                    <a:pt x="16818" y="149759"/>
                  </a:lnTo>
                  <a:lnTo>
                    <a:pt x="53909" y="180958"/>
                  </a:lnTo>
                  <a:lnTo>
                    <a:pt x="70745" y="186259"/>
                  </a:lnTo>
                  <a:lnTo>
                    <a:pt x="101869" y="189662"/>
                  </a:lnTo>
                  <a:lnTo>
                    <a:pt x="130458" y="183997"/>
                  </a:lnTo>
                  <a:lnTo>
                    <a:pt x="148421" y="176030"/>
                  </a:lnTo>
                  <a:lnTo>
                    <a:pt x="187386" y="141646"/>
                  </a:lnTo>
                  <a:lnTo>
                    <a:pt x="191215" y="128512"/>
                  </a:lnTo>
                  <a:lnTo>
                    <a:pt x="192236" y="120070"/>
                  </a:lnTo>
                  <a:lnTo>
                    <a:pt x="185246" y="91335"/>
                  </a:lnTo>
                  <a:lnTo>
                    <a:pt x="171655" y="61812"/>
                  </a:lnTo>
                  <a:lnTo>
                    <a:pt x="142041" y="27804"/>
                  </a:lnTo>
                  <a:lnTo>
                    <a:pt x="1069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5"/>
            <p:cNvSpPr/>
            <p:nvPr>
              <p:custDataLst>
                <p:tags r:id="rId15"/>
              </p:custDataLst>
            </p:nvPr>
          </p:nvSpPr>
          <p:spPr>
            <a:xfrm>
              <a:off x="6987559" y="3127375"/>
              <a:ext cx="120745" cy="164450"/>
            </a:xfrm>
            <a:custGeom>
              <a:avLst/>
              <a:gdLst/>
              <a:ahLst/>
              <a:cxnLst/>
              <a:rect l="0" t="0" r="0" b="0"/>
              <a:pathLst>
                <a:path w="120745" h="164450">
                  <a:moveTo>
                    <a:pt x="5378" y="0"/>
                  </a:moveTo>
                  <a:lnTo>
                    <a:pt x="5378" y="0"/>
                  </a:lnTo>
                  <a:lnTo>
                    <a:pt x="12212" y="0"/>
                  </a:lnTo>
                  <a:lnTo>
                    <a:pt x="8776" y="4214"/>
                  </a:lnTo>
                  <a:lnTo>
                    <a:pt x="5167" y="38004"/>
                  </a:lnTo>
                  <a:lnTo>
                    <a:pt x="122" y="69959"/>
                  </a:lnTo>
                  <a:lnTo>
                    <a:pt x="0" y="105200"/>
                  </a:lnTo>
                  <a:lnTo>
                    <a:pt x="12514" y="139353"/>
                  </a:lnTo>
                  <a:lnTo>
                    <a:pt x="19133" y="151011"/>
                  </a:lnTo>
                  <a:lnTo>
                    <a:pt x="27955" y="159132"/>
                  </a:lnTo>
                  <a:lnTo>
                    <a:pt x="37755" y="163330"/>
                  </a:lnTo>
                  <a:lnTo>
                    <a:pt x="42837" y="164449"/>
                  </a:lnTo>
                  <a:lnTo>
                    <a:pt x="62633" y="161810"/>
                  </a:lnTo>
                  <a:lnTo>
                    <a:pt x="76828" y="155443"/>
                  </a:lnTo>
                  <a:lnTo>
                    <a:pt x="110816" y="124663"/>
                  </a:lnTo>
                  <a:lnTo>
                    <a:pt x="113976" y="116848"/>
                  </a:lnTo>
                  <a:lnTo>
                    <a:pt x="120744" y="86857"/>
                  </a:lnTo>
                  <a:lnTo>
                    <a:pt x="118975" y="75057"/>
                  </a:lnTo>
                  <a:lnTo>
                    <a:pt x="108808" y="58497"/>
                  </a:lnTo>
                  <a:lnTo>
                    <a:pt x="95025" y="43436"/>
                  </a:lnTo>
                  <a:lnTo>
                    <a:pt x="5300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66"/>
            <p:cNvSpPr/>
            <p:nvPr>
              <p:custDataLst>
                <p:tags r:id="rId16"/>
              </p:custDataLst>
            </p:nvPr>
          </p:nvSpPr>
          <p:spPr>
            <a:xfrm>
              <a:off x="6866293" y="3127375"/>
              <a:ext cx="15521" cy="198439"/>
            </a:xfrm>
            <a:custGeom>
              <a:avLst/>
              <a:gdLst/>
              <a:ahLst/>
              <a:cxnLst/>
              <a:rect l="0" t="0" r="0" b="0"/>
              <a:pathLst>
                <a:path w="15521" h="198439">
                  <a:moveTo>
                    <a:pt x="15520" y="0"/>
                  </a:moveTo>
                  <a:lnTo>
                    <a:pt x="15520" y="0"/>
                  </a:lnTo>
                  <a:lnTo>
                    <a:pt x="14637" y="8101"/>
                  </a:lnTo>
                  <a:lnTo>
                    <a:pt x="9237" y="38053"/>
                  </a:lnTo>
                  <a:lnTo>
                    <a:pt x="5721" y="70953"/>
                  </a:lnTo>
                  <a:lnTo>
                    <a:pt x="1445" y="103044"/>
                  </a:lnTo>
                  <a:lnTo>
                    <a:pt x="0" y="137065"/>
                  </a:lnTo>
                  <a:lnTo>
                    <a:pt x="2043" y="174905"/>
                  </a:lnTo>
                  <a:lnTo>
                    <a:pt x="7581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67"/>
            <p:cNvSpPr/>
            <p:nvPr>
              <p:custDataLst>
                <p:tags r:id="rId17"/>
              </p:custDataLst>
            </p:nvPr>
          </p:nvSpPr>
          <p:spPr>
            <a:xfrm>
              <a:off x="6723063" y="3143250"/>
              <a:ext cx="103187" cy="246063"/>
            </a:xfrm>
            <a:custGeom>
              <a:avLst/>
              <a:gdLst/>
              <a:ahLst/>
              <a:cxnLst/>
              <a:rect l="0" t="0" r="0" b="0"/>
              <a:pathLst>
                <a:path w="103187" h="246063">
                  <a:moveTo>
                    <a:pt x="103186" y="0"/>
                  </a:moveTo>
                  <a:lnTo>
                    <a:pt x="103186" y="0"/>
                  </a:lnTo>
                  <a:lnTo>
                    <a:pt x="100835" y="25903"/>
                  </a:lnTo>
                  <a:lnTo>
                    <a:pt x="92139" y="60189"/>
                  </a:lnTo>
                  <a:lnTo>
                    <a:pt x="76961" y="98821"/>
                  </a:lnTo>
                  <a:lnTo>
                    <a:pt x="57732" y="138289"/>
                  </a:lnTo>
                  <a:lnTo>
                    <a:pt x="40320" y="173324"/>
                  </a:lnTo>
                  <a:lnTo>
                    <a:pt x="19937" y="210191"/>
                  </a:lnTo>
                  <a:lnTo>
                    <a:pt x="15916" y="218654"/>
                  </a:lnTo>
                  <a:lnTo>
                    <a:pt x="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68"/>
            <p:cNvSpPr/>
            <p:nvPr>
              <p:custDataLst>
                <p:tags r:id="rId18"/>
              </p:custDataLst>
            </p:nvPr>
          </p:nvSpPr>
          <p:spPr>
            <a:xfrm>
              <a:off x="6723063" y="3159125"/>
              <a:ext cx="87313" cy="142876"/>
            </a:xfrm>
            <a:custGeom>
              <a:avLst/>
              <a:gdLst/>
              <a:ahLst/>
              <a:cxnLst/>
              <a:rect l="0" t="0" r="0" b="0"/>
              <a:pathLst>
                <a:path w="87313" h="142876">
                  <a:moveTo>
                    <a:pt x="0" y="0"/>
                  </a:moveTo>
                  <a:lnTo>
                    <a:pt x="0" y="0"/>
                  </a:lnTo>
                  <a:lnTo>
                    <a:pt x="10910" y="11792"/>
                  </a:lnTo>
                  <a:lnTo>
                    <a:pt x="30501" y="48934"/>
                  </a:lnTo>
                  <a:lnTo>
                    <a:pt x="45695" y="82030"/>
                  </a:lnTo>
                  <a:lnTo>
                    <a:pt x="8731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69"/>
            <p:cNvSpPr/>
            <p:nvPr>
              <p:custDataLst>
                <p:tags r:id="rId19"/>
              </p:custDataLst>
            </p:nvPr>
          </p:nvSpPr>
          <p:spPr>
            <a:xfrm>
              <a:off x="6977063" y="3143250"/>
              <a:ext cx="7938" cy="47614"/>
            </a:xfrm>
            <a:custGeom>
              <a:avLst/>
              <a:gdLst/>
              <a:ahLst/>
              <a:cxnLst/>
              <a:rect l="0" t="0" r="0" b="0"/>
              <a:pathLst>
                <a:path w="7938" h="47614">
                  <a:moveTo>
                    <a:pt x="0" y="0"/>
                  </a:moveTo>
                  <a:lnTo>
                    <a:pt x="0" y="0"/>
                  </a:lnTo>
                  <a:lnTo>
                    <a:pt x="0" y="15262"/>
                  </a:lnTo>
                  <a:lnTo>
                    <a:pt x="2351" y="22364"/>
                  </a:lnTo>
                  <a:lnTo>
                    <a:pt x="5454" y="28460"/>
                  </a:lnTo>
                  <a:lnTo>
                    <a:pt x="6833" y="34110"/>
                  </a:lnTo>
                  <a:lnTo>
                    <a:pt x="6319" y="36851"/>
                  </a:lnTo>
                  <a:lnTo>
                    <a:pt x="8" y="47613"/>
                  </a:lnTo>
                  <a:lnTo>
                    <a:pt x="7937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27"/>
          <p:cNvGrpSpPr/>
          <p:nvPr/>
        </p:nvGrpSpPr>
        <p:grpSpPr>
          <a:xfrm>
            <a:off x="5746750" y="3008312"/>
            <a:ext cx="1158876" cy="444502"/>
            <a:chOff x="5746750" y="3008312"/>
            <a:chExt cx="1158876" cy="444502"/>
          </a:xfrm>
        </p:grpSpPr>
        <p:sp>
          <p:nvSpPr>
            <p:cNvPr id="198" name="SMARTInkShape-170"/>
            <p:cNvSpPr/>
            <p:nvPr>
              <p:custDataLst>
                <p:tags r:id="rId1"/>
              </p:custDataLst>
            </p:nvPr>
          </p:nvSpPr>
          <p:spPr>
            <a:xfrm>
              <a:off x="6842125" y="3262313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63500" y="0"/>
                  </a:moveTo>
                  <a:lnTo>
                    <a:pt x="635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1"/>
            <p:cNvSpPr/>
            <p:nvPr>
              <p:custDataLst>
                <p:tags r:id="rId2"/>
              </p:custDataLst>
            </p:nvPr>
          </p:nvSpPr>
          <p:spPr>
            <a:xfrm>
              <a:off x="6802437" y="3190875"/>
              <a:ext cx="95251" cy="7938"/>
            </a:xfrm>
            <a:custGeom>
              <a:avLst/>
              <a:gdLst/>
              <a:ahLst/>
              <a:cxnLst/>
              <a:rect l="0" t="0" r="0" b="0"/>
              <a:pathLst>
                <a:path w="95251" h="7938">
                  <a:moveTo>
                    <a:pt x="95250" y="0"/>
                  </a:moveTo>
                  <a:lnTo>
                    <a:pt x="95250" y="0"/>
                  </a:lnTo>
                  <a:lnTo>
                    <a:pt x="91037" y="4214"/>
                  </a:lnTo>
                  <a:lnTo>
                    <a:pt x="75775" y="6834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72"/>
            <p:cNvSpPr/>
            <p:nvPr>
              <p:custDataLst>
                <p:tags r:id="rId3"/>
              </p:custDataLst>
            </p:nvPr>
          </p:nvSpPr>
          <p:spPr>
            <a:xfrm>
              <a:off x="6405563" y="3278188"/>
              <a:ext cx="31751" cy="166688"/>
            </a:xfrm>
            <a:custGeom>
              <a:avLst/>
              <a:gdLst/>
              <a:ahLst/>
              <a:cxnLst/>
              <a:rect l="0" t="0" r="0" b="0"/>
              <a:pathLst>
                <a:path w="31751" h="166688">
                  <a:moveTo>
                    <a:pt x="0" y="0"/>
                  </a:moveTo>
                  <a:lnTo>
                    <a:pt x="0" y="0"/>
                  </a:lnTo>
                  <a:lnTo>
                    <a:pt x="11047" y="35764"/>
                  </a:lnTo>
                  <a:lnTo>
                    <a:pt x="15802" y="68865"/>
                  </a:lnTo>
                  <a:lnTo>
                    <a:pt x="26797" y="108282"/>
                  </a:lnTo>
                  <a:lnTo>
                    <a:pt x="3175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3"/>
            <p:cNvSpPr/>
            <p:nvPr>
              <p:custDataLst>
                <p:tags r:id="rId4"/>
              </p:custDataLst>
            </p:nvPr>
          </p:nvSpPr>
          <p:spPr>
            <a:xfrm>
              <a:off x="6233059" y="3349625"/>
              <a:ext cx="148692" cy="87313"/>
            </a:xfrm>
            <a:custGeom>
              <a:avLst/>
              <a:gdLst/>
              <a:ahLst/>
              <a:cxnLst/>
              <a:rect l="0" t="0" r="0" b="0"/>
              <a:pathLst>
                <a:path w="148692" h="87313">
                  <a:moveTo>
                    <a:pt x="77254" y="0"/>
                  </a:moveTo>
                  <a:lnTo>
                    <a:pt x="77254" y="0"/>
                  </a:lnTo>
                  <a:lnTo>
                    <a:pt x="64579" y="5455"/>
                  </a:lnTo>
                  <a:lnTo>
                    <a:pt x="49294" y="8966"/>
                  </a:lnTo>
                  <a:lnTo>
                    <a:pt x="23224" y="25061"/>
                  </a:lnTo>
                  <a:lnTo>
                    <a:pt x="2653" y="44098"/>
                  </a:lnTo>
                  <a:lnTo>
                    <a:pt x="0" y="49879"/>
                  </a:lnTo>
                  <a:lnTo>
                    <a:pt x="175" y="52656"/>
                  </a:lnTo>
                  <a:lnTo>
                    <a:pt x="2720" y="58092"/>
                  </a:lnTo>
                  <a:lnTo>
                    <a:pt x="13326" y="66111"/>
                  </a:lnTo>
                  <a:lnTo>
                    <a:pt x="27640" y="69859"/>
                  </a:lnTo>
                  <a:lnTo>
                    <a:pt x="47266" y="66756"/>
                  </a:lnTo>
                  <a:lnTo>
                    <a:pt x="61411" y="60251"/>
                  </a:lnTo>
                  <a:lnTo>
                    <a:pt x="79669" y="44926"/>
                  </a:lnTo>
                  <a:lnTo>
                    <a:pt x="82737" y="39664"/>
                  </a:lnTo>
                  <a:lnTo>
                    <a:pt x="83555" y="37026"/>
                  </a:lnTo>
                  <a:lnTo>
                    <a:pt x="83218" y="34385"/>
                  </a:lnTo>
                  <a:lnTo>
                    <a:pt x="78213" y="25379"/>
                  </a:lnTo>
                  <a:lnTo>
                    <a:pt x="75328" y="24509"/>
                  </a:lnTo>
                  <a:lnTo>
                    <a:pt x="70504" y="23950"/>
                  </a:lnTo>
                  <a:lnTo>
                    <a:pt x="70108" y="24786"/>
                  </a:lnTo>
                  <a:lnTo>
                    <a:pt x="69668" y="28067"/>
                  </a:lnTo>
                  <a:lnTo>
                    <a:pt x="71823" y="32465"/>
                  </a:lnTo>
                  <a:lnTo>
                    <a:pt x="100032" y="70045"/>
                  </a:lnTo>
                  <a:lnTo>
                    <a:pt x="107368" y="75228"/>
                  </a:lnTo>
                  <a:lnTo>
                    <a:pt x="148691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4"/>
            <p:cNvSpPr/>
            <p:nvPr>
              <p:custDataLst>
                <p:tags r:id="rId5"/>
              </p:custDataLst>
            </p:nvPr>
          </p:nvSpPr>
          <p:spPr>
            <a:xfrm>
              <a:off x="6183312" y="3270250"/>
              <a:ext cx="31752" cy="174626"/>
            </a:xfrm>
            <a:custGeom>
              <a:avLst/>
              <a:gdLst/>
              <a:ahLst/>
              <a:cxnLst/>
              <a:rect l="0" t="0" r="0" b="0"/>
              <a:pathLst>
                <a:path w="31752" h="17462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0910" y="27976"/>
                  </a:lnTo>
                  <a:lnTo>
                    <a:pt x="15286" y="60128"/>
                  </a:lnTo>
                  <a:lnTo>
                    <a:pt x="20894" y="92389"/>
                  </a:lnTo>
                  <a:lnTo>
                    <a:pt x="23236" y="127839"/>
                  </a:lnTo>
                  <a:lnTo>
                    <a:pt x="24619" y="153569"/>
                  </a:lnTo>
                  <a:lnTo>
                    <a:pt x="31751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5"/>
            <p:cNvSpPr/>
            <p:nvPr>
              <p:custDataLst>
                <p:tags r:id="rId6"/>
              </p:custDataLst>
            </p:nvPr>
          </p:nvSpPr>
          <p:spPr>
            <a:xfrm>
              <a:off x="6049125" y="3365500"/>
              <a:ext cx="109390" cy="78783"/>
            </a:xfrm>
            <a:custGeom>
              <a:avLst/>
              <a:gdLst/>
              <a:ahLst/>
              <a:cxnLst/>
              <a:rect l="0" t="0" r="0" b="0"/>
              <a:pathLst>
                <a:path w="109390" h="78783">
                  <a:moveTo>
                    <a:pt x="23063" y="7938"/>
                  </a:moveTo>
                  <a:lnTo>
                    <a:pt x="23063" y="7938"/>
                  </a:lnTo>
                  <a:lnTo>
                    <a:pt x="4950" y="26931"/>
                  </a:lnTo>
                  <a:lnTo>
                    <a:pt x="1783" y="33430"/>
                  </a:lnTo>
                  <a:lnTo>
                    <a:pt x="0" y="46261"/>
                  </a:lnTo>
                  <a:lnTo>
                    <a:pt x="4287" y="56132"/>
                  </a:lnTo>
                  <a:lnTo>
                    <a:pt x="12072" y="65517"/>
                  </a:lnTo>
                  <a:lnTo>
                    <a:pt x="21411" y="72628"/>
                  </a:lnTo>
                  <a:lnTo>
                    <a:pt x="31442" y="76376"/>
                  </a:lnTo>
                  <a:lnTo>
                    <a:pt x="60681" y="78782"/>
                  </a:lnTo>
                  <a:lnTo>
                    <a:pt x="75353" y="74408"/>
                  </a:lnTo>
                  <a:lnTo>
                    <a:pt x="99145" y="61441"/>
                  </a:lnTo>
                  <a:lnTo>
                    <a:pt x="102889" y="57717"/>
                  </a:lnTo>
                  <a:lnTo>
                    <a:pt x="107048" y="48876"/>
                  </a:lnTo>
                  <a:lnTo>
                    <a:pt x="109389" y="33983"/>
                  </a:lnTo>
                  <a:lnTo>
                    <a:pt x="105233" y="23629"/>
                  </a:lnTo>
                  <a:lnTo>
                    <a:pt x="101655" y="18398"/>
                  </a:lnTo>
                  <a:lnTo>
                    <a:pt x="97506" y="14911"/>
                  </a:lnTo>
                  <a:lnTo>
                    <a:pt x="62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6"/>
            <p:cNvSpPr/>
            <p:nvPr>
              <p:custDataLst>
                <p:tags r:id="rId7"/>
              </p:custDataLst>
            </p:nvPr>
          </p:nvSpPr>
          <p:spPr>
            <a:xfrm>
              <a:off x="5889625" y="3325813"/>
              <a:ext cx="174626" cy="55563"/>
            </a:xfrm>
            <a:custGeom>
              <a:avLst/>
              <a:gdLst/>
              <a:ahLst/>
              <a:cxnLst/>
              <a:rect l="0" t="0" r="0" b="0"/>
              <a:pathLst>
                <a:path w="174626" h="55563">
                  <a:moveTo>
                    <a:pt x="174625" y="0"/>
                  </a:moveTo>
                  <a:lnTo>
                    <a:pt x="174625" y="0"/>
                  </a:lnTo>
                  <a:lnTo>
                    <a:pt x="170411" y="0"/>
                  </a:lnTo>
                  <a:lnTo>
                    <a:pt x="165991" y="2351"/>
                  </a:lnTo>
                  <a:lnTo>
                    <a:pt x="159322" y="6337"/>
                  </a:lnTo>
                  <a:lnTo>
                    <a:pt x="126030" y="18658"/>
                  </a:lnTo>
                  <a:lnTo>
                    <a:pt x="89536" y="29415"/>
                  </a:lnTo>
                  <a:lnTo>
                    <a:pt x="53928" y="37779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7"/>
            <p:cNvSpPr/>
            <p:nvPr>
              <p:custDataLst>
                <p:tags r:id="rId8"/>
              </p:custDataLst>
            </p:nvPr>
          </p:nvSpPr>
          <p:spPr>
            <a:xfrm>
              <a:off x="5972724" y="3278188"/>
              <a:ext cx="20089" cy="174626"/>
            </a:xfrm>
            <a:custGeom>
              <a:avLst/>
              <a:gdLst/>
              <a:ahLst/>
              <a:cxnLst/>
              <a:rect l="0" t="0" r="0" b="0"/>
              <a:pathLst>
                <a:path w="20089" h="174626">
                  <a:moveTo>
                    <a:pt x="4214" y="0"/>
                  </a:moveTo>
                  <a:lnTo>
                    <a:pt x="4214" y="0"/>
                  </a:lnTo>
                  <a:lnTo>
                    <a:pt x="0" y="4214"/>
                  </a:lnTo>
                  <a:lnTo>
                    <a:pt x="283" y="13337"/>
                  </a:lnTo>
                  <a:lnTo>
                    <a:pt x="3696" y="52908"/>
                  </a:lnTo>
                  <a:lnTo>
                    <a:pt x="8359" y="92395"/>
                  </a:lnTo>
                  <a:lnTo>
                    <a:pt x="20088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78"/>
            <p:cNvSpPr/>
            <p:nvPr>
              <p:custDataLst>
                <p:tags r:id="rId9"/>
              </p:custDataLst>
            </p:nvPr>
          </p:nvSpPr>
          <p:spPr>
            <a:xfrm>
              <a:off x="5746750" y="3222625"/>
              <a:ext cx="936625" cy="39689"/>
            </a:xfrm>
            <a:custGeom>
              <a:avLst/>
              <a:gdLst/>
              <a:ahLst/>
              <a:cxnLst/>
              <a:rect l="0" t="0" r="0" b="0"/>
              <a:pathLst>
                <a:path w="936625" h="39689">
                  <a:moveTo>
                    <a:pt x="936624" y="15875"/>
                  </a:moveTo>
                  <a:lnTo>
                    <a:pt x="936624" y="15875"/>
                  </a:lnTo>
                  <a:lnTo>
                    <a:pt x="902088" y="9592"/>
                  </a:lnTo>
                  <a:lnTo>
                    <a:pt x="862501" y="8156"/>
                  </a:lnTo>
                  <a:lnTo>
                    <a:pt x="832739" y="8002"/>
                  </a:lnTo>
                  <a:lnTo>
                    <a:pt x="793837" y="7075"/>
                  </a:lnTo>
                  <a:lnTo>
                    <a:pt x="763495" y="2488"/>
                  </a:lnTo>
                  <a:lnTo>
                    <a:pt x="724438" y="491"/>
                  </a:lnTo>
                  <a:lnTo>
                    <a:pt x="686769" y="97"/>
                  </a:lnTo>
                  <a:lnTo>
                    <a:pt x="655827" y="29"/>
                  </a:lnTo>
                  <a:lnTo>
                    <a:pt x="624314" y="9"/>
                  </a:lnTo>
                  <a:lnTo>
                    <a:pt x="592636" y="2"/>
                  </a:lnTo>
                  <a:lnTo>
                    <a:pt x="556694" y="1"/>
                  </a:lnTo>
                  <a:lnTo>
                    <a:pt x="518116" y="0"/>
                  </a:lnTo>
                  <a:lnTo>
                    <a:pt x="482972" y="4214"/>
                  </a:lnTo>
                  <a:lnTo>
                    <a:pt x="446001" y="6834"/>
                  </a:lnTo>
                  <a:lnTo>
                    <a:pt x="407118" y="7610"/>
                  </a:lnTo>
                  <a:lnTo>
                    <a:pt x="367671" y="7840"/>
                  </a:lnTo>
                  <a:lnTo>
                    <a:pt x="332267" y="7909"/>
                  </a:lnTo>
                  <a:lnTo>
                    <a:pt x="295221" y="7929"/>
                  </a:lnTo>
                  <a:lnTo>
                    <a:pt x="256316" y="7935"/>
                  </a:lnTo>
                  <a:lnTo>
                    <a:pt x="221074" y="12150"/>
                  </a:lnTo>
                  <a:lnTo>
                    <a:pt x="188289" y="14771"/>
                  </a:lnTo>
                  <a:lnTo>
                    <a:pt x="156233" y="19761"/>
                  </a:lnTo>
                  <a:lnTo>
                    <a:pt x="127939" y="24364"/>
                  </a:lnTo>
                  <a:lnTo>
                    <a:pt x="96549" y="28467"/>
                  </a:lnTo>
                  <a:lnTo>
                    <a:pt x="67899" y="30291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79"/>
            <p:cNvSpPr/>
            <p:nvPr>
              <p:custDataLst>
                <p:tags r:id="rId10"/>
              </p:custDataLst>
            </p:nvPr>
          </p:nvSpPr>
          <p:spPr>
            <a:xfrm>
              <a:off x="6302375" y="3043971"/>
              <a:ext cx="212608" cy="122526"/>
            </a:xfrm>
            <a:custGeom>
              <a:avLst/>
              <a:gdLst/>
              <a:ahLst/>
              <a:cxnLst/>
              <a:rect l="0" t="0" r="0" b="0"/>
              <a:pathLst>
                <a:path w="212608" h="122526">
                  <a:moveTo>
                    <a:pt x="0" y="51654"/>
                  </a:moveTo>
                  <a:lnTo>
                    <a:pt x="0" y="51654"/>
                  </a:lnTo>
                  <a:lnTo>
                    <a:pt x="0" y="55868"/>
                  </a:lnTo>
                  <a:lnTo>
                    <a:pt x="19434" y="93374"/>
                  </a:lnTo>
                  <a:lnTo>
                    <a:pt x="21867" y="101358"/>
                  </a:lnTo>
                  <a:lnTo>
                    <a:pt x="22515" y="105957"/>
                  </a:lnTo>
                  <a:lnTo>
                    <a:pt x="20884" y="113418"/>
                  </a:lnTo>
                  <a:lnTo>
                    <a:pt x="19213" y="116642"/>
                  </a:lnTo>
                  <a:lnTo>
                    <a:pt x="17219" y="118792"/>
                  </a:lnTo>
                  <a:lnTo>
                    <a:pt x="9333" y="122525"/>
                  </a:lnTo>
                  <a:lnTo>
                    <a:pt x="4137" y="114496"/>
                  </a:lnTo>
                  <a:lnTo>
                    <a:pt x="1226" y="100946"/>
                  </a:lnTo>
                  <a:lnTo>
                    <a:pt x="8795" y="66703"/>
                  </a:lnTo>
                  <a:lnTo>
                    <a:pt x="14492" y="52169"/>
                  </a:lnTo>
                  <a:lnTo>
                    <a:pt x="27617" y="34952"/>
                  </a:lnTo>
                  <a:lnTo>
                    <a:pt x="37556" y="27180"/>
                  </a:lnTo>
                  <a:lnTo>
                    <a:pt x="47853" y="23138"/>
                  </a:lnTo>
                  <a:lnTo>
                    <a:pt x="53068" y="22060"/>
                  </a:lnTo>
                  <a:lnTo>
                    <a:pt x="73050" y="24756"/>
                  </a:lnTo>
                  <a:lnTo>
                    <a:pt x="111809" y="41200"/>
                  </a:lnTo>
                  <a:lnTo>
                    <a:pt x="134549" y="49328"/>
                  </a:lnTo>
                  <a:lnTo>
                    <a:pt x="156027" y="51195"/>
                  </a:lnTo>
                  <a:lnTo>
                    <a:pt x="171957" y="47304"/>
                  </a:lnTo>
                  <a:lnTo>
                    <a:pt x="196083" y="29272"/>
                  </a:lnTo>
                  <a:lnTo>
                    <a:pt x="202682" y="22304"/>
                  </a:lnTo>
                  <a:lnTo>
                    <a:pt x="212607" y="6784"/>
                  </a:lnTo>
                  <a:lnTo>
                    <a:pt x="212293" y="4983"/>
                  </a:lnTo>
                  <a:lnTo>
                    <a:pt x="209594" y="632"/>
                  </a:lnTo>
                  <a:lnTo>
                    <a:pt x="207638" y="0"/>
                  </a:lnTo>
                  <a:lnTo>
                    <a:pt x="205454" y="461"/>
                  </a:lnTo>
                  <a:lnTo>
                    <a:pt x="198163" y="5324"/>
                  </a:lnTo>
                  <a:lnTo>
                    <a:pt x="191261" y="9896"/>
                  </a:lnTo>
                  <a:lnTo>
                    <a:pt x="167621" y="22370"/>
                  </a:lnTo>
                  <a:lnTo>
                    <a:pt x="157400" y="32465"/>
                  </a:lnTo>
                  <a:lnTo>
                    <a:pt x="146005" y="55801"/>
                  </a:lnTo>
                  <a:lnTo>
                    <a:pt x="144962" y="59710"/>
                  </a:lnTo>
                  <a:lnTo>
                    <a:pt x="146154" y="68758"/>
                  </a:lnTo>
                  <a:lnTo>
                    <a:pt x="147707" y="73640"/>
                  </a:lnTo>
                  <a:lnTo>
                    <a:pt x="154135" y="81417"/>
                  </a:lnTo>
                  <a:lnTo>
                    <a:pt x="190500" y="107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80"/>
            <p:cNvSpPr/>
            <p:nvPr>
              <p:custDataLst>
                <p:tags r:id="rId11"/>
              </p:custDataLst>
            </p:nvPr>
          </p:nvSpPr>
          <p:spPr>
            <a:xfrm>
              <a:off x="6129767" y="3056264"/>
              <a:ext cx="123242" cy="121709"/>
            </a:xfrm>
            <a:custGeom>
              <a:avLst/>
              <a:gdLst/>
              <a:ahLst/>
              <a:cxnLst/>
              <a:rect l="0" t="0" r="0" b="0"/>
              <a:pathLst>
                <a:path w="123242" h="121709">
                  <a:moveTo>
                    <a:pt x="61483" y="7611"/>
                  </a:moveTo>
                  <a:lnTo>
                    <a:pt x="61483" y="7611"/>
                  </a:lnTo>
                  <a:lnTo>
                    <a:pt x="61483" y="777"/>
                  </a:lnTo>
                  <a:lnTo>
                    <a:pt x="60601" y="409"/>
                  </a:lnTo>
                  <a:lnTo>
                    <a:pt x="57269" y="0"/>
                  </a:lnTo>
                  <a:lnTo>
                    <a:pt x="31775" y="10750"/>
                  </a:lnTo>
                  <a:lnTo>
                    <a:pt x="16326" y="22554"/>
                  </a:lnTo>
                  <a:lnTo>
                    <a:pt x="4789" y="37223"/>
                  </a:lnTo>
                  <a:lnTo>
                    <a:pt x="0" y="56954"/>
                  </a:lnTo>
                  <a:lnTo>
                    <a:pt x="2795" y="79558"/>
                  </a:lnTo>
                  <a:lnTo>
                    <a:pt x="9208" y="98798"/>
                  </a:lnTo>
                  <a:lnTo>
                    <a:pt x="16495" y="107817"/>
                  </a:lnTo>
                  <a:lnTo>
                    <a:pt x="35545" y="120793"/>
                  </a:lnTo>
                  <a:lnTo>
                    <a:pt x="48191" y="121708"/>
                  </a:lnTo>
                  <a:lnTo>
                    <a:pt x="77868" y="115109"/>
                  </a:lnTo>
                  <a:lnTo>
                    <a:pt x="97108" y="103648"/>
                  </a:lnTo>
                  <a:lnTo>
                    <a:pt x="113074" y="89428"/>
                  </a:lnTo>
                  <a:lnTo>
                    <a:pt x="119102" y="80428"/>
                  </a:lnTo>
                  <a:lnTo>
                    <a:pt x="123241" y="65444"/>
                  </a:lnTo>
                  <a:lnTo>
                    <a:pt x="121856" y="55069"/>
                  </a:lnTo>
                  <a:lnTo>
                    <a:pt x="113782" y="34036"/>
                  </a:lnTo>
                  <a:lnTo>
                    <a:pt x="104130" y="25823"/>
                  </a:lnTo>
                  <a:lnTo>
                    <a:pt x="88524" y="18593"/>
                  </a:lnTo>
                  <a:lnTo>
                    <a:pt x="53545" y="7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81"/>
            <p:cNvSpPr/>
            <p:nvPr>
              <p:custDataLst>
                <p:tags r:id="rId12"/>
              </p:custDataLst>
            </p:nvPr>
          </p:nvSpPr>
          <p:spPr>
            <a:xfrm>
              <a:off x="5969515" y="3025618"/>
              <a:ext cx="102674" cy="165258"/>
            </a:xfrm>
            <a:custGeom>
              <a:avLst/>
              <a:gdLst/>
              <a:ahLst/>
              <a:cxnLst/>
              <a:rect l="0" t="0" r="0" b="0"/>
              <a:pathLst>
                <a:path w="102674" h="165258">
                  <a:moveTo>
                    <a:pt x="102673" y="14445"/>
                  </a:moveTo>
                  <a:lnTo>
                    <a:pt x="102673" y="14445"/>
                  </a:lnTo>
                  <a:lnTo>
                    <a:pt x="102673" y="10230"/>
                  </a:lnTo>
                  <a:lnTo>
                    <a:pt x="97969" y="5810"/>
                  </a:lnTo>
                  <a:lnTo>
                    <a:pt x="90879" y="1787"/>
                  </a:lnTo>
                  <a:lnTo>
                    <a:pt x="84790" y="0"/>
                  </a:lnTo>
                  <a:lnTo>
                    <a:pt x="46237" y="5529"/>
                  </a:lnTo>
                  <a:lnTo>
                    <a:pt x="27253" y="10431"/>
                  </a:lnTo>
                  <a:lnTo>
                    <a:pt x="18293" y="19716"/>
                  </a:lnTo>
                  <a:lnTo>
                    <a:pt x="3399" y="43916"/>
                  </a:lnTo>
                  <a:lnTo>
                    <a:pt x="0" y="78690"/>
                  </a:lnTo>
                  <a:lnTo>
                    <a:pt x="4418" y="91799"/>
                  </a:lnTo>
                  <a:lnTo>
                    <a:pt x="12118" y="106744"/>
                  </a:lnTo>
                  <a:lnTo>
                    <a:pt x="13199" y="110373"/>
                  </a:lnTo>
                  <a:lnTo>
                    <a:pt x="32343" y="133945"/>
                  </a:lnTo>
                  <a:lnTo>
                    <a:pt x="41429" y="142521"/>
                  </a:lnTo>
                  <a:lnTo>
                    <a:pt x="102673" y="165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82"/>
            <p:cNvSpPr/>
            <p:nvPr>
              <p:custDataLst>
                <p:tags r:id="rId13"/>
              </p:custDataLst>
            </p:nvPr>
          </p:nvSpPr>
          <p:spPr>
            <a:xfrm>
              <a:off x="5826125" y="3008312"/>
              <a:ext cx="150704" cy="206377"/>
            </a:xfrm>
            <a:custGeom>
              <a:avLst/>
              <a:gdLst/>
              <a:ahLst/>
              <a:cxnLst/>
              <a:rect l="0" t="0" r="0" b="0"/>
              <a:pathLst>
                <a:path w="150704" h="206377">
                  <a:moveTo>
                    <a:pt x="95250" y="7938"/>
                  </a:moveTo>
                  <a:lnTo>
                    <a:pt x="95250" y="7938"/>
                  </a:lnTo>
                  <a:lnTo>
                    <a:pt x="99463" y="3724"/>
                  </a:lnTo>
                  <a:lnTo>
                    <a:pt x="103884" y="1655"/>
                  </a:lnTo>
                  <a:lnTo>
                    <a:pt x="111122" y="1"/>
                  </a:lnTo>
                  <a:lnTo>
                    <a:pt x="100076" y="0"/>
                  </a:lnTo>
                  <a:lnTo>
                    <a:pt x="95043" y="2352"/>
                  </a:lnTo>
                  <a:lnTo>
                    <a:pt x="89866" y="5455"/>
                  </a:lnTo>
                  <a:lnTo>
                    <a:pt x="79356" y="7447"/>
                  </a:lnTo>
                  <a:lnTo>
                    <a:pt x="65261" y="8755"/>
                  </a:lnTo>
                  <a:lnTo>
                    <a:pt x="40177" y="17733"/>
                  </a:lnTo>
                  <a:lnTo>
                    <a:pt x="37368" y="19760"/>
                  </a:lnTo>
                  <a:lnTo>
                    <a:pt x="29542" y="22012"/>
                  </a:lnTo>
                  <a:lnTo>
                    <a:pt x="21067" y="23894"/>
                  </a:lnTo>
                  <a:lnTo>
                    <a:pt x="8440" y="29937"/>
                  </a:lnTo>
                  <a:lnTo>
                    <a:pt x="493" y="31644"/>
                  </a:lnTo>
                  <a:lnTo>
                    <a:pt x="1" y="54104"/>
                  </a:lnTo>
                  <a:lnTo>
                    <a:pt x="11049" y="66483"/>
                  </a:lnTo>
                  <a:lnTo>
                    <a:pt x="18433" y="69236"/>
                  </a:lnTo>
                  <a:lnTo>
                    <a:pt x="26713" y="71341"/>
                  </a:lnTo>
                  <a:lnTo>
                    <a:pt x="39215" y="79879"/>
                  </a:lnTo>
                  <a:lnTo>
                    <a:pt x="42019" y="82357"/>
                  </a:lnTo>
                  <a:lnTo>
                    <a:pt x="49837" y="85110"/>
                  </a:lnTo>
                  <a:lnTo>
                    <a:pt x="58310" y="87216"/>
                  </a:lnTo>
                  <a:lnTo>
                    <a:pt x="85508" y="100985"/>
                  </a:lnTo>
                  <a:lnTo>
                    <a:pt x="91802" y="103091"/>
                  </a:lnTo>
                  <a:lnTo>
                    <a:pt x="113864" y="115759"/>
                  </a:lnTo>
                  <a:lnTo>
                    <a:pt x="123597" y="118966"/>
                  </a:lnTo>
                  <a:lnTo>
                    <a:pt x="144516" y="136637"/>
                  </a:lnTo>
                  <a:lnTo>
                    <a:pt x="149568" y="141643"/>
                  </a:lnTo>
                  <a:lnTo>
                    <a:pt x="150444" y="146724"/>
                  </a:lnTo>
                  <a:lnTo>
                    <a:pt x="150703" y="153815"/>
                  </a:lnTo>
                  <a:lnTo>
                    <a:pt x="149858" y="155460"/>
                  </a:lnTo>
                  <a:lnTo>
                    <a:pt x="148411" y="156557"/>
                  </a:lnTo>
                  <a:lnTo>
                    <a:pt x="146566" y="157288"/>
                  </a:lnTo>
                  <a:lnTo>
                    <a:pt x="145336" y="158657"/>
                  </a:lnTo>
                  <a:lnTo>
                    <a:pt x="143968" y="162531"/>
                  </a:lnTo>
                  <a:lnTo>
                    <a:pt x="142722" y="163917"/>
                  </a:lnTo>
                  <a:lnTo>
                    <a:pt x="131923" y="170537"/>
                  </a:lnTo>
                  <a:lnTo>
                    <a:pt x="124245" y="177628"/>
                  </a:lnTo>
                  <a:lnTo>
                    <a:pt x="116661" y="180370"/>
                  </a:lnTo>
                  <a:lnTo>
                    <a:pt x="98625" y="183156"/>
                  </a:lnTo>
                  <a:lnTo>
                    <a:pt x="89292" y="187932"/>
                  </a:lnTo>
                  <a:lnTo>
                    <a:pt x="51229" y="197636"/>
                  </a:lnTo>
                  <a:lnTo>
                    <a:pt x="0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01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Percentile rank describes a score compared to other scores.</a:t>
            </a:r>
          </a:p>
          <a:p>
            <a:r>
              <a:rPr lang="en-US" dirty="0" smtClean="0"/>
              <a:t>A person in the 95</a:t>
            </a:r>
            <a:r>
              <a:rPr lang="en-US" baseline="30000" dirty="0" smtClean="0"/>
              <a:t>th</a:t>
            </a:r>
            <a:r>
              <a:rPr lang="en-US" dirty="0" smtClean="0"/>
              <a:t> percentile of height is taller than 95% of other people</a:t>
            </a:r>
          </a:p>
          <a:p>
            <a:pPr lvl="1"/>
            <a:r>
              <a:rPr lang="en-US" dirty="0" smtClean="0"/>
              <a:t>But 5% of people are taller!</a:t>
            </a:r>
          </a:p>
          <a:p>
            <a:r>
              <a:rPr lang="en-US" dirty="0" smtClean="0"/>
              <a:t>A percentile rank of P30 means that only 30% of scores are lower than that one.</a:t>
            </a:r>
          </a:p>
          <a:p>
            <a:pPr lvl="1"/>
            <a:r>
              <a:rPr lang="en-US" dirty="0" smtClean="0"/>
              <a:t>But 70% of scores are higher!</a:t>
            </a:r>
          </a:p>
          <a:p>
            <a:r>
              <a:rPr lang="en-US" dirty="0" smtClean="0"/>
              <a:t>Note: the median has a percentile rank of P50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Hexagon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Hexagons</Template>
  <TotalTime>6488</TotalTime>
  <Words>162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Cambria Math</vt:lpstr>
      <vt:lpstr>Century Gothic</vt:lpstr>
      <vt:lpstr>Wingdings 2</vt:lpstr>
      <vt:lpstr>Blue Hexagons</vt:lpstr>
      <vt:lpstr>Percentile</vt:lpstr>
      <vt:lpstr>Percentile Rank</vt:lpstr>
      <vt:lpstr>Writing Percentile Rank</vt:lpstr>
      <vt:lpstr>Example</vt:lpstr>
      <vt:lpstr>Percentile Rank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and Precision</dc:title>
  <dc:creator>Shaewyn</dc:creator>
  <cp:lastModifiedBy>Kim Stevenson</cp:lastModifiedBy>
  <cp:revision>47</cp:revision>
  <cp:lastPrinted>2017-02-09T19:44:51Z</cp:lastPrinted>
  <dcterms:created xsi:type="dcterms:W3CDTF">2006-08-16T00:00:00Z</dcterms:created>
  <dcterms:modified xsi:type="dcterms:W3CDTF">2018-09-26T17:21:16Z</dcterms:modified>
</cp:coreProperties>
</file>