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81" r:id="rId3"/>
    <p:sldId id="297" r:id="rId4"/>
    <p:sldId id="301" r:id="rId5"/>
    <p:sldId id="282" r:id="rId6"/>
    <p:sldId id="283" r:id="rId7"/>
    <p:sldId id="302" r:id="rId8"/>
    <p:sldId id="306" r:id="rId9"/>
    <p:sldId id="303" r:id="rId10"/>
    <p:sldId id="30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943" autoAdjust="0"/>
  </p:normalViewPr>
  <p:slideViewPr>
    <p:cSldViewPr snapToGrid="0">
      <p:cViewPr varScale="1">
        <p:scale>
          <a:sx n="66" d="100"/>
          <a:sy n="66" d="100"/>
        </p:scale>
        <p:origin x="3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978B9A-CB92-46A8-9E5D-69A07A22BB92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7B2165-D056-49BC-8AD8-4935367F4B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0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3" Type="http://schemas.openxmlformats.org/officeDocument/2006/relationships/tags" Target="../tags/tag130.xml"/><Relationship Id="rId21" Type="http://schemas.openxmlformats.org/officeDocument/2006/relationships/tags" Target="../tags/tag148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image" Target="../media/image2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image" Target="../media/image2.jpe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75.xml"/><Relationship Id="rId21" Type="http://schemas.openxmlformats.org/officeDocument/2006/relationships/tags" Target="../tags/tag70.xml"/><Relationship Id="rId42" Type="http://schemas.openxmlformats.org/officeDocument/2006/relationships/tags" Target="../tags/tag91.xml"/><Relationship Id="rId47" Type="http://schemas.openxmlformats.org/officeDocument/2006/relationships/tags" Target="../tags/tag96.xml"/><Relationship Id="rId63" Type="http://schemas.openxmlformats.org/officeDocument/2006/relationships/tags" Target="../tags/tag112.xml"/><Relationship Id="rId68" Type="http://schemas.openxmlformats.org/officeDocument/2006/relationships/tags" Target="../tags/tag117.xml"/><Relationship Id="rId16" Type="http://schemas.openxmlformats.org/officeDocument/2006/relationships/tags" Target="../tags/tag6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3" Type="http://schemas.openxmlformats.org/officeDocument/2006/relationships/tags" Target="../tags/tag102.xml"/><Relationship Id="rId58" Type="http://schemas.openxmlformats.org/officeDocument/2006/relationships/tags" Target="../tags/tag107.xml"/><Relationship Id="rId66" Type="http://schemas.openxmlformats.org/officeDocument/2006/relationships/tags" Target="../tags/tag115.xml"/><Relationship Id="rId74" Type="http://schemas.openxmlformats.org/officeDocument/2006/relationships/tags" Target="../tags/tag123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61" Type="http://schemas.openxmlformats.org/officeDocument/2006/relationships/tags" Target="../tags/tag110.xml"/><Relationship Id="rId19" Type="http://schemas.openxmlformats.org/officeDocument/2006/relationships/tags" Target="../tags/tag6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Relationship Id="rId48" Type="http://schemas.openxmlformats.org/officeDocument/2006/relationships/tags" Target="../tags/tag97.xml"/><Relationship Id="rId56" Type="http://schemas.openxmlformats.org/officeDocument/2006/relationships/tags" Target="../tags/tag105.xml"/><Relationship Id="rId64" Type="http://schemas.openxmlformats.org/officeDocument/2006/relationships/tags" Target="../tags/tag113.xml"/><Relationship Id="rId69" Type="http://schemas.openxmlformats.org/officeDocument/2006/relationships/tags" Target="../tags/tag118.xml"/><Relationship Id="rId77" Type="http://schemas.openxmlformats.org/officeDocument/2006/relationships/tags" Target="../tags/tag126.xml"/><Relationship Id="rId8" Type="http://schemas.openxmlformats.org/officeDocument/2006/relationships/tags" Target="../tags/tag57.xml"/><Relationship Id="rId51" Type="http://schemas.openxmlformats.org/officeDocument/2006/relationships/tags" Target="../tags/tag100.xml"/><Relationship Id="rId72" Type="http://schemas.openxmlformats.org/officeDocument/2006/relationships/tags" Target="../tags/tag121.xml"/><Relationship Id="rId3" Type="http://schemas.openxmlformats.org/officeDocument/2006/relationships/tags" Target="../tags/tag52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tags" Target="../tags/tag95.xml"/><Relationship Id="rId59" Type="http://schemas.openxmlformats.org/officeDocument/2006/relationships/tags" Target="../tags/tag108.xml"/><Relationship Id="rId67" Type="http://schemas.openxmlformats.org/officeDocument/2006/relationships/tags" Target="../tags/tag116.xml"/><Relationship Id="rId20" Type="http://schemas.openxmlformats.org/officeDocument/2006/relationships/tags" Target="../tags/tag69.xml"/><Relationship Id="rId41" Type="http://schemas.openxmlformats.org/officeDocument/2006/relationships/tags" Target="../tags/tag90.xml"/><Relationship Id="rId54" Type="http://schemas.openxmlformats.org/officeDocument/2006/relationships/tags" Target="../tags/tag103.xml"/><Relationship Id="rId62" Type="http://schemas.openxmlformats.org/officeDocument/2006/relationships/tags" Target="../tags/tag111.xml"/><Relationship Id="rId70" Type="http://schemas.openxmlformats.org/officeDocument/2006/relationships/tags" Target="../tags/tag119.xml"/><Relationship Id="rId75" Type="http://schemas.openxmlformats.org/officeDocument/2006/relationships/tags" Target="../tags/tag124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49" Type="http://schemas.openxmlformats.org/officeDocument/2006/relationships/tags" Target="../tags/tag98.xml"/><Relationship Id="rId57" Type="http://schemas.openxmlformats.org/officeDocument/2006/relationships/tags" Target="../tags/tag106.xml"/><Relationship Id="rId10" Type="http://schemas.openxmlformats.org/officeDocument/2006/relationships/tags" Target="../tags/tag59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52" Type="http://schemas.openxmlformats.org/officeDocument/2006/relationships/tags" Target="../tags/tag101.xml"/><Relationship Id="rId60" Type="http://schemas.openxmlformats.org/officeDocument/2006/relationships/tags" Target="../tags/tag109.xml"/><Relationship Id="rId65" Type="http://schemas.openxmlformats.org/officeDocument/2006/relationships/tags" Target="../tags/tag114.xml"/><Relationship Id="rId73" Type="http://schemas.openxmlformats.org/officeDocument/2006/relationships/tags" Target="../tags/tag122.xml"/><Relationship Id="rId78" Type="http://schemas.openxmlformats.org/officeDocument/2006/relationships/tags" Target="../tags/tag127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39" Type="http://schemas.openxmlformats.org/officeDocument/2006/relationships/tags" Target="../tags/tag88.xml"/><Relationship Id="rId34" Type="http://schemas.openxmlformats.org/officeDocument/2006/relationships/tags" Target="../tags/tag83.xml"/><Relationship Id="rId50" Type="http://schemas.openxmlformats.org/officeDocument/2006/relationships/tags" Target="../tags/tag99.xml"/><Relationship Id="rId55" Type="http://schemas.openxmlformats.org/officeDocument/2006/relationships/tags" Target="../tags/tag104.xml"/><Relationship Id="rId76" Type="http://schemas.openxmlformats.org/officeDocument/2006/relationships/tags" Target="../tags/tag125.xml"/><Relationship Id="rId7" Type="http://schemas.openxmlformats.org/officeDocument/2006/relationships/tags" Target="../tags/tag56.xml"/><Relationship Id="rId71" Type="http://schemas.openxmlformats.org/officeDocument/2006/relationships/tags" Target="../tags/tag120.xml"/><Relationship Id="rId2" Type="http://schemas.openxmlformats.org/officeDocument/2006/relationships/tags" Target="../tags/tag51.xml"/><Relationship Id="rId29" Type="http://schemas.openxmlformats.org/officeDocument/2006/relationships/tags" Target="../tags/tag7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Polygons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12 Essential Math</a:t>
            </a:r>
          </a:p>
          <a:p>
            <a:r>
              <a:rPr lang="en-CA" dirty="0" smtClean="0"/>
              <a:t>Geometry and Trigonometry Unit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nonagon is a 9-sided shape.  How many diagonals would a nonagon have?</a:t>
            </a:r>
            <a:endParaRPr lang="en-US" dirty="0"/>
          </a:p>
        </p:txBody>
      </p:sp>
      <p:sp>
        <p:nvSpPr>
          <p:cNvPr id="4" name="SMARTInkShape-128"/>
          <p:cNvSpPr/>
          <p:nvPr>
            <p:custDataLst>
              <p:tags r:id="rId1"/>
            </p:custDataLst>
          </p:nvPr>
        </p:nvSpPr>
        <p:spPr>
          <a:xfrm>
            <a:off x="3206750" y="3282860"/>
            <a:ext cx="246064" cy="199953"/>
          </a:xfrm>
          <a:custGeom>
            <a:avLst/>
            <a:gdLst/>
            <a:ahLst/>
            <a:cxnLst/>
            <a:rect l="0" t="0" r="0" b="0"/>
            <a:pathLst>
              <a:path w="246064" h="199953">
                <a:moveTo>
                  <a:pt x="0" y="27078"/>
                </a:moveTo>
                <a:lnTo>
                  <a:pt x="0" y="27078"/>
                </a:lnTo>
                <a:lnTo>
                  <a:pt x="0" y="19467"/>
                </a:lnTo>
                <a:lnTo>
                  <a:pt x="0" y="27664"/>
                </a:lnTo>
                <a:lnTo>
                  <a:pt x="2352" y="34100"/>
                </a:lnTo>
                <a:lnTo>
                  <a:pt x="4214" y="37051"/>
                </a:lnTo>
                <a:lnTo>
                  <a:pt x="11824" y="71364"/>
                </a:lnTo>
                <a:lnTo>
                  <a:pt x="15957" y="110333"/>
                </a:lnTo>
                <a:lnTo>
                  <a:pt x="21999" y="145338"/>
                </a:lnTo>
                <a:lnTo>
                  <a:pt x="25627" y="167363"/>
                </a:lnTo>
                <a:lnTo>
                  <a:pt x="30944" y="189733"/>
                </a:lnTo>
                <a:lnTo>
                  <a:pt x="31644" y="199952"/>
                </a:lnTo>
                <a:lnTo>
                  <a:pt x="38031" y="160540"/>
                </a:lnTo>
                <a:lnTo>
                  <a:pt x="44924" y="123897"/>
                </a:lnTo>
                <a:lnTo>
                  <a:pt x="53725" y="90853"/>
                </a:lnTo>
                <a:lnTo>
                  <a:pt x="71485" y="56104"/>
                </a:lnTo>
                <a:lnTo>
                  <a:pt x="79389" y="38912"/>
                </a:lnTo>
                <a:lnTo>
                  <a:pt x="94174" y="20988"/>
                </a:lnTo>
                <a:lnTo>
                  <a:pt x="127112" y="1014"/>
                </a:lnTo>
                <a:lnTo>
                  <a:pt x="132367" y="0"/>
                </a:lnTo>
                <a:lnTo>
                  <a:pt x="158967" y="2661"/>
                </a:lnTo>
                <a:lnTo>
                  <a:pt x="167960" y="7700"/>
                </a:lnTo>
                <a:lnTo>
                  <a:pt x="192756" y="29518"/>
                </a:lnTo>
                <a:lnTo>
                  <a:pt x="202770" y="51176"/>
                </a:lnTo>
                <a:lnTo>
                  <a:pt x="207071" y="64400"/>
                </a:lnTo>
                <a:lnTo>
                  <a:pt x="224117" y="103462"/>
                </a:lnTo>
                <a:lnTo>
                  <a:pt x="238022" y="141042"/>
                </a:lnTo>
                <a:lnTo>
                  <a:pt x="243680" y="152567"/>
                </a:lnTo>
                <a:lnTo>
                  <a:pt x="246063" y="16995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32"/>
          <p:cNvGrpSpPr/>
          <p:nvPr/>
        </p:nvGrpSpPr>
        <p:grpSpPr>
          <a:xfrm>
            <a:off x="2905125" y="2898291"/>
            <a:ext cx="2444751" cy="1213335"/>
            <a:chOff x="2905125" y="2898291"/>
            <a:chExt cx="2444751" cy="1213335"/>
          </a:xfrm>
        </p:grpSpPr>
        <p:sp>
          <p:nvSpPr>
            <p:cNvPr id="5" name="SMARTInkShape-129"/>
            <p:cNvSpPr/>
            <p:nvPr>
              <p:custDataLst>
                <p:tags r:id="rId16"/>
              </p:custDataLst>
            </p:nvPr>
          </p:nvSpPr>
          <p:spPr>
            <a:xfrm>
              <a:off x="3905250" y="3810090"/>
              <a:ext cx="404813" cy="301536"/>
            </a:xfrm>
            <a:custGeom>
              <a:avLst/>
              <a:gdLst/>
              <a:ahLst/>
              <a:cxnLst/>
              <a:rect l="0" t="0" r="0" b="0"/>
              <a:pathLst>
                <a:path w="404813" h="301536">
                  <a:moveTo>
                    <a:pt x="0" y="23722"/>
                  </a:moveTo>
                  <a:lnTo>
                    <a:pt x="0" y="23722"/>
                  </a:lnTo>
                  <a:lnTo>
                    <a:pt x="11048" y="12675"/>
                  </a:lnTo>
                  <a:lnTo>
                    <a:pt x="27086" y="5064"/>
                  </a:lnTo>
                  <a:lnTo>
                    <a:pt x="66282" y="589"/>
                  </a:lnTo>
                  <a:lnTo>
                    <a:pt x="105873" y="0"/>
                  </a:lnTo>
                  <a:lnTo>
                    <a:pt x="134753" y="819"/>
                  </a:lnTo>
                  <a:lnTo>
                    <a:pt x="168201" y="5373"/>
                  </a:lnTo>
                  <a:lnTo>
                    <a:pt x="206748" y="11735"/>
                  </a:lnTo>
                  <a:lnTo>
                    <a:pt x="242772" y="27659"/>
                  </a:lnTo>
                  <a:lnTo>
                    <a:pt x="279120" y="57203"/>
                  </a:lnTo>
                  <a:lnTo>
                    <a:pt x="283976" y="61918"/>
                  </a:lnTo>
                  <a:lnTo>
                    <a:pt x="295023" y="85409"/>
                  </a:lnTo>
                  <a:lnTo>
                    <a:pt x="303882" y="114711"/>
                  </a:lnTo>
                  <a:lnTo>
                    <a:pt x="303666" y="149949"/>
                  </a:lnTo>
                  <a:lnTo>
                    <a:pt x="293801" y="184105"/>
                  </a:lnTo>
                  <a:lnTo>
                    <a:pt x="282273" y="201131"/>
                  </a:lnTo>
                  <a:lnTo>
                    <a:pt x="250178" y="232064"/>
                  </a:lnTo>
                  <a:lnTo>
                    <a:pt x="211305" y="254898"/>
                  </a:lnTo>
                  <a:lnTo>
                    <a:pt x="182850" y="265930"/>
                  </a:lnTo>
                  <a:lnTo>
                    <a:pt x="152274" y="271375"/>
                  </a:lnTo>
                  <a:lnTo>
                    <a:pt x="117195" y="276468"/>
                  </a:lnTo>
                  <a:lnTo>
                    <a:pt x="79725" y="276593"/>
                  </a:lnTo>
                  <a:lnTo>
                    <a:pt x="40181" y="269039"/>
                  </a:lnTo>
                  <a:lnTo>
                    <a:pt x="34725" y="266642"/>
                  </a:lnTo>
                  <a:lnTo>
                    <a:pt x="26310" y="259274"/>
                  </a:lnTo>
                  <a:lnTo>
                    <a:pt x="22832" y="254841"/>
                  </a:lnTo>
                  <a:lnTo>
                    <a:pt x="21394" y="250120"/>
                  </a:lnTo>
                  <a:lnTo>
                    <a:pt x="22150" y="240172"/>
                  </a:lnTo>
                  <a:lnTo>
                    <a:pt x="27777" y="229871"/>
                  </a:lnTo>
                  <a:lnTo>
                    <a:pt x="37922" y="219414"/>
                  </a:lnTo>
                  <a:lnTo>
                    <a:pt x="74754" y="197256"/>
                  </a:lnTo>
                  <a:lnTo>
                    <a:pt x="104660" y="192439"/>
                  </a:lnTo>
                  <a:lnTo>
                    <a:pt x="131182" y="191312"/>
                  </a:lnTo>
                  <a:lnTo>
                    <a:pt x="168809" y="193029"/>
                  </a:lnTo>
                  <a:lnTo>
                    <a:pt x="205225" y="201510"/>
                  </a:lnTo>
                  <a:lnTo>
                    <a:pt x="238780" y="211679"/>
                  </a:lnTo>
                  <a:lnTo>
                    <a:pt x="276113" y="222180"/>
                  </a:lnTo>
                  <a:lnTo>
                    <a:pt x="292050" y="228343"/>
                  </a:lnTo>
                  <a:lnTo>
                    <a:pt x="330655" y="251730"/>
                  </a:lnTo>
                  <a:lnTo>
                    <a:pt x="365469" y="273405"/>
                  </a:lnTo>
                  <a:lnTo>
                    <a:pt x="404812" y="301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30"/>
            <p:cNvSpPr/>
            <p:nvPr>
              <p:custDataLst>
                <p:tags r:id="rId17"/>
              </p:custDataLst>
            </p:nvPr>
          </p:nvSpPr>
          <p:spPr>
            <a:xfrm>
              <a:off x="2905125" y="3619513"/>
              <a:ext cx="2444751" cy="95238"/>
            </a:xfrm>
            <a:custGeom>
              <a:avLst/>
              <a:gdLst/>
              <a:ahLst/>
              <a:cxnLst/>
              <a:rect l="0" t="0" r="0" b="0"/>
              <a:pathLst>
                <a:path w="2444751" h="95238">
                  <a:moveTo>
                    <a:pt x="2444750" y="47612"/>
                  </a:moveTo>
                  <a:lnTo>
                    <a:pt x="2444750" y="47612"/>
                  </a:lnTo>
                  <a:lnTo>
                    <a:pt x="2414525" y="48494"/>
                  </a:lnTo>
                  <a:lnTo>
                    <a:pt x="2376191" y="54446"/>
                  </a:lnTo>
                  <a:lnTo>
                    <a:pt x="2341249" y="55331"/>
                  </a:lnTo>
                  <a:lnTo>
                    <a:pt x="2305994" y="55506"/>
                  </a:lnTo>
                  <a:lnTo>
                    <a:pt x="2268881" y="55541"/>
                  </a:lnTo>
                  <a:lnTo>
                    <a:pt x="2231930" y="51333"/>
                  </a:lnTo>
                  <a:lnTo>
                    <a:pt x="2201481" y="48715"/>
                  </a:lnTo>
                  <a:lnTo>
                    <a:pt x="2162034" y="47830"/>
                  </a:lnTo>
                  <a:lnTo>
                    <a:pt x="2132559" y="47676"/>
                  </a:lnTo>
                  <a:lnTo>
                    <a:pt x="2102857" y="47641"/>
                  </a:lnTo>
                  <a:lnTo>
                    <a:pt x="2064068" y="43406"/>
                  </a:lnTo>
                  <a:lnTo>
                    <a:pt x="2030233" y="40780"/>
                  </a:lnTo>
                  <a:lnTo>
                    <a:pt x="1997864" y="40002"/>
                  </a:lnTo>
                  <a:lnTo>
                    <a:pt x="1961718" y="39771"/>
                  </a:lnTo>
                  <a:lnTo>
                    <a:pt x="1927293" y="39703"/>
                  </a:lnTo>
                  <a:lnTo>
                    <a:pt x="1890537" y="39683"/>
                  </a:lnTo>
                  <a:lnTo>
                    <a:pt x="1851718" y="35464"/>
                  </a:lnTo>
                  <a:lnTo>
                    <a:pt x="1816501" y="32841"/>
                  </a:lnTo>
                  <a:lnTo>
                    <a:pt x="1789820" y="32228"/>
                  </a:lnTo>
                  <a:lnTo>
                    <a:pt x="1761205" y="31073"/>
                  </a:lnTo>
                  <a:lnTo>
                    <a:pt x="1733788" y="27620"/>
                  </a:lnTo>
                  <a:lnTo>
                    <a:pt x="1704551" y="25497"/>
                  </a:lnTo>
                  <a:lnTo>
                    <a:pt x="1673918" y="24554"/>
                  </a:lnTo>
                  <a:lnTo>
                    <a:pt x="1642665" y="24135"/>
                  </a:lnTo>
                  <a:lnTo>
                    <a:pt x="1611136" y="21597"/>
                  </a:lnTo>
                  <a:lnTo>
                    <a:pt x="1578602" y="17528"/>
                  </a:lnTo>
                  <a:lnTo>
                    <a:pt x="1543564" y="12781"/>
                  </a:lnTo>
                  <a:lnTo>
                    <a:pt x="1509764" y="10083"/>
                  </a:lnTo>
                  <a:lnTo>
                    <a:pt x="1476222" y="8884"/>
                  </a:lnTo>
                  <a:lnTo>
                    <a:pt x="1440735" y="8351"/>
                  </a:lnTo>
                  <a:lnTo>
                    <a:pt x="1404384" y="8114"/>
                  </a:lnTo>
                  <a:lnTo>
                    <a:pt x="1367650" y="8009"/>
                  </a:lnTo>
                  <a:lnTo>
                    <a:pt x="1330745" y="7962"/>
                  </a:lnTo>
                  <a:lnTo>
                    <a:pt x="1293764" y="5589"/>
                  </a:lnTo>
                  <a:lnTo>
                    <a:pt x="1256749" y="2477"/>
                  </a:lnTo>
                  <a:lnTo>
                    <a:pt x="1219719" y="1094"/>
                  </a:lnTo>
                  <a:lnTo>
                    <a:pt x="1182683" y="478"/>
                  </a:lnTo>
                  <a:lnTo>
                    <a:pt x="1144762" y="205"/>
                  </a:lnTo>
                  <a:lnTo>
                    <a:pt x="1124772" y="132"/>
                  </a:lnTo>
                  <a:lnTo>
                    <a:pt x="1085510" y="52"/>
                  </a:lnTo>
                  <a:lnTo>
                    <a:pt x="1050421" y="16"/>
                  </a:lnTo>
                  <a:lnTo>
                    <a:pt x="1014835" y="0"/>
                  </a:lnTo>
                  <a:lnTo>
                    <a:pt x="978441" y="875"/>
                  </a:lnTo>
                  <a:lnTo>
                    <a:pt x="941686" y="4203"/>
                  </a:lnTo>
                  <a:lnTo>
                    <a:pt x="904773" y="6270"/>
                  </a:lnTo>
                  <a:lnTo>
                    <a:pt x="867788" y="7189"/>
                  </a:lnTo>
                  <a:lnTo>
                    <a:pt x="830771" y="7598"/>
                  </a:lnTo>
                  <a:lnTo>
                    <a:pt x="796093" y="7779"/>
                  </a:lnTo>
                  <a:lnTo>
                    <a:pt x="762159" y="8742"/>
                  </a:lnTo>
                  <a:lnTo>
                    <a:pt x="726499" y="12110"/>
                  </a:lnTo>
                  <a:lnTo>
                    <a:pt x="690071" y="14194"/>
                  </a:lnTo>
                  <a:lnTo>
                    <a:pt x="654184" y="16003"/>
                  </a:lnTo>
                  <a:lnTo>
                    <a:pt x="620596" y="19746"/>
                  </a:lnTo>
                  <a:lnTo>
                    <a:pt x="588029" y="21998"/>
                  </a:lnTo>
                  <a:lnTo>
                    <a:pt x="555915" y="23881"/>
                  </a:lnTo>
                  <a:lnTo>
                    <a:pt x="524004" y="27657"/>
                  </a:lnTo>
                  <a:lnTo>
                    <a:pt x="492182" y="29924"/>
                  </a:lnTo>
                  <a:lnTo>
                    <a:pt x="460401" y="31813"/>
                  </a:lnTo>
                  <a:lnTo>
                    <a:pt x="428636" y="35592"/>
                  </a:lnTo>
                  <a:lnTo>
                    <a:pt x="396880" y="40212"/>
                  </a:lnTo>
                  <a:lnTo>
                    <a:pt x="366009" y="44323"/>
                  </a:lnTo>
                  <a:lnTo>
                    <a:pt x="337590" y="46150"/>
                  </a:lnTo>
                  <a:lnTo>
                    <a:pt x="301012" y="51393"/>
                  </a:lnTo>
                  <a:lnTo>
                    <a:pt x="263617" y="58531"/>
                  </a:lnTo>
                  <a:lnTo>
                    <a:pt x="228823" y="62018"/>
                  </a:lnTo>
                  <a:lnTo>
                    <a:pt x="196171" y="63052"/>
                  </a:lnTo>
                  <a:lnTo>
                    <a:pt x="157225" y="69738"/>
                  </a:lnTo>
                  <a:lnTo>
                    <a:pt x="118904" y="76118"/>
                  </a:lnTo>
                  <a:lnTo>
                    <a:pt x="88736" y="79283"/>
                  </a:lnTo>
                  <a:lnTo>
                    <a:pt x="57846" y="84532"/>
                  </a:lnTo>
                  <a:lnTo>
                    <a:pt x="22859" y="86753"/>
                  </a:lnTo>
                  <a:lnTo>
                    <a:pt x="0" y="952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31"/>
            <p:cNvSpPr/>
            <p:nvPr>
              <p:custDataLst>
                <p:tags r:id="rId18"/>
              </p:custDataLst>
            </p:nvPr>
          </p:nvSpPr>
          <p:spPr>
            <a:xfrm>
              <a:off x="4676291" y="2898291"/>
              <a:ext cx="228343" cy="610085"/>
            </a:xfrm>
            <a:custGeom>
              <a:avLst/>
              <a:gdLst/>
              <a:ahLst/>
              <a:cxnLst/>
              <a:rect l="0" t="0" r="0" b="0"/>
              <a:pathLst>
                <a:path w="228343" h="610085">
                  <a:moveTo>
                    <a:pt x="6834" y="6834"/>
                  </a:moveTo>
                  <a:lnTo>
                    <a:pt x="6834" y="6834"/>
                  </a:lnTo>
                  <a:lnTo>
                    <a:pt x="0" y="0"/>
                  </a:lnTo>
                  <a:lnTo>
                    <a:pt x="3437" y="3437"/>
                  </a:lnTo>
                  <a:lnTo>
                    <a:pt x="5324" y="7676"/>
                  </a:lnTo>
                  <a:lnTo>
                    <a:pt x="5827" y="10041"/>
                  </a:lnTo>
                  <a:lnTo>
                    <a:pt x="28398" y="47909"/>
                  </a:lnTo>
                  <a:lnTo>
                    <a:pt x="56292" y="87248"/>
                  </a:lnTo>
                  <a:lnTo>
                    <a:pt x="84774" y="123311"/>
                  </a:lnTo>
                  <a:lnTo>
                    <a:pt x="111306" y="162558"/>
                  </a:lnTo>
                  <a:lnTo>
                    <a:pt x="132450" y="193693"/>
                  </a:lnTo>
                  <a:lnTo>
                    <a:pt x="150741" y="228365"/>
                  </a:lnTo>
                  <a:lnTo>
                    <a:pt x="175421" y="263222"/>
                  </a:lnTo>
                  <a:lnTo>
                    <a:pt x="191595" y="300836"/>
                  </a:lnTo>
                  <a:lnTo>
                    <a:pt x="204061" y="332855"/>
                  </a:lnTo>
                  <a:lnTo>
                    <a:pt x="217739" y="372270"/>
                  </a:lnTo>
                  <a:lnTo>
                    <a:pt x="225330" y="407133"/>
                  </a:lnTo>
                  <a:lnTo>
                    <a:pt x="228342" y="446261"/>
                  </a:lnTo>
                  <a:lnTo>
                    <a:pt x="224723" y="479926"/>
                  </a:lnTo>
                  <a:lnTo>
                    <a:pt x="212983" y="516073"/>
                  </a:lnTo>
                  <a:lnTo>
                    <a:pt x="206935" y="530378"/>
                  </a:lnTo>
                  <a:lnTo>
                    <a:pt x="174923" y="568738"/>
                  </a:lnTo>
                  <a:lnTo>
                    <a:pt x="137474" y="595374"/>
                  </a:lnTo>
                  <a:lnTo>
                    <a:pt x="98889" y="608164"/>
                  </a:lnTo>
                  <a:lnTo>
                    <a:pt x="94147" y="610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32"/>
            <p:cNvSpPr/>
            <p:nvPr>
              <p:custDataLst>
                <p:tags r:id="rId19"/>
              </p:custDataLst>
            </p:nvPr>
          </p:nvSpPr>
          <p:spPr>
            <a:xfrm>
              <a:off x="4429452" y="3167094"/>
              <a:ext cx="237216" cy="261865"/>
            </a:xfrm>
            <a:custGeom>
              <a:avLst/>
              <a:gdLst/>
              <a:ahLst/>
              <a:cxnLst/>
              <a:rect l="0" t="0" r="0" b="0"/>
              <a:pathLst>
                <a:path w="237216" h="261865">
                  <a:moveTo>
                    <a:pt x="7611" y="23781"/>
                  </a:moveTo>
                  <a:lnTo>
                    <a:pt x="7611" y="23781"/>
                  </a:lnTo>
                  <a:lnTo>
                    <a:pt x="0" y="23781"/>
                  </a:lnTo>
                  <a:lnTo>
                    <a:pt x="5192" y="17444"/>
                  </a:lnTo>
                  <a:lnTo>
                    <a:pt x="6536" y="12733"/>
                  </a:lnTo>
                  <a:lnTo>
                    <a:pt x="7775" y="11124"/>
                  </a:lnTo>
                  <a:lnTo>
                    <a:pt x="18564" y="4116"/>
                  </a:lnTo>
                  <a:lnTo>
                    <a:pt x="34668" y="1197"/>
                  </a:lnTo>
                  <a:lnTo>
                    <a:pt x="68387" y="211"/>
                  </a:lnTo>
                  <a:lnTo>
                    <a:pt x="107935" y="0"/>
                  </a:lnTo>
                  <a:lnTo>
                    <a:pt x="141982" y="857"/>
                  </a:lnTo>
                  <a:lnTo>
                    <a:pt x="165311" y="7189"/>
                  </a:lnTo>
                  <a:lnTo>
                    <a:pt x="190764" y="25461"/>
                  </a:lnTo>
                  <a:lnTo>
                    <a:pt x="194845" y="31289"/>
                  </a:lnTo>
                  <a:lnTo>
                    <a:pt x="196659" y="37701"/>
                  </a:lnTo>
                  <a:lnTo>
                    <a:pt x="197465" y="46431"/>
                  </a:lnTo>
                  <a:lnTo>
                    <a:pt x="193706" y="65476"/>
                  </a:lnTo>
                  <a:lnTo>
                    <a:pt x="187006" y="79448"/>
                  </a:lnTo>
                  <a:lnTo>
                    <a:pt x="177300" y="86151"/>
                  </a:lnTo>
                  <a:lnTo>
                    <a:pt x="157938" y="97641"/>
                  </a:lnTo>
                  <a:lnTo>
                    <a:pt x="145621" y="107522"/>
                  </a:lnTo>
                  <a:lnTo>
                    <a:pt x="140091" y="109506"/>
                  </a:lnTo>
                  <a:lnTo>
                    <a:pt x="138265" y="110917"/>
                  </a:lnTo>
                  <a:lnTo>
                    <a:pt x="134652" y="118922"/>
                  </a:lnTo>
                  <a:lnTo>
                    <a:pt x="138837" y="123212"/>
                  </a:lnTo>
                  <a:lnTo>
                    <a:pt x="177493" y="141170"/>
                  </a:lnTo>
                  <a:lnTo>
                    <a:pt x="215131" y="168523"/>
                  </a:lnTo>
                  <a:lnTo>
                    <a:pt x="231164" y="183978"/>
                  </a:lnTo>
                  <a:lnTo>
                    <a:pt x="234850" y="192287"/>
                  </a:lnTo>
                  <a:lnTo>
                    <a:pt x="237215" y="211995"/>
                  </a:lnTo>
                  <a:lnTo>
                    <a:pt x="232835" y="222378"/>
                  </a:lnTo>
                  <a:lnTo>
                    <a:pt x="229197" y="227617"/>
                  </a:lnTo>
                  <a:lnTo>
                    <a:pt x="218100" y="235789"/>
                  </a:lnTo>
                  <a:lnTo>
                    <a:pt x="180245" y="253766"/>
                  </a:lnTo>
                  <a:lnTo>
                    <a:pt x="154306" y="260298"/>
                  </a:lnTo>
                  <a:lnTo>
                    <a:pt x="121286" y="261588"/>
                  </a:lnTo>
                  <a:lnTo>
                    <a:pt x="94529" y="261864"/>
                  </a:lnTo>
                  <a:lnTo>
                    <a:pt x="87986" y="259536"/>
                  </a:lnTo>
                  <a:lnTo>
                    <a:pt x="79048" y="253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33"/>
            <p:cNvSpPr/>
            <p:nvPr>
              <p:custDataLst>
                <p:tags r:id="rId20"/>
              </p:custDataLst>
            </p:nvPr>
          </p:nvSpPr>
          <p:spPr>
            <a:xfrm>
              <a:off x="4238625" y="3333750"/>
              <a:ext cx="134939" cy="1"/>
            </a:xfrm>
            <a:custGeom>
              <a:avLst/>
              <a:gdLst/>
              <a:ahLst/>
              <a:cxnLst/>
              <a:rect l="0" t="0" r="0" b="0"/>
              <a:pathLst>
                <a:path w="134939" h="1">
                  <a:moveTo>
                    <a:pt x="134938" y="0"/>
                  </a:moveTo>
                  <a:lnTo>
                    <a:pt x="134938" y="0"/>
                  </a:lnTo>
                  <a:lnTo>
                    <a:pt x="96045" y="0"/>
                  </a:lnTo>
                  <a:lnTo>
                    <a:pt x="6255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34"/>
            <p:cNvSpPr/>
            <p:nvPr>
              <p:custDataLst>
                <p:tags r:id="rId21"/>
              </p:custDataLst>
            </p:nvPr>
          </p:nvSpPr>
          <p:spPr>
            <a:xfrm>
              <a:off x="3865562" y="3238500"/>
              <a:ext cx="222252" cy="190501"/>
            </a:xfrm>
            <a:custGeom>
              <a:avLst/>
              <a:gdLst/>
              <a:ahLst/>
              <a:cxnLst/>
              <a:rect l="0" t="0" r="0" b="0"/>
              <a:pathLst>
                <a:path w="222252" h="190501">
                  <a:moveTo>
                    <a:pt x="0" y="0"/>
                  </a:moveTo>
                  <a:lnTo>
                    <a:pt x="0" y="0"/>
                  </a:lnTo>
                  <a:lnTo>
                    <a:pt x="882" y="12674"/>
                  </a:lnTo>
                  <a:lnTo>
                    <a:pt x="13730" y="51678"/>
                  </a:lnTo>
                  <a:lnTo>
                    <a:pt x="24321" y="88365"/>
                  </a:lnTo>
                  <a:lnTo>
                    <a:pt x="35530" y="125055"/>
                  </a:lnTo>
                  <a:lnTo>
                    <a:pt x="45423" y="157187"/>
                  </a:lnTo>
                  <a:lnTo>
                    <a:pt x="47587" y="188767"/>
                  </a:lnTo>
                  <a:lnTo>
                    <a:pt x="47625" y="150180"/>
                  </a:lnTo>
                  <a:lnTo>
                    <a:pt x="48507" y="112479"/>
                  </a:lnTo>
                  <a:lnTo>
                    <a:pt x="53962" y="89477"/>
                  </a:lnTo>
                  <a:lnTo>
                    <a:pt x="71499" y="52950"/>
                  </a:lnTo>
                  <a:lnTo>
                    <a:pt x="82033" y="27510"/>
                  </a:lnTo>
                  <a:lnTo>
                    <a:pt x="92022" y="18694"/>
                  </a:lnTo>
                  <a:lnTo>
                    <a:pt x="116711" y="3899"/>
                  </a:lnTo>
                  <a:lnTo>
                    <a:pt x="143121" y="513"/>
                  </a:lnTo>
                  <a:lnTo>
                    <a:pt x="161175" y="8579"/>
                  </a:lnTo>
                  <a:lnTo>
                    <a:pt x="179067" y="26355"/>
                  </a:lnTo>
                  <a:lnTo>
                    <a:pt x="204758" y="64826"/>
                  </a:lnTo>
                  <a:lnTo>
                    <a:pt x="211482" y="87705"/>
                  </a:lnTo>
                  <a:lnTo>
                    <a:pt x="216292" y="124700"/>
                  </a:lnTo>
                  <a:lnTo>
                    <a:pt x="220485" y="144545"/>
                  </a:lnTo>
                  <a:lnTo>
                    <a:pt x="222251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35"/>
            <p:cNvSpPr/>
            <p:nvPr>
              <p:custDataLst>
                <p:tags r:id="rId22"/>
              </p:custDataLst>
            </p:nvPr>
          </p:nvSpPr>
          <p:spPr>
            <a:xfrm>
              <a:off x="3651616" y="2977112"/>
              <a:ext cx="110760" cy="626514"/>
            </a:xfrm>
            <a:custGeom>
              <a:avLst/>
              <a:gdLst/>
              <a:ahLst/>
              <a:cxnLst/>
              <a:rect l="0" t="0" r="0" b="0"/>
              <a:pathLst>
                <a:path w="110760" h="626514">
                  <a:moveTo>
                    <a:pt x="63134" y="31200"/>
                  </a:moveTo>
                  <a:lnTo>
                    <a:pt x="63134" y="31200"/>
                  </a:lnTo>
                  <a:lnTo>
                    <a:pt x="81246" y="12206"/>
                  </a:lnTo>
                  <a:lnTo>
                    <a:pt x="86724" y="0"/>
                  </a:lnTo>
                  <a:lnTo>
                    <a:pt x="86927" y="10547"/>
                  </a:lnTo>
                  <a:lnTo>
                    <a:pt x="73406" y="50208"/>
                  </a:lnTo>
                  <a:lnTo>
                    <a:pt x="63270" y="89520"/>
                  </a:lnTo>
                  <a:lnTo>
                    <a:pt x="52349" y="119057"/>
                  </a:lnTo>
                  <a:lnTo>
                    <a:pt x="43181" y="140135"/>
                  </a:lnTo>
                  <a:lnTo>
                    <a:pt x="31656" y="171487"/>
                  </a:lnTo>
                  <a:lnTo>
                    <a:pt x="24186" y="206196"/>
                  </a:lnTo>
                  <a:lnTo>
                    <a:pt x="17590" y="236705"/>
                  </a:lnTo>
                  <a:lnTo>
                    <a:pt x="10931" y="270635"/>
                  </a:lnTo>
                  <a:lnTo>
                    <a:pt x="5883" y="306299"/>
                  </a:lnTo>
                  <a:lnTo>
                    <a:pt x="1485" y="339959"/>
                  </a:lnTo>
                  <a:lnTo>
                    <a:pt x="0" y="374510"/>
                  </a:lnTo>
                  <a:lnTo>
                    <a:pt x="588" y="410994"/>
                  </a:lnTo>
                  <a:lnTo>
                    <a:pt x="8282" y="447469"/>
                  </a:lnTo>
                  <a:lnTo>
                    <a:pt x="18295" y="480609"/>
                  </a:lnTo>
                  <a:lnTo>
                    <a:pt x="27472" y="516644"/>
                  </a:lnTo>
                  <a:lnTo>
                    <a:pt x="49553" y="555241"/>
                  </a:lnTo>
                  <a:lnTo>
                    <a:pt x="61364" y="578055"/>
                  </a:lnTo>
                  <a:lnTo>
                    <a:pt x="101050" y="616830"/>
                  </a:lnTo>
                  <a:lnTo>
                    <a:pt x="102034" y="620152"/>
                  </a:lnTo>
                  <a:lnTo>
                    <a:pt x="102822" y="626513"/>
                  </a:lnTo>
                  <a:lnTo>
                    <a:pt x="110432" y="626513"/>
                  </a:lnTo>
                  <a:lnTo>
                    <a:pt x="110759" y="618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33"/>
          <p:cNvGrpSpPr/>
          <p:nvPr/>
        </p:nvGrpSpPr>
        <p:grpSpPr>
          <a:xfrm>
            <a:off x="2651125" y="4795350"/>
            <a:ext cx="182564" cy="149713"/>
            <a:chOff x="2651125" y="4795350"/>
            <a:chExt cx="182564" cy="149713"/>
          </a:xfrm>
        </p:grpSpPr>
        <p:sp>
          <p:nvSpPr>
            <p:cNvPr id="13" name="SMARTInkShape-136"/>
            <p:cNvSpPr/>
            <p:nvPr>
              <p:custDataLst>
                <p:tags r:id="rId14"/>
              </p:custDataLst>
            </p:nvPr>
          </p:nvSpPr>
          <p:spPr>
            <a:xfrm>
              <a:off x="2706688" y="4913313"/>
              <a:ext cx="127001" cy="31750"/>
            </a:xfrm>
            <a:custGeom>
              <a:avLst/>
              <a:gdLst/>
              <a:ahLst/>
              <a:cxnLst/>
              <a:rect l="0" t="0" r="0" b="0"/>
              <a:pathLst>
                <a:path w="127001" h="31750">
                  <a:moveTo>
                    <a:pt x="127000" y="0"/>
                  </a:moveTo>
                  <a:lnTo>
                    <a:pt x="127000" y="0"/>
                  </a:lnTo>
                  <a:lnTo>
                    <a:pt x="92703" y="1763"/>
                  </a:lnTo>
                  <a:lnTo>
                    <a:pt x="56888" y="12564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37"/>
            <p:cNvSpPr/>
            <p:nvPr>
              <p:custDataLst>
                <p:tags r:id="rId15"/>
              </p:custDataLst>
            </p:nvPr>
          </p:nvSpPr>
          <p:spPr>
            <a:xfrm>
              <a:off x="2651125" y="4795350"/>
              <a:ext cx="150814" cy="14776"/>
            </a:xfrm>
            <a:custGeom>
              <a:avLst/>
              <a:gdLst/>
              <a:ahLst/>
              <a:cxnLst/>
              <a:rect l="0" t="0" r="0" b="0"/>
              <a:pathLst>
                <a:path w="150814" h="14776">
                  <a:moveTo>
                    <a:pt x="150813" y="6838"/>
                  </a:moveTo>
                  <a:lnTo>
                    <a:pt x="150813" y="6838"/>
                  </a:lnTo>
                  <a:lnTo>
                    <a:pt x="146598" y="6838"/>
                  </a:lnTo>
                  <a:lnTo>
                    <a:pt x="116892" y="3"/>
                  </a:lnTo>
                  <a:lnTo>
                    <a:pt x="92339" y="0"/>
                  </a:lnTo>
                  <a:lnTo>
                    <a:pt x="52824" y="7002"/>
                  </a:lnTo>
                  <a:lnTo>
                    <a:pt x="0" y="14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34"/>
          <p:cNvGrpSpPr/>
          <p:nvPr/>
        </p:nvGrpSpPr>
        <p:grpSpPr>
          <a:xfrm>
            <a:off x="3113540" y="4452949"/>
            <a:ext cx="474211" cy="634989"/>
            <a:chOff x="3113540" y="4452949"/>
            <a:chExt cx="474211" cy="634989"/>
          </a:xfrm>
        </p:grpSpPr>
        <p:sp>
          <p:nvSpPr>
            <p:cNvPr id="16" name="SMARTInkShape-138"/>
            <p:cNvSpPr/>
            <p:nvPr>
              <p:custDataLst>
                <p:tags r:id="rId12"/>
              </p:custDataLst>
            </p:nvPr>
          </p:nvSpPr>
          <p:spPr>
            <a:xfrm>
              <a:off x="3484649" y="4452949"/>
              <a:ext cx="103102" cy="634989"/>
            </a:xfrm>
            <a:custGeom>
              <a:avLst/>
              <a:gdLst/>
              <a:ahLst/>
              <a:cxnLst/>
              <a:rect l="0" t="0" r="0" b="0"/>
              <a:pathLst>
                <a:path w="103102" h="634989">
                  <a:moveTo>
                    <a:pt x="55476" y="23801"/>
                  </a:moveTo>
                  <a:lnTo>
                    <a:pt x="55476" y="23801"/>
                  </a:lnTo>
                  <a:lnTo>
                    <a:pt x="55476" y="12753"/>
                  </a:lnTo>
                  <a:lnTo>
                    <a:pt x="57828" y="7719"/>
                  </a:lnTo>
                  <a:lnTo>
                    <a:pt x="63405" y="0"/>
                  </a:lnTo>
                  <a:lnTo>
                    <a:pt x="59197" y="4206"/>
                  </a:lnTo>
                  <a:lnTo>
                    <a:pt x="57130" y="10976"/>
                  </a:lnTo>
                  <a:lnTo>
                    <a:pt x="49357" y="42005"/>
                  </a:lnTo>
                  <a:lnTo>
                    <a:pt x="39437" y="80346"/>
                  </a:lnTo>
                  <a:lnTo>
                    <a:pt x="28985" y="113463"/>
                  </a:lnTo>
                  <a:lnTo>
                    <a:pt x="19310" y="149664"/>
                  </a:lnTo>
                  <a:lnTo>
                    <a:pt x="14132" y="188434"/>
                  </a:lnTo>
                  <a:lnTo>
                    <a:pt x="7360" y="218396"/>
                  </a:lnTo>
                  <a:lnTo>
                    <a:pt x="2120" y="255202"/>
                  </a:lnTo>
                  <a:lnTo>
                    <a:pt x="567" y="289332"/>
                  </a:lnTo>
                  <a:lnTo>
                    <a:pt x="107" y="323257"/>
                  </a:lnTo>
                  <a:lnTo>
                    <a:pt x="0" y="350920"/>
                  </a:lnTo>
                  <a:lnTo>
                    <a:pt x="821" y="389522"/>
                  </a:lnTo>
                  <a:lnTo>
                    <a:pt x="5376" y="419383"/>
                  </a:lnTo>
                  <a:lnTo>
                    <a:pt x="9714" y="458279"/>
                  </a:lnTo>
                  <a:lnTo>
                    <a:pt x="14588" y="495915"/>
                  </a:lnTo>
                  <a:lnTo>
                    <a:pt x="23860" y="526851"/>
                  </a:lnTo>
                  <a:lnTo>
                    <a:pt x="37779" y="558360"/>
                  </a:lnTo>
                  <a:lnTo>
                    <a:pt x="57239" y="593920"/>
                  </a:lnTo>
                  <a:lnTo>
                    <a:pt x="67170" y="608415"/>
                  </a:lnTo>
                  <a:lnTo>
                    <a:pt x="71257" y="616123"/>
                  </a:lnTo>
                  <a:lnTo>
                    <a:pt x="82592" y="628614"/>
                  </a:lnTo>
                  <a:lnTo>
                    <a:pt x="88988" y="632155"/>
                  </a:lnTo>
                  <a:lnTo>
                    <a:pt x="103082" y="634985"/>
                  </a:lnTo>
                  <a:lnTo>
                    <a:pt x="103101" y="634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9"/>
            <p:cNvSpPr/>
            <p:nvPr>
              <p:custDataLst>
                <p:tags r:id="rId13"/>
              </p:custDataLst>
            </p:nvPr>
          </p:nvSpPr>
          <p:spPr>
            <a:xfrm>
              <a:off x="3113540" y="4627679"/>
              <a:ext cx="204336" cy="396760"/>
            </a:xfrm>
            <a:custGeom>
              <a:avLst/>
              <a:gdLst/>
              <a:ahLst/>
              <a:cxnLst/>
              <a:rect l="0" t="0" r="0" b="0"/>
              <a:pathLst>
                <a:path w="204336" h="396760">
                  <a:moveTo>
                    <a:pt x="172585" y="55446"/>
                  </a:moveTo>
                  <a:lnTo>
                    <a:pt x="172585" y="55446"/>
                  </a:lnTo>
                  <a:lnTo>
                    <a:pt x="172585" y="44398"/>
                  </a:lnTo>
                  <a:lnTo>
                    <a:pt x="170233" y="39364"/>
                  </a:lnTo>
                  <a:lnTo>
                    <a:pt x="149713" y="16824"/>
                  </a:lnTo>
                  <a:lnTo>
                    <a:pt x="140077" y="11822"/>
                  </a:lnTo>
                  <a:lnTo>
                    <a:pt x="101129" y="1221"/>
                  </a:lnTo>
                  <a:lnTo>
                    <a:pt x="67596" y="0"/>
                  </a:lnTo>
                  <a:lnTo>
                    <a:pt x="49265" y="4132"/>
                  </a:lnTo>
                  <a:lnTo>
                    <a:pt x="38107" y="13237"/>
                  </a:lnTo>
                  <a:lnTo>
                    <a:pt x="8290" y="49639"/>
                  </a:lnTo>
                  <a:lnTo>
                    <a:pt x="2551" y="64331"/>
                  </a:lnTo>
                  <a:lnTo>
                    <a:pt x="0" y="79679"/>
                  </a:lnTo>
                  <a:lnTo>
                    <a:pt x="1219" y="92968"/>
                  </a:lnTo>
                  <a:lnTo>
                    <a:pt x="5582" y="104754"/>
                  </a:lnTo>
                  <a:lnTo>
                    <a:pt x="23506" y="127835"/>
                  </a:lnTo>
                  <a:lnTo>
                    <a:pt x="40513" y="141178"/>
                  </a:lnTo>
                  <a:lnTo>
                    <a:pt x="47495" y="143469"/>
                  </a:lnTo>
                  <a:lnTo>
                    <a:pt x="77096" y="143026"/>
                  </a:lnTo>
                  <a:lnTo>
                    <a:pt x="91277" y="138624"/>
                  </a:lnTo>
                  <a:lnTo>
                    <a:pt x="123399" y="118053"/>
                  </a:lnTo>
                  <a:lnTo>
                    <a:pt x="145818" y="93389"/>
                  </a:lnTo>
                  <a:lnTo>
                    <a:pt x="163910" y="61498"/>
                  </a:lnTo>
                  <a:lnTo>
                    <a:pt x="174175" y="32861"/>
                  </a:lnTo>
                  <a:lnTo>
                    <a:pt x="177701" y="26888"/>
                  </a:lnTo>
                  <a:lnTo>
                    <a:pt x="180151" y="17398"/>
                  </a:lnTo>
                  <a:lnTo>
                    <a:pt x="180508" y="55041"/>
                  </a:lnTo>
                  <a:lnTo>
                    <a:pt x="182870" y="87075"/>
                  </a:lnTo>
                  <a:lnTo>
                    <a:pt x="189156" y="118910"/>
                  </a:lnTo>
                  <a:lnTo>
                    <a:pt x="194967" y="152844"/>
                  </a:lnTo>
                  <a:lnTo>
                    <a:pt x="200188" y="183572"/>
                  </a:lnTo>
                  <a:lnTo>
                    <a:pt x="203516" y="217097"/>
                  </a:lnTo>
                  <a:lnTo>
                    <a:pt x="204092" y="250137"/>
                  </a:lnTo>
                  <a:lnTo>
                    <a:pt x="204287" y="288649"/>
                  </a:lnTo>
                  <a:lnTo>
                    <a:pt x="204329" y="326600"/>
                  </a:lnTo>
                  <a:lnTo>
                    <a:pt x="204334" y="361080"/>
                  </a:lnTo>
                  <a:lnTo>
                    <a:pt x="204335" y="396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35"/>
          <p:cNvGrpSpPr/>
          <p:nvPr/>
        </p:nvGrpSpPr>
        <p:grpSpPr>
          <a:xfrm>
            <a:off x="3016250" y="4413250"/>
            <a:ext cx="1920876" cy="1155160"/>
            <a:chOff x="3016250" y="4413250"/>
            <a:chExt cx="1920876" cy="1155160"/>
          </a:xfrm>
        </p:grpSpPr>
        <p:sp>
          <p:nvSpPr>
            <p:cNvPr id="19" name="SMARTInkShape-140"/>
            <p:cNvSpPr/>
            <p:nvPr>
              <p:custDataLst>
                <p:tags r:id="rId6"/>
              </p:custDataLst>
            </p:nvPr>
          </p:nvSpPr>
          <p:spPr>
            <a:xfrm>
              <a:off x="3825875" y="5255191"/>
              <a:ext cx="373063" cy="313219"/>
            </a:xfrm>
            <a:custGeom>
              <a:avLst/>
              <a:gdLst/>
              <a:ahLst/>
              <a:cxnLst/>
              <a:rect l="0" t="0" r="0" b="0"/>
              <a:pathLst>
                <a:path w="373063" h="313219">
                  <a:moveTo>
                    <a:pt x="0" y="47059"/>
                  </a:moveTo>
                  <a:lnTo>
                    <a:pt x="0" y="47059"/>
                  </a:lnTo>
                  <a:lnTo>
                    <a:pt x="11047" y="29176"/>
                  </a:lnTo>
                  <a:lnTo>
                    <a:pt x="32508" y="9111"/>
                  </a:lnTo>
                  <a:lnTo>
                    <a:pt x="37547" y="5885"/>
                  </a:lnTo>
                  <a:lnTo>
                    <a:pt x="65707" y="1345"/>
                  </a:lnTo>
                  <a:lnTo>
                    <a:pt x="101979" y="0"/>
                  </a:lnTo>
                  <a:lnTo>
                    <a:pt x="136441" y="8029"/>
                  </a:lnTo>
                  <a:lnTo>
                    <a:pt x="173354" y="20208"/>
                  </a:lnTo>
                  <a:lnTo>
                    <a:pt x="198061" y="30185"/>
                  </a:lnTo>
                  <a:lnTo>
                    <a:pt x="230113" y="56367"/>
                  </a:lnTo>
                  <a:lnTo>
                    <a:pt x="253495" y="82803"/>
                  </a:lnTo>
                  <a:lnTo>
                    <a:pt x="269460" y="121374"/>
                  </a:lnTo>
                  <a:lnTo>
                    <a:pt x="276162" y="152970"/>
                  </a:lnTo>
                  <a:lnTo>
                    <a:pt x="268896" y="183294"/>
                  </a:lnTo>
                  <a:lnTo>
                    <a:pt x="251520" y="219490"/>
                  </a:lnTo>
                  <a:lnTo>
                    <a:pt x="231635" y="250150"/>
                  </a:lnTo>
                  <a:lnTo>
                    <a:pt x="192551" y="279861"/>
                  </a:lnTo>
                  <a:lnTo>
                    <a:pt x="163728" y="296839"/>
                  </a:lnTo>
                  <a:lnTo>
                    <a:pt x="124106" y="307221"/>
                  </a:lnTo>
                  <a:lnTo>
                    <a:pt x="89223" y="313218"/>
                  </a:lnTo>
                  <a:lnTo>
                    <a:pt x="51647" y="308601"/>
                  </a:lnTo>
                  <a:lnTo>
                    <a:pt x="36666" y="301921"/>
                  </a:lnTo>
                  <a:lnTo>
                    <a:pt x="26291" y="293799"/>
                  </a:lnTo>
                  <a:lnTo>
                    <a:pt x="20504" y="284309"/>
                  </a:lnTo>
                  <a:lnTo>
                    <a:pt x="18961" y="279308"/>
                  </a:lnTo>
                  <a:lnTo>
                    <a:pt x="21003" y="259631"/>
                  </a:lnTo>
                  <a:lnTo>
                    <a:pt x="31408" y="241256"/>
                  </a:lnTo>
                  <a:lnTo>
                    <a:pt x="41448" y="228855"/>
                  </a:lnTo>
                  <a:lnTo>
                    <a:pt x="62649" y="215382"/>
                  </a:lnTo>
                  <a:lnTo>
                    <a:pt x="100537" y="206818"/>
                  </a:lnTo>
                  <a:lnTo>
                    <a:pt x="127978" y="201796"/>
                  </a:lnTo>
                  <a:lnTo>
                    <a:pt x="164135" y="204228"/>
                  </a:lnTo>
                  <a:lnTo>
                    <a:pt x="192894" y="205106"/>
                  </a:lnTo>
                  <a:lnTo>
                    <a:pt x="230007" y="212007"/>
                  </a:lnTo>
                  <a:lnTo>
                    <a:pt x="261901" y="221863"/>
                  </a:lnTo>
                  <a:lnTo>
                    <a:pt x="290443" y="232026"/>
                  </a:lnTo>
                  <a:lnTo>
                    <a:pt x="319772" y="246208"/>
                  </a:lnTo>
                  <a:lnTo>
                    <a:pt x="373062" y="2772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1"/>
            <p:cNvSpPr/>
            <p:nvPr>
              <p:custDataLst>
                <p:tags r:id="rId7"/>
              </p:custDataLst>
            </p:nvPr>
          </p:nvSpPr>
          <p:spPr>
            <a:xfrm>
              <a:off x="3016250" y="5072063"/>
              <a:ext cx="1920876" cy="79376"/>
            </a:xfrm>
            <a:custGeom>
              <a:avLst/>
              <a:gdLst/>
              <a:ahLst/>
              <a:cxnLst/>
              <a:rect l="0" t="0" r="0" b="0"/>
              <a:pathLst>
                <a:path w="1920876" h="79376">
                  <a:moveTo>
                    <a:pt x="1920875" y="0"/>
                  </a:moveTo>
                  <a:lnTo>
                    <a:pt x="1920875" y="0"/>
                  </a:lnTo>
                  <a:lnTo>
                    <a:pt x="1920875" y="4213"/>
                  </a:lnTo>
                  <a:lnTo>
                    <a:pt x="1919993" y="5454"/>
                  </a:lnTo>
                  <a:lnTo>
                    <a:pt x="1918523" y="6281"/>
                  </a:lnTo>
                  <a:lnTo>
                    <a:pt x="1916661" y="6833"/>
                  </a:lnTo>
                  <a:lnTo>
                    <a:pt x="1906454" y="13174"/>
                  </a:lnTo>
                  <a:lnTo>
                    <a:pt x="1874900" y="19733"/>
                  </a:lnTo>
                  <a:lnTo>
                    <a:pt x="1840062" y="23006"/>
                  </a:lnTo>
                  <a:lnTo>
                    <a:pt x="1807756" y="23573"/>
                  </a:lnTo>
                  <a:lnTo>
                    <a:pt x="1770289" y="23765"/>
                  </a:lnTo>
                  <a:lnTo>
                    <a:pt x="1742823" y="23791"/>
                  </a:lnTo>
                  <a:lnTo>
                    <a:pt x="1712976" y="23803"/>
                  </a:lnTo>
                  <a:lnTo>
                    <a:pt x="1674851" y="23809"/>
                  </a:lnTo>
                  <a:lnTo>
                    <a:pt x="1641213" y="23812"/>
                  </a:lnTo>
                  <a:lnTo>
                    <a:pt x="1608902" y="23812"/>
                  </a:lnTo>
                  <a:lnTo>
                    <a:pt x="1576986" y="23812"/>
                  </a:lnTo>
                  <a:lnTo>
                    <a:pt x="1540974" y="23812"/>
                  </a:lnTo>
                  <a:lnTo>
                    <a:pt x="1506589" y="23812"/>
                  </a:lnTo>
                  <a:lnTo>
                    <a:pt x="1480102" y="23812"/>
                  </a:lnTo>
                  <a:lnTo>
                    <a:pt x="1451573" y="23812"/>
                  </a:lnTo>
                  <a:lnTo>
                    <a:pt x="1424194" y="23812"/>
                  </a:lnTo>
                  <a:lnTo>
                    <a:pt x="1394975" y="23812"/>
                  </a:lnTo>
                  <a:lnTo>
                    <a:pt x="1365232" y="23812"/>
                  </a:lnTo>
                  <a:lnTo>
                    <a:pt x="1337314" y="23812"/>
                  </a:lnTo>
                  <a:lnTo>
                    <a:pt x="1307855" y="23812"/>
                  </a:lnTo>
                  <a:lnTo>
                    <a:pt x="1277123" y="23812"/>
                  </a:lnTo>
                  <a:lnTo>
                    <a:pt x="1245825" y="23812"/>
                  </a:lnTo>
                  <a:lnTo>
                    <a:pt x="1214276" y="23812"/>
                  </a:lnTo>
                  <a:lnTo>
                    <a:pt x="1181734" y="23812"/>
                  </a:lnTo>
                  <a:lnTo>
                    <a:pt x="1146692" y="23812"/>
                  </a:lnTo>
                  <a:lnTo>
                    <a:pt x="1112891" y="23812"/>
                  </a:lnTo>
                  <a:lnTo>
                    <a:pt x="1079347" y="23812"/>
                  </a:lnTo>
                  <a:lnTo>
                    <a:pt x="1043860" y="23812"/>
                  </a:lnTo>
                  <a:lnTo>
                    <a:pt x="1007509" y="23812"/>
                  </a:lnTo>
                  <a:lnTo>
                    <a:pt x="970775" y="24694"/>
                  </a:lnTo>
                  <a:lnTo>
                    <a:pt x="933870" y="28025"/>
                  </a:lnTo>
                  <a:lnTo>
                    <a:pt x="896889" y="30094"/>
                  </a:lnTo>
                  <a:lnTo>
                    <a:pt x="859874" y="31013"/>
                  </a:lnTo>
                  <a:lnTo>
                    <a:pt x="822844" y="31422"/>
                  </a:lnTo>
                  <a:lnTo>
                    <a:pt x="785808" y="31604"/>
                  </a:lnTo>
                  <a:lnTo>
                    <a:pt x="748769" y="32567"/>
                  </a:lnTo>
                  <a:lnTo>
                    <a:pt x="711729" y="35934"/>
                  </a:lnTo>
                  <a:lnTo>
                    <a:pt x="674687" y="38019"/>
                  </a:lnTo>
                  <a:lnTo>
                    <a:pt x="637646" y="39828"/>
                  </a:lnTo>
                  <a:lnTo>
                    <a:pt x="600604" y="43571"/>
                  </a:lnTo>
                  <a:lnTo>
                    <a:pt x="565914" y="45822"/>
                  </a:lnTo>
                  <a:lnTo>
                    <a:pt x="532858" y="47706"/>
                  </a:lnTo>
                  <a:lnTo>
                    <a:pt x="500527" y="51482"/>
                  </a:lnTo>
                  <a:lnTo>
                    <a:pt x="468519" y="53749"/>
                  </a:lnTo>
                  <a:lnTo>
                    <a:pt x="436654" y="55638"/>
                  </a:lnTo>
                  <a:lnTo>
                    <a:pt x="404853" y="59418"/>
                  </a:lnTo>
                  <a:lnTo>
                    <a:pt x="375433" y="61685"/>
                  </a:lnTo>
                  <a:lnTo>
                    <a:pt x="347657" y="63575"/>
                  </a:lnTo>
                  <a:lnTo>
                    <a:pt x="320614" y="67354"/>
                  </a:lnTo>
                  <a:lnTo>
                    <a:pt x="293896" y="69623"/>
                  </a:lnTo>
                  <a:lnTo>
                    <a:pt x="256413" y="70899"/>
                  </a:lnTo>
                  <a:lnTo>
                    <a:pt x="222965" y="73629"/>
                  </a:lnTo>
                  <a:lnTo>
                    <a:pt x="190712" y="77672"/>
                  </a:lnTo>
                  <a:lnTo>
                    <a:pt x="154109" y="78869"/>
                  </a:lnTo>
                  <a:lnTo>
                    <a:pt x="116805" y="79225"/>
                  </a:lnTo>
                  <a:lnTo>
                    <a:pt x="86644" y="79330"/>
                  </a:lnTo>
                  <a:lnTo>
                    <a:pt x="55364" y="79361"/>
                  </a:lnTo>
                  <a:lnTo>
                    <a:pt x="17948" y="79373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2"/>
            <p:cNvSpPr/>
            <p:nvPr>
              <p:custDataLst>
                <p:tags r:id="rId8"/>
              </p:custDataLst>
            </p:nvPr>
          </p:nvSpPr>
          <p:spPr>
            <a:xfrm>
              <a:off x="4445000" y="4413250"/>
              <a:ext cx="181511" cy="539751"/>
            </a:xfrm>
            <a:custGeom>
              <a:avLst/>
              <a:gdLst/>
              <a:ahLst/>
              <a:cxnLst/>
              <a:rect l="0" t="0" r="0" b="0"/>
              <a:pathLst>
                <a:path w="181511" h="539751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2674" y="19876"/>
                  </a:lnTo>
                  <a:lnTo>
                    <a:pt x="43816" y="57993"/>
                  </a:lnTo>
                  <a:lnTo>
                    <a:pt x="74464" y="90997"/>
                  </a:lnTo>
                  <a:lnTo>
                    <a:pt x="103785" y="128250"/>
                  </a:lnTo>
                  <a:lnTo>
                    <a:pt x="127177" y="161472"/>
                  </a:lnTo>
                  <a:lnTo>
                    <a:pt x="150357" y="199563"/>
                  </a:lnTo>
                  <a:lnTo>
                    <a:pt x="162547" y="230409"/>
                  </a:lnTo>
                  <a:lnTo>
                    <a:pt x="170573" y="264333"/>
                  </a:lnTo>
                  <a:lnTo>
                    <a:pt x="179010" y="292045"/>
                  </a:lnTo>
                  <a:lnTo>
                    <a:pt x="181510" y="321717"/>
                  </a:lnTo>
                  <a:lnTo>
                    <a:pt x="179899" y="356085"/>
                  </a:lnTo>
                  <a:lnTo>
                    <a:pt x="171453" y="390876"/>
                  </a:lnTo>
                  <a:lnTo>
                    <a:pt x="160410" y="426526"/>
                  </a:lnTo>
                  <a:lnTo>
                    <a:pt x="141319" y="463822"/>
                  </a:lnTo>
                  <a:lnTo>
                    <a:pt x="110781" y="499875"/>
                  </a:lnTo>
                  <a:lnTo>
                    <a:pt x="72863" y="526518"/>
                  </a:lnTo>
                  <a:lnTo>
                    <a:pt x="65393" y="535437"/>
                  </a:lnTo>
                  <a:lnTo>
                    <a:pt x="55566" y="539749"/>
                  </a:lnTo>
                  <a:lnTo>
                    <a:pt x="55564" y="539750"/>
                  </a:lnTo>
                  <a:lnTo>
                    <a:pt x="55562" y="539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43"/>
            <p:cNvSpPr/>
            <p:nvPr>
              <p:custDataLst>
                <p:tags r:id="rId9"/>
              </p:custDataLst>
            </p:nvPr>
          </p:nvSpPr>
          <p:spPr>
            <a:xfrm>
              <a:off x="4254500" y="4573701"/>
              <a:ext cx="205876" cy="331675"/>
            </a:xfrm>
            <a:custGeom>
              <a:avLst/>
              <a:gdLst/>
              <a:ahLst/>
              <a:cxnLst/>
              <a:rect l="0" t="0" r="0" b="0"/>
              <a:pathLst>
                <a:path w="205876" h="331675">
                  <a:moveTo>
                    <a:pt x="0" y="22111"/>
                  </a:moveTo>
                  <a:lnTo>
                    <a:pt x="0" y="22111"/>
                  </a:lnTo>
                  <a:lnTo>
                    <a:pt x="4213" y="22111"/>
                  </a:lnTo>
                  <a:lnTo>
                    <a:pt x="5454" y="21229"/>
                  </a:lnTo>
                  <a:lnTo>
                    <a:pt x="6282" y="19760"/>
                  </a:lnTo>
                  <a:lnTo>
                    <a:pt x="6834" y="17898"/>
                  </a:lnTo>
                  <a:lnTo>
                    <a:pt x="11824" y="11064"/>
                  </a:lnTo>
                  <a:lnTo>
                    <a:pt x="18778" y="8382"/>
                  </a:lnTo>
                  <a:lnTo>
                    <a:pt x="53625" y="1064"/>
                  </a:lnTo>
                  <a:lnTo>
                    <a:pt x="73607" y="0"/>
                  </a:lnTo>
                  <a:lnTo>
                    <a:pt x="108342" y="5573"/>
                  </a:lnTo>
                  <a:lnTo>
                    <a:pt x="143554" y="10362"/>
                  </a:lnTo>
                  <a:lnTo>
                    <a:pt x="158461" y="17258"/>
                  </a:lnTo>
                  <a:lnTo>
                    <a:pt x="168464" y="24887"/>
                  </a:lnTo>
                  <a:lnTo>
                    <a:pt x="171887" y="34810"/>
                  </a:lnTo>
                  <a:lnTo>
                    <a:pt x="172526" y="46276"/>
                  </a:lnTo>
                  <a:lnTo>
                    <a:pt x="169870" y="54312"/>
                  </a:lnTo>
                  <a:lnTo>
                    <a:pt x="145251" y="90185"/>
                  </a:lnTo>
                  <a:lnTo>
                    <a:pt x="126424" y="107453"/>
                  </a:lnTo>
                  <a:lnTo>
                    <a:pt x="112020" y="116781"/>
                  </a:lnTo>
                  <a:lnTo>
                    <a:pt x="111390" y="121403"/>
                  </a:lnTo>
                  <a:lnTo>
                    <a:pt x="113066" y="123584"/>
                  </a:lnTo>
                  <a:lnTo>
                    <a:pt x="152662" y="148070"/>
                  </a:lnTo>
                  <a:lnTo>
                    <a:pt x="188504" y="186510"/>
                  </a:lnTo>
                  <a:lnTo>
                    <a:pt x="197846" y="198410"/>
                  </a:lnTo>
                  <a:lnTo>
                    <a:pt x="200689" y="203143"/>
                  </a:lnTo>
                  <a:lnTo>
                    <a:pt x="205252" y="235207"/>
                  </a:lnTo>
                  <a:lnTo>
                    <a:pt x="205875" y="251758"/>
                  </a:lnTo>
                  <a:lnTo>
                    <a:pt x="201449" y="267933"/>
                  </a:lnTo>
                  <a:lnTo>
                    <a:pt x="189040" y="289563"/>
                  </a:lnTo>
                  <a:lnTo>
                    <a:pt x="178386" y="300610"/>
                  </a:lnTo>
                  <a:lnTo>
                    <a:pt x="156630" y="311788"/>
                  </a:lnTo>
                  <a:lnTo>
                    <a:pt x="87313" y="3316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44"/>
            <p:cNvSpPr/>
            <p:nvPr>
              <p:custDataLst>
                <p:tags r:id="rId10"/>
              </p:custDataLst>
            </p:nvPr>
          </p:nvSpPr>
          <p:spPr>
            <a:xfrm>
              <a:off x="4095750" y="4754563"/>
              <a:ext cx="103188" cy="7938"/>
            </a:xfrm>
            <a:custGeom>
              <a:avLst/>
              <a:gdLst/>
              <a:ahLst/>
              <a:cxnLst/>
              <a:rect l="0" t="0" r="0" b="0"/>
              <a:pathLst>
                <a:path w="103188" h="7938">
                  <a:moveTo>
                    <a:pt x="103187" y="0"/>
                  </a:moveTo>
                  <a:lnTo>
                    <a:pt x="103187" y="0"/>
                  </a:lnTo>
                  <a:lnTo>
                    <a:pt x="92139" y="0"/>
                  </a:lnTo>
                  <a:lnTo>
                    <a:pt x="87106" y="2351"/>
                  </a:lnTo>
                  <a:lnTo>
                    <a:pt x="84529" y="4213"/>
                  </a:lnTo>
                  <a:lnTo>
                    <a:pt x="72474" y="6833"/>
                  </a:lnTo>
                  <a:lnTo>
                    <a:pt x="37978" y="784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45"/>
            <p:cNvSpPr/>
            <p:nvPr>
              <p:custDataLst>
                <p:tags r:id="rId11"/>
              </p:custDataLst>
            </p:nvPr>
          </p:nvSpPr>
          <p:spPr>
            <a:xfrm>
              <a:off x="3772027" y="4623713"/>
              <a:ext cx="204661" cy="345163"/>
            </a:xfrm>
            <a:custGeom>
              <a:avLst/>
              <a:gdLst/>
              <a:ahLst/>
              <a:cxnLst/>
              <a:rect l="0" t="0" r="0" b="0"/>
              <a:pathLst>
                <a:path w="204661" h="345163">
                  <a:moveTo>
                    <a:pt x="157035" y="27662"/>
                  </a:moveTo>
                  <a:lnTo>
                    <a:pt x="157035" y="27662"/>
                  </a:lnTo>
                  <a:lnTo>
                    <a:pt x="161249" y="23448"/>
                  </a:lnTo>
                  <a:lnTo>
                    <a:pt x="163317" y="19028"/>
                  </a:lnTo>
                  <a:lnTo>
                    <a:pt x="163869" y="16614"/>
                  </a:lnTo>
                  <a:lnTo>
                    <a:pt x="163355" y="15005"/>
                  </a:lnTo>
                  <a:lnTo>
                    <a:pt x="162131" y="13933"/>
                  </a:lnTo>
                  <a:lnTo>
                    <a:pt x="158418" y="11859"/>
                  </a:lnTo>
                  <a:lnTo>
                    <a:pt x="153828" y="7997"/>
                  </a:lnTo>
                  <a:lnTo>
                    <a:pt x="120583" y="0"/>
                  </a:lnTo>
                  <a:lnTo>
                    <a:pt x="107320" y="81"/>
                  </a:lnTo>
                  <a:lnTo>
                    <a:pt x="81461" y="7319"/>
                  </a:lnTo>
                  <a:lnTo>
                    <a:pt x="47718" y="28467"/>
                  </a:lnTo>
                  <a:lnTo>
                    <a:pt x="25101" y="48988"/>
                  </a:lnTo>
                  <a:lnTo>
                    <a:pt x="4073" y="83212"/>
                  </a:lnTo>
                  <a:lnTo>
                    <a:pt x="857" y="92333"/>
                  </a:lnTo>
                  <a:lnTo>
                    <a:pt x="0" y="97234"/>
                  </a:lnTo>
                  <a:lnTo>
                    <a:pt x="3751" y="109736"/>
                  </a:lnTo>
                  <a:lnTo>
                    <a:pt x="16318" y="130893"/>
                  </a:lnTo>
                  <a:lnTo>
                    <a:pt x="33026" y="144875"/>
                  </a:lnTo>
                  <a:lnTo>
                    <a:pt x="54734" y="155975"/>
                  </a:lnTo>
                  <a:lnTo>
                    <a:pt x="72469" y="157304"/>
                  </a:lnTo>
                  <a:lnTo>
                    <a:pt x="108385" y="150970"/>
                  </a:lnTo>
                  <a:lnTo>
                    <a:pt x="140076" y="134889"/>
                  </a:lnTo>
                  <a:lnTo>
                    <a:pt x="178277" y="101377"/>
                  </a:lnTo>
                  <a:lnTo>
                    <a:pt x="184997" y="93056"/>
                  </a:lnTo>
                  <a:lnTo>
                    <a:pt x="199219" y="58616"/>
                  </a:lnTo>
                  <a:lnTo>
                    <a:pt x="204342" y="23679"/>
                  </a:lnTo>
                  <a:lnTo>
                    <a:pt x="204618" y="13527"/>
                  </a:lnTo>
                  <a:lnTo>
                    <a:pt x="204660" y="49260"/>
                  </a:lnTo>
                  <a:lnTo>
                    <a:pt x="204660" y="80314"/>
                  </a:lnTo>
                  <a:lnTo>
                    <a:pt x="204660" y="113132"/>
                  </a:lnTo>
                  <a:lnTo>
                    <a:pt x="204660" y="148628"/>
                  </a:lnTo>
                  <a:lnTo>
                    <a:pt x="204660" y="187572"/>
                  </a:lnTo>
                  <a:lnTo>
                    <a:pt x="204660" y="223116"/>
                  </a:lnTo>
                  <a:lnTo>
                    <a:pt x="204660" y="259351"/>
                  </a:lnTo>
                  <a:lnTo>
                    <a:pt x="204660" y="296266"/>
                  </a:lnTo>
                  <a:lnTo>
                    <a:pt x="204660" y="345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36"/>
          <p:cNvGrpSpPr/>
          <p:nvPr/>
        </p:nvGrpSpPr>
        <p:grpSpPr>
          <a:xfrm>
            <a:off x="2801938" y="5929313"/>
            <a:ext cx="206375" cy="190501"/>
            <a:chOff x="2801938" y="5929313"/>
            <a:chExt cx="206375" cy="190501"/>
          </a:xfrm>
        </p:grpSpPr>
        <p:sp>
          <p:nvSpPr>
            <p:cNvPr id="26" name="SMARTInkShape-146"/>
            <p:cNvSpPr/>
            <p:nvPr>
              <p:custDataLst>
                <p:tags r:id="rId4"/>
              </p:custDataLst>
            </p:nvPr>
          </p:nvSpPr>
          <p:spPr>
            <a:xfrm>
              <a:off x="2865437" y="6111875"/>
              <a:ext cx="142876" cy="7939"/>
            </a:xfrm>
            <a:custGeom>
              <a:avLst/>
              <a:gdLst/>
              <a:ahLst/>
              <a:cxnLst/>
              <a:rect l="0" t="0" r="0" b="0"/>
              <a:pathLst>
                <a:path w="142876" h="7939">
                  <a:moveTo>
                    <a:pt x="142875" y="0"/>
                  </a:moveTo>
                  <a:lnTo>
                    <a:pt x="142875" y="0"/>
                  </a:lnTo>
                  <a:lnTo>
                    <a:pt x="105328" y="0"/>
                  </a:lnTo>
                  <a:lnTo>
                    <a:pt x="69826" y="0"/>
                  </a:lnTo>
                  <a:lnTo>
                    <a:pt x="45706" y="882"/>
                  </a:lnTo>
                  <a:lnTo>
                    <a:pt x="6888" y="761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47"/>
            <p:cNvSpPr/>
            <p:nvPr>
              <p:custDataLst>
                <p:tags r:id="rId5"/>
              </p:custDataLst>
            </p:nvPr>
          </p:nvSpPr>
          <p:spPr>
            <a:xfrm>
              <a:off x="2801938" y="5929313"/>
              <a:ext cx="158750" cy="39688"/>
            </a:xfrm>
            <a:custGeom>
              <a:avLst/>
              <a:gdLst/>
              <a:ahLst/>
              <a:cxnLst/>
              <a:rect l="0" t="0" r="0" b="0"/>
              <a:pathLst>
                <a:path w="158750" h="39688">
                  <a:moveTo>
                    <a:pt x="158749" y="0"/>
                  </a:moveTo>
                  <a:lnTo>
                    <a:pt x="158749" y="0"/>
                  </a:lnTo>
                  <a:lnTo>
                    <a:pt x="130272" y="881"/>
                  </a:lnTo>
                  <a:lnTo>
                    <a:pt x="92357" y="8083"/>
                  </a:lnTo>
                  <a:lnTo>
                    <a:pt x="55181" y="18888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148"/>
          <p:cNvSpPr/>
          <p:nvPr>
            <p:custDataLst>
              <p:tags r:id="rId2"/>
            </p:custDataLst>
          </p:nvPr>
        </p:nvSpPr>
        <p:spPr>
          <a:xfrm>
            <a:off x="3206750" y="5913892"/>
            <a:ext cx="285751" cy="252960"/>
          </a:xfrm>
          <a:custGeom>
            <a:avLst/>
            <a:gdLst/>
            <a:ahLst/>
            <a:cxnLst/>
            <a:rect l="0" t="0" r="0" b="0"/>
            <a:pathLst>
              <a:path w="285751" h="252960">
                <a:moveTo>
                  <a:pt x="0" y="31295"/>
                </a:moveTo>
                <a:lnTo>
                  <a:pt x="0" y="31295"/>
                </a:lnTo>
                <a:lnTo>
                  <a:pt x="0" y="24461"/>
                </a:lnTo>
                <a:lnTo>
                  <a:pt x="27960" y="9884"/>
                </a:lnTo>
                <a:lnTo>
                  <a:pt x="56381" y="1849"/>
                </a:lnTo>
                <a:lnTo>
                  <a:pt x="87474" y="0"/>
                </a:lnTo>
                <a:lnTo>
                  <a:pt x="123667" y="1398"/>
                </a:lnTo>
                <a:lnTo>
                  <a:pt x="155416" y="15720"/>
                </a:lnTo>
                <a:lnTo>
                  <a:pt x="169913" y="28542"/>
                </a:lnTo>
                <a:lnTo>
                  <a:pt x="185911" y="51428"/>
                </a:lnTo>
                <a:lnTo>
                  <a:pt x="198731" y="89507"/>
                </a:lnTo>
                <a:lnTo>
                  <a:pt x="201279" y="93916"/>
                </a:lnTo>
                <a:lnTo>
                  <a:pt x="201758" y="105870"/>
                </a:lnTo>
                <a:lnTo>
                  <a:pt x="194880" y="139316"/>
                </a:lnTo>
                <a:lnTo>
                  <a:pt x="189601" y="168103"/>
                </a:lnTo>
                <a:lnTo>
                  <a:pt x="168518" y="206167"/>
                </a:lnTo>
                <a:lnTo>
                  <a:pt x="152578" y="225927"/>
                </a:lnTo>
                <a:lnTo>
                  <a:pt x="125781" y="243549"/>
                </a:lnTo>
                <a:lnTo>
                  <a:pt x="105178" y="250583"/>
                </a:lnTo>
                <a:lnTo>
                  <a:pt x="78200" y="252959"/>
                </a:lnTo>
                <a:lnTo>
                  <a:pt x="59428" y="249158"/>
                </a:lnTo>
                <a:lnTo>
                  <a:pt x="46908" y="242447"/>
                </a:lnTo>
                <a:lnTo>
                  <a:pt x="40545" y="232737"/>
                </a:lnTo>
                <a:lnTo>
                  <a:pt x="34356" y="214748"/>
                </a:lnTo>
                <a:lnTo>
                  <a:pt x="33790" y="202788"/>
                </a:lnTo>
                <a:lnTo>
                  <a:pt x="36478" y="188653"/>
                </a:lnTo>
                <a:lnTo>
                  <a:pt x="47164" y="170034"/>
                </a:lnTo>
                <a:lnTo>
                  <a:pt x="65715" y="153346"/>
                </a:lnTo>
                <a:lnTo>
                  <a:pt x="87969" y="141444"/>
                </a:lnTo>
                <a:lnTo>
                  <a:pt x="111320" y="136545"/>
                </a:lnTo>
                <a:lnTo>
                  <a:pt x="148368" y="141227"/>
                </a:lnTo>
                <a:lnTo>
                  <a:pt x="182080" y="150645"/>
                </a:lnTo>
                <a:lnTo>
                  <a:pt x="210004" y="160997"/>
                </a:lnTo>
                <a:lnTo>
                  <a:pt x="247484" y="187869"/>
                </a:lnTo>
                <a:lnTo>
                  <a:pt x="285750" y="2297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Shape-149"/>
          <p:cNvSpPr/>
          <p:nvPr>
            <p:custDataLst>
              <p:tags r:id="rId3"/>
            </p:custDataLst>
          </p:nvPr>
        </p:nvSpPr>
        <p:spPr>
          <a:xfrm>
            <a:off x="3563938" y="5843103"/>
            <a:ext cx="166142" cy="284648"/>
          </a:xfrm>
          <a:custGeom>
            <a:avLst/>
            <a:gdLst/>
            <a:ahLst/>
            <a:cxnLst/>
            <a:rect l="0" t="0" r="0" b="0"/>
            <a:pathLst>
              <a:path w="166142" h="284648">
                <a:moveTo>
                  <a:pt x="15874" y="6834"/>
                </a:moveTo>
                <a:lnTo>
                  <a:pt x="15874" y="6834"/>
                </a:lnTo>
                <a:lnTo>
                  <a:pt x="20088" y="6834"/>
                </a:lnTo>
                <a:lnTo>
                  <a:pt x="24508" y="4483"/>
                </a:lnTo>
                <a:lnTo>
                  <a:pt x="29413" y="1379"/>
                </a:lnTo>
                <a:lnTo>
                  <a:pt x="34533" y="0"/>
                </a:lnTo>
                <a:lnTo>
                  <a:pt x="72800" y="6163"/>
                </a:lnTo>
                <a:lnTo>
                  <a:pt x="111304" y="6746"/>
                </a:lnTo>
                <a:lnTo>
                  <a:pt x="141146" y="7698"/>
                </a:lnTo>
                <a:lnTo>
                  <a:pt x="166141" y="14675"/>
                </a:lnTo>
                <a:lnTo>
                  <a:pt x="128634" y="52822"/>
                </a:lnTo>
                <a:lnTo>
                  <a:pt x="122434" y="60787"/>
                </a:lnTo>
                <a:lnTo>
                  <a:pt x="104361" y="94981"/>
                </a:lnTo>
                <a:lnTo>
                  <a:pt x="79181" y="133945"/>
                </a:lnTo>
                <a:lnTo>
                  <a:pt x="52890" y="173536"/>
                </a:lnTo>
                <a:lnTo>
                  <a:pt x="30668" y="213211"/>
                </a:lnTo>
                <a:lnTo>
                  <a:pt x="13366" y="249787"/>
                </a:lnTo>
                <a:lnTo>
                  <a:pt x="3554" y="265871"/>
                </a:lnTo>
                <a:lnTo>
                  <a:pt x="0" y="28464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Polygons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polygon is any shape with sides.</a:t>
            </a:r>
          </a:p>
          <a:p>
            <a:r>
              <a:rPr lang="en-CA" dirty="0" smtClean="0"/>
              <a:t>A regular polygon is a shape where all sides and angles are the same.</a:t>
            </a:r>
            <a:endParaRPr lang="en-CA" dirty="0"/>
          </a:p>
        </p:txBody>
      </p:sp>
      <p:sp>
        <p:nvSpPr>
          <p:cNvPr id="4" name="Cross 3"/>
          <p:cNvSpPr/>
          <p:nvPr/>
        </p:nvSpPr>
        <p:spPr>
          <a:xfrm>
            <a:off x="3648973" y="3696418"/>
            <a:ext cx="1923691" cy="1923691"/>
          </a:xfrm>
          <a:prstGeom prst="plus">
            <a:avLst>
              <a:gd name="adj" fmla="val 1872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Not Regular</a:t>
            </a:r>
            <a:endParaRPr lang="en-CA" sz="2000" dirty="0"/>
          </a:p>
        </p:txBody>
      </p:sp>
      <p:sp>
        <p:nvSpPr>
          <p:cNvPr id="5" name="6-Point Star 4"/>
          <p:cNvSpPr/>
          <p:nvPr/>
        </p:nvSpPr>
        <p:spPr>
          <a:xfrm>
            <a:off x="668547" y="3450566"/>
            <a:ext cx="2493034" cy="2493034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Not Regular</a:t>
            </a:r>
            <a:endParaRPr lang="en-CA" sz="2000" dirty="0"/>
          </a:p>
        </p:txBody>
      </p:sp>
      <p:sp>
        <p:nvSpPr>
          <p:cNvPr id="6" name="Dodecagon 5"/>
          <p:cNvSpPr/>
          <p:nvPr/>
        </p:nvSpPr>
        <p:spPr>
          <a:xfrm>
            <a:off x="5978106" y="3450566"/>
            <a:ext cx="2415396" cy="2415396"/>
          </a:xfrm>
          <a:prstGeom prst="dodec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smtClean="0"/>
              <a:t>Regular!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03344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20039"/>
              </p:ext>
            </p:extLst>
          </p:nvPr>
        </p:nvGraphicFramePr>
        <p:xfrm>
          <a:off x="2416293" y="1904998"/>
          <a:ext cx="481264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Name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#</a:t>
                      </a:r>
                      <a:r>
                        <a:rPr lang="en-CA" sz="2400" baseline="0" dirty="0" smtClean="0"/>
                        <a:t> of sides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Triangle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Quadrilateral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Hexagon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6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Heptagon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7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Octagon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8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Nonagon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9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Decagon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10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6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Dodecagon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12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6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Polygon</a:t>
            </a: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2398720" y="2294312"/>
            <a:ext cx="4213889" cy="3632663"/>
          </a:xfrm>
          <a:prstGeom prst="hexagon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4"/>
            <a:endCxn id="4" idx="1"/>
          </p:cNvCxnSpPr>
          <p:nvPr/>
        </p:nvCxnSpPr>
        <p:spPr>
          <a:xfrm>
            <a:off x="3306886" y="2294313"/>
            <a:ext cx="2397557" cy="3632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4" idx="2"/>
          </p:cNvCxnSpPr>
          <p:nvPr/>
        </p:nvCxnSpPr>
        <p:spPr>
          <a:xfrm flipH="1">
            <a:off x="3306886" y="2294313"/>
            <a:ext cx="2397557" cy="3632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4" idx="0"/>
          </p:cNvCxnSpPr>
          <p:nvPr/>
        </p:nvCxnSpPr>
        <p:spPr>
          <a:xfrm>
            <a:off x="2398720" y="4110644"/>
            <a:ext cx="421388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94914" y="1832647"/>
            <a:ext cx="122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Side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59483" y="2516522"/>
            <a:ext cx="1770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Diagonals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475" y="2478599"/>
            <a:ext cx="271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Internal/interior Angle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50923" y="3307245"/>
            <a:ext cx="236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Central Angle</a:t>
            </a:r>
            <a:endParaRPr lang="en-US" sz="2400" dirty="0"/>
          </a:p>
        </p:txBody>
      </p:sp>
      <p:sp>
        <p:nvSpPr>
          <p:cNvPr id="18" name="Arc 17"/>
          <p:cNvSpPr/>
          <p:nvPr/>
        </p:nvSpPr>
        <p:spPr>
          <a:xfrm>
            <a:off x="3933099" y="3538078"/>
            <a:ext cx="1145130" cy="1145130"/>
          </a:xfrm>
          <a:prstGeom prst="arc">
            <a:avLst>
              <a:gd name="adj1" fmla="val 18246468"/>
              <a:gd name="adj2" fmla="val 2155487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2749784" y="1721747"/>
            <a:ext cx="1145130" cy="1145130"/>
          </a:xfrm>
          <a:prstGeom prst="arc">
            <a:avLst>
              <a:gd name="adj1" fmla="val 21586793"/>
              <a:gd name="adj2" fmla="val 6972305"/>
            </a:avLst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rved Up Arrow 19"/>
          <p:cNvSpPr/>
          <p:nvPr/>
        </p:nvSpPr>
        <p:spPr>
          <a:xfrm>
            <a:off x="1792322" y="2937430"/>
            <a:ext cx="1607583" cy="3795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Left Arrow 21"/>
          <p:cNvSpPr/>
          <p:nvPr/>
        </p:nvSpPr>
        <p:spPr>
          <a:xfrm rot="20782049">
            <a:off x="5103261" y="3534650"/>
            <a:ext cx="1332114" cy="3605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4" idx="1"/>
          </p:cNvCxnSpPr>
          <p:nvPr/>
        </p:nvCxnSpPr>
        <p:spPr>
          <a:xfrm>
            <a:off x="5704442" y="2294314"/>
            <a:ext cx="1" cy="36326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06886" y="2294315"/>
            <a:ext cx="1" cy="36326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4" idx="0"/>
          </p:cNvCxnSpPr>
          <p:nvPr/>
        </p:nvCxnSpPr>
        <p:spPr>
          <a:xfrm>
            <a:off x="3306885" y="2294315"/>
            <a:ext cx="3305724" cy="18163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22030" y="4105473"/>
            <a:ext cx="3305724" cy="18163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4" idx="2"/>
          </p:cNvCxnSpPr>
          <p:nvPr/>
        </p:nvCxnSpPr>
        <p:spPr>
          <a:xfrm flipH="1">
            <a:off x="3306886" y="4105472"/>
            <a:ext cx="3305723" cy="1821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398720" y="2294312"/>
            <a:ext cx="3305723" cy="1821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Left Arrow 28"/>
          <p:cNvSpPr/>
          <p:nvPr/>
        </p:nvSpPr>
        <p:spPr>
          <a:xfrm rot="20027062">
            <a:off x="5680503" y="2923951"/>
            <a:ext cx="748161" cy="2278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5448991" y="2673968"/>
            <a:ext cx="922713" cy="1929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 rot="684844">
            <a:off x="5409005" y="2498239"/>
            <a:ext cx="989899" cy="1759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1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2" grpId="0" animBg="1"/>
      <p:bldP spid="29" grpId="0" animBg="1"/>
      <p:bldP spid="21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Internal/Interior Angles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The angles of a triangle add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180°</m:t>
                    </m:r>
                  </m:oMath>
                </a14:m>
                <a:endParaRPr lang="en-US" b="0" dirty="0" smtClean="0"/>
              </a:p>
              <a:p>
                <a:r>
                  <a:rPr lang="en-CA" dirty="0" smtClean="0"/>
                  <a:t>The angles in a quadrilateral add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360°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We can find the sum of angles in any polygon by using: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180°×(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CA" dirty="0" smtClean="0"/>
              </a:p>
              <a:p>
                <a:pPr lvl="1"/>
                <a:r>
                  <a:rPr lang="en-CA" dirty="0" smtClean="0"/>
                  <a:t>n is the number of sides on the polygon.</a:t>
                </a:r>
              </a:p>
              <a:p>
                <a:r>
                  <a:rPr lang="en-CA" dirty="0" smtClean="0"/>
                  <a:t>We can use this to find the measure of one angle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23" r="-74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9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60" y="1905000"/>
            <a:ext cx="4622825" cy="4614134"/>
          </a:xfrm>
        </p:spPr>
        <p:txBody>
          <a:bodyPr/>
          <a:lstStyle/>
          <a:p>
            <a:r>
              <a:rPr lang="en-CA" dirty="0" smtClean="0"/>
              <a:t>What shape is made by connecting the tips of each petal of this flower?</a:t>
            </a:r>
          </a:p>
          <a:p>
            <a:r>
              <a:rPr lang="en-CA" dirty="0" smtClean="0"/>
              <a:t>What angle would be made at each tip?</a:t>
            </a:r>
          </a:p>
        </p:txBody>
      </p:sp>
      <p:pic>
        <p:nvPicPr>
          <p:cNvPr id="11266" name="Picture 2" descr="http://farm4.staticflickr.com/3315/3506239612_be098e4abe_z.jpg?zz=1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20712" r="4324" b="17613"/>
          <a:stretch/>
        </p:blipFill>
        <p:spPr bwMode="auto">
          <a:xfrm>
            <a:off x="5253486" y="2432647"/>
            <a:ext cx="3359763" cy="345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gular Pentagon 4"/>
          <p:cNvSpPr/>
          <p:nvPr/>
        </p:nvSpPr>
        <p:spPr>
          <a:xfrm>
            <a:off x="5369715" y="2573850"/>
            <a:ext cx="3127304" cy="2978384"/>
          </a:xfrm>
          <a:prstGeom prst="pentagon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rc 7"/>
          <p:cNvSpPr/>
          <p:nvPr/>
        </p:nvSpPr>
        <p:spPr>
          <a:xfrm>
            <a:off x="5322499" y="4896627"/>
            <a:ext cx="1311214" cy="1311214"/>
          </a:xfrm>
          <a:prstGeom prst="arc">
            <a:avLst>
              <a:gd name="adj1" fmla="val 15080524"/>
              <a:gd name="adj2" fmla="val 0"/>
            </a:avLst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78106" y="5025837"/>
                <a:ext cx="405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CA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06" y="5025837"/>
                <a:ext cx="405441" cy="523220"/>
              </a:xfrm>
              <a:prstGeom prst="rect">
                <a:avLst/>
              </a:prstGeom>
              <a:blipFill rotWithShape="1">
                <a:blip r:embed="rId52"/>
                <a:stretch>
                  <a:fillRect t="-11628" r="-54545" b="-313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5516562" y="3587750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"/>
          <p:cNvSpPr/>
          <p:nvPr>
            <p:custDataLst>
              <p:tags r:id="rId2"/>
            </p:custDataLst>
          </p:nvPr>
        </p:nvSpPr>
        <p:spPr>
          <a:xfrm>
            <a:off x="5453063" y="2690813"/>
            <a:ext cx="3000375" cy="2936876"/>
          </a:xfrm>
          <a:custGeom>
            <a:avLst/>
            <a:gdLst/>
            <a:ahLst/>
            <a:cxnLst/>
            <a:rect l="0" t="0" r="0" b="0"/>
            <a:pathLst>
              <a:path w="3000375" h="2936876">
                <a:moveTo>
                  <a:pt x="55562" y="896937"/>
                </a:moveTo>
                <a:lnTo>
                  <a:pt x="55562" y="896937"/>
                </a:lnTo>
                <a:lnTo>
                  <a:pt x="55562" y="881389"/>
                </a:lnTo>
                <a:lnTo>
                  <a:pt x="63172" y="873460"/>
                </a:lnTo>
                <a:lnTo>
                  <a:pt x="63402" y="869010"/>
                </a:lnTo>
                <a:lnTo>
                  <a:pt x="64317" y="867735"/>
                </a:lnTo>
                <a:lnTo>
                  <a:pt x="65808" y="866886"/>
                </a:lnTo>
                <a:lnTo>
                  <a:pt x="67684" y="866320"/>
                </a:lnTo>
                <a:lnTo>
                  <a:pt x="68935" y="865060"/>
                </a:lnTo>
                <a:lnTo>
                  <a:pt x="72099" y="857170"/>
                </a:lnTo>
                <a:lnTo>
                  <a:pt x="75553" y="853392"/>
                </a:lnTo>
                <a:lnTo>
                  <a:pt x="80027" y="851125"/>
                </a:lnTo>
                <a:lnTo>
                  <a:pt x="82455" y="850521"/>
                </a:lnTo>
                <a:lnTo>
                  <a:pt x="84074" y="849236"/>
                </a:lnTo>
                <a:lnTo>
                  <a:pt x="91099" y="838370"/>
                </a:lnTo>
                <a:lnTo>
                  <a:pt x="95756" y="835630"/>
                </a:lnTo>
                <a:lnTo>
                  <a:pt x="98233" y="834899"/>
                </a:lnTo>
                <a:lnTo>
                  <a:pt x="99885" y="833530"/>
                </a:lnTo>
                <a:lnTo>
                  <a:pt x="101719" y="829656"/>
                </a:lnTo>
                <a:lnTo>
                  <a:pt x="103090" y="828271"/>
                </a:lnTo>
                <a:lnTo>
                  <a:pt x="114106" y="821651"/>
                </a:lnTo>
                <a:lnTo>
                  <a:pt x="133032" y="804458"/>
                </a:lnTo>
                <a:lnTo>
                  <a:pt x="140448" y="801626"/>
                </a:lnTo>
                <a:lnTo>
                  <a:pt x="158762" y="788005"/>
                </a:lnTo>
                <a:lnTo>
                  <a:pt x="164047" y="785905"/>
                </a:lnTo>
                <a:lnTo>
                  <a:pt x="185372" y="773240"/>
                </a:lnTo>
                <a:lnTo>
                  <a:pt x="195056" y="770034"/>
                </a:lnTo>
                <a:lnTo>
                  <a:pt x="222236" y="746080"/>
                </a:lnTo>
                <a:lnTo>
                  <a:pt x="227535" y="741695"/>
                </a:lnTo>
                <a:lnTo>
                  <a:pt x="252344" y="729758"/>
                </a:lnTo>
                <a:lnTo>
                  <a:pt x="282472" y="706424"/>
                </a:lnTo>
                <a:lnTo>
                  <a:pt x="311776" y="692324"/>
                </a:lnTo>
                <a:lnTo>
                  <a:pt x="350310" y="657596"/>
                </a:lnTo>
                <a:lnTo>
                  <a:pt x="389726" y="629369"/>
                </a:lnTo>
                <a:lnTo>
                  <a:pt x="423805" y="601612"/>
                </a:lnTo>
                <a:lnTo>
                  <a:pt x="440229" y="594533"/>
                </a:lnTo>
                <a:lnTo>
                  <a:pt x="476732" y="566628"/>
                </a:lnTo>
                <a:lnTo>
                  <a:pt x="513888" y="541137"/>
                </a:lnTo>
                <a:lnTo>
                  <a:pt x="522081" y="535074"/>
                </a:lnTo>
                <a:lnTo>
                  <a:pt x="539806" y="525821"/>
                </a:lnTo>
                <a:lnTo>
                  <a:pt x="561645" y="507339"/>
                </a:lnTo>
                <a:lnTo>
                  <a:pt x="596660" y="482337"/>
                </a:lnTo>
                <a:lnTo>
                  <a:pt x="635049" y="457867"/>
                </a:lnTo>
                <a:lnTo>
                  <a:pt x="667975" y="438006"/>
                </a:lnTo>
                <a:lnTo>
                  <a:pt x="704246" y="414943"/>
                </a:lnTo>
                <a:lnTo>
                  <a:pt x="738944" y="393472"/>
                </a:lnTo>
                <a:lnTo>
                  <a:pt x="775850" y="367867"/>
                </a:lnTo>
                <a:lnTo>
                  <a:pt x="808963" y="348746"/>
                </a:lnTo>
                <a:lnTo>
                  <a:pt x="846978" y="323738"/>
                </a:lnTo>
                <a:lnTo>
                  <a:pt x="880600" y="299721"/>
                </a:lnTo>
                <a:lnTo>
                  <a:pt x="914407" y="276603"/>
                </a:lnTo>
                <a:lnTo>
                  <a:pt x="950364" y="252238"/>
                </a:lnTo>
                <a:lnTo>
                  <a:pt x="983827" y="236699"/>
                </a:lnTo>
                <a:lnTo>
                  <a:pt x="1018169" y="215497"/>
                </a:lnTo>
                <a:lnTo>
                  <a:pt x="1053620" y="192659"/>
                </a:lnTo>
                <a:lnTo>
                  <a:pt x="1088210" y="172100"/>
                </a:lnTo>
                <a:lnTo>
                  <a:pt x="1124220" y="152819"/>
                </a:lnTo>
                <a:lnTo>
                  <a:pt x="1159537" y="133426"/>
                </a:lnTo>
                <a:lnTo>
                  <a:pt x="1192889" y="112302"/>
                </a:lnTo>
                <a:lnTo>
                  <a:pt x="1230610" y="89470"/>
                </a:lnTo>
                <a:lnTo>
                  <a:pt x="1270038" y="68030"/>
                </a:lnTo>
                <a:lnTo>
                  <a:pt x="1305478" y="46446"/>
                </a:lnTo>
                <a:lnTo>
                  <a:pt x="1341273" y="29232"/>
                </a:lnTo>
                <a:lnTo>
                  <a:pt x="1378830" y="9508"/>
                </a:lnTo>
                <a:lnTo>
                  <a:pt x="1389060" y="0"/>
                </a:lnTo>
                <a:lnTo>
                  <a:pt x="1389062" y="0"/>
                </a:lnTo>
                <a:lnTo>
                  <a:pt x="1393275" y="0"/>
                </a:lnTo>
                <a:lnTo>
                  <a:pt x="1394516" y="881"/>
                </a:lnTo>
                <a:lnTo>
                  <a:pt x="1395344" y="2351"/>
                </a:lnTo>
                <a:lnTo>
                  <a:pt x="1395896" y="4213"/>
                </a:lnTo>
                <a:lnTo>
                  <a:pt x="1397146" y="5454"/>
                </a:lnTo>
                <a:lnTo>
                  <a:pt x="1405018" y="8601"/>
                </a:lnTo>
                <a:lnTo>
                  <a:pt x="1411037" y="13327"/>
                </a:lnTo>
                <a:lnTo>
                  <a:pt x="1418405" y="16001"/>
                </a:lnTo>
                <a:lnTo>
                  <a:pt x="1427212" y="22609"/>
                </a:lnTo>
                <a:lnTo>
                  <a:pt x="1434782" y="24456"/>
                </a:lnTo>
                <a:lnTo>
                  <a:pt x="1452605" y="37528"/>
                </a:lnTo>
                <a:lnTo>
                  <a:pt x="1457873" y="39609"/>
                </a:lnTo>
                <a:lnTo>
                  <a:pt x="1465797" y="44857"/>
                </a:lnTo>
                <a:lnTo>
                  <a:pt x="1499842" y="57409"/>
                </a:lnTo>
                <a:lnTo>
                  <a:pt x="1505325" y="60792"/>
                </a:lnTo>
                <a:lnTo>
                  <a:pt x="1510702" y="62296"/>
                </a:lnTo>
                <a:lnTo>
                  <a:pt x="1512489" y="63579"/>
                </a:lnTo>
                <a:lnTo>
                  <a:pt x="1513680" y="65316"/>
                </a:lnTo>
                <a:lnTo>
                  <a:pt x="1514474" y="67357"/>
                </a:lnTo>
                <a:lnTo>
                  <a:pt x="1515884" y="68717"/>
                </a:lnTo>
                <a:lnTo>
                  <a:pt x="1519805" y="70228"/>
                </a:lnTo>
                <a:lnTo>
                  <a:pt x="1529508" y="72080"/>
                </a:lnTo>
                <a:lnTo>
                  <a:pt x="1537292" y="76821"/>
                </a:lnTo>
                <a:lnTo>
                  <a:pt x="1546252" y="79038"/>
                </a:lnTo>
                <a:lnTo>
                  <a:pt x="1551564" y="79275"/>
                </a:lnTo>
                <a:lnTo>
                  <a:pt x="1556240" y="81682"/>
                </a:lnTo>
                <a:lnTo>
                  <a:pt x="1562216" y="86200"/>
                </a:lnTo>
                <a:lnTo>
                  <a:pt x="1569733" y="87974"/>
                </a:lnTo>
                <a:lnTo>
                  <a:pt x="1577140" y="92702"/>
                </a:lnTo>
                <a:lnTo>
                  <a:pt x="1584920" y="95377"/>
                </a:lnTo>
                <a:lnTo>
                  <a:pt x="1592811" y="100481"/>
                </a:lnTo>
                <a:lnTo>
                  <a:pt x="1610237" y="107044"/>
                </a:lnTo>
                <a:lnTo>
                  <a:pt x="1613241" y="109286"/>
                </a:lnTo>
                <a:lnTo>
                  <a:pt x="1619233" y="116655"/>
                </a:lnTo>
                <a:lnTo>
                  <a:pt x="1640716" y="131430"/>
                </a:lnTo>
                <a:lnTo>
                  <a:pt x="1657167" y="136596"/>
                </a:lnTo>
                <a:lnTo>
                  <a:pt x="1696413" y="161424"/>
                </a:lnTo>
                <a:lnTo>
                  <a:pt x="1733045" y="179918"/>
                </a:lnTo>
                <a:lnTo>
                  <a:pt x="1770064" y="198437"/>
                </a:lnTo>
                <a:lnTo>
                  <a:pt x="1802858" y="217121"/>
                </a:lnTo>
                <a:lnTo>
                  <a:pt x="1841637" y="236719"/>
                </a:lnTo>
                <a:lnTo>
                  <a:pt x="1874922" y="255818"/>
                </a:lnTo>
                <a:lnTo>
                  <a:pt x="1909544" y="275525"/>
                </a:lnTo>
                <a:lnTo>
                  <a:pt x="1945895" y="295389"/>
                </a:lnTo>
                <a:lnTo>
                  <a:pt x="1964154" y="305362"/>
                </a:lnTo>
                <a:lnTo>
                  <a:pt x="2003613" y="326462"/>
                </a:lnTo>
                <a:lnTo>
                  <a:pt x="2039034" y="342592"/>
                </a:lnTo>
                <a:lnTo>
                  <a:pt x="2076435" y="366547"/>
                </a:lnTo>
                <a:lnTo>
                  <a:pt x="2112000" y="383190"/>
                </a:lnTo>
                <a:lnTo>
                  <a:pt x="2148841" y="406659"/>
                </a:lnTo>
                <a:lnTo>
                  <a:pt x="2182373" y="422130"/>
                </a:lnTo>
                <a:lnTo>
                  <a:pt x="2216730" y="443316"/>
                </a:lnTo>
                <a:lnTo>
                  <a:pt x="2255542" y="466898"/>
                </a:lnTo>
                <a:lnTo>
                  <a:pt x="2291755" y="489935"/>
                </a:lnTo>
                <a:lnTo>
                  <a:pt x="2326444" y="516857"/>
                </a:lnTo>
                <a:lnTo>
                  <a:pt x="2361261" y="540600"/>
                </a:lnTo>
                <a:lnTo>
                  <a:pt x="2395397" y="558961"/>
                </a:lnTo>
                <a:lnTo>
                  <a:pt x="2433688" y="584626"/>
                </a:lnTo>
                <a:lnTo>
                  <a:pt x="2469801" y="610639"/>
                </a:lnTo>
                <a:lnTo>
                  <a:pt x="2508297" y="636510"/>
                </a:lnTo>
                <a:lnTo>
                  <a:pt x="2541051" y="659359"/>
                </a:lnTo>
                <a:lnTo>
                  <a:pt x="2574371" y="679887"/>
                </a:lnTo>
                <a:lnTo>
                  <a:pt x="2613267" y="708425"/>
                </a:lnTo>
                <a:lnTo>
                  <a:pt x="2652098" y="733650"/>
                </a:lnTo>
                <a:lnTo>
                  <a:pt x="2687925" y="759256"/>
                </a:lnTo>
                <a:lnTo>
                  <a:pt x="2723226" y="787715"/>
                </a:lnTo>
                <a:lnTo>
                  <a:pt x="2761995" y="818116"/>
                </a:lnTo>
                <a:lnTo>
                  <a:pt x="2796723" y="843449"/>
                </a:lnTo>
                <a:lnTo>
                  <a:pt x="2831839" y="871703"/>
                </a:lnTo>
                <a:lnTo>
                  <a:pt x="2869011" y="907592"/>
                </a:lnTo>
                <a:lnTo>
                  <a:pt x="2906292" y="938284"/>
                </a:lnTo>
                <a:lnTo>
                  <a:pt x="2925400" y="956082"/>
                </a:lnTo>
                <a:lnTo>
                  <a:pt x="2933082" y="960029"/>
                </a:lnTo>
                <a:lnTo>
                  <a:pt x="2936632" y="965510"/>
                </a:lnTo>
                <a:lnTo>
                  <a:pt x="2940588" y="967101"/>
                </a:lnTo>
                <a:lnTo>
                  <a:pt x="2941996" y="968407"/>
                </a:lnTo>
                <a:lnTo>
                  <a:pt x="2943560" y="972211"/>
                </a:lnTo>
                <a:lnTo>
                  <a:pt x="2944859" y="973578"/>
                </a:lnTo>
                <a:lnTo>
                  <a:pt x="2948654" y="975097"/>
                </a:lnTo>
                <a:lnTo>
                  <a:pt x="2950019" y="976384"/>
                </a:lnTo>
                <a:lnTo>
                  <a:pt x="2951536" y="980166"/>
                </a:lnTo>
                <a:lnTo>
                  <a:pt x="2952823" y="981527"/>
                </a:lnTo>
                <a:lnTo>
                  <a:pt x="2956604" y="983039"/>
                </a:lnTo>
                <a:lnTo>
                  <a:pt x="2957964" y="984324"/>
                </a:lnTo>
                <a:lnTo>
                  <a:pt x="2961330" y="992263"/>
                </a:lnTo>
                <a:lnTo>
                  <a:pt x="2973323" y="1005655"/>
                </a:lnTo>
                <a:lnTo>
                  <a:pt x="2975122" y="1010814"/>
                </a:lnTo>
                <a:lnTo>
                  <a:pt x="2976483" y="1012542"/>
                </a:lnTo>
                <a:lnTo>
                  <a:pt x="2981732" y="1015857"/>
                </a:lnTo>
                <a:lnTo>
                  <a:pt x="2984134" y="1022698"/>
                </a:lnTo>
                <a:lnTo>
                  <a:pt x="2984392" y="1027784"/>
                </a:lnTo>
                <a:lnTo>
                  <a:pt x="2985310" y="1029147"/>
                </a:lnTo>
                <a:lnTo>
                  <a:pt x="2986803" y="1030056"/>
                </a:lnTo>
                <a:lnTo>
                  <a:pt x="2988681" y="1030662"/>
                </a:lnTo>
                <a:lnTo>
                  <a:pt x="2989933" y="1031948"/>
                </a:lnTo>
                <a:lnTo>
                  <a:pt x="2991325" y="1035729"/>
                </a:lnTo>
                <a:lnTo>
                  <a:pt x="2992577" y="1037090"/>
                </a:lnTo>
                <a:lnTo>
                  <a:pt x="3000360" y="1039808"/>
                </a:lnTo>
                <a:lnTo>
                  <a:pt x="3000371" y="1039811"/>
                </a:lnTo>
                <a:lnTo>
                  <a:pt x="3000374" y="1039812"/>
                </a:lnTo>
                <a:lnTo>
                  <a:pt x="3000374" y="1074316"/>
                </a:lnTo>
                <a:lnTo>
                  <a:pt x="2999492" y="1076044"/>
                </a:lnTo>
                <a:lnTo>
                  <a:pt x="2998022" y="1077196"/>
                </a:lnTo>
                <a:lnTo>
                  <a:pt x="2996160" y="1077964"/>
                </a:lnTo>
                <a:lnTo>
                  <a:pt x="2994919" y="1079358"/>
                </a:lnTo>
                <a:lnTo>
                  <a:pt x="2993539" y="1083259"/>
                </a:lnTo>
                <a:lnTo>
                  <a:pt x="2992466" y="1105987"/>
                </a:lnTo>
                <a:lnTo>
                  <a:pt x="2991574" y="1107741"/>
                </a:lnTo>
                <a:lnTo>
                  <a:pt x="2990098" y="1108910"/>
                </a:lnTo>
                <a:lnTo>
                  <a:pt x="2988232" y="1109690"/>
                </a:lnTo>
                <a:lnTo>
                  <a:pt x="2986988" y="1111092"/>
                </a:lnTo>
                <a:lnTo>
                  <a:pt x="2985604" y="1115001"/>
                </a:lnTo>
                <a:lnTo>
                  <a:pt x="2983637" y="1147574"/>
                </a:lnTo>
                <a:lnTo>
                  <a:pt x="2978221" y="1158733"/>
                </a:lnTo>
                <a:lnTo>
                  <a:pt x="2975699" y="1196061"/>
                </a:lnTo>
                <a:lnTo>
                  <a:pt x="2964738" y="1235712"/>
                </a:lnTo>
                <a:lnTo>
                  <a:pt x="2960042" y="1273533"/>
                </a:lnTo>
                <a:lnTo>
                  <a:pt x="2952623" y="1312479"/>
                </a:lnTo>
                <a:lnTo>
                  <a:pt x="2939276" y="1352102"/>
                </a:lnTo>
                <a:lnTo>
                  <a:pt x="2930473" y="1380994"/>
                </a:lnTo>
                <a:lnTo>
                  <a:pt x="2923571" y="1420241"/>
                </a:lnTo>
                <a:lnTo>
                  <a:pt x="2914887" y="1455901"/>
                </a:lnTo>
                <a:lnTo>
                  <a:pt x="2907527" y="1489515"/>
                </a:lnTo>
                <a:lnTo>
                  <a:pt x="2900643" y="1525639"/>
                </a:lnTo>
                <a:lnTo>
                  <a:pt x="2895517" y="1564795"/>
                </a:lnTo>
                <a:lnTo>
                  <a:pt x="2890487" y="1597811"/>
                </a:lnTo>
                <a:lnTo>
                  <a:pt x="2883157" y="1628538"/>
                </a:lnTo>
                <a:lnTo>
                  <a:pt x="2875567" y="1662960"/>
                </a:lnTo>
                <a:lnTo>
                  <a:pt x="2869593" y="1695695"/>
                </a:lnTo>
                <a:lnTo>
                  <a:pt x="2859922" y="1734369"/>
                </a:lnTo>
                <a:lnTo>
                  <a:pt x="2849518" y="1765526"/>
                </a:lnTo>
                <a:lnTo>
                  <a:pt x="2843183" y="1805130"/>
                </a:lnTo>
                <a:lnTo>
                  <a:pt x="2835595" y="1836014"/>
                </a:lnTo>
                <a:lnTo>
                  <a:pt x="2827954" y="1869552"/>
                </a:lnTo>
                <a:lnTo>
                  <a:pt x="2824966" y="1883954"/>
                </a:lnTo>
                <a:lnTo>
                  <a:pt x="2811025" y="1921944"/>
                </a:lnTo>
                <a:lnTo>
                  <a:pt x="2799518" y="1954991"/>
                </a:lnTo>
                <a:lnTo>
                  <a:pt x="2791421" y="1985566"/>
                </a:lnTo>
                <a:lnTo>
                  <a:pt x="2783435" y="2018339"/>
                </a:lnTo>
                <a:lnTo>
                  <a:pt x="2772836" y="2055563"/>
                </a:lnTo>
                <a:lnTo>
                  <a:pt x="2764897" y="2085626"/>
                </a:lnTo>
                <a:lnTo>
                  <a:pt x="2754311" y="2122685"/>
                </a:lnTo>
                <a:lnTo>
                  <a:pt x="2743728" y="2160156"/>
                </a:lnTo>
                <a:lnTo>
                  <a:pt x="2730499" y="2199448"/>
                </a:lnTo>
                <a:lnTo>
                  <a:pt x="2717270" y="2238475"/>
                </a:lnTo>
                <a:lnTo>
                  <a:pt x="2706686" y="2272496"/>
                </a:lnTo>
                <a:lnTo>
                  <a:pt x="2698750" y="2302577"/>
                </a:lnTo>
                <a:lnTo>
                  <a:pt x="2688166" y="2335919"/>
                </a:lnTo>
                <a:lnTo>
                  <a:pt x="2677583" y="2371282"/>
                </a:lnTo>
                <a:lnTo>
                  <a:pt x="2664354" y="2408518"/>
                </a:lnTo>
                <a:lnTo>
                  <a:pt x="2651125" y="2445205"/>
                </a:lnTo>
                <a:lnTo>
                  <a:pt x="2643351" y="2479042"/>
                </a:lnTo>
                <a:lnTo>
                  <a:pt x="2636491" y="2512308"/>
                </a:lnTo>
                <a:lnTo>
                  <a:pt x="2626779" y="2550822"/>
                </a:lnTo>
                <a:lnTo>
                  <a:pt x="2620836" y="2586626"/>
                </a:lnTo>
                <a:lnTo>
                  <a:pt x="2607872" y="2619177"/>
                </a:lnTo>
                <a:lnTo>
                  <a:pt x="2595902" y="2651085"/>
                </a:lnTo>
                <a:lnTo>
                  <a:pt x="2580832" y="2682867"/>
                </a:lnTo>
                <a:lnTo>
                  <a:pt x="2566324" y="2714623"/>
                </a:lnTo>
                <a:lnTo>
                  <a:pt x="2552091" y="2744023"/>
                </a:lnTo>
                <a:lnTo>
                  <a:pt x="2537132" y="2783278"/>
                </a:lnTo>
                <a:lnTo>
                  <a:pt x="2526903" y="2820449"/>
                </a:lnTo>
                <a:lnTo>
                  <a:pt x="2524156" y="2860007"/>
                </a:lnTo>
                <a:lnTo>
                  <a:pt x="2524127" y="2869173"/>
                </a:lnTo>
                <a:lnTo>
                  <a:pt x="2525007" y="2870574"/>
                </a:lnTo>
                <a:lnTo>
                  <a:pt x="2526477" y="2871508"/>
                </a:lnTo>
                <a:lnTo>
                  <a:pt x="2528339" y="2872130"/>
                </a:lnTo>
                <a:lnTo>
                  <a:pt x="2529580" y="2873426"/>
                </a:lnTo>
                <a:lnTo>
                  <a:pt x="2532060" y="2881306"/>
                </a:lnTo>
                <a:lnTo>
                  <a:pt x="2532061" y="2881309"/>
                </a:lnTo>
                <a:lnTo>
                  <a:pt x="2532062" y="2881312"/>
                </a:lnTo>
                <a:lnTo>
                  <a:pt x="2527848" y="2877098"/>
                </a:lnTo>
                <a:lnTo>
                  <a:pt x="2523428" y="2875030"/>
                </a:lnTo>
                <a:lnTo>
                  <a:pt x="2512119" y="2871167"/>
                </a:lnTo>
                <a:lnTo>
                  <a:pt x="2501458" y="2867135"/>
                </a:lnTo>
                <a:lnTo>
                  <a:pt x="2464769" y="2864621"/>
                </a:lnTo>
                <a:lnTo>
                  <a:pt x="2426058" y="2858241"/>
                </a:lnTo>
                <a:lnTo>
                  <a:pt x="2394215" y="2857645"/>
                </a:lnTo>
                <a:lnTo>
                  <a:pt x="2354734" y="2857518"/>
                </a:lnTo>
                <a:lnTo>
                  <a:pt x="2319045" y="2857503"/>
                </a:lnTo>
                <a:lnTo>
                  <a:pt x="2289617" y="2857500"/>
                </a:lnTo>
                <a:lnTo>
                  <a:pt x="2257673" y="2857500"/>
                </a:lnTo>
                <a:lnTo>
                  <a:pt x="2218962" y="2857500"/>
                </a:lnTo>
                <a:lnTo>
                  <a:pt x="2182800" y="2857500"/>
                </a:lnTo>
                <a:lnTo>
                  <a:pt x="2147303" y="2857500"/>
                </a:lnTo>
                <a:lnTo>
                  <a:pt x="2110142" y="2857500"/>
                </a:lnTo>
                <a:lnTo>
                  <a:pt x="2077398" y="2857500"/>
                </a:lnTo>
                <a:lnTo>
                  <a:pt x="2041139" y="2857500"/>
                </a:lnTo>
                <a:lnTo>
                  <a:pt x="2010895" y="2853286"/>
                </a:lnTo>
                <a:lnTo>
                  <a:pt x="1972399" y="2850298"/>
                </a:lnTo>
                <a:lnTo>
                  <a:pt x="1941276" y="2849707"/>
                </a:lnTo>
                <a:lnTo>
                  <a:pt x="1909574" y="2849604"/>
                </a:lnTo>
                <a:lnTo>
                  <a:pt x="1874605" y="2849575"/>
                </a:lnTo>
                <a:lnTo>
                  <a:pt x="1855331" y="2848686"/>
                </a:lnTo>
                <a:lnTo>
                  <a:pt x="1836876" y="2844990"/>
                </a:lnTo>
                <a:lnTo>
                  <a:pt x="1800375" y="2848398"/>
                </a:lnTo>
                <a:lnTo>
                  <a:pt x="1767622" y="2849332"/>
                </a:lnTo>
                <a:lnTo>
                  <a:pt x="1731493" y="2849517"/>
                </a:lnTo>
                <a:lnTo>
                  <a:pt x="1695088" y="2849552"/>
                </a:lnTo>
                <a:lnTo>
                  <a:pt x="1657590" y="2849561"/>
                </a:lnTo>
                <a:lnTo>
                  <a:pt x="1623164" y="2849562"/>
                </a:lnTo>
                <a:lnTo>
                  <a:pt x="1590429" y="2849562"/>
                </a:lnTo>
                <a:lnTo>
                  <a:pt x="1556127" y="2853775"/>
                </a:lnTo>
                <a:lnTo>
                  <a:pt x="1522250" y="2856396"/>
                </a:lnTo>
                <a:lnTo>
                  <a:pt x="1485655" y="2857172"/>
                </a:lnTo>
                <a:lnTo>
                  <a:pt x="1451098" y="2857402"/>
                </a:lnTo>
                <a:lnTo>
                  <a:pt x="1412072" y="2857486"/>
                </a:lnTo>
                <a:lnTo>
                  <a:pt x="1376752" y="2857496"/>
                </a:lnTo>
                <a:lnTo>
                  <a:pt x="1340252" y="2857500"/>
                </a:lnTo>
                <a:lnTo>
                  <a:pt x="1305240" y="2861713"/>
                </a:lnTo>
                <a:lnTo>
                  <a:pt x="1266452" y="2864947"/>
                </a:lnTo>
                <a:lnTo>
                  <a:pt x="1234846" y="2865291"/>
                </a:lnTo>
                <a:lnTo>
                  <a:pt x="1199905" y="2865394"/>
                </a:lnTo>
                <a:lnTo>
                  <a:pt x="1160708" y="2869642"/>
                </a:lnTo>
                <a:lnTo>
                  <a:pt x="1131178" y="2872637"/>
                </a:lnTo>
                <a:lnTo>
                  <a:pt x="1098829" y="2874038"/>
                </a:lnTo>
                <a:lnTo>
                  <a:pt x="1066510" y="2878765"/>
                </a:lnTo>
                <a:lnTo>
                  <a:pt x="1035473" y="2881439"/>
                </a:lnTo>
                <a:lnTo>
                  <a:pt x="998483" y="2887445"/>
                </a:lnTo>
                <a:lnTo>
                  <a:pt x="964239" y="2889012"/>
                </a:lnTo>
                <a:lnTo>
                  <a:pt x="935808" y="2891554"/>
                </a:lnTo>
                <a:lnTo>
                  <a:pt x="898895" y="2896857"/>
                </a:lnTo>
                <a:lnTo>
                  <a:pt x="859872" y="2905251"/>
                </a:lnTo>
                <a:lnTo>
                  <a:pt x="821668" y="2913141"/>
                </a:lnTo>
                <a:lnTo>
                  <a:pt x="787017" y="2919790"/>
                </a:lnTo>
                <a:lnTo>
                  <a:pt x="749585" y="2928131"/>
                </a:lnTo>
                <a:lnTo>
                  <a:pt x="724960" y="2929748"/>
                </a:lnTo>
                <a:lnTo>
                  <a:pt x="701958" y="2936132"/>
                </a:lnTo>
                <a:lnTo>
                  <a:pt x="675790" y="2936875"/>
                </a:lnTo>
                <a:lnTo>
                  <a:pt x="675423" y="2935992"/>
                </a:lnTo>
                <a:lnTo>
                  <a:pt x="674784" y="2930040"/>
                </a:lnTo>
                <a:lnTo>
                  <a:pt x="669251" y="2922818"/>
                </a:lnTo>
                <a:lnTo>
                  <a:pt x="667861" y="2917986"/>
                </a:lnTo>
                <a:lnTo>
                  <a:pt x="666608" y="2916344"/>
                </a:lnTo>
                <a:lnTo>
                  <a:pt x="660013" y="2913493"/>
                </a:lnTo>
                <a:lnTo>
                  <a:pt x="659346" y="2910901"/>
                </a:lnTo>
                <a:lnTo>
                  <a:pt x="658843" y="2901249"/>
                </a:lnTo>
                <a:lnTo>
                  <a:pt x="657950" y="2899895"/>
                </a:lnTo>
                <a:lnTo>
                  <a:pt x="656474" y="2898992"/>
                </a:lnTo>
                <a:lnTo>
                  <a:pt x="651980" y="2897544"/>
                </a:lnTo>
                <a:lnTo>
                  <a:pt x="651366" y="2894993"/>
                </a:lnTo>
                <a:lnTo>
                  <a:pt x="651202" y="2893079"/>
                </a:lnTo>
                <a:lnTo>
                  <a:pt x="650211" y="2891802"/>
                </a:lnTo>
                <a:lnTo>
                  <a:pt x="646757" y="2890384"/>
                </a:lnTo>
                <a:lnTo>
                  <a:pt x="645484" y="2889124"/>
                </a:lnTo>
                <a:lnTo>
                  <a:pt x="642278" y="2881233"/>
                </a:lnTo>
                <a:lnTo>
                  <a:pt x="637548" y="2875212"/>
                </a:lnTo>
                <a:lnTo>
                  <a:pt x="634872" y="2867843"/>
                </a:lnTo>
                <a:lnTo>
                  <a:pt x="629768" y="2860075"/>
                </a:lnTo>
                <a:lnTo>
                  <a:pt x="613593" y="2823674"/>
                </a:lnTo>
                <a:lnTo>
                  <a:pt x="600573" y="2799224"/>
                </a:lnTo>
                <a:lnTo>
                  <a:pt x="587370" y="2764244"/>
                </a:lnTo>
                <a:lnTo>
                  <a:pt x="571500" y="2726744"/>
                </a:lnTo>
                <a:lnTo>
                  <a:pt x="553273" y="2692138"/>
                </a:lnTo>
                <a:lnTo>
                  <a:pt x="545760" y="2680818"/>
                </a:lnTo>
                <a:lnTo>
                  <a:pt x="528485" y="2642193"/>
                </a:lnTo>
                <a:lnTo>
                  <a:pt x="513550" y="2607582"/>
                </a:lnTo>
                <a:lnTo>
                  <a:pt x="502759" y="2573470"/>
                </a:lnTo>
                <a:lnTo>
                  <a:pt x="489486" y="2536502"/>
                </a:lnTo>
                <a:lnTo>
                  <a:pt x="469968" y="2497500"/>
                </a:lnTo>
                <a:lnTo>
                  <a:pt x="455301" y="2458817"/>
                </a:lnTo>
                <a:lnTo>
                  <a:pt x="441883" y="2424912"/>
                </a:lnTo>
                <a:lnTo>
                  <a:pt x="430394" y="2390004"/>
                </a:lnTo>
                <a:lnTo>
                  <a:pt x="415422" y="2351316"/>
                </a:lnTo>
                <a:lnTo>
                  <a:pt x="406058" y="2318141"/>
                </a:lnTo>
                <a:lnTo>
                  <a:pt x="390489" y="2282320"/>
                </a:lnTo>
                <a:lnTo>
                  <a:pt x="375912" y="2244945"/>
                </a:lnTo>
                <a:lnTo>
                  <a:pt x="365165" y="2210536"/>
                </a:lnTo>
                <a:lnTo>
                  <a:pt x="351900" y="2175225"/>
                </a:lnTo>
                <a:lnTo>
                  <a:pt x="338667" y="2137738"/>
                </a:lnTo>
                <a:lnTo>
                  <a:pt x="325437" y="2098187"/>
                </a:lnTo>
                <a:lnTo>
                  <a:pt x="310641" y="2066436"/>
                </a:lnTo>
                <a:lnTo>
                  <a:pt x="297950" y="2028839"/>
                </a:lnTo>
                <a:lnTo>
                  <a:pt x="285820" y="1994226"/>
                </a:lnTo>
                <a:lnTo>
                  <a:pt x="273057" y="1956367"/>
                </a:lnTo>
                <a:lnTo>
                  <a:pt x="259362" y="1920148"/>
                </a:lnTo>
                <a:lnTo>
                  <a:pt x="248721" y="1884407"/>
                </a:lnTo>
                <a:lnTo>
                  <a:pt x="235480" y="1848641"/>
                </a:lnTo>
                <a:lnTo>
                  <a:pt x="222250" y="1813575"/>
                </a:lnTo>
                <a:lnTo>
                  <a:pt x="211666" y="1774541"/>
                </a:lnTo>
                <a:lnTo>
                  <a:pt x="198437" y="1737247"/>
                </a:lnTo>
                <a:lnTo>
                  <a:pt x="192851" y="1711832"/>
                </a:lnTo>
                <a:lnTo>
                  <a:pt x="188844" y="1686663"/>
                </a:lnTo>
                <a:lnTo>
                  <a:pt x="179589" y="1653928"/>
                </a:lnTo>
                <a:lnTo>
                  <a:pt x="170149" y="1615254"/>
                </a:lnTo>
                <a:lnTo>
                  <a:pt x="162667" y="1584097"/>
                </a:lnTo>
                <a:lnTo>
                  <a:pt x="148940" y="1544494"/>
                </a:lnTo>
                <a:lnTo>
                  <a:pt x="141321" y="1511008"/>
                </a:lnTo>
                <a:lnTo>
                  <a:pt x="129441" y="1473389"/>
                </a:lnTo>
                <a:lnTo>
                  <a:pt x="119021" y="1435574"/>
                </a:lnTo>
                <a:lnTo>
                  <a:pt x="112684" y="1402561"/>
                </a:lnTo>
                <a:lnTo>
                  <a:pt x="104213" y="1366381"/>
                </a:lnTo>
                <a:lnTo>
                  <a:pt x="89886" y="1327420"/>
                </a:lnTo>
                <a:lnTo>
                  <a:pt x="81483" y="1294212"/>
                </a:lnTo>
                <a:lnTo>
                  <a:pt x="73683" y="1258385"/>
                </a:lnTo>
                <a:lnTo>
                  <a:pt x="65396" y="1221008"/>
                </a:lnTo>
                <a:lnTo>
                  <a:pt x="57765" y="1186598"/>
                </a:lnTo>
                <a:lnTo>
                  <a:pt x="54970" y="1149525"/>
                </a:lnTo>
                <a:lnTo>
                  <a:pt x="49336" y="1115151"/>
                </a:lnTo>
                <a:lnTo>
                  <a:pt x="47962" y="1082426"/>
                </a:lnTo>
                <a:lnTo>
                  <a:pt x="45317" y="1052762"/>
                </a:lnTo>
                <a:lnTo>
                  <a:pt x="40799" y="1019145"/>
                </a:lnTo>
                <a:lnTo>
                  <a:pt x="35571" y="982319"/>
                </a:lnTo>
                <a:lnTo>
                  <a:pt x="31622" y="947545"/>
                </a:lnTo>
                <a:lnTo>
                  <a:pt x="20800" y="911985"/>
                </a:lnTo>
                <a:lnTo>
                  <a:pt x="14171" y="884002"/>
                </a:lnTo>
                <a:lnTo>
                  <a:pt x="10707" y="876194"/>
                </a:lnTo>
                <a:lnTo>
                  <a:pt x="7876" y="862765"/>
                </a:lnTo>
                <a:lnTo>
                  <a:pt x="0" y="8493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SMARTInkShape-Group3"/>
          <p:cNvGrpSpPr/>
          <p:nvPr/>
        </p:nvGrpSpPr>
        <p:grpSpPr>
          <a:xfrm>
            <a:off x="1571625" y="4651375"/>
            <a:ext cx="1779253" cy="468314"/>
            <a:chOff x="1571625" y="4651375"/>
            <a:chExt cx="1779253" cy="468314"/>
          </a:xfrm>
        </p:grpSpPr>
        <p:sp>
          <p:nvSpPr>
            <p:cNvPr id="7" name="SMARTInkShape-3"/>
            <p:cNvSpPr/>
            <p:nvPr>
              <p:custDataLst>
                <p:tags r:id="rId40"/>
              </p:custDataLst>
            </p:nvPr>
          </p:nvSpPr>
          <p:spPr>
            <a:xfrm>
              <a:off x="1571625" y="4913313"/>
              <a:ext cx="23814" cy="206376"/>
            </a:xfrm>
            <a:custGeom>
              <a:avLst/>
              <a:gdLst/>
              <a:ahLst/>
              <a:cxnLst/>
              <a:rect l="0" t="0" r="0" b="0"/>
              <a:pathLst>
                <a:path w="23814" h="206376">
                  <a:moveTo>
                    <a:pt x="0" y="0"/>
                  </a:moveTo>
                  <a:lnTo>
                    <a:pt x="0" y="0"/>
                  </a:lnTo>
                  <a:lnTo>
                    <a:pt x="0" y="34502"/>
                  </a:lnTo>
                  <a:lnTo>
                    <a:pt x="2352" y="39734"/>
                  </a:lnTo>
                  <a:lnTo>
                    <a:pt x="5455" y="44999"/>
                  </a:lnTo>
                  <a:lnTo>
                    <a:pt x="7447" y="55565"/>
                  </a:lnTo>
                  <a:lnTo>
                    <a:pt x="8601" y="61737"/>
                  </a:lnTo>
                  <a:lnTo>
                    <a:pt x="14743" y="80917"/>
                  </a:lnTo>
                  <a:lnTo>
                    <a:pt x="16533" y="93268"/>
                  </a:lnTo>
                  <a:lnTo>
                    <a:pt x="22113" y="111778"/>
                  </a:lnTo>
                  <a:lnTo>
                    <a:pt x="23768" y="148968"/>
                  </a:lnTo>
                  <a:lnTo>
                    <a:pt x="23812" y="188143"/>
                  </a:lnTo>
                  <a:lnTo>
                    <a:pt x="23813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"/>
            <p:cNvSpPr/>
            <p:nvPr>
              <p:custDataLst>
                <p:tags r:id="rId41"/>
              </p:custDataLst>
            </p:nvPr>
          </p:nvSpPr>
          <p:spPr>
            <a:xfrm>
              <a:off x="1724142" y="4857750"/>
              <a:ext cx="125576" cy="229461"/>
            </a:xfrm>
            <a:custGeom>
              <a:avLst/>
              <a:gdLst/>
              <a:ahLst/>
              <a:cxnLst/>
              <a:rect l="0" t="0" r="0" b="0"/>
              <a:pathLst>
                <a:path w="125576" h="229461">
                  <a:moveTo>
                    <a:pt x="93546" y="0"/>
                  </a:moveTo>
                  <a:lnTo>
                    <a:pt x="93546" y="0"/>
                  </a:lnTo>
                  <a:lnTo>
                    <a:pt x="81721" y="0"/>
                  </a:lnTo>
                  <a:lnTo>
                    <a:pt x="45665" y="16081"/>
                  </a:lnTo>
                  <a:lnTo>
                    <a:pt x="29970" y="26225"/>
                  </a:lnTo>
                  <a:lnTo>
                    <a:pt x="16500" y="40402"/>
                  </a:lnTo>
                  <a:lnTo>
                    <a:pt x="852" y="62866"/>
                  </a:lnTo>
                  <a:lnTo>
                    <a:pt x="0" y="65723"/>
                  </a:lnTo>
                  <a:lnTo>
                    <a:pt x="1196" y="69392"/>
                  </a:lnTo>
                  <a:lnTo>
                    <a:pt x="16327" y="93031"/>
                  </a:lnTo>
                  <a:lnTo>
                    <a:pt x="26594" y="101026"/>
                  </a:lnTo>
                  <a:lnTo>
                    <a:pt x="65423" y="118872"/>
                  </a:lnTo>
                  <a:lnTo>
                    <a:pt x="103263" y="148620"/>
                  </a:lnTo>
                  <a:lnTo>
                    <a:pt x="121609" y="164176"/>
                  </a:lnTo>
                  <a:lnTo>
                    <a:pt x="124602" y="170305"/>
                  </a:lnTo>
                  <a:lnTo>
                    <a:pt x="125575" y="184170"/>
                  </a:lnTo>
                  <a:lnTo>
                    <a:pt x="116951" y="206851"/>
                  </a:lnTo>
                  <a:lnTo>
                    <a:pt x="108063" y="217758"/>
                  </a:lnTo>
                  <a:lnTo>
                    <a:pt x="98234" y="224663"/>
                  </a:lnTo>
                  <a:lnTo>
                    <a:pt x="79903" y="229096"/>
                  </a:lnTo>
                  <a:lnTo>
                    <a:pt x="76513" y="229460"/>
                  </a:lnTo>
                  <a:lnTo>
                    <a:pt x="73371" y="227938"/>
                  </a:lnTo>
                  <a:lnTo>
                    <a:pt x="67528" y="221544"/>
                  </a:lnTo>
                  <a:lnTo>
                    <a:pt x="64343" y="212823"/>
                  </a:lnTo>
                  <a:lnTo>
                    <a:pt x="63810" y="200421"/>
                  </a:lnTo>
                  <a:lnTo>
                    <a:pt x="70653" y="161232"/>
                  </a:lnTo>
                  <a:lnTo>
                    <a:pt x="80295" y="135672"/>
                  </a:lnTo>
                  <a:lnTo>
                    <a:pt x="89620" y="113694"/>
                  </a:lnTo>
                  <a:lnTo>
                    <a:pt x="93565" y="100802"/>
                  </a:lnTo>
                  <a:lnTo>
                    <a:pt x="111198" y="63186"/>
                  </a:lnTo>
                  <a:lnTo>
                    <a:pt x="123400" y="25868"/>
                  </a:lnTo>
                  <a:lnTo>
                    <a:pt x="124921" y="13635"/>
                  </a:lnTo>
                  <a:lnTo>
                    <a:pt x="124164" y="11736"/>
                  </a:lnTo>
                  <a:lnTo>
                    <a:pt x="117358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"/>
            <p:cNvSpPr/>
            <p:nvPr>
              <p:custDataLst>
                <p:tags r:id="rId42"/>
              </p:custDataLst>
            </p:nvPr>
          </p:nvSpPr>
          <p:spPr>
            <a:xfrm>
              <a:off x="1902083" y="4857750"/>
              <a:ext cx="167655" cy="178294"/>
            </a:xfrm>
            <a:custGeom>
              <a:avLst/>
              <a:gdLst/>
              <a:ahLst/>
              <a:cxnLst/>
              <a:rect l="0" t="0" r="0" b="0"/>
              <a:pathLst>
                <a:path w="167655" h="178294">
                  <a:moveTo>
                    <a:pt x="26729" y="0"/>
                  </a:moveTo>
                  <a:lnTo>
                    <a:pt x="26729" y="0"/>
                  </a:lnTo>
                  <a:lnTo>
                    <a:pt x="15820" y="11793"/>
                  </a:lnTo>
                  <a:lnTo>
                    <a:pt x="9483" y="30584"/>
                  </a:lnTo>
                  <a:lnTo>
                    <a:pt x="0" y="67484"/>
                  </a:lnTo>
                  <a:lnTo>
                    <a:pt x="1923" y="105901"/>
                  </a:lnTo>
                  <a:lnTo>
                    <a:pt x="6934" y="129104"/>
                  </a:lnTo>
                  <a:lnTo>
                    <a:pt x="13907" y="143008"/>
                  </a:lnTo>
                  <a:lnTo>
                    <a:pt x="32031" y="163795"/>
                  </a:lnTo>
                  <a:lnTo>
                    <a:pt x="47702" y="172453"/>
                  </a:lnTo>
                  <a:lnTo>
                    <a:pt x="60745" y="177481"/>
                  </a:lnTo>
                  <a:lnTo>
                    <a:pt x="66164" y="178293"/>
                  </a:lnTo>
                  <a:lnTo>
                    <a:pt x="88421" y="175282"/>
                  </a:lnTo>
                  <a:lnTo>
                    <a:pt x="107921" y="166392"/>
                  </a:lnTo>
                  <a:lnTo>
                    <a:pt x="122027" y="156800"/>
                  </a:lnTo>
                  <a:lnTo>
                    <a:pt x="140150" y="132984"/>
                  </a:lnTo>
                  <a:lnTo>
                    <a:pt x="158758" y="98051"/>
                  </a:lnTo>
                  <a:lnTo>
                    <a:pt x="165999" y="76971"/>
                  </a:lnTo>
                  <a:lnTo>
                    <a:pt x="167654" y="50538"/>
                  </a:lnTo>
                  <a:lnTo>
                    <a:pt x="164916" y="36867"/>
                  </a:lnTo>
                  <a:lnTo>
                    <a:pt x="161187" y="31634"/>
                  </a:lnTo>
                  <a:lnTo>
                    <a:pt x="149988" y="23467"/>
                  </a:lnTo>
                  <a:lnTo>
                    <a:pt x="120381" y="13910"/>
                  </a:lnTo>
                  <a:lnTo>
                    <a:pt x="82662" y="14573"/>
                  </a:lnTo>
                  <a:lnTo>
                    <a:pt x="34667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"/>
            <p:cNvSpPr/>
            <p:nvPr>
              <p:custDataLst>
                <p:tags r:id="rId43"/>
              </p:custDataLst>
            </p:nvPr>
          </p:nvSpPr>
          <p:spPr>
            <a:xfrm>
              <a:off x="2174875" y="4889500"/>
              <a:ext cx="142876" cy="111126"/>
            </a:xfrm>
            <a:custGeom>
              <a:avLst/>
              <a:gdLst/>
              <a:ahLst/>
              <a:cxnLst/>
              <a:rect l="0" t="0" r="0" b="0"/>
              <a:pathLst>
                <a:path w="142876" h="111126">
                  <a:moveTo>
                    <a:pt x="0" y="0"/>
                  </a:moveTo>
                  <a:lnTo>
                    <a:pt x="0" y="0"/>
                  </a:lnTo>
                  <a:lnTo>
                    <a:pt x="4214" y="8428"/>
                  </a:lnTo>
                  <a:lnTo>
                    <a:pt x="36540" y="37317"/>
                  </a:lnTo>
                  <a:lnTo>
                    <a:pt x="75801" y="61442"/>
                  </a:lnTo>
                  <a:lnTo>
                    <a:pt x="91349" y="74159"/>
                  </a:lnTo>
                  <a:lnTo>
                    <a:pt x="109675" y="83906"/>
                  </a:lnTo>
                  <a:lnTo>
                    <a:pt x="142875" y="111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7"/>
            <p:cNvSpPr/>
            <p:nvPr>
              <p:custDataLst>
                <p:tags r:id="rId44"/>
              </p:custDataLst>
            </p:nvPr>
          </p:nvSpPr>
          <p:spPr>
            <a:xfrm>
              <a:off x="2246313" y="4873625"/>
              <a:ext cx="63500" cy="158751"/>
            </a:xfrm>
            <a:custGeom>
              <a:avLst/>
              <a:gdLst/>
              <a:ahLst/>
              <a:cxnLst/>
              <a:rect l="0" t="0" r="0" b="0"/>
              <a:pathLst>
                <a:path w="63500" h="158751">
                  <a:moveTo>
                    <a:pt x="63499" y="0"/>
                  </a:moveTo>
                  <a:lnTo>
                    <a:pt x="63499" y="0"/>
                  </a:lnTo>
                  <a:lnTo>
                    <a:pt x="57162" y="7218"/>
                  </a:lnTo>
                  <a:lnTo>
                    <a:pt x="44841" y="33920"/>
                  </a:lnTo>
                  <a:lnTo>
                    <a:pt x="33652" y="73035"/>
                  </a:lnTo>
                  <a:lnTo>
                    <a:pt x="23910" y="108293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"/>
            <p:cNvSpPr/>
            <p:nvPr>
              <p:custDataLst>
                <p:tags r:id="rId45"/>
              </p:custDataLst>
            </p:nvPr>
          </p:nvSpPr>
          <p:spPr>
            <a:xfrm>
              <a:off x="2494070" y="4699000"/>
              <a:ext cx="77681" cy="373064"/>
            </a:xfrm>
            <a:custGeom>
              <a:avLst/>
              <a:gdLst/>
              <a:ahLst/>
              <a:cxnLst/>
              <a:rect l="0" t="0" r="0" b="0"/>
              <a:pathLst>
                <a:path w="77681" h="373064">
                  <a:moveTo>
                    <a:pt x="77680" y="0"/>
                  </a:moveTo>
                  <a:lnTo>
                    <a:pt x="77680" y="0"/>
                  </a:lnTo>
                  <a:lnTo>
                    <a:pt x="73466" y="4213"/>
                  </a:lnTo>
                  <a:lnTo>
                    <a:pt x="71397" y="8634"/>
                  </a:lnTo>
                  <a:lnTo>
                    <a:pt x="70846" y="11048"/>
                  </a:lnTo>
                  <a:lnTo>
                    <a:pt x="51957" y="48595"/>
                  </a:lnTo>
                  <a:lnTo>
                    <a:pt x="35411" y="81667"/>
                  </a:lnTo>
                  <a:lnTo>
                    <a:pt x="20203" y="116151"/>
                  </a:lnTo>
                  <a:lnTo>
                    <a:pt x="13018" y="146481"/>
                  </a:lnTo>
                  <a:lnTo>
                    <a:pt x="7581" y="185920"/>
                  </a:lnTo>
                  <a:lnTo>
                    <a:pt x="1052" y="216772"/>
                  </a:lnTo>
                  <a:lnTo>
                    <a:pt x="0" y="244047"/>
                  </a:lnTo>
                  <a:lnTo>
                    <a:pt x="5246" y="281271"/>
                  </a:lnTo>
                  <a:lnTo>
                    <a:pt x="8463" y="317955"/>
                  </a:lnTo>
                  <a:lnTo>
                    <a:pt x="16030" y="354178"/>
                  </a:lnTo>
                  <a:lnTo>
                    <a:pt x="30051" y="373058"/>
                  </a:lnTo>
                  <a:lnTo>
                    <a:pt x="30053" y="373059"/>
                  </a:lnTo>
                  <a:lnTo>
                    <a:pt x="30055" y="373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"/>
            <p:cNvSpPr/>
            <p:nvPr>
              <p:custDataLst>
                <p:tags r:id="rId46"/>
              </p:custDataLst>
            </p:nvPr>
          </p:nvSpPr>
          <p:spPr>
            <a:xfrm>
              <a:off x="2667000" y="4891374"/>
              <a:ext cx="142876" cy="155101"/>
            </a:xfrm>
            <a:custGeom>
              <a:avLst/>
              <a:gdLst/>
              <a:ahLst/>
              <a:cxnLst/>
              <a:rect l="0" t="0" r="0" b="0"/>
              <a:pathLst>
                <a:path w="142876" h="155101">
                  <a:moveTo>
                    <a:pt x="0" y="21939"/>
                  </a:moveTo>
                  <a:lnTo>
                    <a:pt x="0" y="21939"/>
                  </a:lnTo>
                  <a:lnTo>
                    <a:pt x="0" y="61326"/>
                  </a:lnTo>
                  <a:lnTo>
                    <a:pt x="2352" y="95668"/>
                  </a:lnTo>
                  <a:lnTo>
                    <a:pt x="12657" y="133039"/>
                  </a:lnTo>
                  <a:lnTo>
                    <a:pt x="15749" y="155100"/>
                  </a:lnTo>
                  <a:lnTo>
                    <a:pt x="15870" y="121105"/>
                  </a:lnTo>
                  <a:lnTo>
                    <a:pt x="20087" y="86212"/>
                  </a:lnTo>
                  <a:lnTo>
                    <a:pt x="30296" y="48385"/>
                  </a:lnTo>
                  <a:lnTo>
                    <a:pt x="49208" y="14838"/>
                  </a:lnTo>
                  <a:lnTo>
                    <a:pt x="62107" y="4450"/>
                  </a:lnTo>
                  <a:lnTo>
                    <a:pt x="71994" y="937"/>
                  </a:lnTo>
                  <a:lnTo>
                    <a:pt x="77100" y="0"/>
                  </a:lnTo>
                  <a:lnTo>
                    <a:pt x="82268" y="1139"/>
                  </a:lnTo>
                  <a:lnTo>
                    <a:pt x="92714" y="7108"/>
                  </a:lnTo>
                  <a:lnTo>
                    <a:pt x="104298" y="20385"/>
                  </a:lnTo>
                  <a:lnTo>
                    <a:pt x="123382" y="59027"/>
                  </a:lnTo>
                  <a:lnTo>
                    <a:pt x="127692" y="79082"/>
                  </a:lnTo>
                  <a:lnTo>
                    <a:pt x="142875" y="133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"/>
            <p:cNvSpPr/>
            <p:nvPr>
              <p:custDataLst>
                <p:tags r:id="rId47"/>
              </p:custDataLst>
            </p:nvPr>
          </p:nvSpPr>
          <p:spPr>
            <a:xfrm>
              <a:off x="2897188" y="4913313"/>
              <a:ext cx="103188" cy="15876"/>
            </a:xfrm>
            <a:custGeom>
              <a:avLst/>
              <a:gdLst/>
              <a:ahLst/>
              <a:cxnLst/>
              <a:rect l="0" t="0" r="0" b="0"/>
              <a:pathLst>
                <a:path w="103188" h="15876">
                  <a:moveTo>
                    <a:pt x="103187" y="0"/>
                  </a:moveTo>
                  <a:lnTo>
                    <a:pt x="103187" y="0"/>
                  </a:lnTo>
                  <a:lnTo>
                    <a:pt x="90513" y="5453"/>
                  </a:lnTo>
                  <a:lnTo>
                    <a:pt x="57443" y="761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>
              <p:custDataLst>
                <p:tags r:id="rId48"/>
              </p:custDataLst>
            </p:nvPr>
          </p:nvSpPr>
          <p:spPr>
            <a:xfrm>
              <a:off x="3071813" y="4794250"/>
              <a:ext cx="174625" cy="174626"/>
            </a:xfrm>
            <a:custGeom>
              <a:avLst/>
              <a:gdLst/>
              <a:ahLst/>
              <a:cxnLst/>
              <a:rect l="0" t="0" r="0" b="0"/>
              <a:pathLst>
                <a:path w="174625" h="174626">
                  <a:moveTo>
                    <a:pt x="0" y="0"/>
                  </a:moveTo>
                  <a:lnTo>
                    <a:pt x="0" y="0"/>
                  </a:lnTo>
                  <a:lnTo>
                    <a:pt x="19875" y="882"/>
                  </a:lnTo>
                  <a:lnTo>
                    <a:pt x="56726" y="14420"/>
                  </a:lnTo>
                  <a:lnTo>
                    <a:pt x="91189" y="37547"/>
                  </a:lnTo>
                  <a:lnTo>
                    <a:pt x="112593" y="59636"/>
                  </a:lnTo>
                  <a:lnTo>
                    <a:pt x="117395" y="66216"/>
                  </a:lnTo>
                  <a:lnTo>
                    <a:pt x="122731" y="82933"/>
                  </a:lnTo>
                  <a:lnTo>
                    <a:pt x="124220" y="101241"/>
                  </a:lnTo>
                  <a:lnTo>
                    <a:pt x="117990" y="132201"/>
                  </a:lnTo>
                  <a:lnTo>
                    <a:pt x="112412" y="144304"/>
                  </a:lnTo>
                  <a:lnTo>
                    <a:pt x="104053" y="155564"/>
                  </a:lnTo>
                  <a:lnTo>
                    <a:pt x="94459" y="161744"/>
                  </a:lnTo>
                  <a:lnTo>
                    <a:pt x="58726" y="172536"/>
                  </a:lnTo>
                  <a:lnTo>
                    <a:pt x="41975" y="172814"/>
                  </a:lnTo>
                  <a:lnTo>
                    <a:pt x="16849" y="165807"/>
                  </a:lnTo>
                  <a:lnTo>
                    <a:pt x="7488" y="161005"/>
                  </a:lnTo>
                  <a:lnTo>
                    <a:pt x="3328" y="155930"/>
                  </a:lnTo>
                  <a:lnTo>
                    <a:pt x="986" y="143901"/>
                  </a:lnTo>
                  <a:lnTo>
                    <a:pt x="5142" y="134218"/>
                  </a:lnTo>
                  <a:lnTo>
                    <a:pt x="23674" y="111522"/>
                  </a:lnTo>
                  <a:lnTo>
                    <a:pt x="37568" y="106892"/>
                  </a:lnTo>
                  <a:lnTo>
                    <a:pt x="53738" y="105716"/>
                  </a:lnTo>
                  <a:lnTo>
                    <a:pt x="88291" y="114452"/>
                  </a:lnTo>
                  <a:lnTo>
                    <a:pt x="122191" y="133213"/>
                  </a:lnTo>
                  <a:lnTo>
                    <a:pt x="174624" y="174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>
              <p:custDataLst>
                <p:tags r:id="rId49"/>
              </p:custDataLst>
            </p:nvPr>
          </p:nvSpPr>
          <p:spPr>
            <a:xfrm>
              <a:off x="3198812" y="4651375"/>
              <a:ext cx="152066" cy="357189"/>
            </a:xfrm>
            <a:custGeom>
              <a:avLst/>
              <a:gdLst/>
              <a:ahLst/>
              <a:cxnLst/>
              <a:rect l="0" t="0" r="0" b="0"/>
              <a:pathLst>
                <a:path w="152066" h="35718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2674" y="19876"/>
                  </a:lnTo>
                  <a:lnTo>
                    <a:pt x="47972" y="55844"/>
                  </a:lnTo>
                  <a:lnTo>
                    <a:pt x="70983" y="83612"/>
                  </a:lnTo>
                  <a:lnTo>
                    <a:pt x="97836" y="122822"/>
                  </a:lnTo>
                  <a:lnTo>
                    <a:pt x="114635" y="155258"/>
                  </a:lnTo>
                  <a:lnTo>
                    <a:pt x="133332" y="186722"/>
                  </a:lnTo>
                  <a:lnTo>
                    <a:pt x="145694" y="226208"/>
                  </a:lnTo>
                  <a:lnTo>
                    <a:pt x="152065" y="249585"/>
                  </a:lnTo>
                  <a:lnTo>
                    <a:pt x="151576" y="281699"/>
                  </a:lnTo>
                  <a:lnTo>
                    <a:pt x="149275" y="310126"/>
                  </a:lnTo>
                  <a:lnTo>
                    <a:pt x="134938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4"/>
          <p:cNvGrpSpPr/>
          <p:nvPr/>
        </p:nvGrpSpPr>
        <p:grpSpPr>
          <a:xfrm>
            <a:off x="1404938" y="5159375"/>
            <a:ext cx="1143001" cy="404813"/>
            <a:chOff x="1404938" y="5159375"/>
            <a:chExt cx="1143001" cy="404813"/>
          </a:xfrm>
        </p:grpSpPr>
        <p:sp>
          <p:nvSpPr>
            <p:cNvPr id="20" name="SMARTInkShape-13"/>
            <p:cNvSpPr/>
            <p:nvPr>
              <p:custDataLst>
                <p:tags r:id="rId32"/>
              </p:custDataLst>
            </p:nvPr>
          </p:nvSpPr>
          <p:spPr>
            <a:xfrm>
              <a:off x="1404938" y="5468937"/>
              <a:ext cx="95251" cy="31752"/>
            </a:xfrm>
            <a:custGeom>
              <a:avLst/>
              <a:gdLst/>
              <a:ahLst/>
              <a:cxnLst/>
              <a:rect l="0" t="0" r="0" b="0"/>
              <a:pathLst>
                <a:path w="95251" h="31752">
                  <a:moveTo>
                    <a:pt x="95250" y="0"/>
                  </a:moveTo>
                  <a:lnTo>
                    <a:pt x="95250" y="0"/>
                  </a:lnTo>
                  <a:lnTo>
                    <a:pt x="84201" y="0"/>
                  </a:lnTo>
                  <a:lnTo>
                    <a:pt x="48006" y="12657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"/>
            <p:cNvSpPr/>
            <p:nvPr>
              <p:custDataLst>
                <p:tags r:id="rId33"/>
              </p:custDataLst>
            </p:nvPr>
          </p:nvSpPr>
          <p:spPr>
            <a:xfrm>
              <a:off x="1428750" y="5548313"/>
              <a:ext cx="79376" cy="15875"/>
            </a:xfrm>
            <a:custGeom>
              <a:avLst/>
              <a:gdLst/>
              <a:ahLst/>
              <a:cxnLst/>
              <a:rect l="0" t="0" r="0" b="0"/>
              <a:pathLst>
                <a:path w="79376" h="15875">
                  <a:moveTo>
                    <a:pt x="79375" y="0"/>
                  </a:moveTo>
                  <a:lnTo>
                    <a:pt x="79375" y="0"/>
                  </a:lnTo>
                  <a:lnTo>
                    <a:pt x="75161" y="0"/>
                  </a:lnTo>
                  <a:lnTo>
                    <a:pt x="38241" y="8083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>
              <p:custDataLst>
                <p:tags r:id="rId34"/>
              </p:custDataLst>
            </p:nvPr>
          </p:nvSpPr>
          <p:spPr>
            <a:xfrm>
              <a:off x="1666875" y="5334000"/>
              <a:ext cx="47626" cy="198439"/>
            </a:xfrm>
            <a:custGeom>
              <a:avLst/>
              <a:gdLst/>
              <a:ahLst/>
              <a:cxnLst/>
              <a:rect l="0" t="0" r="0" b="0"/>
              <a:pathLst>
                <a:path w="47626" h="198439">
                  <a:moveTo>
                    <a:pt x="0" y="0"/>
                  </a:moveTo>
                  <a:lnTo>
                    <a:pt x="0" y="0"/>
                  </a:lnTo>
                  <a:lnTo>
                    <a:pt x="2352" y="33350"/>
                  </a:lnTo>
                  <a:lnTo>
                    <a:pt x="9799" y="66950"/>
                  </a:lnTo>
                  <a:lnTo>
                    <a:pt x="21412" y="102760"/>
                  </a:lnTo>
                  <a:lnTo>
                    <a:pt x="34428" y="136100"/>
                  </a:lnTo>
                  <a:lnTo>
                    <a:pt x="44103" y="171490"/>
                  </a:lnTo>
                  <a:lnTo>
                    <a:pt x="47625" y="198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35"/>
              </p:custDataLst>
            </p:nvPr>
          </p:nvSpPr>
          <p:spPr>
            <a:xfrm>
              <a:off x="1740024" y="5310188"/>
              <a:ext cx="164106" cy="233335"/>
            </a:xfrm>
            <a:custGeom>
              <a:avLst/>
              <a:gdLst/>
              <a:ahLst/>
              <a:cxnLst/>
              <a:rect l="0" t="0" r="0" b="0"/>
              <a:pathLst>
                <a:path w="164106" h="233335">
                  <a:moveTo>
                    <a:pt x="85601" y="0"/>
                  </a:moveTo>
                  <a:lnTo>
                    <a:pt x="85601" y="0"/>
                  </a:lnTo>
                  <a:lnTo>
                    <a:pt x="47155" y="22363"/>
                  </a:lnTo>
                  <a:lnTo>
                    <a:pt x="20501" y="42305"/>
                  </a:lnTo>
                  <a:lnTo>
                    <a:pt x="13158" y="49081"/>
                  </a:lnTo>
                  <a:lnTo>
                    <a:pt x="4066" y="66283"/>
                  </a:lnTo>
                  <a:lnTo>
                    <a:pt x="0" y="83923"/>
                  </a:lnTo>
                  <a:lnTo>
                    <a:pt x="1401" y="94919"/>
                  </a:lnTo>
                  <a:lnTo>
                    <a:pt x="3009" y="100321"/>
                  </a:lnTo>
                  <a:lnTo>
                    <a:pt x="6727" y="104804"/>
                  </a:lnTo>
                  <a:lnTo>
                    <a:pt x="24601" y="115327"/>
                  </a:lnTo>
                  <a:lnTo>
                    <a:pt x="62118" y="129502"/>
                  </a:lnTo>
                  <a:lnTo>
                    <a:pt x="95237" y="138925"/>
                  </a:lnTo>
                  <a:lnTo>
                    <a:pt x="131686" y="154701"/>
                  </a:lnTo>
                  <a:lnTo>
                    <a:pt x="145313" y="159314"/>
                  </a:lnTo>
                  <a:lnTo>
                    <a:pt x="158366" y="170186"/>
                  </a:lnTo>
                  <a:lnTo>
                    <a:pt x="162038" y="176473"/>
                  </a:lnTo>
                  <a:lnTo>
                    <a:pt x="164105" y="184971"/>
                  </a:lnTo>
                  <a:lnTo>
                    <a:pt x="156290" y="201503"/>
                  </a:lnTo>
                  <a:lnTo>
                    <a:pt x="147593" y="210971"/>
                  </a:lnTo>
                  <a:lnTo>
                    <a:pt x="136083" y="218118"/>
                  </a:lnTo>
                  <a:lnTo>
                    <a:pt x="98303" y="232637"/>
                  </a:lnTo>
                  <a:lnTo>
                    <a:pt x="86543" y="233334"/>
                  </a:lnTo>
                  <a:lnTo>
                    <a:pt x="80937" y="232285"/>
                  </a:lnTo>
                  <a:lnTo>
                    <a:pt x="77200" y="228939"/>
                  </a:lnTo>
                  <a:lnTo>
                    <a:pt x="73048" y="218166"/>
                  </a:lnTo>
                  <a:lnTo>
                    <a:pt x="70710" y="201440"/>
                  </a:lnTo>
                  <a:lnTo>
                    <a:pt x="74231" y="181100"/>
                  </a:lnTo>
                  <a:lnTo>
                    <a:pt x="88410" y="148477"/>
                  </a:lnTo>
                  <a:lnTo>
                    <a:pt x="99922" y="111409"/>
                  </a:lnTo>
                  <a:lnTo>
                    <a:pt x="113160" y="77472"/>
                  </a:lnTo>
                  <a:lnTo>
                    <a:pt x="109413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"/>
            <p:cNvSpPr/>
            <p:nvPr>
              <p:custDataLst>
                <p:tags r:id="rId36"/>
              </p:custDataLst>
            </p:nvPr>
          </p:nvSpPr>
          <p:spPr>
            <a:xfrm>
              <a:off x="1913961" y="5302250"/>
              <a:ext cx="164166" cy="205897"/>
            </a:xfrm>
            <a:custGeom>
              <a:avLst/>
              <a:gdLst/>
              <a:ahLst/>
              <a:cxnLst/>
              <a:rect l="0" t="0" r="0" b="0"/>
              <a:pathLst>
                <a:path w="164166" h="205897">
                  <a:moveTo>
                    <a:pt x="30726" y="0"/>
                  </a:moveTo>
                  <a:lnTo>
                    <a:pt x="30726" y="0"/>
                  </a:lnTo>
                  <a:lnTo>
                    <a:pt x="23892" y="0"/>
                  </a:lnTo>
                  <a:lnTo>
                    <a:pt x="16670" y="13556"/>
                  </a:lnTo>
                  <a:lnTo>
                    <a:pt x="4159" y="48364"/>
                  </a:lnTo>
                  <a:lnTo>
                    <a:pt x="0" y="69492"/>
                  </a:lnTo>
                  <a:lnTo>
                    <a:pt x="1530" y="102542"/>
                  </a:lnTo>
                  <a:lnTo>
                    <a:pt x="12542" y="137335"/>
                  </a:lnTo>
                  <a:lnTo>
                    <a:pt x="17647" y="151878"/>
                  </a:lnTo>
                  <a:lnTo>
                    <a:pt x="27559" y="164810"/>
                  </a:lnTo>
                  <a:lnTo>
                    <a:pt x="52195" y="186561"/>
                  </a:lnTo>
                  <a:lnTo>
                    <a:pt x="83807" y="202734"/>
                  </a:lnTo>
                  <a:lnTo>
                    <a:pt x="122971" y="205896"/>
                  </a:lnTo>
                  <a:lnTo>
                    <a:pt x="138164" y="201457"/>
                  </a:lnTo>
                  <a:lnTo>
                    <a:pt x="144685" y="197805"/>
                  </a:lnTo>
                  <a:lnTo>
                    <a:pt x="154282" y="186691"/>
                  </a:lnTo>
                  <a:lnTo>
                    <a:pt x="160605" y="172050"/>
                  </a:lnTo>
                  <a:lnTo>
                    <a:pt x="164165" y="143092"/>
                  </a:lnTo>
                  <a:lnTo>
                    <a:pt x="163456" y="108739"/>
                  </a:lnTo>
                  <a:lnTo>
                    <a:pt x="152858" y="81902"/>
                  </a:lnTo>
                  <a:lnTo>
                    <a:pt x="132543" y="50952"/>
                  </a:lnTo>
                  <a:lnTo>
                    <a:pt x="121840" y="42342"/>
                  </a:lnTo>
                  <a:lnTo>
                    <a:pt x="86623" y="17762"/>
                  </a:lnTo>
                  <a:lnTo>
                    <a:pt x="74972" y="12304"/>
                  </a:lnTo>
                  <a:lnTo>
                    <a:pt x="14851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"/>
            <p:cNvSpPr/>
            <p:nvPr>
              <p:custDataLst>
                <p:tags r:id="rId37"/>
              </p:custDataLst>
            </p:nvPr>
          </p:nvSpPr>
          <p:spPr>
            <a:xfrm>
              <a:off x="2254250" y="5302250"/>
              <a:ext cx="95251" cy="127001"/>
            </a:xfrm>
            <a:custGeom>
              <a:avLst/>
              <a:gdLst/>
              <a:ahLst/>
              <a:cxnLst/>
              <a:rect l="0" t="0" r="0" b="0"/>
              <a:pathLst>
                <a:path w="95251" h="127001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2" y="8634"/>
                  </a:lnTo>
                  <a:lnTo>
                    <a:pt x="24716" y="41142"/>
                  </a:lnTo>
                  <a:lnTo>
                    <a:pt x="56693" y="80073"/>
                  </a:lnTo>
                  <a:lnTo>
                    <a:pt x="95250" y="127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"/>
            <p:cNvSpPr/>
            <p:nvPr>
              <p:custDataLst>
                <p:tags r:id="rId38"/>
              </p:custDataLst>
            </p:nvPr>
          </p:nvSpPr>
          <p:spPr>
            <a:xfrm>
              <a:off x="2286000" y="5278437"/>
              <a:ext cx="63501" cy="190501"/>
            </a:xfrm>
            <a:custGeom>
              <a:avLst/>
              <a:gdLst/>
              <a:ahLst/>
              <a:cxnLst/>
              <a:rect l="0" t="0" r="0" b="0"/>
              <a:pathLst>
                <a:path w="63501" h="190501">
                  <a:moveTo>
                    <a:pt x="63500" y="0"/>
                  </a:moveTo>
                  <a:lnTo>
                    <a:pt x="63500" y="0"/>
                  </a:lnTo>
                  <a:lnTo>
                    <a:pt x="59286" y="4214"/>
                  </a:lnTo>
                  <a:lnTo>
                    <a:pt x="44841" y="40755"/>
                  </a:lnTo>
                  <a:lnTo>
                    <a:pt x="34368" y="75340"/>
                  </a:lnTo>
                  <a:lnTo>
                    <a:pt x="21163" y="109309"/>
                  </a:lnTo>
                  <a:lnTo>
                    <a:pt x="10289" y="145869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"/>
            <p:cNvSpPr/>
            <p:nvPr>
              <p:custDataLst>
                <p:tags r:id="rId39"/>
              </p:custDataLst>
            </p:nvPr>
          </p:nvSpPr>
          <p:spPr>
            <a:xfrm>
              <a:off x="2468611" y="5159375"/>
              <a:ext cx="79328" cy="365126"/>
            </a:xfrm>
            <a:custGeom>
              <a:avLst/>
              <a:gdLst/>
              <a:ahLst/>
              <a:cxnLst/>
              <a:rect l="0" t="0" r="0" b="0"/>
              <a:pathLst>
                <a:path w="79328" h="365126">
                  <a:moveTo>
                    <a:pt x="47577" y="0"/>
                  </a:moveTo>
                  <a:lnTo>
                    <a:pt x="47577" y="0"/>
                  </a:lnTo>
                  <a:lnTo>
                    <a:pt x="31495" y="18433"/>
                  </a:lnTo>
                  <a:lnTo>
                    <a:pt x="15808" y="56483"/>
                  </a:lnTo>
                  <a:lnTo>
                    <a:pt x="10235" y="82000"/>
                  </a:lnTo>
                  <a:lnTo>
                    <a:pt x="6232" y="107198"/>
                  </a:lnTo>
                  <a:lnTo>
                    <a:pt x="1812" y="128189"/>
                  </a:lnTo>
                  <a:lnTo>
                    <a:pt x="319" y="163198"/>
                  </a:lnTo>
                  <a:lnTo>
                    <a:pt x="0" y="201985"/>
                  </a:lnTo>
                  <a:lnTo>
                    <a:pt x="840" y="234574"/>
                  </a:lnTo>
                  <a:lnTo>
                    <a:pt x="11000" y="270452"/>
                  </a:lnTo>
                  <a:lnTo>
                    <a:pt x="19616" y="299668"/>
                  </a:lnTo>
                  <a:lnTo>
                    <a:pt x="44262" y="337807"/>
                  </a:lnTo>
                  <a:lnTo>
                    <a:pt x="58072" y="358501"/>
                  </a:lnTo>
                  <a:lnTo>
                    <a:pt x="63412" y="362181"/>
                  </a:lnTo>
                  <a:lnTo>
                    <a:pt x="79327" y="365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5"/>
          <p:cNvGrpSpPr/>
          <p:nvPr/>
        </p:nvGrpSpPr>
        <p:grpSpPr>
          <a:xfrm>
            <a:off x="2612225" y="5056188"/>
            <a:ext cx="806931" cy="468313"/>
            <a:chOff x="2612225" y="5056188"/>
            <a:chExt cx="806931" cy="468313"/>
          </a:xfrm>
        </p:grpSpPr>
        <p:sp>
          <p:nvSpPr>
            <p:cNvPr id="29" name="SMARTInkShape-21"/>
            <p:cNvSpPr/>
            <p:nvPr>
              <p:custDataLst>
                <p:tags r:id="rId27"/>
              </p:custDataLst>
            </p:nvPr>
          </p:nvSpPr>
          <p:spPr>
            <a:xfrm>
              <a:off x="2612225" y="5270500"/>
              <a:ext cx="163826" cy="198438"/>
            </a:xfrm>
            <a:custGeom>
              <a:avLst/>
              <a:gdLst/>
              <a:ahLst/>
              <a:cxnLst/>
              <a:rect l="0" t="0" r="0" b="0"/>
              <a:pathLst>
                <a:path w="163826" h="198438">
                  <a:moveTo>
                    <a:pt x="38900" y="0"/>
                  </a:moveTo>
                  <a:lnTo>
                    <a:pt x="38900" y="0"/>
                  </a:lnTo>
                  <a:lnTo>
                    <a:pt x="38900" y="11047"/>
                  </a:lnTo>
                  <a:lnTo>
                    <a:pt x="27852" y="37547"/>
                  </a:lnTo>
                  <a:lnTo>
                    <a:pt x="12674" y="57284"/>
                  </a:lnTo>
                  <a:lnTo>
                    <a:pt x="5195" y="66029"/>
                  </a:lnTo>
                  <a:lnTo>
                    <a:pt x="1871" y="72856"/>
                  </a:lnTo>
                  <a:lnTo>
                    <a:pt x="0" y="81657"/>
                  </a:lnTo>
                  <a:lnTo>
                    <a:pt x="620" y="83542"/>
                  </a:lnTo>
                  <a:lnTo>
                    <a:pt x="1915" y="84799"/>
                  </a:lnTo>
                  <a:lnTo>
                    <a:pt x="3660" y="85637"/>
                  </a:lnTo>
                  <a:lnTo>
                    <a:pt x="35773" y="87165"/>
                  </a:lnTo>
                  <a:lnTo>
                    <a:pt x="69118" y="82710"/>
                  </a:lnTo>
                  <a:lnTo>
                    <a:pt x="102097" y="86142"/>
                  </a:lnTo>
                  <a:lnTo>
                    <a:pt x="123771" y="89317"/>
                  </a:lnTo>
                  <a:lnTo>
                    <a:pt x="151467" y="96232"/>
                  </a:lnTo>
                  <a:lnTo>
                    <a:pt x="158897" y="103330"/>
                  </a:lnTo>
                  <a:lnTo>
                    <a:pt x="162787" y="112364"/>
                  </a:lnTo>
                  <a:lnTo>
                    <a:pt x="163825" y="117242"/>
                  </a:lnTo>
                  <a:lnTo>
                    <a:pt x="162626" y="127367"/>
                  </a:lnTo>
                  <a:lnTo>
                    <a:pt x="154670" y="148239"/>
                  </a:lnTo>
                  <a:lnTo>
                    <a:pt x="138760" y="164063"/>
                  </a:lnTo>
                  <a:lnTo>
                    <a:pt x="115135" y="178876"/>
                  </a:lnTo>
                  <a:lnTo>
                    <a:pt x="81284" y="190245"/>
                  </a:lnTo>
                  <a:lnTo>
                    <a:pt x="23025" y="198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"/>
            <p:cNvSpPr/>
            <p:nvPr>
              <p:custDataLst>
                <p:tags r:id="rId28"/>
              </p:custDataLst>
            </p:nvPr>
          </p:nvSpPr>
          <p:spPr>
            <a:xfrm>
              <a:off x="2674937" y="5222875"/>
              <a:ext cx="103189" cy="39689"/>
            </a:xfrm>
            <a:custGeom>
              <a:avLst/>
              <a:gdLst/>
              <a:ahLst/>
              <a:cxnLst/>
              <a:rect l="0" t="0" r="0" b="0"/>
              <a:pathLst>
                <a:path w="103189" h="39689">
                  <a:moveTo>
                    <a:pt x="103188" y="0"/>
                  </a:moveTo>
                  <a:lnTo>
                    <a:pt x="103188" y="0"/>
                  </a:lnTo>
                  <a:lnTo>
                    <a:pt x="83312" y="882"/>
                  </a:lnTo>
                  <a:lnTo>
                    <a:pt x="60881" y="10986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3"/>
            <p:cNvSpPr/>
            <p:nvPr>
              <p:custDataLst>
                <p:tags r:id="rId29"/>
              </p:custDataLst>
            </p:nvPr>
          </p:nvSpPr>
          <p:spPr>
            <a:xfrm>
              <a:off x="2857500" y="5349875"/>
              <a:ext cx="119064" cy="23813"/>
            </a:xfrm>
            <a:custGeom>
              <a:avLst/>
              <a:gdLst/>
              <a:ahLst/>
              <a:cxnLst/>
              <a:rect l="0" t="0" r="0" b="0"/>
              <a:pathLst>
                <a:path w="119064" h="23813">
                  <a:moveTo>
                    <a:pt x="119063" y="0"/>
                  </a:moveTo>
                  <a:lnTo>
                    <a:pt x="119063" y="0"/>
                  </a:lnTo>
                  <a:lnTo>
                    <a:pt x="99186" y="882"/>
                  </a:lnTo>
                  <a:lnTo>
                    <a:pt x="66909" y="8083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4"/>
            <p:cNvSpPr/>
            <p:nvPr>
              <p:custDataLst>
                <p:tags r:id="rId30"/>
              </p:custDataLst>
            </p:nvPr>
          </p:nvSpPr>
          <p:spPr>
            <a:xfrm>
              <a:off x="3048660" y="5208119"/>
              <a:ext cx="173966" cy="171728"/>
            </a:xfrm>
            <a:custGeom>
              <a:avLst/>
              <a:gdLst/>
              <a:ahLst/>
              <a:cxnLst/>
              <a:rect l="0" t="0" r="0" b="0"/>
              <a:pathLst>
                <a:path w="173966" h="171728">
                  <a:moveTo>
                    <a:pt x="15215" y="14756"/>
                  </a:moveTo>
                  <a:lnTo>
                    <a:pt x="15215" y="14756"/>
                  </a:lnTo>
                  <a:lnTo>
                    <a:pt x="15215" y="10542"/>
                  </a:lnTo>
                  <a:lnTo>
                    <a:pt x="16097" y="9301"/>
                  </a:lnTo>
                  <a:lnTo>
                    <a:pt x="17567" y="8474"/>
                  </a:lnTo>
                  <a:lnTo>
                    <a:pt x="51755" y="81"/>
                  </a:lnTo>
                  <a:lnTo>
                    <a:pt x="85116" y="0"/>
                  </a:lnTo>
                  <a:lnTo>
                    <a:pt x="121924" y="9961"/>
                  </a:lnTo>
                  <a:lnTo>
                    <a:pt x="149084" y="26482"/>
                  </a:lnTo>
                  <a:lnTo>
                    <a:pt x="157909" y="36430"/>
                  </a:lnTo>
                  <a:lnTo>
                    <a:pt x="167836" y="56161"/>
                  </a:lnTo>
                  <a:lnTo>
                    <a:pt x="168889" y="68731"/>
                  </a:lnTo>
                  <a:lnTo>
                    <a:pt x="165535" y="81078"/>
                  </a:lnTo>
                  <a:lnTo>
                    <a:pt x="144099" y="118314"/>
                  </a:lnTo>
                  <a:lnTo>
                    <a:pt x="132974" y="133438"/>
                  </a:lnTo>
                  <a:lnTo>
                    <a:pt x="97992" y="156287"/>
                  </a:lnTo>
                  <a:lnTo>
                    <a:pt x="86989" y="161443"/>
                  </a:lnTo>
                  <a:lnTo>
                    <a:pt x="50228" y="171489"/>
                  </a:lnTo>
                  <a:lnTo>
                    <a:pt x="33422" y="171727"/>
                  </a:lnTo>
                  <a:lnTo>
                    <a:pt x="6855" y="166553"/>
                  </a:lnTo>
                  <a:lnTo>
                    <a:pt x="4350" y="165343"/>
                  </a:lnTo>
                  <a:lnTo>
                    <a:pt x="2680" y="163655"/>
                  </a:lnTo>
                  <a:lnTo>
                    <a:pt x="824" y="159426"/>
                  </a:lnTo>
                  <a:lnTo>
                    <a:pt x="0" y="154607"/>
                  </a:lnTo>
                  <a:lnTo>
                    <a:pt x="1985" y="149525"/>
                  </a:lnTo>
                  <a:lnTo>
                    <a:pt x="3749" y="146936"/>
                  </a:lnTo>
                  <a:lnTo>
                    <a:pt x="25591" y="130987"/>
                  </a:lnTo>
                  <a:lnTo>
                    <a:pt x="46806" y="122199"/>
                  </a:lnTo>
                  <a:lnTo>
                    <a:pt x="58947" y="119835"/>
                  </a:lnTo>
                  <a:lnTo>
                    <a:pt x="94455" y="124943"/>
                  </a:lnTo>
                  <a:lnTo>
                    <a:pt x="108563" y="125602"/>
                  </a:lnTo>
                  <a:lnTo>
                    <a:pt x="128128" y="134226"/>
                  </a:lnTo>
                  <a:lnTo>
                    <a:pt x="146651" y="145723"/>
                  </a:lnTo>
                  <a:lnTo>
                    <a:pt x="159502" y="149399"/>
                  </a:lnTo>
                  <a:lnTo>
                    <a:pt x="161677" y="151261"/>
                  </a:lnTo>
                  <a:lnTo>
                    <a:pt x="163127" y="153384"/>
                  </a:lnTo>
                  <a:lnTo>
                    <a:pt x="164976" y="154800"/>
                  </a:lnTo>
                  <a:lnTo>
                    <a:pt x="169382" y="156372"/>
                  </a:lnTo>
                  <a:lnTo>
                    <a:pt x="170909" y="157673"/>
                  </a:lnTo>
                  <a:lnTo>
                    <a:pt x="173965" y="165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"/>
            <p:cNvSpPr/>
            <p:nvPr>
              <p:custDataLst>
                <p:tags r:id="rId31"/>
              </p:custDataLst>
            </p:nvPr>
          </p:nvSpPr>
          <p:spPr>
            <a:xfrm>
              <a:off x="3246764" y="5056188"/>
              <a:ext cx="172392" cy="468313"/>
            </a:xfrm>
            <a:custGeom>
              <a:avLst/>
              <a:gdLst/>
              <a:ahLst/>
              <a:cxnLst/>
              <a:rect l="0" t="0" r="0" b="0"/>
              <a:pathLst>
                <a:path w="172392" h="468313">
                  <a:moveTo>
                    <a:pt x="7611" y="0"/>
                  </a:moveTo>
                  <a:lnTo>
                    <a:pt x="7611" y="0"/>
                  </a:lnTo>
                  <a:lnTo>
                    <a:pt x="0" y="0"/>
                  </a:lnTo>
                  <a:lnTo>
                    <a:pt x="3984" y="4212"/>
                  </a:lnTo>
                  <a:lnTo>
                    <a:pt x="8351" y="6281"/>
                  </a:lnTo>
                  <a:lnTo>
                    <a:pt x="10750" y="6833"/>
                  </a:lnTo>
                  <a:lnTo>
                    <a:pt x="50120" y="38391"/>
                  </a:lnTo>
                  <a:lnTo>
                    <a:pt x="85006" y="69960"/>
                  </a:lnTo>
                  <a:lnTo>
                    <a:pt x="102274" y="91577"/>
                  </a:lnTo>
                  <a:lnTo>
                    <a:pt x="128360" y="128998"/>
                  </a:lnTo>
                  <a:lnTo>
                    <a:pt x="144719" y="166949"/>
                  </a:lnTo>
                  <a:lnTo>
                    <a:pt x="157205" y="199004"/>
                  </a:lnTo>
                  <a:lnTo>
                    <a:pt x="167862" y="236430"/>
                  </a:lnTo>
                  <a:lnTo>
                    <a:pt x="172391" y="262807"/>
                  </a:lnTo>
                  <a:lnTo>
                    <a:pt x="169519" y="294434"/>
                  </a:lnTo>
                  <a:lnTo>
                    <a:pt x="159766" y="328263"/>
                  </a:lnTo>
                  <a:lnTo>
                    <a:pt x="146670" y="361356"/>
                  </a:lnTo>
                  <a:lnTo>
                    <a:pt x="126442" y="399887"/>
                  </a:lnTo>
                  <a:lnTo>
                    <a:pt x="93848" y="436959"/>
                  </a:lnTo>
                  <a:lnTo>
                    <a:pt x="63174" y="468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6"/>
          <p:cNvGrpSpPr/>
          <p:nvPr/>
        </p:nvGrpSpPr>
        <p:grpSpPr>
          <a:xfrm>
            <a:off x="1524000" y="5897890"/>
            <a:ext cx="127001" cy="102861"/>
            <a:chOff x="1524000" y="5897890"/>
            <a:chExt cx="127001" cy="102861"/>
          </a:xfrm>
        </p:grpSpPr>
        <p:sp>
          <p:nvSpPr>
            <p:cNvPr id="35" name="SMARTInkShape-26"/>
            <p:cNvSpPr/>
            <p:nvPr>
              <p:custDataLst>
                <p:tags r:id="rId25"/>
              </p:custDataLst>
            </p:nvPr>
          </p:nvSpPr>
          <p:spPr>
            <a:xfrm>
              <a:off x="1539875" y="5897890"/>
              <a:ext cx="103189" cy="7611"/>
            </a:xfrm>
            <a:custGeom>
              <a:avLst/>
              <a:gdLst/>
              <a:ahLst/>
              <a:cxnLst/>
              <a:rect l="0" t="0" r="0" b="0"/>
              <a:pathLst>
                <a:path w="103189" h="7611">
                  <a:moveTo>
                    <a:pt x="103188" y="7610"/>
                  </a:moveTo>
                  <a:lnTo>
                    <a:pt x="103188" y="7610"/>
                  </a:lnTo>
                  <a:lnTo>
                    <a:pt x="87926" y="7610"/>
                  </a:lnTo>
                  <a:lnTo>
                    <a:pt x="80823" y="5258"/>
                  </a:lnTo>
                  <a:lnTo>
                    <a:pt x="77695" y="3396"/>
                  </a:lnTo>
                  <a:lnTo>
                    <a:pt x="47271" y="0"/>
                  </a:lnTo>
                  <a:lnTo>
                    <a:pt x="23056" y="619"/>
                  </a:lnTo>
                  <a:lnTo>
                    <a:pt x="0" y="7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"/>
            <p:cNvSpPr/>
            <p:nvPr>
              <p:custDataLst>
                <p:tags r:id="rId26"/>
              </p:custDataLst>
            </p:nvPr>
          </p:nvSpPr>
          <p:spPr>
            <a:xfrm>
              <a:off x="1524000" y="5984875"/>
              <a:ext cx="127001" cy="15876"/>
            </a:xfrm>
            <a:custGeom>
              <a:avLst/>
              <a:gdLst/>
              <a:ahLst/>
              <a:cxnLst/>
              <a:rect l="0" t="0" r="0" b="0"/>
              <a:pathLst>
                <a:path w="127001" h="15876">
                  <a:moveTo>
                    <a:pt x="127000" y="0"/>
                  </a:moveTo>
                  <a:lnTo>
                    <a:pt x="127000" y="0"/>
                  </a:lnTo>
                  <a:lnTo>
                    <a:pt x="89385" y="0"/>
                  </a:lnTo>
                  <a:lnTo>
                    <a:pt x="63224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7"/>
          <p:cNvGrpSpPr/>
          <p:nvPr/>
        </p:nvGrpSpPr>
        <p:grpSpPr>
          <a:xfrm>
            <a:off x="1778106" y="5746750"/>
            <a:ext cx="205414" cy="261939"/>
            <a:chOff x="1778106" y="5746750"/>
            <a:chExt cx="205414" cy="261939"/>
          </a:xfrm>
        </p:grpSpPr>
        <p:sp>
          <p:nvSpPr>
            <p:cNvPr id="38" name="SMARTInkShape-28"/>
            <p:cNvSpPr/>
            <p:nvPr>
              <p:custDataLst>
                <p:tags r:id="rId23"/>
              </p:custDataLst>
            </p:nvPr>
          </p:nvSpPr>
          <p:spPr>
            <a:xfrm>
              <a:off x="1778106" y="5826125"/>
              <a:ext cx="205414" cy="182564"/>
            </a:xfrm>
            <a:custGeom>
              <a:avLst/>
              <a:gdLst/>
              <a:ahLst/>
              <a:cxnLst/>
              <a:rect l="0" t="0" r="0" b="0"/>
              <a:pathLst>
                <a:path w="205414" h="182564">
                  <a:moveTo>
                    <a:pt x="31644" y="0"/>
                  </a:moveTo>
                  <a:lnTo>
                    <a:pt x="31644" y="0"/>
                  </a:lnTo>
                  <a:lnTo>
                    <a:pt x="31644" y="4213"/>
                  </a:lnTo>
                  <a:lnTo>
                    <a:pt x="29292" y="8634"/>
                  </a:lnTo>
                  <a:lnTo>
                    <a:pt x="17199" y="29119"/>
                  </a:lnTo>
                  <a:lnTo>
                    <a:pt x="8972" y="60571"/>
                  </a:lnTo>
                  <a:lnTo>
                    <a:pt x="2602" y="69259"/>
                  </a:lnTo>
                  <a:lnTo>
                    <a:pt x="251" y="77868"/>
                  </a:lnTo>
                  <a:lnTo>
                    <a:pt x="0" y="83142"/>
                  </a:lnTo>
                  <a:lnTo>
                    <a:pt x="846" y="84532"/>
                  </a:lnTo>
                  <a:lnTo>
                    <a:pt x="2292" y="85458"/>
                  </a:lnTo>
                  <a:lnTo>
                    <a:pt x="8542" y="86764"/>
                  </a:lnTo>
                  <a:lnTo>
                    <a:pt x="34302" y="87303"/>
                  </a:lnTo>
                  <a:lnTo>
                    <a:pt x="71538" y="77513"/>
                  </a:lnTo>
                  <a:lnTo>
                    <a:pt x="87268" y="73237"/>
                  </a:lnTo>
                  <a:lnTo>
                    <a:pt x="120010" y="71675"/>
                  </a:lnTo>
                  <a:lnTo>
                    <a:pt x="141317" y="72390"/>
                  </a:lnTo>
                  <a:lnTo>
                    <a:pt x="174254" y="84982"/>
                  </a:lnTo>
                  <a:lnTo>
                    <a:pt x="196522" y="97937"/>
                  </a:lnTo>
                  <a:lnTo>
                    <a:pt x="199771" y="101451"/>
                  </a:lnTo>
                  <a:lnTo>
                    <a:pt x="203381" y="110060"/>
                  </a:lnTo>
                  <a:lnTo>
                    <a:pt x="205413" y="124823"/>
                  </a:lnTo>
                  <a:lnTo>
                    <a:pt x="201802" y="140368"/>
                  </a:lnTo>
                  <a:lnTo>
                    <a:pt x="195170" y="148522"/>
                  </a:lnTo>
                  <a:lnTo>
                    <a:pt x="171457" y="168313"/>
                  </a:lnTo>
                  <a:lnTo>
                    <a:pt x="138323" y="179526"/>
                  </a:lnTo>
                  <a:lnTo>
                    <a:pt x="99421" y="182296"/>
                  </a:lnTo>
                  <a:lnTo>
                    <a:pt x="63394" y="182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9"/>
            <p:cNvSpPr/>
            <p:nvPr>
              <p:custDataLst>
                <p:tags r:id="rId24"/>
              </p:custDataLst>
            </p:nvPr>
          </p:nvSpPr>
          <p:spPr>
            <a:xfrm>
              <a:off x="1785938" y="5746750"/>
              <a:ext cx="134938" cy="63501"/>
            </a:xfrm>
            <a:custGeom>
              <a:avLst/>
              <a:gdLst/>
              <a:ahLst/>
              <a:cxnLst/>
              <a:rect l="0" t="0" r="0" b="0"/>
              <a:pathLst>
                <a:path w="134938" h="63501">
                  <a:moveTo>
                    <a:pt x="134937" y="0"/>
                  </a:moveTo>
                  <a:lnTo>
                    <a:pt x="134937" y="0"/>
                  </a:lnTo>
                  <a:lnTo>
                    <a:pt x="130723" y="0"/>
                  </a:lnTo>
                  <a:lnTo>
                    <a:pt x="126302" y="2351"/>
                  </a:lnTo>
                  <a:lnTo>
                    <a:pt x="121398" y="5454"/>
                  </a:lnTo>
                  <a:lnTo>
                    <a:pt x="84348" y="20529"/>
                  </a:lnTo>
                  <a:lnTo>
                    <a:pt x="47606" y="32255"/>
                  </a:lnTo>
                  <a:lnTo>
                    <a:pt x="34096" y="37485"/>
                  </a:lnTo>
                  <a:lnTo>
                    <a:pt x="30668" y="38219"/>
                  </a:lnTo>
                  <a:lnTo>
                    <a:pt x="28382" y="39590"/>
                  </a:lnTo>
                  <a:lnTo>
                    <a:pt x="26859" y="41387"/>
                  </a:lnTo>
                  <a:lnTo>
                    <a:pt x="25843" y="43466"/>
                  </a:lnTo>
                  <a:lnTo>
                    <a:pt x="24284" y="44853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8"/>
          <p:cNvGrpSpPr/>
          <p:nvPr/>
        </p:nvGrpSpPr>
        <p:grpSpPr>
          <a:xfrm>
            <a:off x="2055841" y="5651500"/>
            <a:ext cx="515406" cy="269876"/>
            <a:chOff x="2055841" y="5651500"/>
            <a:chExt cx="515406" cy="269876"/>
          </a:xfrm>
        </p:grpSpPr>
        <p:sp>
          <p:nvSpPr>
            <p:cNvPr id="41" name="SMARTInkShape-30"/>
            <p:cNvSpPr/>
            <p:nvPr>
              <p:custDataLst>
                <p:tags r:id="rId19"/>
              </p:custDataLst>
            </p:nvPr>
          </p:nvSpPr>
          <p:spPr>
            <a:xfrm>
              <a:off x="2055841" y="5722938"/>
              <a:ext cx="111097" cy="111126"/>
            </a:xfrm>
            <a:custGeom>
              <a:avLst/>
              <a:gdLst/>
              <a:ahLst/>
              <a:cxnLst/>
              <a:rect l="0" t="0" r="0" b="0"/>
              <a:pathLst>
                <a:path w="111097" h="111126">
                  <a:moveTo>
                    <a:pt x="7909" y="0"/>
                  </a:moveTo>
                  <a:lnTo>
                    <a:pt x="7909" y="0"/>
                  </a:lnTo>
                  <a:lnTo>
                    <a:pt x="7909" y="4212"/>
                  </a:lnTo>
                  <a:lnTo>
                    <a:pt x="5557" y="8633"/>
                  </a:lnTo>
                  <a:lnTo>
                    <a:pt x="3695" y="11047"/>
                  </a:lnTo>
                  <a:lnTo>
                    <a:pt x="3978" y="23136"/>
                  </a:lnTo>
                  <a:lnTo>
                    <a:pt x="7391" y="57956"/>
                  </a:lnTo>
                  <a:lnTo>
                    <a:pt x="6874" y="78319"/>
                  </a:lnTo>
                  <a:lnTo>
                    <a:pt x="0" y="110868"/>
                  </a:lnTo>
                  <a:lnTo>
                    <a:pt x="8407" y="111049"/>
                  </a:lnTo>
                  <a:lnTo>
                    <a:pt x="47719" y="103674"/>
                  </a:lnTo>
                  <a:lnTo>
                    <a:pt x="84645" y="103215"/>
                  </a:lnTo>
                  <a:lnTo>
                    <a:pt x="111096" y="111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1"/>
            <p:cNvSpPr/>
            <p:nvPr>
              <p:custDataLst>
                <p:tags r:id="rId20"/>
              </p:custDataLst>
            </p:nvPr>
          </p:nvSpPr>
          <p:spPr>
            <a:xfrm>
              <a:off x="2166937" y="5699125"/>
              <a:ext cx="15877" cy="222251"/>
            </a:xfrm>
            <a:custGeom>
              <a:avLst/>
              <a:gdLst/>
              <a:ahLst/>
              <a:cxnLst/>
              <a:rect l="0" t="0" r="0" b="0"/>
              <a:pathLst>
                <a:path w="15877" h="222251">
                  <a:moveTo>
                    <a:pt x="0" y="0"/>
                  </a:moveTo>
                  <a:lnTo>
                    <a:pt x="0" y="0"/>
                  </a:lnTo>
                  <a:lnTo>
                    <a:pt x="0" y="38054"/>
                  </a:lnTo>
                  <a:lnTo>
                    <a:pt x="0" y="73270"/>
                  </a:lnTo>
                  <a:lnTo>
                    <a:pt x="0" y="104220"/>
                  </a:lnTo>
                  <a:lnTo>
                    <a:pt x="5455" y="140629"/>
                  </a:lnTo>
                  <a:lnTo>
                    <a:pt x="7611" y="175549"/>
                  </a:lnTo>
                  <a:lnTo>
                    <a:pt x="15876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2"/>
            <p:cNvSpPr/>
            <p:nvPr>
              <p:custDataLst>
                <p:tags r:id="rId21"/>
              </p:custDataLst>
            </p:nvPr>
          </p:nvSpPr>
          <p:spPr>
            <a:xfrm>
              <a:off x="2239487" y="5715000"/>
              <a:ext cx="180879" cy="196681"/>
            </a:xfrm>
            <a:custGeom>
              <a:avLst/>
              <a:gdLst/>
              <a:ahLst/>
              <a:cxnLst/>
              <a:rect l="0" t="0" r="0" b="0"/>
              <a:pathLst>
                <a:path w="180879" h="196681">
                  <a:moveTo>
                    <a:pt x="14763" y="0"/>
                  </a:moveTo>
                  <a:lnTo>
                    <a:pt x="14763" y="0"/>
                  </a:lnTo>
                  <a:lnTo>
                    <a:pt x="7929" y="0"/>
                  </a:lnTo>
                  <a:lnTo>
                    <a:pt x="6008" y="33414"/>
                  </a:lnTo>
                  <a:lnTo>
                    <a:pt x="0" y="67443"/>
                  </a:lnTo>
                  <a:lnTo>
                    <a:pt x="4563" y="102366"/>
                  </a:lnTo>
                  <a:lnTo>
                    <a:pt x="8730" y="140883"/>
                  </a:lnTo>
                  <a:lnTo>
                    <a:pt x="13845" y="156983"/>
                  </a:lnTo>
                  <a:lnTo>
                    <a:pt x="30695" y="186421"/>
                  </a:lnTo>
                  <a:lnTo>
                    <a:pt x="38307" y="192509"/>
                  </a:lnTo>
                  <a:lnTo>
                    <a:pt x="60936" y="196680"/>
                  </a:lnTo>
                  <a:lnTo>
                    <a:pt x="85770" y="193703"/>
                  </a:lnTo>
                  <a:lnTo>
                    <a:pt x="116102" y="179341"/>
                  </a:lnTo>
                  <a:lnTo>
                    <a:pt x="150964" y="149351"/>
                  </a:lnTo>
                  <a:lnTo>
                    <a:pt x="168112" y="125144"/>
                  </a:lnTo>
                  <a:lnTo>
                    <a:pt x="179519" y="95495"/>
                  </a:lnTo>
                  <a:lnTo>
                    <a:pt x="180878" y="81310"/>
                  </a:lnTo>
                  <a:lnTo>
                    <a:pt x="172854" y="61721"/>
                  </a:lnTo>
                  <a:lnTo>
                    <a:pt x="159305" y="43374"/>
                  </a:lnTo>
                  <a:lnTo>
                    <a:pt x="134350" y="23135"/>
                  </a:lnTo>
                  <a:lnTo>
                    <a:pt x="102259" y="11058"/>
                  </a:lnTo>
                  <a:lnTo>
                    <a:pt x="67597" y="1837"/>
                  </a:lnTo>
                  <a:lnTo>
                    <a:pt x="54120" y="1699"/>
                  </a:lnTo>
                  <a:lnTo>
                    <a:pt x="30638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3"/>
            <p:cNvSpPr/>
            <p:nvPr>
              <p:custDataLst>
                <p:tags r:id="rId22"/>
              </p:custDataLst>
            </p:nvPr>
          </p:nvSpPr>
          <p:spPr>
            <a:xfrm>
              <a:off x="2493516" y="5651500"/>
              <a:ext cx="77731" cy="46059"/>
            </a:xfrm>
            <a:custGeom>
              <a:avLst/>
              <a:gdLst/>
              <a:ahLst/>
              <a:cxnLst/>
              <a:rect l="0" t="0" r="0" b="0"/>
              <a:pathLst>
                <a:path w="77731" h="46059">
                  <a:moveTo>
                    <a:pt x="30609" y="15875"/>
                  </a:moveTo>
                  <a:lnTo>
                    <a:pt x="30609" y="15875"/>
                  </a:lnTo>
                  <a:lnTo>
                    <a:pt x="26395" y="11661"/>
                  </a:lnTo>
                  <a:lnTo>
                    <a:pt x="24326" y="7241"/>
                  </a:lnTo>
                  <a:lnTo>
                    <a:pt x="23775" y="4826"/>
                  </a:lnTo>
                  <a:lnTo>
                    <a:pt x="22525" y="3218"/>
                  </a:lnTo>
                  <a:lnTo>
                    <a:pt x="18785" y="1431"/>
                  </a:lnTo>
                  <a:lnTo>
                    <a:pt x="11721" y="424"/>
                  </a:lnTo>
                  <a:lnTo>
                    <a:pt x="10079" y="1164"/>
                  </a:lnTo>
                  <a:lnTo>
                    <a:pt x="8985" y="2541"/>
                  </a:lnTo>
                  <a:lnTo>
                    <a:pt x="7769" y="6421"/>
                  </a:lnTo>
                  <a:lnTo>
                    <a:pt x="7229" y="11085"/>
                  </a:lnTo>
                  <a:lnTo>
                    <a:pt x="4637" y="16098"/>
                  </a:lnTo>
                  <a:lnTo>
                    <a:pt x="1427" y="21265"/>
                  </a:lnTo>
                  <a:lnTo>
                    <a:pt x="0" y="26502"/>
                  </a:lnTo>
                  <a:lnTo>
                    <a:pt x="502" y="29133"/>
                  </a:lnTo>
                  <a:lnTo>
                    <a:pt x="5422" y="37050"/>
                  </a:lnTo>
                  <a:lnTo>
                    <a:pt x="10007" y="42337"/>
                  </a:lnTo>
                  <a:lnTo>
                    <a:pt x="17337" y="45274"/>
                  </a:lnTo>
                  <a:lnTo>
                    <a:pt x="21761" y="46058"/>
                  </a:lnTo>
                  <a:lnTo>
                    <a:pt x="31380" y="44577"/>
                  </a:lnTo>
                  <a:lnTo>
                    <a:pt x="56287" y="33994"/>
                  </a:lnTo>
                  <a:lnTo>
                    <a:pt x="72491" y="21113"/>
                  </a:lnTo>
                  <a:lnTo>
                    <a:pt x="75681" y="15851"/>
                  </a:lnTo>
                  <a:lnTo>
                    <a:pt x="77730" y="9500"/>
                  </a:lnTo>
                  <a:lnTo>
                    <a:pt x="544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9"/>
          <p:cNvGrpSpPr/>
          <p:nvPr/>
        </p:nvGrpSpPr>
        <p:grpSpPr>
          <a:xfrm>
            <a:off x="3906817" y="4843302"/>
            <a:ext cx="168425" cy="252574"/>
            <a:chOff x="3906817" y="4843302"/>
            <a:chExt cx="168425" cy="252574"/>
          </a:xfrm>
        </p:grpSpPr>
        <p:sp>
          <p:nvSpPr>
            <p:cNvPr id="46" name="SMARTInkShape-34"/>
            <p:cNvSpPr/>
            <p:nvPr>
              <p:custDataLst>
                <p:tags r:id="rId16"/>
              </p:custDataLst>
            </p:nvPr>
          </p:nvSpPr>
          <p:spPr>
            <a:xfrm>
              <a:off x="3906817" y="4881890"/>
              <a:ext cx="149269" cy="91356"/>
            </a:xfrm>
            <a:custGeom>
              <a:avLst/>
              <a:gdLst/>
              <a:ahLst/>
              <a:cxnLst/>
              <a:rect l="0" t="0" r="0" b="0"/>
              <a:pathLst>
                <a:path w="149269" h="91356">
                  <a:moveTo>
                    <a:pt x="53995" y="7610"/>
                  </a:moveTo>
                  <a:lnTo>
                    <a:pt x="53995" y="7610"/>
                  </a:lnTo>
                  <a:lnTo>
                    <a:pt x="53995" y="0"/>
                  </a:lnTo>
                  <a:lnTo>
                    <a:pt x="24864" y="29688"/>
                  </a:lnTo>
                  <a:lnTo>
                    <a:pt x="1960" y="65765"/>
                  </a:lnTo>
                  <a:lnTo>
                    <a:pt x="0" y="72555"/>
                  </a:lnTo>
                  <a:lnTo>
                    <a:pt x="360" y="75601"/>
                  </a:lnTo>
                  <a:lnTo>
                    <a:pt x="3111" y="81337"/>
                  </a:lnTo>
                  <a:lnTo>
                    <a:pt x="5961" y="83220"/>
                  </a:lnTo>
                  <a:lnTo>
                    <a:pt x="18401" y="85870"/>
                  </a:lnTo>
                  <a:lnTo>
                    <a:pt x="50595" y="86887"/>
                  </a:lnTo>
                  <a:lnTo>
                    <a:pt x="87164" y="86965"/>
                  </a:lnTo>
                  <a:lnTo>
                    <a:pt x="124145" y="86981"/>
                  </a:lnTo>
                  <a:lnTo>
                    <a:pt x="149268" y="913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5"/>
            <p:cNvSpPr/>
            <p:nvPr>
              <p:custDataLst>
                <p:tags r:id="rId17"/>
              </p:custDataLst>
            </p:nvPr>
          </p:nvSpPr>
          <p:spPr>
            <a:xfrm>
              <a:off x="3992563" y="4843302"/>
              <a:ext cx="82679" cy="38262"/>
            </a:xfrm>
            <a:custGeom>
              <a:avLst/>
              <a:gdLst/>
              <a:ahLst/>
              <a:cxnLst/>
              <a:rect l="0" t="0" r="0" b="0"/>
              <a:pathLst>
                <a:path w="82679" h="38262">
                  <a:moveTo>
                    <a:pt x="82678" y="0"/>
                  </a:moveTo>
                  <a:lnTo>
                    <a:pt x="82678" y="0"/>
                  </a:lnTo>
                  <a:lnTo>
                    <a:pt x="47426" y="12112"/>
                  </a:lnTo>
                  <a:lnTo>
                    <a:pt x="0" y="38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6"/>
            <p:cNvSpPr/>
            <p:nvPr>
              <p:custDataLst>
                <p:tags r:id="rId18"/>
              </p:custDataLst>
            </p:nvPr>
          </p:nvSpPr>
          <p:spPr>
            <a:xfrm>
              <a:off x="4016375" y="5085685"/>
              <a:ext cx="35920" cy="10191"/>
            </a:xfrm>
            <a:custGeom>
              <a:avLst/>
              <a:gdLst/>
              <a:ahLst/>
              <a:cxnLst/>
              <a:rect l="0" t="0" r="0" b="0"/>
              <a:pathLst>
                <a:path w="35920" h="10191">
                  <a:moveTo>
                    <a:pt x="35919" y="0"/>
                  </a:moveTo>
                  <a:lnTo>
                    <a:pt x="35919" y="0"/>
                  </a:lnTo>
                  <a:lnTo>
                    <a:pt x="0" y="10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10"/>
          <p:cNvGrpSpPr/>
          <p:nvPr/>
        </p:nvGrpSpPr>
        <p:grpSpPr>
          <a:xfrm>
            <a:off x="3747887" y="4837808"/>
            <a:ext cx="959052" cy="432693"/>
            <a:chOff x="3747887" y="4837808"/>
            <a:chExt cx="959052" cy="432693"/>
          </a:xfrm>
        </p:grpSpPr>
        <p:sp>
          <p:nvSpPr>
            <p:cNvPr id="50" name="SMARTInkShape-37"/>
            <p:cNvSpPr/>
            <p:nvPr>
              <p:custDataLst>
                <p:tags r:id="rId11"/>
              </p:custDataLst>
            </p:nvPr>
          </p:nvSpPr>
          <p:spPr>
            <a:xfrm>
              <a:off x="3992563" y="4960938"/>
              <a:ext cx="150813" cy="190501"/>
            </a:xfrm>
            <a:custGeom>
              <a:avLst/>
              <a:gdLst/>
              <a:ahLst/>
              <a:cxnLst/>
              <a:rect l="0" t="0" r="0" b="0"/>
              <a:pathLst>
                <a:path w="150813" h="190501">
                  <a:moveTo>
                    <a:pt x="79374" y="0"/>
                  </a:moveTo>
                  <a:lnTo>
                    <a:pt x="79374" y="0"/>
                  </a:lnTo>
                  <a:lnTo>
                    <a:pt x="87283" y="0"/>
                  </a:lnTo>
                  <a:lnTo>
                    <a:pt x="94143" y="6833"/>
                  </a:lnTo>
                  <a:lnTo>
                    <a:pt x="101986" y="7840"/>
                  </a:lnTo>
                  <a:lnTo>
                    <a:pt x="102387" y="8754"/>
                  </a:lnTo>
                  <a:lnTo>
                    <a:pt x="102831" y="12122"/>
                  </a:lnTo>
                  <a:lnTo>
                    <a:pt x="103832" y="13373"/>
                  </a:lnTo>
                  <a:lnTo>
                    <a:pt x="109990" y="15545"/>
                  </a:lnTo>
                  <a:lnTo>
                    <a:pt x="115002" y="15777"/>
                  </a:lnTo>
                  <a:lnTo>
                    <a:pt x="116355" y="16692"/>
                  </a:lnTo>
                  <a:lnTo>
                    <a:pt x="117258" y="18182"/>
                  </a:lnTo>
                  <a:lnTo>
                    <a:pt x="117859" y="20059"/>
                  </a:lnTo>
                  <a:lnTo>
                    <a:pt x="119142" y="21310"/>
                  </a:lnTo>
                  <a:lnTo>
                    <a:pt x="127537" y="25670"/>
                  </a:lnTo>
                  <a:lnTo>
                    <a:pt x="149600" y="46415"/>
                  </a:lnTo>
                  <a:lnTo>
                    <a:pt x="150453" y="51480"/>
                  </a:lnTo>
                  <a:lnTo>
                    <a:pt x="150812" y="90285"/>
                  </a:lnTo>
                  <a:lnTo>
                    <a:pt x="148460" y="95395"/>
                  </a:lnTo>
                  <a:lnTo>
                    <a:pt x="145357" y="100605"/>
                  </a:lnTo>
                  <a:lnTo>
                    <a:pt x="142728" y="108497"/>
                  </a:lnTo>
                  <a:lnTo>
                    <a:pt x="137637" y="116422"/>
                  </a:lnTo>
                  <a:lnTo>
                    <a:pt x="134855" y="124355"/>
                  </a:lnTo>
                  <a:lnTo>
                    <a:pt x="131079" y="129646"/>
                  </a:lnTo>
                  <a:lnTo>
                    <a:pt x="126460" y="132585"/>
                  </a:lnTo>
                  <a:lnTo>
                    <a:pt x="121468" y="134774"/>
                  </a:lnTo>
                  <a:lnTo>
                    <a:pt x="87311" y="164348"/>
                  </a:lnTo>
                  <a:lnTo>
                    <a:pt x="72515" y="170438"/>
                  </a:lnTo>
                  <a:lnTo>
                    <a:pt x="56052" y="180356"/>
                  </a:lnTo>
                  <a:lnTo>
                    <a:pt x="50488" y="182463"/>
                  </a:lnTo>
                  <a:lnTo>
                    <a:pt x="42397" y="187726"/>
                  </a:lnTo>
                  <a:lnTo>
                    <a:pt x="33533" y="18967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8"/>
            <p:cNvSpPr/>
            <p:nvPr>
              <p:custDataLst>
                <p:tags r:id="rId12"/>
              </p:custDataLst>
            </p:nvPr>
          </p:nvSpPr>
          <p:spPr>
            <a:xfrm>
              <a:off x="4194365" y="4841875"/>
              <a:ext cx="139511" cy="134395"/>
            </a:xfrm>
            <a:custGeom>
              <a:avLst/>
              <a:gdLst/>
              <a:ahLst/>
              <a:cxnLst/>
              <a:rect l="0" t="0" r="0" b="0"/>
              <a:pathLst>
                <a:path w="139511" h="134395">
                  <a:moveTo>
                    <a:pt x="4572" y="0"/>
                  </a:moveTo>
                  <a:lnTo>
                    <a:pt x="4572" y="0"/>
                  </a:lnTo>
                  <a:lnTo>
                    <a:pt x="4572" y="34515"/>
                  </a:lnTo>
                  <a:lnTo>
                    <a:pt x="4572" y="73335"/>
                  </a:lnTo>
                  <a:lnTo>
                    <a:pt x="3691" y="109610"/>
                  </a:lnTo>
                  <a:lnTo>
                    <a:pt x="0" y="122337"/>
                  </a:lnTo>
                  <a:lnTo>
                    <a:pt x="3795" y="133104"/>
                  </a:lnTo>
                  <a:lnTo>
                    <a:pt x="12769" y="134394"/>
                  </a:lnTo>
                  <a:lnTo>
                    <a:pt x="32487" y="133948"/>
                  </a:lnTo>
                  <a:lnTo>
                    <a:pt x="70033" y="126844"/>
                  </a:lnTo>
                  <a:lnTo>
                    <a:pt x="107720" y="117244"/>
                  </a:lnTo>
                  <a:lnTo>
                    <a:pt x="139510" y="111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9"/>
            <p:cNvSpPr/>
            <p:nvPr>
              <p:custDataLst>
                <p:tags r:id="rId13"/>
              </p:custDataLst>
            </p:nvPr>
          </p:nvSpPr>
          <p:spPr>
            <a:xfrm>
              <a:off x="4310062" y="4841875"/>
              <a:ext cx="23814" cy="246063"/>
            </a:xfrm>
            <a:custGeom>
              <a:avLst/>
              <a:gdLst/>
              <a:ahLst/>
              <a:cxnLst/>
              <a:rect l="0" t="0" r="0" b="0"/>
              <a:pathLst>
                <a:path w="23814" h="246063">
                  <a:moveTo>
                    <a:pt x="0" y="0"/>
                  </a:moveTo>
                  <a:lnTo>
                    <a:pt x="0" y="0"/>
                  </a:lnTo>
                  <a:lnTo>
                    <a:pt x="0" y="31771"/>
                  </a:lnTo>
                  <a:lnTo>
                    <a:pt x="2352" y="63506"/>
                  </a:lnTo>
                  <a:lnTo>
                    <a:pt x="6834" y="97407"/>
                  </a:lnTo>
                  <a:lnTo>
                    <a:pt x="8602" y="132881"/>
                  </a:lnTo>
                  <a:lnTo>
                    <a:pt x="14177" y="166281"/>
                  </a:lnTo>
                  <a:lnTo>
                    <a:pt x="15539" y="198357"/>
                  </a:lnTo>
                  <a:lnTo>
                    <a:pt x="23813" y="246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0"/>
            <p:cNvSpPr/>
            <p:nvPr>
              <p:custDataLst>
                <p:tags r:id="rId14"/>
              </p:custDataLst>
            </p:nvPr>
          </p:nvSpPr>
          <p:spPr>
            <a:xfrm>
              <a:off x="4413250" y="4837808"/>
              <a:ext cx="137564" cy="205409"/>
            </a:xfrm>
            <a:custGeom>
              <a:avLst/>
              <a:gdLst/>
              <a:ahLst/>
              <a:cxnLst/>
              <a:rect l="0" t="0" r="0" b="0"/>
              <a:pathLst>
                <a:path w="137564" h="205409">
                  <a:moveTo>
                    <a:pt x="23813" y="4067"/>
                  </a:moveTo>
                  <a:lnTo>
                    <a:pt x="23813" y="4067"/>
                  </a:lnTo>
                  <a:lnTo>
                    <a:pt x="19599" y="4067"/>
                  </a:lnTo>
                  <a:lnTo>
                    <a:pt x="18357" y="4949"/>
                  </a:lnTo>
                  <a:lnTo>
                    <a:pt x="17530" y="6418"/>
                  </a:lnTo>
                  <a:lnTo>
                    <a:pt x="16978" y="8280"/>
                  </a:lnTo>
                  <a:lnTo>
                    <a:pt x="9737" y="20148"/>
                  </a:lnTo>
                  <a:lnTo>
                    <a:pt x="1813" y="55456"/>
                  </a:lnTo>
                  <a:lnTo>
                    <a:pt x="358" y="90555"/>
                  </a:lnTo>
                  <a:lnTo>
                    <a:pt x="1834" y="128421"/>
                  </a:lnTo>
                  <a:lnTo>
                    <a:pt x="14930" y="157591"/>
                  </a:lnTo>
                  <a:lnTo>
                    <a:pt x="30485" y="180796"/>
                  </a:lnTo>
                  <a:lnTo>
                    <a:pt x="45005" y="190798"/>
                  </a:lnTo>
                  <a:lnTo>
                    <a:pt x="74644" y="204406"/>
                  </a:lnTo>
                  <a:lnTo>
                    <a:pt x="88737" y="205408"/>
                  </a:lnTo>
                  <a:lnTo>
                    <a:pt x="96200" y="204439"/>
                  </a:lnTo>
                  <a:lnTo>
                    <a:pt x="106843" y="198661"/>
                  </a:lnTo>
                  <a:lnTo>
                    <a:pt x="115396" y="188448"/>
                  </a:lnTo>
                  <a:lnTo>
                    <a:pt x="132907" y="153148"/>
                  </a:lnTo>
                  <a:lnTo>
                    <a:pt x="137563" y="133825"/>
                  </a:lnTo>
                  <a:lnTo>
                    <a:pt x="133366" y="97510"/>
                  </a:lnTo>
                  <a:lnTo>
                    <a:pt x="124044" y="60841"/>
                  </a:lnTo>
                  <a:lnTo>
                    <a:pt x="112111" y="40389"/>
                  </a:lnTo>
                  <a:lnTo>
                    <a:pt x="97404" y="23158"/>
                  </a:lnTo>
                  <a:lnTo>
                    <a:pt x="58807" y="4839"/>
                  </a:lnTo>
                  <a:lnTo>
                    <a:pt x="45539" y="0"/>
                  </a:lnTo>
                  <a:lnTo>
                    <a:pt x="0" y="4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1"/>
            <p:cNvSpPr/>
            <p:nvPr>
              <p:custDataLst>
                <p:tags r:id="rId15"/>
              </p:custDataLst>
            </p:nvPr>
          </p:nvSpPr>
          <p:spPr>
            <a:xfrm>
              <a:off x="3747887" y="5103813"/>
              <a:ext cx="959052" cy="166688"/>
            </a:xfrm>
            <a:custGeom>
              <a:avLst/>
              <a:gdLst/>
              <a:ahLst/>
              <a:cxnLst/>
              <a:rect l="0" t="0" r="0" b="0"/>
              <a:pathLst>
                <a:path w="959052" h="166688">
                  <a:moveTo>
                    <a:pt x="959051" y="0"/>
                  </a:moveTo>
                  <a:lnTo>
                    <a:pt x="959051" y="0"/>
                  </a:lnTo>
                  <a:lnTo>
                    <a:pt x="954837" y="0"/>
                  </a:lnTo>
                  <a:lnTo>
                    <a:pt x="953595" y="881"/>
                  </a:lnTo>
                  <a:lnTo>
                    <a:pt x="952768" y="2351"/>
                  </a:lnTo>
                  <a:lnTo>
                    <a:pt x="952216" y="4212"/>
                  </a:lnTo>
                  <a:lnTo>
                    <a:pt x="950085" y="5453"/>
                  </a:lnTo>
                  <a:lnTo>
                    <a:pt x="914289" y="14074"/>
                  </a:lnTo>
                  <a:lnTo>
                    <a:pt x="880241" y="19733"/>
                  </a:lnTo>
                  <a:lnTo>
                    <a:pt x="842582" y="23006"/>
                  </a:lnTo>
                  <a:lnTo>
                    <a:pt x="804046" y="26005"/>
                  </a:lnTo>
                  <a:lnTo>
                    <a:pt x="767308" y="32399"/>
                  </a:lnTo>
                  <a:lnTo>
                    <a:pt x="733198" y="37527"/>
                  </a:lnTo>
                  <a:lnTo>
                    <a:pt x="696928" y="39047"/>
                  </a:lnTo>
                  <a:lnTo>
                    <a:pt x="667045" y="40284"/>
                  </a:lnTo>
                  <a:lnTo>
                    <a:pt x="627742" y="45057"/>
                  </a:lnTo>
                  <a:lnTo>
                    <a:pt x="595431" y="46483"/>
                  </a:lnTo>
                  <a:lnTo>
                    <a:pt x="567549" y="49468"/>
                  </a:lnTo>
                  <a:lnTo>
                    <a:pt x="532017" y="53756"/>
                  </a:lnTo>
                  <a:lnTo>
                    <a:pt x="499147" y="57379"/>
                  </a:lnTo>
                  <a:lnTo>
                    <a:pt x="467065" y="64037"/>
                  </a:lnTo>
                  <a:lnTo>
                    <a:pt x="432865" y="69244"/>
                  </a:lnTo>
                  <a:lnTo>
                    <a:pt x="397155" y="73139"/>
                  </a:lnTo>
                  <a:lnTo>
                    <a:pt x="364232" y="79879"/>
                  </a:lnTo>
                  <a:lnTo>
                    <a:pt x="325716" y="85843"/>
                  </a:lnTo>
                  <a:lnTo>
                    <a:pt x="292304" y="95304"/>
                  </a:lnTo>
                  <a:lnTo>
                    <a:pt x="253299" y="107967"/>
                  </a:lnTo>
                  <a:lnTo>
                    <a:pt x="222928" y="115383"/>
                  </a:lnTo>
                  <a:lnTo>
                    <a:pt x="183413" y="120687"/>
                  </a:lnTo>
                  <a:lnTo>
                    <a:pt x="149868" y="129966"/>
                  </a:lnTo>
                  <a:lnTo>
                    <a:pt x="115999" y="140292"/>
                  </a:lnTo>
                  <a:lnTo>
                    <a:pt x="78081" y="150824"/>
                  </a:lnTo>
                  <a:lnTo>
                    <a:pt x="46087" y="163160"/>
                  </a:lnTo>
                  <a:lnTo>
                    <a:pt x="7824" y="166595"/>
                  </a:lnTo>
                  <a:lnTo>
                    <a:pt x="0" y="166674"/>
                  </a:lnTo>
                  <a:lnTo>
                    <a:pt x="6551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11"/>
          <p:cNvGrpSpPr/>
          <p:nvPr/>
        </p:nvGrpSpPr>
        <p:grpSpPr>
          <a:xfrm>
            <a:off x="4168077" y="5278765"/>
            <a:ext cx="195755" cy="285423"/>
            <a:chOff x="4168077" y="5278765"/>
            <a:chExt cx="195755" cy="285423"/>
          </a:xfrm>
        </p:grpSpPr>
        <p:sp>
          <p:nvSpPr>
            <p:cNvPr id="56" name="SMARTInkShape-42"/>
            <p:cNvSpPr/>
            <p:nvPr>
              <p:custDataLst>
                <p:tags r:id="rId9"/>
              </p:custDataLst>
            </p:nvPr>
          </p:nvSpPr>
          <p:spPr>
            <a:xfrm>
              <a:off x="4168077" y="5310188"/>
              <a:ext cx="195755" cy="254000"/>
            </a:xfrm>
            <a:custGeom>
              <a:avLst/>
              <a:gdLst/>
              <a:ahLst/>
              <a:cxnLst/>
              <a:rect l="0" t="0" r="0" b="0"/>
              <a:pathLst>
                <a:path w="195755" h="254000">
                  <a:moveTo>
                    <a:pt x="62611" y="0"/>
                  </a:moveTo>
                  <a:lnTo>
                    <a:pt x="62611" y="0"/>
                  </a:lnTo>
                  <a:lnTo>
                    <a:pt x="62611" y="4213"/>
                  </a:lnTo>
                  <a:lnTo>
                    <a:pt x="57907" y="8633"/>
                  </a:lnTo>
                  <a:lnTo>
                    <a:pt x="44728" y="18658"/>
                  </a:lnTo>
                  <a:lnTo>
                    <a:pt x="28592" y="38050"/>
                  </a:lnTo>
                  <a:lnTo>
                    <a:pt x="9246" y="54161"/>
                  </a:lnTo>
                  <a:lnTo>
                    <a:pt x="3615" y="64053"/>
                  </a:lnTo>
                  <a:lnTo>
                    <a:pt x="0" y="80562"/>
                  </a:lnTo>
                  <a:lnTo>
                    <a:pt x="1468" y="83694"/>
                  </a:lnTo>
                  <a:lnTo>
                    <a:pt x="7801" y="89526"/>
                  </a:lnTo>
                  <a:lnTo>
                    <a:pt x="29711" y="93553"/>
                  </a:lnTo>
                  <a:lnTo>
                    <a:pt x="62760" y="94747"/>
                  </a:lnTo>
                  <a:lnTo>
                    <a:pt x="96266" y="99314"/>
                  </a:lnTo>
                  <a:lnTo>
                    <a:pt x="132751" y="102040"/>
                  </a:lnTo>
                  <a:lnTo>
                    <a:pt x="158848" y="107060"/>
                  </a:lnTo>
                  <a:lnTo>
                    <a:pt x="181966" y="118347"/>
                  </a:lnTo>
                  <a:lnTo>
                    <a:pt x="190622" y="127858"/>
                  </a:lnTo>
                  <a:lnTo>
                    <a:pt x="194470" y="138846"/>
                  </a:lnTo>
                  <a:lnTo>
                    <a:pt x="195754" y="159908"/>
                  </a:lnTo>
                  <a:lnTo>
                    <a:pt x="190941" y="181141"/>
                  </a:lnTo>
                  <a:lnTo>
                    <a:pt x="183047" y="194684"/>
                  </a:lnTo>
                  <a:lnTo>
                    <a:pt x="162672" y="214616"/>
                  </a:lnTo>
                  <a:lnTo>
                    <a:pt x="102298" y="253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3"/>
            <p:cNvSpPr/>
            <p:nvPr>
              <p:custDataLst>
                <p:tags r:id="rId10"/>
              </p:custDataLst>
            </p:nvPr>
          </p:nvSpPr>
          <p:spPr>
            <a:xfrm>
              <a:off x="4183063" y="5278765"/>
              <a:ext cx="150813" cy="39361"/>
            </a:xfrm>
            <a:custGeom>
              <a:avLst/>
              <a:gdLst/>
              <a:ahLst/>
              <a:cxnLst/>
              <a:rect l="0" t="0" r="0" b="0"/>
              <a:pathLst>
                <a:path w="150813" h="39361">
                  <a:moveTo>
                    <a:pt x="150812" y="7610"/>
                  </a:moveTo>
                  <a:lnTo>
                    <a:pt x="150812" y="7610"/>
                  </a:lnTo>
                  <a:lnTo>
                    <a:pt x="146598" y="3396"/>
                  </a:lnTo>
                  <a:lnTo>
                    <a:pt x="142178" y="1328"/>
                  </a:lnTo>
                  <a:lnTo>
                    <a:pt x="123726" y="0"/>
                  </a:lnTo>
                  <a:lnTo>
                    <a:pt x="95485" y="6074"/>
                  </a:lnTo>
                  <a:lnTo>
                    <a:pt x="62311" y="18340"/>
                  </a:lnTo>
                  <a:lnTo>
                    <a:pt x="26941" y="28806"/>
                  </a:lnTo>
                  <a:lnTo>
                    <a:pt x="0" y="39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65" name="SMARTInkShape-Group16"/>
          <p:cNvGrpSpPr/>
          <p:nvPr/>
        </p:nvGrpSpPr>
        <p:grpSpPr>
          <a:xfrm>
            <a:off x="3857625" y="5889653"/>
            <a:ext cx="1022265" cy="309024"/>
            <a:chOff x="3857625" y="5889653"/>
            <a:chExt cx="1022265" cy="309024"/>
          </a:xfrm>
        </p:grpSpPr>
        <p:sp>
          <p:nvSpPr>
            <p:cNvPr id="59" name="SMARTInkShape-44"/>
            <p:cNvSpPr/>
            <p:nvPr>
              <p:custDataLst>
                <p:tags r:id="rId3"/>
              </p:custDataLst>
            </p:nvPr>
          </p:nvSpPr>
          <p:spPr>
            <a:xfrm>
              <a:off x="3857625" y="5984918"/>
              <a:ext cx="103188" cy="7895"/>
            </a:xfrm>
            <a:custGeom>
              <a:avLst/>
              <a:gdLst/>
              <a:ahLst/>
              <a:cxnLst/>
              <a:rect l="0" t="0" r="0" b="0"/>
              <a:pathLst>
                <a:path w="103188" h="7895">
                  <a:moveTo>
                    <a:pt x="103187" y="7894"/>
                  </a:moveTo>
                  <a:lnTo>
                    <a:pt x="103187" y="7894"/>
                  </a:lnTo>
                  <a:lnTo>
                    <a:pt x="103187" y="3681"/>
                  </a:lnTo>
                  <a:lnTo>
                    <a:pt x="102305" y="2439"/>
                  </a:lnTo>
                  <a:lnTo>
                    <a:pt x="100836" y="1612"/>
                  </a:lnTo>
                  <a:lnTo>
                    <a:pt x="95087" y="693"/>
                  </a:lnTo>
                  <a:lnTo>
                    <a:pt x="55785" y="0"/>
                  </a:lnTo>
                  <a:lnTo>
                    <a:pt x="24561" y="845"/>
                  </a:lnTo>
                  <a:lnTo>
                    <a:pt x="0" y="7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5"/>
            <p:cNvSpPr/>
            <p:nvPr>
              <p:custDataLst>
                <p:tags r:id="rId4"/>
              </p:custDataLst>
            </p:nvPr>
          </p:nvSpPr>
          <p:spPr>
            <a:xfrm>
              <a:off x="3865562" y="6072188"/>
              <a:ext cx="111126" cy="55563"/>
            </a:xfrm>
            <a:custGeom>
              <a:avLst/>
              <a:gdLst/>
              <a:ahLst/>
              <a:cxnLst/>
              <a:rect l="0" t="0" r="0" b="0"/>
              <a:pathLst>
                <a:path w="111126" h="55563">
                  <a:moveTo>
                    <a:pt x="111125" y="0"/>
                  </a:moveTo>
                  <a:lnTo>
                    <a:pt x="111125" y="0"/>
                  </a:lnTo>
                  <a:lnTo>
                    <a:pt x="103907" y="6336"/>
                  </a:lnTo>
                  <a:lnTo>
                    <a:pt x="69991" y="26713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6"/>
            <p:cNvSpPr/>
            <p:nvPr>
              <p:custDataLst>
                <p:tags r:id="rId5"/>
              </p:custDataLst>
            </p:nvPr>
          </p:nvSpPr>
          <p:spPr>
            <a:xfrm>
              <a:off x="4143375" y="5905500"/>
              <a:ext cx="7938" cy="277813"/>
            </a:xfrm>
            <a:custGeom>
              <a:avLst/>
              <a:gdLst/>
              <a:ahLst/>
              <a:cxnLst/>
              <a:rect l="0" t="0" r="0" b="0"/>
              <a:pathLst>
                <a:path w="7938" h="277813">
                  <a:moveTo>
                    <a:pt x="7937" y="0"/>
                  </a:moveTo>
                  <a:lnTo>
                    <a:pt x="7937" y="0"/>
                  </a:lnTo>
                  <a:lnTo>
                    <a:pt x="7937" y="35178"/>
                  </a:lnTo>
                  <a:lnTo>
                    <a:pt x="7937" y="67847"/>
                  </a:lnTo>
                  <a:lnTo>
                    <a:pt x="7937" y="100262"/>
                  </a:lnTo>
                  <a:lnTo>
                    <a:pt x="7937" y="131327"/>
                  </a:lnTo>
                  <a:lnTo>
                    <a:pt x="5586" y="168326"/>
                  </a:lnTo>
                  <a:lnTo>
                    <a:pt x="1655" y="198923"/>
                  </a:lnTo>
                  <a:lnTo>
                    <a:pt x="327" y="232440"/>
                  </a:lnTo>
                  <a:lnTo>
                    <a:pt x="0" y="277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7"/>
            <p:cNvSpPr/>
            <p:nvPr>
              <p:custDataLst>
                <p:tags r:id="rId6"/>
              </p:custDataLst>
            </p:nvPr>
          </p:nvSpPr>
          <p:spPr>
            <a:xfrm>
              <a:off x="4258227" y="5937250"/>
              <a:ext cx="200634" cy="243019"/>
            </a:xfrm>
            <a:custGeom>
              <a:avLst/>
              <a:gdLst/>
              <a:ahLst/>
              <a:cxnLst/>
              <a:rect l="0" t="0" r="0" b="0"/>
              <a:pathLst>
                <a:path w="200634" h="243019">
                  <a:moveTo>
                    <a:pt x="91523" y="15875"/>
                  </a:moveTo>
                  <a:lnTo>
                    <a:pt x="91523" y="15875"/>
                  </a:lnTo>
                  <a:lnTo>
                    <a:pt x="99950" y="11661"/>
                  </a:lnTo>
                  <a:lnTo>
                    <a:pt x="102433" y="9539"/>
                  </a:lnTo>
                  <a:lnTo>
                    <a:pt x="107340" y="125"/>
                  </a:lnTo>
                  <a:lnTo>
                    <a:pt x="103167" y="36"/>
                  </a:lnTo>
                  <a:lnTo>
                    <a:pt x="66642" y="11051"/>
                  </a:lnTo>
                  <a:lnTo>
                    <a:pt x="60824" y="15306"/>
                  </a:lnTo>
                  <a:lnTo>
                    <a:pt x="32401" y="52944"/>
                  </a:lnTo>
                  <a:lnTo>
                    <a:pt x="13491" y="88476"/>
                  </a:lnTo>
                  <a:lnTo>
                    <a:pt x="6960" y="109118"/>
                  </a:lnTo>
                  <a:lnTo>
                    <a:pt x="0" y="143655"/>
                  </a:lnTo>
                  <a:lnTo>
                    <a:pt x="3481" y="178451"/>
                  </a:lnTo>
                  <a:lnTo>
                    <a:pt x="8208" y="199571"/>
                  </a:lnTo>
                  <a:lnTo>
                    <a:pt x="19408" y="218371"/>
                  </a:lnTo>
                  <a:lnTo>
                    <a:pt x="38111" y="235114"/>
                  </a:lnTo>
                  <a:lnTo>
                    <a:pt x="52791" y="241196"/>
                  </a:lnTo>
                  <a:lnTo>
                    <a:pt x="69017" y="243018"/>
                  </a:lnTo>
                  <a:lnTo>
                    <a:pt x="103475" y="237001"/>
                  </a:lnTo>
                  <a:lnTo>
                    <a:pt x="137913" y="223866"/>
                  </a:lnTo>
                  <a:lnTo>
                    <a:pt x="171213" y="187933"/>
                  </a:lnTo>
                  <a:lnTo>
                    <a:pt x="191061" y="160502"/>
                  </a:lnTo>
                  <a:lnTo>
                    <a:pt x="198822" y="134967"/>
                  </a:lnTo>
                  <a:lnTo>
                    <a:pt x="200633" y="105058"/>
                  </a:lnTo>
                  <a:lnTo>
                    <a:pt x="193790" y="68050"/>
                  </a:lnTo>
                  <a:lnTo>
                    <a:pt x="181361" y="32186"/>
                  </a:lnTo>
                  <a:lnTo>
                    <a:pt x="176136" y="19890"/>
                  </a:lnTo>
                  <a:lnTo>
                    <a:pt x="1470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8"/>
            <p:cNvSpPr/>
            <p:nvPr>
              <p:custDataLst>
                <p:tags r:id="rId7"/>
              </p:custDataLst>
            </p:nvPr>
          </p:nvSpPr>
          <p:spPr>
            <a:xfrm>
              <a:off x="4552825" y="5953131"/>
              <a:ext cx="162051" cy="245546"/>
            </a:xfrm>
            <a:custGeom>
              <a:avLst/>
              <a:gdLst/>
              <a:ahLst/>
              <a:cxnLst/>
              <a:rect l="0" t="0" r="0" b="0"/>
              <a:pathLst>
                <a:path w="162051" h="245546">
                  <a:moveTo>
                    <a:pt x="82675" y="23807"/>
                  </a:moveTo>
                  <a:lnTo>
                    <a:pt x="82675" y="23807"/>
                  </a:lnTo>
                  <a:lnTo>
                    <a:pt x="89011" y="16588"/>
                  </a:lnTo>
                  <a:lnTo>
                    <a:pt x="98126" y="744"/>
                  </a:lnTo>
                  <a:lnTo>
                    <a:pt x="96009" y="328"/>
                  </a:lnTo>
                  <a:lnTo>
                    <a:pt x="62844" y="0"/>
                  </a:lnTo>
                  <a:lnTo>
                    <a:pt x="30577" y="877"/>
                  </a:lnTo>
                  <a:lnTo>
                    <a:pt x="20421" y="4208"/>
                  </a:lnTo>
                  <a:lnTo>
                    <a:pt x="6714" y="13533"/>
                  </a:lnTo>
                  <a:lnTo>
                    <a:pt x="996" y="18653"/>
                  </a:lnTo>
                  <a:lnTo>
                    <a:pt x="0" y="22134"/>
                  </a:lnTo>
                  <a:lnTo>
                    <a:pt x="1245" y="30707"/>
                  </a:lnTo>
                  <a:lnTo>
                    <a:pt x="6905" y="45450"/>
                  </a:lnTo>
                  <a:lnTo>
                    <a:pt x="28739" y="72551"/>
                  </a:lnTo>
                  <a:lnTo>
                    <a:pt x="57770" y="91809"/>
                  </a:lnTo>
                  <a:lnTo>
                    <a:pt x="68079" y="102537"/>
                  </a:lnTo>
                  <a:lnTo>
                    <a:pt x="104150" y="132879"/>
                  </a:lnTo>
                  <a:lnTo>
                    <a:pt x="112210" y="138429"/>
                  </a:lnTo>
                  <a:lnTo>
                    <a:pt x="119614" y="142660"/>
                  </a:lnTo>
                  <a:lnTo>
                    <a:pt x="142707" y="164318"/>
                  </a:lnTo>
                  <a:lnTo>
                    <a:pt x="156650" y="184020"/>
                  </a:lnTo>
                  <a:lnTo>
                    <a:pt x="157568" y="188824"/>
                  </a:lnTo>
                  <a:lnTo>
                    <a:pt x="154646" y="207344"/>
                  </a:lnTo>
                  <a:lnTo>
                    <a:pt x="150528" y="218855"/>
                  </a:lnTo>
                  <a:lnTo>
                    <a:pt x="143406" y="227500"/>
                  </a:lnTo>
                  <a:lnTo>
                    <a:pt x="128675" y="240235"/>
                  </a:lnTo>
                  <a:lnTo>
                    <a:pt x="118113" y="243469"/>
                  </a:lnTo>
                  <a:lnTo>
                    <a:pt x="93987" y="245545"/>
                  </a:lnTo>
                  <a:lnTo>
                    <a:pt x="85351" y="243477"/>
                  </a:lnTo>
                  <a:lnTo>
                    <a:pt x="81813" y="241691"/>
                  </a:lnTo>
                  <a:lnTo>
                    <a:pt x="75530" y="232651"/>
                  </a:lnTo>
                  <a:lnTo>
                    <a:pt x="62494" y="203166"/>
                  </a:lnTo>
                  <a:lnTo>
                    <a:pt x="60821" y="181607"/>
                  </a:lnTo>
                  <a:lnTo>
                    <a:pt x="70052" y="142744"/>
                  </a:lnTo>
                  <a:lnTo>
                    <a:pt x="91390" y="109447"/>
                  </a:lnTo>
                  <a:lnTo>
                    <a:pt x="120865" y="73340"/>
                  </a:lnTo>
                  <a:lnTo>
                    <a:pt x="140228" y="51883"/>
                  </a:lnTo>
                  <a:lnTo>
                    <a:pt x="150488" y="33300"/>
                  </a:lnTo>
                  <a:lnTo>
                    <a:pt x="158232" y="25738"/>
                  </a:lnTo>
                  <a:lnTo>
                    <a:pt x="162050" y="7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4" name="SMARTInkShape-49"/>
            <p:cNvSpPr/>
            <p:nvPr>
              <p:custDataLst>
                <p:tags r:id="rId8"/>
              </p:custDataLst>
            </p:nvPr>
          </p:nvSpPr>
          <p:spPr>
            <a:xfrm>
              <a:off x="4810194" y="5889653"/>
              <a:ext cx="69696" cy="77661"/>
            </a:xfrm>
            <a:custGeom>
              <a:avLst/>
              <a:gdLst/>
              <a:ahLst/>
              <a:cxnLst/>
              <a:rect l="0" t="0" r="0" b="0"/>
              <a:pathLst>
                <a:path w="69696" h="77661">
                  <a:moveTo>
                    <a:pt x="39619" y="7909"/>
                  </a:moveTo>
                  <a:lnTo>
                    <a:pt x="39619" y="7909"/>
                  </a:lnTo>
                  <a:lnTo>
                    <a:pt x="47229" y="299"/>
                  </a:lnTo>
                  <a:lnTo>
                    <a:pt x="36479" y="0"/>
                  </a:lnTo>
                  <a:lnTo>
                    <a:pt x="31461" y="2336"/>
                  </a:lnTo>
                  <a:lnTo>
                    <a:pt x="2599" y="29092"/>
                  </a:lnTo>
                  <a:lnTo>
                    <a:pt x="1117" y="35257"/>
                  </a:lnTo>
                  <a:lnTo>
                    <a:pt x="0" y="64757"/>
                  </a:lnTo>
                  <a:lnTo>
                    <a:pt x="2313" y="70805"/>
                  </a:lnTo>
                  <a:lnTo>
                    <a:pt x="4165" y="73652"/>
                  </a:lnTo>
                  <a:lnTo>
                    <a:pt x="6281" y="75550"/>
                  </a:lnTo>
                  <a:lnTo>
                    <a:pt x="10985" y="77660"/>
                  </a:lnTo>
                  <a:lnTo>
                    <a:pt x="18367" y="76245"/>
                  </a:lnTo>
                  <a:lnTo>
                    <a:pt x="30088" y="70491"/>
                  </a:lnTo>
                  <a:lnTo>
                    <a:pt x="33264" y="68151"/>
                  </a:lnTo>
                  <a:lnTo>
                    <a:pt x="41498" y="65551"/>
                  </a:lnTo>
                  <a:lnTo>
                    <a:pt x="50155" y="63514"/>
                  </a:lnTo>
                  <a:lnTo>
                    <a:pt x="56943" y="59669"/>
                  </a:lnTo>
                  <a:lnTo>
                    <a:pt x="65722" y="48332"/>
                  </a:lnTo>
                  <a:lnTo>
                    <a:pt x="69695" y="38015"/>
                  </a:lnTo>
                  <a:lnTo>
                    <a:pt x="63431" y="7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48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sum of the central angles in a polygon always equals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360°</m:t>
                    </m:r>
                  </m:oMath>
                </a14:m>
                <a:r>
                  <a:rPr lang="en-US" dirty="0" smtClean="0"/>
                  <a:t> (like a circle)</a:t>
                </a:r>
              </a:p>
              <a:p>
                <a:r>
                  <a:rPr lang="en-US" dirty="0" smtClean="0"/>
                  <a:t>The measure of one central angle can be found by:</a:t>
                </a:r>
                <a:endParaRPr lang="en-US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685800" lvl="2" indent="-342900"/>
                <a:r>
                  <a:rPr lang="en-CA" dirty="0"/>
                  <a:t>n is the number of sides on the polygon.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2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measure of the central angle a regular quadrilateral?</a:t>
            </a:r>
          </a:p>
          <a:p>
            <a:r>
              <a:rPr lang="en-CA" dirty="0" smtClean="0"/>
              <a:t>A regular decagon?</a:t>
            </a:r>
          </a:p>
          <a:p>
            <a:r>
              <a:rPr lang="en-CA" dirty="0" smtClean="0"/>
              <a:t>If a regular polygon has a central angle of 45°, how many sides does it have?</a:t>
            </a:r>
            <a:endParaRPr lang="en-CA" dirty="0"/>
          </a:p>
        </p:txBody>
      </p:sp>
      <p:grpSp>
        <p:nvGrpSpPr>
          <p:cNvPr id="8" name="SMARTInkShape-Group17"/>
          <p:cNvGrpSpPr/>
          <p:nvPr/>
        </p:nvGrpSpPr>
        <p:grpSpPr>
          <a:xfrm>
            <a:off x="5937250" y="2397125"/>
            <a:ext cx="904876" cy="277813"/>
            <a:chOff x="5937250" y="2397125"/>
            <a:chExt cx="904876" cy="277813"/>
          </a:xfrm>
        </p:grpSpPr>
        <p:sp>
          <p:nvSpPr>
            <p:cNvPr id="4" name="SMARTInkShape-50"/>
            <p:cNvSpPr/>
            <p:nvPr>
              <p:custDataLst>
                <p:tags r:id="rId75"/>
              </p:custDataLst>
            </p:nvPr>
          </p:nvSpPr>
          <p:spPr>
            <a:xfrm>
              <a:off x="5937250" y="2659091"/>
              <a:ext cx="904876" cy="15847"/>
            </a:xfrm>
            <a:custGeom>
              <a:avLst/>
              <a:gdLst/>
              <a:ahLst/>
              <a:cxnLst/>
              <a:rect l="0" t="0" r="0" b="0"/>
              <a:pathLst>
                <a:path w="904876" h="15847">
                  <a:moveTo>
                    <a:pt x="904875" y="7909"/>
                  </a:moveTo>
                  <a:lnTo>
                    <a:pt x="904875" y="7909"/>
                  </a:lnTo>
                  <a:lnTo>
                    <a:pt x="866777" y="7909"/>
                  </a:lnTo>
                  <a:lnTo>
                    <a:pt x="832601" y="7909"/>
                  </a:lnTo>
                  <a:lnTo>
                    <a:pt x="795991" y="1626"/>
                  </a:lnTo>
                  <a:lnTo>
                    <a:pt x="756677" y="189"/>
                  </a:lnTo>
                  <a:lnTo>
                    <a:pt x="721437" y="0"/>
                  </a:lnTo>
                  <a:lnTo>
                    <a:pt x="689813" y="4194"/>
                  </a:lnTo>
                  <a:lnTo>
                    <a:pt x="651413" y="7175"/>
                  </a:lnTo>
                  <a:lnTo>
                    <a:pt x="620264" y="7691"/>
                  </a:lnTo>
                  <a:lnTo>
                    <a:pt x="585263" y="7845"/>
                  </a:lnTo>
                  <a:lnTo>
                    <a:pt x="555586" y="7890"/>
                  </a:lnTo>
                  <a:lnTo>
                    <a:pt x="518767" y="7903"/>
                  </a:lnTo>
                  <a:lnTo>
                    <a:pt x="489855" y="7906"/>
                  </a:lnTo>
                  <a:lnTo>
                    <a:pt x="456468" y="7908"/>
                  </a:lnTo>
                  <a:lnTo>
                    <a:pt x="417178" y="7909"/>
                  </a:lnTo>
                  <a:lnTo>
                    <a:pt x="378314" y="7909"/>
                  </a:lnTo>
                  <a:lnTo>
                    <a:pt x="352465" y="7909"/>
                  </a:lnTo>
                  <a:lnTo>
                    <a:pt x="323339" y="7909"/>
                  </a:lnTo>
                  <a:lnTo>
                    <a:pt x="286598" y="7909"/>
                  </a:lnTo>
                  <a:lnTo>
                    <a:pt x="255133" y="7909"/>
                  </a:lnTo>
                  <a:lnTo>
                    <a:pt x="228045" y="7909"/>
                  </a:lnTo>
                  <a:lnTo>
                    <a:pt x="190649" y="7909"/>
                  </a:lnTo>
                  <a:lnTo>
                    <a:pt x="156166" y="7909"/>
                  </a:lnTo>
                  <a:lnTo>
                    <a:pt x="123882" y="7909"/>
                  </a:lnTo>
                  <a:lnTo>
                    <a:pt x="91092" y="7909"/>
                  </a:lnTo>
                  <a:lnTo>
                    <a:pt x="56309" y="12123"/>
                  </a:lnTo>
                  <a:lnTo>
                    <a:pt x="18172" y="15628"/>
                  </a:lnTo>
                  <a:lnTo>
                    <a:pt x="0" y="158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1"/>
            <p:cNvSpPr/>
            <p:nvPr>
              <p:custDataLst>
                <p:tags r:id="rId76"/>
              </p:custDataLst>
            </p:nvPr>
          </p:nvSpPr>
          <p:spPr>
            <a:xfrm>
              <a:off x="6548642" y="2415206"/>
              <a:ext cx="165522" cy="187654"/>
            </a:xfrm>
            <a:custGeom>
              <a:avLst/>
              <a:gdLst/>
              <a:ahLst/>
              <a:cxnLst/>
              <a:rect l="0" t="0" r="0" b="0"/>
              <a:pathLst>
                <a:path w="165522" h="187654">
                  <a:moveTo>
                    <a:pt x="39482" y="13669"/>
                  </a:moveTo>
                  <a:lnTo>
                    <a:pt x="39482" y="13669"/>
                  </a:lnTo>
                  <a:lnTo>
                    <a:pt x="35269" y="13669"/>
                  </a:lnTo>
                  <a:lnTo>
                    <a:pt x="34028" y="11905"/>
                  </a:lnTo>
                  <a:lnTo>
                    <a:pt x="31399" y="2759"/>
                  </a:lnTo>
                  <a:lnTo>
                    <a:pt x="29684" y="1104"/>
                  </a:lnTo>
                  <a:lnTo>
                    <a:pt x="27658" y="0"/>
                  </a:lnTo>
                  <a:lnTo>
                    <a:pt x="25427" y="147"/>
                  </a:lnTo>
                  <a:lnTo>
                    <a:pt x="20594" y="2661"/>
                  </a:lnTo>
                  <a:lnTo>
                    <a:pt x="12915" y="9035"/>
                  </a:lnTo>
                  <a:lnTo>
                    <a:pt x="5055" y="20723"/>
                  </a:lnTo>
                  <a:lnTo>
                    <a:pt x="1354" y="35358"/>
                  </a:lnTo>
                  <a:lnTo>
                    <a:pt x="0" y="72349"/>
                  </a:lnTo>
                  <a:lnTo>
                    <a:pt x="2209" y="97202"/>
                  </a:lnTo>
                  <a:lnTo>
                    <a:pt x="14224" y="133279"/>
                  </a:lnTo>
                  <a:lnTo>
                    <a:pt x="37343" y="168277"/>
                  </a:lnTo>
                  <a:lnTo>
                    <a:pt x="57076" y="180991"/>
                  </a:lnTo>
                  <a:lnTo>
                    <a:pt x="86565" y="186852"/>
                  </a:lnTo>
                  <a:lnTo>
                    <a:pt x="98920" y="187653"/>
                  </a:lnTo>
                  <a:lnTo>
                    <a:pt x="112643" y="183305"/>
                  </a:lnTo>
                  <a:lnTo>
                    <a:pt x="144498" y="165752"/>
                  </a:lnTo>
                  <a:lnTo>
                    <a:pt x="155536" y="153581"/>
                  </a:lnTo>
                  <a:lnTo>
                    <a:pt x="161617" y="137000"/>
                  </a:lnTo>
                  <a:lnTo>
                    <a:pt x="165521" y="106038"/>
                  </a:lnTo>
                  <a:lnTo>
                    <a:pt x="159956" y="77482"/>
                  </a:lnTo>
                  <a:lnTo>
                    <a:pt x="152006" y="59525"/>
                  </a:lnTo>
                  <a:lnTo>
                    <a:pt x="128928" y="32305"/>
                  </a:lnTo>
                  <a:lnTo>
                    <a:pt x="109200" y="20563"/>
                  </a:lnTo>
                  <a:lnTo>
                    <a:pt x="95026" y="15711"/>
                  </a:lnTo>
                  <a:lnTo>
                    <a:pt x="31546" y="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2"/>
            <p:cNvSpPr/>
            <p:nvPr>
              <p:custDataLst>
                <p:tags r:id="rId77"/>
              </p:custDataLst>
            </p:nvPr>
          </p:nvSpPr>
          <p:spPr>
            <a:xfrm>
              <a:off x="6367582" y="2398228"/>
              <a:ext cx="156498" cy="203392"/>
            </a:xfrm>
            <a:custGeom>
              <a:avLst/>
              <a:gdLst/>
              <a:ahLst/>
              <a:cxnLst/>
              <a:rect l="0" t="0" r="0" b="0"/>
              <a:pathLst>
                <a:path w="156498" h="203392">
                  <a:moveTo>
                    <a:pt x="37981" y="6834"/>
                  </a:moveTo>
                  <a:lnTo>
                    <a:pt x="37981" y="6834"/>
                  </a:lnTo>
                  <a:lnTo>
                    <a:pt x="31147" y="0"/>
                  </a:lnTo>
                  <a:lnTo>
                    <a:pt x="30779" y="514"/>
                  </a:lnTo>
                  <a:lnTo>
                    <a:pt x="27836" y="10029"/>
                  </a:lnTo>
                  <a:lnTo>
                    <a:pt x="11393" y="44063"/>
                  </a:lnTo>
                  <a:lnTo>
                    <a:pt x="4558" y="82924"/>
                  </a:lnTo>
                  <a:lnTo>
                    <a:pt x="149" y="105815"/>
                  </a:lnTo>
                  <a:lnTo>
                    <a:pt x="0" y="123145"/>
                  </a:lnTo>
                  <a:lnTo>
                    <a:pt x="9449" y="158504"/>
                  </a:lnTo>
                  <a:lnTo>
                    <a:pt x="12770" y="169072"/>
                  </a:lnTo>
                  <a:lnTo>
                    <a:pt x="22181" y="180631"/>
                  </a:lnTo>
                  <a:lnTo>
                    <a:pt x="28901" y="185501"/>
                  </a:lnTo>
                  <a:lnTo>
                    <a:pt x="37641" y="190594"/>
                  </a:lnTo>
                  <a:lnTo>
                    <a:pt x="44886" y="195221"/>
                  </a:lnTo>
                  <a:lnTo>
                    <a:pt x="63838" y="201902"/>
                  </a:lnTo>
                  <a:lnTo>
                    <a:pt x="86212" y="203391"/>
                  </a:lnTo>
                  <a:lnTo>
                    <a:pt x="125374" y="194093"/>
                  </a:lnTo>
                  <a:lnTo>
                    <a:pt x="136499" y="186780"/>
                  </a:lnTo>
                  <a:lnTo>
                    <a:pt x="150829" y="167713"/>
                  </a:lnTo>
                  <a:lnTo>
                    <a:pt x="155202" y="152202"/>
                  </a:lnTo>
                  <a:lnTo>
                    <a:pt x="156497" y="140649"/>
                  </a:lnTo>
                  <a:lnTo>
                    <a:pt x="154915" y="137495"/>
                  </a:lnTo>
                  <a:lnTo>
                    <a:pt x="148454" y="131640"/>
                  </a:lnTo>
                  <a:lnTo>
                    <a:pt x="142053" y="128449"/>
                  </a:lnTo>
                  <a:lnTo>
                    <a:pt x="131141" y="126653"/>
                  </a:lnTo>
                  <a:lnTo>
                    <a:pt x="111650" y="126046"/>
                  </a:lnTo>
                  <a:lnTo>
                    <a:pt x="103649" y="128315"/>
                  </a:lnTo>
                  <a:lnTo>
                    <a:pt x="76253" y="144559"/>
                  </a:lnTo>
                  <a:lnTo>
                    <a:pt x="72630" y="149772"/>
                  </a:lnTo>
                  <a:lnTo>
                    <a:pt x="69731" y="173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3"/>
            <p:cNvSpPr/>
            <p:nvPr>
              <p:custDataLst>
                <p:tags r:id="rId78"/>
              </p:custDataLst>
            </p:nvPr>
          </p:nvSpPr>
          <p:spPr>
            <a:xfrm>
              <a:off x="6119813" y="2397125"/>
              <a:ext cx="205690" cy="213197"/>
            </a:xfrm>
            <a:custGeom>
              <a:avLst/>
              <a:gdLst/>
              <a:ahLst/>
              <a:cxnLst/>
              <a:rect l="0" t="0" r="0" b="0"/>
              <a:pathLst>
                <a:path w="205690" h="213197">
                  <a:moveTo>
                    <a:pt x="7937" y="23813"/>
                  </a:moveTo>
                  <a:lnTo>
                    <a:pt x="7937" y="23813"/>
                  </a:lnTo>
                  <a:lnTo>
                    <a:pt x="327" y="23813"/>
                  </a:lnTo>
                  <a:lnTo>
                    <a:pt x="0" y="15884"/>
                  </a:lnTo>
                  <a:lnTo>
                    <a:pt x="6833" y="15876"/>
                  </a:lnTo>
                  <a:lnTo>
                    <a:pt x="7201" y="14993"/>
                  </a:lnTo>
                  <a:lnTo>
                    <a:pt x="7840" y="9041"/>
                  </a:lnTo>
                  <a:lnTo>
                    <a:pt x="10246" y="8428"/>
                  </a:lnTo>
                  <a:lnTo>
                    <a:pt x="22611" y="7946"/>
                  </a:lnTo>
                  <a:lnTo>
                    <a:pt x="29912" y="2484"/>
                  </a:lnTo>
                  <a:lnTo>
                    <a:pt x="38225" y="327"/>
                  </a:lnTo>
                  <a:lnTo>
                    <a:pt x="76734" y="0"/>
                  </a:lnTo>
                  <a:lnTo>
                    <a:pt x="105996" y="882"/>
                  </a:lnTo>
                  <a:lnTo>
                    <a:pt x="121380" y="6834"/>
                  </a:lnTo>
                  <a:lnTo>
                    <a:pt x="137246" y="10144"/>
                  </a:lnTo>
                  <a:lnTo>
                    <a:pt x="149144" y="14177"/>
                  </a:lnTo>
                  <a:lnTo>
                    <a:pt x="155362" y="16002"/>
                  </a:lnTo>
                  <a:lnTo>
                    <a:pt x="168298" y="25630"/>
                  </a:lnTo>
                  <a:lnTo>
                    <a:pt x="173375" y="30541"/>
                  </a:lnTo>
                  <a:lnTo>
                    <a:pt x="178468" y="31392"/>
                  </a:lnTo>
                  <a:lnTo>
                    <a:pt x="179832" y="32393"/>
                  </a:lnTo>
                  <a:lnTo>
                    <a:pt x="181349" y="35858"/>
                  </a:lnTo>
                  <a:lnTo>
                    <a:pt x="182635" y="37134"/>
                  </a:lnTo>
                  <a:lnTo>
                    <a:pt x="186416" y="38553"/>
                  </a:lnTo>
                  <a:lnTo>
                    <a:pt x="187777" y="39813"/>
                  </a:lnTo>
                  <a:lnTo>
                    <a:pt x="189289" y="43565"/>
                  </a:lnTo>
                  <a:lnTo>
                    <a:pt x="188811" y="44918"/>
                  </a:lnTo>
                  <a:lnTo>
                    <a:pt x="187610" y="45820"/>
                  </a:lnTo>
                  <a:lnTo>
                    <a:pt x="185927" y="46422"/>
                  </a:lnTo>
                  <a:lnTo>
                    <a:pt x="184805" y="47705"/>
                  </a:lnTo>
                  <a:lnTo>
                    <a:pt x="182857" y="54353"/>
                  </a:lnTo>
                  <a:lnTo>
                    <a:pt x="178436" y="59418"/>
                  </a:lnTo>
                  <a:lnTo>
                    <a:pt x="173966" y="61686"/>
                  </a:lnTo>
                  <a:lnTo>
                    <a:pt x="171539" y="62291"/>
                  </a:lnTo>
                  <a:lnTo>
                    <a:pt x="169922" y="63576"/>
                  </a:lnTo>
                  <a:lnTo>
                    <a:pt x="168125" y="67355"/>
                  </a:lnTo>
                  <a:lnTo>
                    <a:pt x="166763" y="68716"/>
                  </a:lnTo>
                  <a:lnTo>
                    <a:pt x="162900" y="70228"/>
                  </a:lnTo>
                  <a:lnTo>
                    <a:pt x="155766" y="71079"/>
                  </a:lnTo>
                  <a:lnTo>
                    <a:pt x="154114" y="72080"/>
                  </a:lnTo>
                  <a:lnTo>
                    <a:pt x="153013" y="73630"/>
                  </a:lnTo>
                  <a:lnTo>
                    <a:pt x="152279" y="75545"/>
                  </a:lnTo>
                  <a:lnTo>
                    <a:pt x="150026" y="76822"/>
                  </a:lnTo>
                  <a:lnTo>
                    <a:pt x="133623" y="79225"/>
                  </a:lnTo>
                  <a:lnTo>
                    <a:pt x="131415" y="79275"/>
                  </a:lnTo>
                  <a:lnTo>
                    <a:pt x="126610" y="81682"/>
                  </a:lnTo>
                  <a:lnTo>
                    <a:pt x="121535" y="84810"/>
                  </a:lnTo>
                  <a:lnTo>
                    <a:pt x="112670" y="86983"/>
                  </a:lnTo>
                  <a:lnTo>
                    <a:pt x="112154" y="87975"/>
                  </a:lnTo>
                  <a:lnTo>
                    <a:pt x="111583" y="91428"/>
                  </a:lnTo>
                  <a:lnTo>
                    <a:pt x="112312" y="92702"/>
                  </a:lnTo>
                  <a:lnTo>
                    <a:pt x="113680" y="93551"/>
                  </a:lnTo>
                  <a:lnTo>
                    <a:pt x="115473" y="94118"/>
                  </a:lnTo>
                  <a:lnTo>
                    <a:pt x="132791" y="106818"/>
                  </a:lnTo>
                  <a:lnTo>
                    <a:pt x="155958" y="116806"/>
                  </a:lnTo>
                  <a:lnTo>
                    <a:pt x="194653" y="148638"/>
                  </a:lnTo>
                  <a:lnTo>
                    <a:pt x="198561" y="152009"/>
                  </a:lnTo>
                  <a:lnTo>
                    <a:pt x="202902" y="160458"/>
                  </a:lnTo>
                  <a:lnTo>
                    <a:pt x="205689" y="176040"/>
                  </a:lnTo>
                  <a:lnTo>
                    <a:pt x="201366" y="184368"/>
                  </a:lnTo>
                  <a:lnTo>
                    <a:pt x="188433" y="199872"/>
                  </a:lnTo>
                  <a:lnTo>
                    <a:pt x="167445" y="208662"/>
                  </a:lnTo>
                  <a:lnTo>
                    <a:pt x="135087" y="213196"/>
                  </a:lnTo>
                  <a:lnTo>
                    <a:pt x="112050" y="213100"/>
                  </a:lnTo>
                  <a:lnTo>
                    <a:pt x="79375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54"/>
          <p:cNvSpPr/>
          <p:nvPr>
            <p:custDataLst>
              <p:tags r:id="rId1"/>
            </p:custDataLst>
          </p:nvPr>
        </p:nvSpPr>
        <p:spPr>
          <a:xfrm>
            <a:off x="6334125" y="2715496"/>
            <a:ext cx="158751" cy="126130"/>
          </a:xfrm>
          <a:custGeom>
            <a:avLst/>
            <a:gdLst/>
            <a:ahLst/>
            <a:cxnLst/>
            <a:rect l="0" t="0" r="0" b="0"/>
            <a:pathLst>
              <a:path w="158751" h="126130">
                <a:moveTo>
                  <a:pt x="0" y="22942"/>
                </a:moveTo>
                <a:lnTo>
                  <a:pt x="0" y="22942"/>
                </a:lnTo>
                <a:lnTo>
                  <a:pt x="4213" y="27155"/>
                </a:lnTo>
                <a:lnTo>
                  <a:pt x="6282" y="33928"/>
                </a:lnTo>
                <a:lnTo>
                  <a:pt x="9799" y="47657"/>
                </a:lnTo>
                <a:lnTo>
                  <a:pt x="13174" y="58621"/>
                </a:lnTo>
                <a:lnTo>
                  <a:pt x="16520" y="96325"/>
                </a:lnTo>
                <a:lnTo>
                  <a:pt x="23712" y="125518"/>
                </a:lnTo>
                <a:lnTo>
                  <a:pt x="26163" y="91262"/>
                </a:lnTo>
                <a:lnTo>
                  <a:pt x="32778" y="54281"/>
                </a:lnTo>
                <a:lnTo>
                  <a:pt x="46522" y="27564"/>
                </a:lnTo>
                <a:lnTo>
                  <a:pt x="62204" y="9057"/>
                </a:lnTo>
                <a:lnTo>
                  <a:pt x="69685" y="3542"/>
                </a:lnTo>
                <a:lnTo>
                  <a:pt x="76833" y="1090"/>
                </a:lnTo>
                <a:lnTo>
                  <a:pt x="85888" y="0"/>
                </a:lnTo>
                <a:lnTo>
                  <a:pt x="100904" y="3601"/>
                </a:lnTo>
                <a:lnTo>
                  <a:pt x="116523" y="14467"/>
                </a:lnTo>
                <a:lnTo>
                  <a:pt x="136722" y="40278"/>
                </a:lnTo>
                <a:lnTo>
                  <a:pt x="146246" y="63062"/>
                </a:lnTo>
                <a:lnTo>
                  <a:pt x="154424" y="98160"/>
                </a:lnTo>
                <a:lnTo>
                  <a:pt x="158750" y="1261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19"/>
          <p:cNvGrpSpPr/>
          <p:nvPr/>
        </p:nvGrpSpPr>
        <p:grpSpPr>
          <a:xfrm>
            <a:off x="6977063" y="2438012"/>
            <a:ext cx="928687" cy="459177"/>
            <a:chOff x="6977063" y="2438012"/>
            <a:chExt cx="928687" cy="459177"/>
          </a:xfrm>
        </p:grpSpPr>
        <p:sp>
          <p:nvSpPr>
            <p:cNvPr id="10" name="SMARTInkShape-55"/>
            <p:cNvSpPr/>
            <p:nvPr>
              <p:custDataLst>
                <p:tags r:id="rId65"/>
              </p:custDataLst>
            </p:nvPr>
          </p:nvSpPr>
          <p:spPr>
            <a:xfrm>
              <a:off x="7810499" y="2620110"/>
              <a:ext cx="95251" cy="7203"/>
            </a:xfrm>
            <a:custGeom>
              <a:avLst/>
              <a:gdLst/>
              <a:ahLst/>
              <a:cxnLst/>
              <a:rect l="0" t="0" r="0" b="0"/>
              <a:pathLst>
                <a:path w="95251" h="7203">
                  <a:moveTo>
                    <a:pt x="95250" y="7202"/>
                  </a:moveTo>
                  <a:lnTo>
                    <a:pt x="95250" y="7202"/>
                  </a:lnTo>
                  <a:lnTo>
                    <a:pt x="59783" y="6320"/>
                  </a:lnTo>
                  <a:lnTo>
                    <a:pt x="34466" y="0"/>
                  </a:lnTo>
                  <a:lnTo>
                    <a:pt x="0" y="7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6"/>
            <p:cNvSpPr/>
            <p:nvPr>
              <p:custDataLst>
                <p:tags r:id="rId66"/>
              </p:custDataLst>
            </p:nvPr>
          </p:nvSpPr>
          <p:spPr>
            <a:xfrm>
              <a:off x="7461250" y="2741802"/>
              <a:ext cx="15875" cy="155387"/>
            </a:xfrm>
            <a:custGeom>
              <a:avLst/>
              <a:gdLst/>
              <a:ahLst/>
              <a:cxnLst/>
              <a:rect l="0" t="0" r="0" b="0"/>
              <a:pathLst>
                <a:path w="15875" h="155387">
                  <a:moveTo>
                    <a:pt x="0" y="4573"/>
                  </a:moveTo>
                  <a:lnTo>
                    <a:pt x="0" y="4573"/>
                  </a:lnTo>
                  <a:lnTo>
                    <a:pt x="0" y="0"/>
                  </a:lnTo>
                  <a:lnTo>
                    <a:pt x="0" y="37900"/>
                  </a:lnTo>
                  <a:lnTo>
                    <a:pt x="6834" y="72632"/>
                  </a:lnTo>
                  <a:lnTo>
                    <a:pt x="10144" y="99727"/>
                  </a:lnTo>
                  <a:lnTo>
                    <a:pt x="14743" y="116757"/>
                  </a:lnTo>
                  <a:lnTo>
                    <a:pt x="15874" y="1553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7"/>
            <p:cNvSpPr/>
            <p:nvPr>
              <p:custDataLst>
                <p:tags r:id="rId67"/>
              </p:custDataLst>
            </p:nvPr>
          </p:nvSpPr>
          <p:spPr>
            <a:xfrm>
              <a:off x="7818438" y="2690813"/>
              <a:ext cx="79375" cy="7938"/>
            </a:xfrm>
            <a:custGeom>
              <a:avLst/>
              <a:gdLst/>
              <a:ahLst/>
              <a:cxnLst/>
              <a:rect l="0" t="0" r="0" b="0"/>
              <a:pathLst>
                <a:path w="79375" h="7938">
                  <a:moveTo>
                    <a:pt x="79374" y="7937"/>
                  </a:moveTo>
                  <a:lnTo>
                    <a:pt x="79374" y="7937"/>
                  </a:lnTo>
                  <a:lnTo>
                    <a:pt x="59499" y="70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8"/>
            <p:cNvSpPr/>
            <p:nvPr>
              <p:custDataLst>
                <p:tags r:id="rId68"/>
              </p:custDataLst>
            </p:nvPr>
          </p:nvSpPr>
          <p:spPr>
            <a:xfrm>
              <a:off x="7366000" y="2754321"/>
              <a:ext cx="111125" cy="79368"/>
            </a:xfrm>
            <a:custGeom>
              <a:avLst/>
              <a:gdLst/>
              <a:ahLst/>
              <a:cxnLst/>
              <a:rect l="0" t="0" r="0" b="0"/>
              <a:pathLst>
                <a:path w="111125" h="79368">
                  <a:moveTo>
                    <a:pt x="0" y="7929"/>
                  </a:moveTo>
                  <a:lnTo>
                    <a:pt x="0" y="7929"/>
                  </a:lnTo>
                  <a:lnTo>
                    <a:pt x="0" y="0"/>
                  </a:lnTo>
                  <a:lnTo>
                    <a:pt x="0" y="37790"/>
                  </a:lnTo>
                  <a:lnTo>
                    <a:pt x="0" y="76882"/>
                  </a:lnTo>
                  <a:lnTo>
                    <a:pt x="0" y="79269"/>
                  </a:lnTo>
                  <a:lnTo>
                    <a:pt x="0" y="75124"/>
                  </a:lnTo>
                  <a:lnTo>
                    <a:pt x="881" y="73892"/>
                  </a:lnTo>
                  <a:lnTo>
                    <a:pt x="4214" y="72524"/>
                  </a:lnTo>
                  <a:lnTo>
                    <a:pt x="26498" y="71458"/>
                  </a:lnTo>
                  <a:lnTo>
                    <a:pt x="31768" y="73794"/>
                  </a:lnTo>
                  <a:lnTo>
                    <a:pt x="34408" y="75651"/>
                  </a:lnTo>
                  <a:lnTo>
                    <a:pt x="46551" y="78266"/>
                  </a:lnTo>
                  <a:lnTo>
                    <a:pt x="84647" y="79361"/>
                  </a:lnTo>
                  <a:lnTo>
                    <a:pt x="103187" y="79367"/>
                  </a:lnTo>
                  <a:lnTo>
                    <a:pt x="111124" y="71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9"/>
            <p:cNvSpPr/>
            <p:nvPr>
              <p:custDataLst>
                <p:tags r:id="rId69"/>
              </p:custDataLst>
            </p:nvPr>
          </p:nvSpPr>
          <p:spPr>
            <a:xfrm>
              <a:off x="7159624" y="2698750"/>
              <a:ext cx="579439" cy="15876"/>
            </a:xfrm>
            <a:custGeom>
              <a:avLst/>
              <a:gdLst/>
              <a:ahLst/>
              <a:cxnLst/>
              <a:rect l="0" t="0" r="0" b="0"/>
              <a:pathLst>
                <a:path w="579439" h="15876">
                  <a:moveTo>
                    <a:pt x="579438" y="0"/>
                  </a:moveTo>
                  <a:lnTo>
                    <a:pt x="579438" y="0"/>
                  </a:lnTo>
                  <a:lnTo>
                    <a:pt x="542549" y="0"/>
                  </a:lnTo>
                  <a:lnTo>
                    <a:pt x="508829" y="0"/>
                  </a:lnTo>
                  <a:lnTo>
                    <a:pt x="474144" y="0"/>
                  </a:lnTo>
                  <a:lnTo>
                    <a:pt x="435559" y="0"/>
                  </a:lnTo>
                  <a:lnTo>
                    <a:pt x="404026" y="0"/>
                  </a:lnTo>
                  <a:lnTo>
                    <a:pt x="366754" y="0"/>
                  </a:lnTo>
                  <a:lnTo>
                    <a:pt x="330137" y="0"/>
                  </a:lnTo>
                  <a:lnTo>
                    <a:pt x="293023" y="882"/>
                  </a:lnTo>
                  <a:lnTo>
                    <a:pt x="262328" y="5455"/>
                  </a:lnTo>
                  <a:lnTo>
                    <a:pt x="226090" y="7202"/>
                  </a:lnTo>
                  <a:lnTo>
                    <a:pt x="190071" y="7719"/>
                  </a:lnTo>
                  <a:lnTo>
                    <a:pt x="151349" y="7894"/>
                  </a:lnTo>
                  <a:lnTo>
                    <a:pt x="113636" y="7925"/>
                  </a:lnTo>
                  <a:lnTo>
                    <a:pt x="77716" y="7935"/>
                  </a:lnTo>
                  <a:lnTo>
                    <a:pt x="40961" y="8819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0"/>
            <p:cNvSpPr/>
            <p:nvPr>
              <p:custDataLst>
                <p:tags r:id="rId70"/>
              </p:custDataLst>
            </p:nvPr>
          </p:nvSpPr>
          <p:spPr>
            <a:xfrm>
              <a:off x="7509847" y="2476500"/>
              <a:ext cx="124297" cy="189875"/>
            </a:xfrm>
            <a:custGeom>
              <a:avLst/>
              <a:gdLst/>
              <a:ahLst/>
              <a:cxnLst/>
              <a:rect l="0" t="0" r="0" b="0"/>
              <a:pathLst>
                <a:path w="124297" h="189875">
                  <a:moveTo>
                    <a:pt x="22841" y="7937"/>
                  </a:moveTo>
                  <a:lnTo>
                    <a:pt x="22841" y="7937"/>
                  </a:lnTo>
                  <a:lnTo>
                    <a:pt x="22841" y="3724"/>
                  </a:lnTo>
                  <a:lnTo>
                    <a:pt x="21958" y="3364"/>
                  </a:lnTo>
                  <a:lnTo>
                    <a:pt x="18626" y="5317"/>
                  </a:lnTo>
                  <a:lnTo>
                    <a:pt x="17385" y="7072"/>
                  </a:lnTo>
                  <a:lnTo>
                    <a:pt x="3951" y="44410"/>
                  </a:lnTo>
                  <a:lnTo>
                    <a:pt x="0" y="77825"/>
                  </a:lnTo>
                  <a:lnTo>
                    <a:pt x="1571" y="110819"/>
                  </a:lnTo>
                  <a:lnTo>
                    <a:pt x="8844" y="146158"/>
                  </a:lnTo>
                  <a:lnTo>
                    <a:pt x="13974" y="159327"/>
                  </a:lnTo>
                  <a:lnTo>
                    <a:pt x="26778" y="175776"/>
                  </a:lnTo>
                  <a:lnTo>
                    <a:pt x="36644" y="183368"/>
                  </a:lnTo>
                  <a:lnTo>
                    <a:pt x="46907" y="187330"/>
                  </a:lnTo>
                  <a:lnTo>
                    <a:pt x="72083" y="189874"/>
                  </a:lnTo>
                  <a:lnTo>
                    <a:pt x="77718" y="188319"/>
                  </a:lnTo>
                  <a:lnTo>
                    <a:pt x="90743" y="177703"/>
                  </a:lnTo>
                  <a:lnTo>
                    <a:pt x="111461" y="157381"/>
                  </a:lnTo>
                  <a:lnTo>
                    <a:pt x="115144" y="146676"/>
                  </a:lnTo>
                  <a:lnTo>
                    <a:pt x="123157" y="110580"/>
                  </a:lnTo>
                  <a:lnTo>
                    <a:pt x="124296" y="87151"/>
                  </a:lnTo>
                  <a:lnTo>
                    <a:pt x="114868" y="47603"/>
                  </a:lnTo>
                  <a:lnTo>
                    <a:pt x="107545" y="36444"/>
                  </a:lnTo>
                  <a:lnTo>
                    <a:pt x="71891" y="10004"/>
                  </a:lnTo>
                  <a:lnTo>
                    <a:pt x="66124" y="6670"/>
                  </a:lnTo>
                  <a:lnTo>
                    <a:pt x="149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1"/>
            <p:cNvSpPr/>
            <p:nvPr>
              <p:custDataLst>
                <p:tags r:id="rId71"/>
              </p:custDataLst>
            </p:nvPr>
          </p:nvSpPr>
          <p:spPr>
            <a:xfrm>
              <a:off x="7359987" y="2452688"/>
              <a:ext cx="109021" cy="196334"/>
            </a:xfrm>
            <a:custGeom>
              <a:avLst/>
              <a:gdLst/>
              <a:ahLst/>
              <a:cxnLst/>
              <a:rect l="0" t="0" r="0" b="0"/>
              <a:pathLst>
                <a:path w="109021" h="196334">
                  <a:moveTo>
                    <a:pt x="29826" y="0"/>
                  </a:moveTo>
                  <a:lnTo>
                    <a:pt x="29826" y="0"/>
                  </a:lnTo>
                  <a:lnTo>
                    <a:pt x="36660" y="0"/>
                  </a:lnTo>
                  <a:lnTo>
                    <a:pt x="33222" y="0"/>
                  </a:lnTo>
                  <a:lnTo>
                    <a:pt x="28983" y="4703"/>
                  </a:lnTo>
                  <a:lnTo>
                    <a:pt x="11255" y="41530"/>
                  </a:lnTo>
                  <a:lnTo>
                    <a:pt x="1594" y="67228"/>
                  </a:lnTo>
                  <a:lnTo>
                    <a:pt x="0" y="93610"/>
                  </a:lnTo>
                  <a:lnTo>
                    <a:pt x="6915" y="129027"/>
                  </a:lnTo>
                  <a:lnTo>
                    <a:pt x="9260" y="138935"/>
                  </a:lnTo>
                  <a:lnTo>
                    <a:pt x="18922" y="154647"/>
                  </a:lnTo>
                  <a:lnTo>
                    <a:pt x="43382" y="183785"/>
                  </a:lnTo>
                  <a:lnTo>
                    <a:pt x="62359" y="193704"/>
                  </a:lnTo>
                  <a:lnTo>
                    <a:pt x="73977" y="196333"/>
                  </a:lnTo>
                  <a:lnTo>
                    <a:pt x="85020" y="195150"/>
                  </a:lnTo>
                  <a:lnTo>
                    <a:pt x="94925" y="191685"/>
                  </a:lnTo>
                  <a:lnTo>
                    <a:pt x="102268" y="187204"/>
                  </a:lnTo>
                  <a:lnTo>
                    <a:pt x="104580" y="183893"/>
                  </a:lnTo>
                  <a:lnTo>
                    <a:pt x="107147" y="175510"/>
                  </a:lnTo>
                  <a:lnTo>
                    <a:pt x="109020" y="149580"/>
                  </a:lnTo>
                  <a:lnTo>
                    <a:pt x="106768" y="143503"/>
                  </a:lnTo>
                  <a:lnTo>
                    <a:pt x="102351" y="136629"/>
                  </a:lnTo>
                  <a:lnTo>
                    <a:pt x="99394" y="135689"/>
                  </a:lnTo>
                  <a:lnTo>
                    <a:pt x="97371" y="135438"/>
                  </a:lnTo>
                  <a:lnTo>
                    <a:pt x="92773" y="137511"/>
                  </a:lnTo>
                  <a:lnTo>
                    <a:pt x="75451" y="148505"/>
                  </a:lnTo>
                  <a:lnTo>
                    <a:pt x="61575" y="174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2"/>
            <p:cNvSpPr/>
            <p:nvPr>
              <p:custDataLst>
                <p:tags r:id="rId72"/>
              </p:custDataLst>
            </p:nvPr>
          </p:nvSpPr>
          <p:spPr>
            <a:xfrm>
              <a:off x="7167563" y="2438012"/>
              <a:ext cx="181165" cy="219031"/>
            </a:xfrm>
            <a:custGeom>
              <a:avLst/>
              <a:gdLst/>
              <a:ahLst/>
              <a:cxnLst/>
              <a:rect l="0" t="0" r="0" b="0"/>
              <a:pathLst>
                <a:path w="181165" h="219031">
                  <a:moveTo>
                    <a:pt x="0" y="14676"/>
                  </a:moveTo>
                  <a:lnTo>
                    <a:pt x="0" y="14676"/>
                  </a:lnTo>
                  <a:lnTo>
                    <a:pt x="0" y="7841"/>
                  </a:lnTo>
                  <a:lnTo>
                    <a:pt x="8427" y="2851"/>
                  </a:lnTo>
                  <a:lnTo>
                    <a:pt x="22095" y="0"/>
                  </a:lnTo>
                  <a:lnTo>
                    <a:pt x="58733" y="1310"/>
                  </a:lnTo>
                  <a:lnTo>
                    <a:pt x="94308" y="5666"/>
                  </a:lnTo>
                  <a:lnTo>
                    <a:pt x="130109" y="19162"/>
                  </a:lnTo>
                  <a:lnTo>
                    <a:pt x="138083" y="21961"/>
                  </a:lnTo>
                  <a:lnTo>
                    <a:pt x="144567" y="26145"/>
                  </a:lnTo>
                  <a:lnTo>
                    <a:pt x="148036" y="30944"/>
                  </a:lnTo>
                  <a:lnTo>
                    <a:pt x="148961" y="33459"/>
                  </a:lnTo>
                  <a:lnTo>
                    <a:pt x="148696" y="36017"/>
                  </a:lnTo>
                  <a:lnTo>
                    <a:pt x="146050" y="41212"/>
                  </a:lnTo>
                  <a:lnTo>
                    <a:pt x="116687" y="72559"/>
                  </a:lnTo>
                  <a:lnTo>
                    <a:pt x="111245" y="75679"/>
                  </a:lnTo>
                  <a:lnTo>
                    <a:pt x="108560" y="76511"/>
                  </a:lnTo>
                  <a:lnTo>
                    <a:pt x="106768" y="77948"/>
                  </a:lnTo>
                  <a:lnTo>
                    <a:pt x="104778" y="81896"/>
                  </a:lnTo>
                  <a:lnTo>
                    <a:pt x="105130" y="84184"/>
                  </a:lnTo>
                  <a:lnTo>
                    <a:pt x="107872" y="89077"/>
                  </a:lnTo>
                  <a:lnTo>
                    <a:pt x="139230" y="126019"/>
                  </a:lnTo>
                  <a:lnTo>
                    <a:pt x="167089" y="151406"/>
                  </a:lnTo>
                  <a:lnTo>
                    <a:pt x="179418" y="171355"/>
                  </a:lnTo>
                  <a:lnTo>
                    <a:pt x="181164" y="180149"/>
                  </a:lnTo>
                  <a:lnTo>
                    <a:pt x="179589" y="187585"/>
                  </a:lnTo>
                  <a:lnTo>
                    <a:pt x="175067" y="194711"/>
                  </a:lnTo>
                  <a:lnTo>
                    <a:pt x="167178" y="203759"/>
                  </a:lnTo>
                  <a:lnTo>
                    <a:pt x="157791" y="208955"/>
                  </a:lnTo>
                  <a:lnTo>
                    <a:pt x="120633" y="219030"/>
                  </a:lnTo>
                  <a:lnTo>
                    <a:pt x="63499" y="2131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3"/>
            <p:cNvSpPr/>
            <p:nvPr>
              <p:custDataLst>
                <p:tags r:id="rId73"/>
              </p:custDataLst>
            </p:nvPr>
          </p:nvSpPr>
          <p:spPr>
            <a:xfrm>
              <a:off x="6992937" y="2674937"/>
              <a:ext cx="87314" cy="7939"/>
            </a:xfrm>
            <a:custGeom>
              <a:avLst/>
              <a:gdLst/>
              <a:ahLst/>
              <a:cxnLst/>
              <a:rect l="0" t="0" r="0" b="0"/>
              <a:pathLst>
                <a:path w="87314" h="7939">
                  <a:moveTo>
                    <a:pt x="87313" y="0"/>
                  </a:moveTo>
                  <a:lnTo>
                    <a:pt x="87313" y="0"/>
                  </a:lnTo>
                  <a:lnTo>
                    <a:pt x="60235" y="882"/>
                  </a:lnTo>
                  <a:lnTo>
                    <a:pt x="29050" y="720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4"/>
            <p:cNvSpPr/>
            <p:nvPr>
              <p:custDataLst>
                <p:tags r:id="rId74"/>
              </p:custDataLst>
            </p:nvPr>
          </p:nvSpPr>
          <p:spPr>
            <a:xfrm>
              <a:off x="6977063" y="2611438"/>
              <a:ext cx="71438" cy="7938"/>
            </a:xfrm>
            <a:custGeom>
              <a:avLst/>
              <a:gdLst/>
              <a:ahLst/>
              <a:cxnLst/>
              <a:rect l="0" t="0" r="0" b="0"/>
              <a:pathLst>
                <a:path w="71438" h="7938">
                  <a:moveTo>
                    <a:pt x="71437" y="0"/>
                  </a:moveTo>
                  <a:lnTo>
                    <a:pt x="71437" y="0"/>
                  </a:lnTo>
                  <a:lnTo>
                    <a:pt x="63009" y="0"/>
                  </a:lnTo>
                  <a:lnTo>
                    <a:pt x="56520" y="2351"/>
                  </a:lnTo>
                  <a:lnTo>
                    <a:pt x="53554" y="4213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0"/>
          <p:cNvGrpSpPr/>
          <p:nvPr/>
        </p:nvGrpSpPr>
        <p:grpSpPr>
          <a:xfrm>
            <a:off x="8018915" y="2492702"/>
            <a:ext cx="521817" cy="285424"/>
            <a:chOff x="8018915" y="2492702"/>
            <a:chExt cx="521817" cy="285424"/>
          </a:xfrm>
        </p:grpSpPr>
        <p:sp>
          <p:nvSpPr>
            <p:cNvPr id="21" name="SMARTInkShape-65"/>
            <p:cNvSpPr/>
            <p:nvPr>
              <p:custDataLst>
                <p:tags r:id="rId62"/>
              </p:custDataLst>
            </p:nvPr>
          </p:nvSpPr>
          <p:spPr>
            <a:xfrm>
              <a:off x="8469331" y="2492702"/>
              <a:ext cx="71401" cy="86743"/>
            </a:xfrm>
            <a:custGeom>
              <a:avLst/>
              <a:gdLst/>
              <a:ahLst/>
              <a:cxnLst/>
              <a:rect l="0" t="0" r="0" b="0"/>
              <a:pathLst>
                <a:path w="71401" h="86743">
                  <a:moveTo>
                    <a:pt x="7918" y="7611"/>
                  </a:moveTo>
                  <a:lnTo>
                    <a:pt x="7918" y="7611"/>
                  </a:lnTo>
                  <a:lnTo>
                    <a:pt x="7918" y="0"/>
                  </a:lnTo>
                  <a:lnTo>
                    <a:pt x="3705" y="3984"/>
                  </a:lnTo>
                  <a:lnTo>
                    <a:pt x="1636" y="8350"/>
                  </a:lnTo>
                  <a:lnTo>
                    <a:pt x="0" y="44807"/>
                  </a:lnTo>
                  <a:lnTo>
                    <a:pt x="869" y="57829"/>
                  </a:lnTo>
                  <a:lnTo>
                    <a:pt x="11030" y="77615"/>
                  </a:lnTo>
                  <a:lnTo>
                    <a:pt x="14403" y="80738"/>
                  </a:lnTo>
                  <a:lnTo>
                    <a:pt x="22854" y="84209"/>
                  </a:lnTo>
                  <a:lnTo>
                    <a:pt x="46214" y="86742"/>
                  </a:lnTo>
                  <a:lnTo>
                    <a:pt x="49324" y="85941"/>
                  </a:lnTo>
                  <a:lnTo>
                    <a:pt x="51398" y="84525"/>
                  </a:lnTo>
                  <a:lnTo>
                    <a:pt x="67746" y="64612"/>
                  </a:lnTo>
                  <a:lnTo>
                    <a:pt x="70330" y="55662"/>
                  </a:lnTo>
                  <a:lnTo>
                    <a:pt x="71400" y="25388"/>
                  </a:lnTo>
                  <a:lnTo>
                    <a:pt x="57749" y="16818"/>
                  </a:lnTo>
                  <a:lnTo>
                    <a:pt x="31731" y="7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6"/>
            <p:cNvSpPr/>
            <p:nvPr>
              <p:custDataLst>
                <p:tags r:id="rId63"/>
              </p:custDataLst>
            </p:nvPr>
          </p:nvSpPr>
          <p:spPr>
            <a:xfrm>
              <a:off x="8256555" y="2564139"/>
              <a:ext cx="172592" cy="212598"/>
            </a:xfrm>
            <a:custGeom>
              <a:avLst/>
              <a:gdLst/>
              <a:ahLst/>
              <a:cxnLst/>
              <a:rect l="0" t="0" r="0" b="0"/>
              <a:pathLst>
                <a:path w="172592" h="212598">
                  <a:moveTo>
                    <a:pt x="30194" y="7611"/>
                  </a:moveTo>
                  <a:lnTo>
                    <a:pt x="30194" y="7611"/>
                  </a:lnTo>
                  <a:lnTo>
                    <a:pt x="30194" y="0"/>
                  </a:lnTo>
                  <a:lnTo>
                    <a:pt x="30194" y="3984"/>
                  </a:lnTo>
                  <a:lnTo>
                    <a:pt x="27842" y="8351"/>
                  </a:lnTo>
                  <a:lnTo>
                    <a:pt x="16656" y="22701"/>
                  </a:lnTo>
                  <a:lnTo>
                    <a:pt x="3695" y="56178"/>
                  </a:lnTo>
                  <a:lnTo>
                    <a:pt x="0" y="83541"/>
                  </a:lnTo>
                  <a:lnTo>
                    <a:pt x="5089" y="122629"/>
                  </a:lnTo>
                  <a:lnTo>
                    <a:pt x="17144" y="159110"/>
                  </a:lnTo>
                  <a:lnTo>
                    <a:pt x="33921" y="183972"/>
                  </a:lnTo>
                  <a:lnTo>
                    <a:pt x="51013" y="202793"/>
                  </a:lnTo>
                  <a:lnTo>
                    <a:pt x="61547" y="209298"/>
                  </a:lnTo>
                  <a:lnTo>
                    <a:pt x="80054" y="212597"/>
                  </a:lnTo>
                  <a:lnTo>
                    <a:pt x="98081" y="209361"/>
                  </a:lnTo>
                  <a:lnTo>
                    <a:pt x="125429" y="194028"/>
                  </a:lnTo>
                  <a:lnTo>
                    <a:pt x="146379" y="178718"/>
                  </a:lnTo>
                  <a:lnTo>
                    <a:pt x="149985" y="177245"/>
                  </a:lnTo>
                  <a:lnTo>
                    <a:pt x="156342" y="168552"/>
                  </a:lnTo>
                  <a:lnTo>
                    <a:pt x="169430" y="134736"/>
                  </a:lnTo>
                  <a:lnTo>
                    <a:pt x="172591" y="101658"/>
                  </a:lnTo>
                  <a:lnTo>
                    <a:pt x="168714" y="78692"/>
                  </a:lnTo>
                  <a:lnTo>
                    <a:pt x="151778" y="46654"/>
                  </a:lnTo>
                  <a:lnTo>
                    <a:pt x="145674" y="40250"/>
                  </a:lnTo>
                  <a:lnTo>
                    <a:pt x="108558" y="17282"/>
                  </a:lnTo>
                  <a:lnTo>
                    <a:pt x="87809" y="10476"/>
                  </a:lnTo>
                  <a:lnTo>
                    <a:pt x="48836" y="945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7"/>
            <p:cNvSpPr/>
            <p:nvPr>
              <p:custDataLst>
                <p:tags r:id="rId64"/>
              </p:custDataLst>
            </p:nvPr>
          </p:nvSpPr>
          <p:spPr>
            <a:xfrm>
              <a:off x="8018915" y="2509441"/>
              <a:ext cx="156711" cy="268685"/>
            </a:xfrm>
            <a:custGeom>
              <a:avLst/>
              <a:gdLst/>
              <a:ahLst/>
              <a:cxnLst/>
              <a:rect l="0" t="0" r="0" b="0"/>
              <a:pathLst>
                <a:path w="156711" h="268685">
                  <a:moveTo>
                    <a:pt x="132898" y="62309"/>
                  </a:moveTo>
                  <a:lnTo>
                    <a:pt x="132898" y="62309"/>
                  </a:lnTo>
                  <a:lnTo>
                    <a:pt x="139732" y="48640"/>
                  </a:lnTo>
                  <a:lnTo>
                    <a:pt x="140737" y="35580"/>
                  </a:lnTo>
                  <a:lnTo>
                    <a:pt x="138441" y="30439"/>
                  </a:lnTo>
                  <a:lnTo>
                    <a:pt x="129778" y="19952"/>
                  </a:lnTo>
                  <a:lnTo>
                    <a:pt x="103286" y="4099"/>
                  </a:lnTo>
                  <a:lnTo>
                    <a:pt x="87768" y="376"/>
                  </a:lnTo>
                  <a:lnTo>
                    <a:pt x="61267" y="0"/>
                  </a:lnTo>
                  <a:lnTo>
                    <a:pt x="21916" y="14908"/>
                  </a:lnTo>
                  <a:lnTo>
                    <a:pt x="16577" y="17479"/>
                  </a:lnTo>
                  <a:lnTo>
                    <a:pt x="8292" y="27392"/>
                  </a:lnTo>
                  <a:lnTo>
                    <a:pt x="1020" y="43144"/>
                  </a:lnTo>
                  <a:lnTo>
                    <a:pt x="0" y="46886"/>
                  </a:lnTo>
                  <a:lnTo>
                    <a:pt x="1219" y="55748"/>
                  </a:lnTo>
                  <a:lnTo>
                    <a:pt x="9186" y="75810"/>
                  </a:lnTo>
                  <a:lnTo>
                    <a:pt x="20885" y="91493"/>
                  </a:lnTo>
                  <a:lnTo>
                    <a:pt x="35523" y="103098"/>
                  </a:lnTo>
                  <a:lnTo>
                    <a:pt x="45816" y="106896"/>
                  </a:lnTo>
                  <a:lnTo>
                    <a:pt x="85260" y="109756"/>
                  </a:lnTo>
                  <a:lnTo>
                    <a:pt x="108887" y="103562"/>
                  </a:lnTo>
                  <a:lnTo>
                    <a:pt x="142163" y="83433"/>
                  </a:lnTo>
                  <a:lnTo>
                    <a:pt x="145834" y="78165"/>
                  </a:lnTo>
                  <a:lnTo>
                    <a:pt x="148758" y="70287"/>
                  </a:lnTo>
                  <a:lnTo>
                    <a:pt x="148772" y="104763"/>
                  </a:lnTo>
                  <a:lnTo>
                    <a:pt x="148772" y="138506"/>
                  </a:lnTo>
                  <a:lnTo>
                    <a:pt x="148772" y="173688"/>
                  </a:lnTo>
                  <a:lnTo>
                    <a:pt x="148772" y="208991"/>
                  </a:lnTo>
                  <a:lnTo>
                    <a:pt x="148772" y="244509"/>
                  </a:lnTo>
                  <a:lnTo>
                    <a:pt x="148772" y="249921"/>
                  </a:lnTo>
                  <a:lnTo>
                    <a:pt x="149654" y="253530"/>
                  </a:lnTo>
                  <a:lnTo>
                    <a:pt x="151125" y="255935"/>
                  </a:lnTo>
                  <a:lnTo>
                    <a:pt x="152986" y="257539"/>
                  </a:lnTo>
                  <a:lnTo>
                    <a:pt x="156710" y="2686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21"/>
          <p:cNvGrpSpPr/>
          <p:nvPr/>
        </p:nvGrpSpPr>
        <p:grpSpPr>
          <a:xfrm>
            <a:off x="4786341" y="2906336"/>
            <a:ext cx="1706535" cy="433978"/>
            <a:chOff x="4786341" y="2906336"/>
            <a:chExt cx="1706535" cy="433978"/>
          </a:xfrm>
        </p:grpSpPr>
        <p:sp>
          <p:nvSpPr>
            <p:cNvPr id="25" name="SMARTInkShape-68"/>
            <p:cNvSpPr/>
            <p:nvPr>
              <p:custDataLst>
                <p:tags r:id="rId49"/>
              </p:custDataLst>
            </p:nvPr>
          </p:nvSpPr>
          <p:spPr>
            <a:xfrm>
              <a:off x="6129308" y="3191202"/>
              <a:ext cx="141011" cy="149112"/>
            </a:xfrm>
            <a:custGeom>
              <a:avLst/>
              <a:gdLst/>
              <a:ahLst/>
              <a:cxnLst/>
              <a:rect l="0" t="0" r="0" b="0"/>
              <a:pathLst>
                <a:path w="141011" h="149112">
                  <a:moveTo>
                    <a:pt x="38130" y="7610"/>
                  </a:moveTo>
                  <a:lnTo>
                    <a:pt x="38130" y="7610"/>
                  </a:lnTo>
                  <a:lnTo>
                    <a:pt x="38130" y="776"/>
                  </a:lnTo>
                  <a:lnTo>
                    <a:pt x="37247" y="408"/>
                  </a:lnTo>
                  <a:lnTo>
                    <a:pt x="33916" y="0"/>
                  </a:lnTo>
                  <a:lnTo>
                    <a:pt x="32674" y="773"/>
                  </a:lnTo>
                  <a:lnTo>
                    <a:pt x="31847" y="2170"/>
                  </a:lnTo>
                  <a:lnTo>
                    <a:pt x="14154" y="39632"/>
                  </a:lnTo>
                  <a:lnTo>
                    <a:pt x="3702" y="64794"/>
                  </a:lnTo>
                  <a:lnTo>
                    <a:pt x="0" y="87466"/>
                  </a:lnTo>
                  <a:lnTo>
                    <a:pt x="3117" y="106727"/>
                  </a:lnTo>
                  <a:lnTo>
                    <a:pt x="9627" y="123605"/>
                  </a:lnTo>
                  <a:lnTo>
                    <a:pt x="14585" y="129719"/>
                  </a:lnTo>
                  <a:lnTo>
                    <a:pt x="39373" y="144876"/>
                  </a:lnTo>
                  <a:lnTo>
                    <a:pt x="57116" y="148824"/>
                  </a:lnTo>
                  <a:lnTo>
                    <a:pt x="77857" y="149111"/>
                  </a:lnTo>
                  <a:lnTo>
                    <a:pt x="96447" y="143120"/>
                  </a:lnTo>
                  <a:lnTo>
                    <a:pt x="129529" y="120760"/>
                  </a:lnTo>
                  <a:lnTo>
                    <a:pt x="136077" y="110522"/>
                  </a:lnTo>
                  <a:lnTo>
                    <a:pt x="139765" y="94841"/>
                  </a:lnTo>
                  <a:lnTo>
                    <a:pt x="141010" y="73740"/>
                  </a:lnTo>
                  <a:lnTo>
                    <a:pt x="138829" y="65517"/>
                  </a:lnTo>
                  <a:lnTo>
                    <a:pt x="130242" y="53053"/>
                  </a:lnTo>
                  <a:lnTo>
                    <a:pt x="112834" y="36643"/>
                  </a:lnTo>
                  <a:lnTo>
                    <a:pt x="92308" y="27776"/>
                  </a:lnTo>
                  <a:lnTo>
                    <a:pt x="61942" y="234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69"/>
            <p:cNvSpPr/>
            <p:nvPr>
              <p:custDataLst>
                <p:tags r:id="rId50"/>
              </p:custDataLst>
            </p:nvPr>
          </p:nvSpPr>
          <p:spPr>
            <a:xfrm>
              <a:off x="6072188" y="3198812"/>
              <a:ext cx="7938" cy="127002"/>
            </a:xfrm>
            <a:custGeom>
              <a:avLst/>
              <a:gdLst/>
              <a:ahLst/>
              <a:cxnLst/>
              <a:rect l="0" t="0" r="0" b="0"/>
              <a:pathLst>
                <a:path w="7938" h="127002">
                  <a:moveTo>
                    <a:pt x="0" y="0"/>
                  </a:moveTo>
                  <a:lnTo>
                    <a:pt x="0" y="0"/>
                  </a:lnTo>
                  <a:lnTo>
                    <a:pt x="0" y="36541"/>
                  </a:lnTo>
                  <a:lnTo>
                    <a:pt x="881" y="69902"/>
                  </a:lnTo>
                  <a:lnTo>
                    <a:pt x="7201" y="107136"/>
                  </a:lnTo>
                  <a:lnTo>
                    <a:pt x="7937" y="127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0"/>
            <p:cNvSpPr/>
            <p:nvPr>
              <p:custDataLst>
                <p:tags r:id="rId51"/>
              </p:custDataLst>
            </p:nvPr>
          </p:nvSpPr>
          <p:spPr>
            <a:xfrm>
              <a:off x="5826125" y="3159125"/>
              <a:ext cx="666751" cy="7939"/>
            </a:xfrm>
            <a:custGeom>
              <a:avLst/>
              <a:gdLst/>
              <a:ahLst/>
              <a:cxnLst/>
              <a:rect l="0" t="0" r="0" b="0"/>
              <a:pathLst>
                <a:path w="666751" h="7939">
                  <a:moveTo>
                    <a:pt x="666750" y="0"/>
                  </a:moveTo>
                  <a:lnTo>
                    <a:pt x="666750" y="0"/>
                  </a:lnTo>
                  <a:lnTo>
                    <a:pt x="630312" y="0"/>
                  </a:lnTo>
                  <a:lnTo>
                    <a:pt x="596132" y="0"/>
                  </a:lnTo>
                  <a:lnTo>
                    <a:pt x="559551" y="0"/>
                  </a:lnTo>
                  <a:lnTo>
                    <a:pt x="525850" y="0"/>
                  </a:lnTo>
                  <a:lnTo>
                    <a:pt x="487942" y="0"/>
                  </a:lnTo>
                  <a:lnTo>
                    <a:pt x="456935" y="0"/>
                  </a:lnTo>
                  <a:lnTo>
                    <a:pt x="417362" y="0"/>
                  </a:lnTo>
                  <a:lnTo>
                    <a:pt x="385602" y="0"/>
                  </a:lnTo>
                  <a:lnTo>
                    <a:pt x="352867" y="0"/>
                  </a:lnTo>
                  <a:lnTo>
                    <a:pt x="321315" y="0"/>
                  </a:lnTo>
                  <a:lnTo>
                    <a:pt x="284152" y="0"/>
                  </a:lnTo>
                  <a:lnTo>
                    <a:pt x="251174" y="0"/>
                  </a:lnTo>
                  <a:lnTo>
                    <a:pt x="220531" y="2352"/>
                  </a:lnTo>
                  <a:lnTo>
                    <a:pt x="185946" y="6834"/>
                  </a:lnTo>
                  <a:lnTo>
                    <a:pt x="147251" y="7792"/>
                  </a:lnTo>
                  <a:lnTo>
                    <a:pt x="107775" y="7909"/>
                  </a:lnTo>
                  <a:lnTo>
                    <a:pt x="72738" y="7933"/>
                  </a:lnTo>
                  <a:lnTo>
                    <a:pt x="35122" y="7937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71"/>
            <p:cNvSpPr/>
            <p:nvPr>
              <p:custDataLst>
                <p:tags r:id="rId52"/>
              </p:custDataLst>
            </p:nvPr>
          </p:nvSpPr>
          <p:spPr>
            <a:xfrm>
              <a:off x="6232056" y="2944813"/>
              <a:ext cx="147373" cy="165001"/>
            </a:xfrm>
            <a:custGeom>
              <a:avLst/>
              <a:gdLst/>
              <a:ahLst/>
              <a:cxnLst/>
              <a:rect l="0" t="0" r="0" b="0"/>
              <a:pathLst>
                <a:path w="147373" h="165001">
                  <a:moveTo>
                    <a:pt x="14757" y="23812"/>
                  </a:moveTo>
                  <a:lnTo>
                    <a:pt x="14757" y="23812"/>
                  </a:lnTo>
                  <a:lnTo>
                    <a:pt x="10543" y="28026"/>
                  </a:lnTo>
                  <a:lnTo>
                    <a:pt x="8474" y="32446"/>
                  </a:lnTo>
                  <a:lnTo>
                    <a:pt x="681" y="64954"/>
                  </a:lnTo>
                  <a:lnTo>
                    <a:pt x="0" y="97924"/>
                  </a:lnTo>
                  <a:lnTo>
                    <a:pt x="5288" y="118090"/>
                  </a:lnTo>
                  <a:lnTo>
                    <a:pt x="13323" y="131317"/>
                  </a:lnTo>
                  <a:lnTo>
                    <a:pt x="32217" y="152110"/>
                  </a:lnTo>
                  <a:lnTo>
                    <a:pt x="49328" y="160996"/>
                  </a:lnTo>
                  <a:lnTo>
                    <a:pt x="66941" y="165000"/>
                  </a:lnTo>
                  <a:lnTo>
                    <a:pt x="95032" y="160017"/>
                  </a:lnTo>
                  <a:lnTo>
                    <a:pt x="117329" y="152168"/>
                  </a:lnTo>
                  <a:lnTo>
                    <a:pt x="129724" y="143771"/>
                  </a:lnTo>
                  <a:lnTo>
                    <a:pt x="138760" y="131808"/>
                  </a:lnTo>
                  <a:lnTo>
                    <a:pt x="146455" y="112549"/>
                  </a:lnTo>
                  <a:lnTo>
                    <a:pt x="147372" y="101174"/>
                  </a:lnTo>
                  <a:lnTo>
                    <a:pt x="140775" y="79499"/>
                  </a:lnTo>
                  <a:lnTo>
                    <a:pt x="126765" y="54018"/>
                  </a:lnTo>
                  <a:lnTo>
                    <a:pt x="96623" y="25683"/>
                  </a:lnTo>
                  <a:lnTo>
                    <a:pt x="88478" y="20234"/>
                  </a:lnTo>
                  <a:lnTo>
                    <a:pt x="306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2"/>
            <p:cNvSpPr/>
            <p:nvPr>
              <p:custDataLst>
                <p:tags r:id="rId53"/>
              </p:custDataLst>
            </p:nvPr>
          </p:nvSpPr>
          <p:spPr>
            <a:xfrm>
              <a:off x="6112310" y="2928966"/>
              <a:ext cx="93213" cy="174597"/>
            </a:xfrm>
            <a:custGeom>
              <a:avLst/>
              <a:gdLst/>
              <a:ahLst/>
              <a:cxnLst/>
              <a:rect l="0" t="0" r="0" b="0"/>
              <a:pathLst>
                <a:path w="93213" h="174597">
                  <a:moveTo>
                    <a:pt x="31315" y="7909"/>
                  </a:moveTo>
                  <a:lnTo>
                    <a:pt x="31315" y="7909"/>
                  </a:lnTo>
                  <a:lnTo>
                    <a:pt x="31315" y="0"/>
                  </a:lnTo>
                  <a:lnTo>
                    <a:pt x="18658" y="13512"/>
                  </a:lnTo>
                  <a:lnTo>
                    <a:pt x="2867" y="53189"/>
                  </a:lnTo>
                  <a:lnTo>
                    <a:pt x="0" y="88020"/>
                  </a:lnTo>
                  <a:lnTo>
                    <a:pt x="532" y="108270"/>
                  </a:lnTo>
                  <a:lnTo>
                    <a:pt x="5927" y="126722"/>
                  </a:lnTo>
                  <a:lnTo>
                    <a:pt x="26065" y="160048"/>
                  </a:lnTo>
                  <a:lnTo>
                    <a:pt x="31333" y="163720"/>
                  </a:lnTo>
                  <a:lnTo>
                    <a:pt x="37688" y="166078"/>
                  </a:lnTo>
                  <a:lnTo>
                    <a:pt x="72315" y="166644"/>
                  </a:lnTo>
                  <a:lnTo>
                    <a:pt x="75405" y="164885"/>
                  </a:lnTo>
                  <a:lnTo>
                    <a:pt x="91209" y="145917"/>
                  </a:lnTo>
                  <a:lnTo>
                    <a:pt x="93212" y="140389"/>
                  </a:lnTo>
                  <a:lnTo>
                    <a:pt x="91750" y="132641"/>
                  </a:lnTo>
                  <a:lnTo>
                    <a:pt x="87840" y="117508"/>
                  </a:lnTo>
                  <a:lnTo>
                    <a:pt x="85755" y="115371"/>
                  </a:lnTo>
                  <a:lnTo>
                    <a:pt x="76158" y="111481"/>
                  </a:lnTo>
                  <a:lnTo>
                    <a:pt x="74439" y="109589"/>
                  </a:lnTo>
                  <a:lnTo>
                    <a:pt x="73293" y="107446"/>
                  </a:lnTo>
                  <a:lnTo>
                    <a:pt x="71647" y="106898"/>
                  </a:lnTo>
                  <a:lnTo>
                    <a:pt x="69668" y="107416"/>
                  </a:lnTo>
                  <a:lnTo>
                    <a:pt x="44329" y="125374"/>
                  </a:lnTo>
                  <a:lnTo>
                    <a:pt x="35563" y="137767"/>
                  </a:lnTo>
                  <a:lnTo>
                    <a:pt x="29802" y="150303"/>
                  </a:lnTo>
                  <a:lnTo>
                    <a:pt x="26233" y="155862"/>
                  </a:lnTo>
                  <a:lnTo>
                    <a:pt x="23342" y="163950"/>
                  </a:lnTo>
                  <a:lnTo>
                    <a:pt x="15440" y="174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3"/>
            <p:cNvSpPr/>
            <p:nvPr>
              <p:custDataLst>
                <p:tags r:id="rId54"/>
              </p:custDataLst>
            </p:nvPr>
          </p:nvSpPr>
          <p:spPr>
            <a:xfrm>
              <a:off x="5865813" y="2944813"/>
              <a:ext cx="190223" cy="188826"/>
            </a:xfrm>
            <a:custGeom>
              <a:avLst/>
              <a:gdLst/>
              <a:ahLst/>
              <a:cxnLst/>
              <a:rect l="0" t="0" r="0" b="0"/>
              <a:pathLst>
                <a:path w="190223" h="188826">
                  <a:moveTo>
                    <a:pt x="0" y="7937"/>
                  </a:moveTo>
                  <a:lnTo>
                    <a:pt x="0" y="7937"/>
                  </a:lnTo>
                  <a:lnTo>
                    <a:pt x="0" y="28"/>
                  </a:lnTo>
                  <a:lnTo>
                    <a:pt x="36560" y="0"/>
                  </a:lnTo>
                  <a:lnTo>
                    <a:pt x="70558" y="0"/>
                  </a:lnTo>
                  <a:lnTo>
                    <a:pt x="92637" y="2351"/>
                  </a:lnTo>
                  <a:lnTo>
                    <a:pt x="124418" y="9798"/>
                  </a:lnTo>
                  <a:lnTo>
                    <a:pt x="127925" y="11823"/>
                  </a:lnTo>
                  <a:lnTo>
                    <a:pt x="130262" y="14056"/>
                  </a:lnTo>
                  <a:lnTo>
                    <a:pt x="132859" y="18888"/>
                  </a:lnTo>
                  <a:lnTo>
                    <a:pt x="134664" y="31798"/>
                  </a:lnTo>
                  <a:lnTo>
                    <a:pt x="134754" y="34427"/>
                  </a:lnTo>
                  <a:lnTo>
                    <a:pt x="133051" y="37063"/>
                  </a:lnTo>
                  <a:lnTo>
                    <a:pt x="117038" y="50273"/>
                  </a:lnTo>
                  <a:lnTo>
                    <a:pt x="109049" y="53211"/>
                  </a:lnTo>
                  <a:lnTo>
                    <a:pt x="104449" y="53995"/>
                  </a:lnTo>
                  <a:lnTo>
                    <a:pt x="101382" y="55399"/>
                  </a:lnTo>
                  <a:lnTo>
                    <a:pt x="99338" y="57218"/>
                  </a:lnTo>
                  <a:lnTo>
                    <a:pt x="97975" y="59311"/>
                  </a:lnTo>
                  <a:lnTo>
                    <a:pt x="96185" y="60707"/>
                  </a:lnTo>
                  <a:lnTo>
                    <a:pt x="91843" y="62259"/>
                  </a:lnTo>
                  <a:lnTo>
                    <a:pt x="91214" y="63554"/>
                  </a:lnTo>
                  <a:lnTo>
                    <a:pt x="91678" y="65300"/>
                  </a:lnTo>
                  <a:lnTo>
                    <a:pt x="98757" y="74438"/>
                  </a:lnTo>
                  <a:lnTo>
                    <a:pt x="115868" y="84736"/>
                  </a:lnTo>
                  <a:lnTo>
                    <a:pt x="152829" y="100547"/>
                  </a:lnTo>
                  <a:lnTo>
                    <a:pt x="174500" y="113478"/>
                  </a:lnTo>
                  <a:lnTo>
                    <a:pt x="183389" y="121872"/>
                  </a:lnTo>
                  <a:lnTo>
                    <a:pt x="187339" y="128542"/>
                  </a:lnTo>
                  <a:lnTo>
                    <a:pt x="190222" y="152258"/>
                  </a:lnTo>
                  <a:lnTo>
                    <a:pt x="185672" y="160568"/>
                  </a:lnTo>
                  <a:lnTo>
                    <a:pt x="172592" y="176062"/>
                  </a:lnTo>
                  <a:lnTo>
                    <a:pt x="151581" y="184849"/>
                  </a:lnTo>
                  <a:lnTo>
                    <a:pt x="131441" y="188825"/>
                  </a:lnTo>
                  <a:lnTo>
                    <a:pt x="97924" y="184714"/>
                  </a:lnTo>
                  <a:lnTo>
                    <a:pt x="62202" y="182751"/>
                  </a:lnTo>
                  <a:lnTo>
                    <a:pt x="47625" y="182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4"/>
            <p:cNvSpPr/>
            <p:nvPr>
              <p:custDataLst>
                <p:tags r:id="rId55"/>
              </p:custDataLst>
            </p:nvPr>
          </p:nvSpPr>
          <p:spPr>
            <a:xfrm>
              <a:off x="5627688" y="3159125"/>
              <a:ext cx="71438" cy="7939"/>
            </a:xfrm>
            <a:custGeom>
              <a:avLst/>
              <a:gdLst/>
              <a:ahLst/>
              <a:cxnLst/>
              <a:rect l="0" t="0" r="0" b="0"/>
              <a:pathLst>
                <a:path w="71438" h="7939">
                  <a:moveTo>
                    <a:pt x="71437" y="0"/>
                  </a:moveTo>
                  <a:lnTo>
                    <a:pt x="71437" y="0"/>
                  </a:lnTo>
                  <a:lnTo>
                    <a:pt x="67223" y="4214"/>
                  </a:lnTo>
                  <a:lnTo>
                    <a:pt x="60450" y="62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5"/>
            <p:cNvSpPr/>
            <p:nvPr>
              <p:custDataLst>
                <p:tags r:id="rId56"/>
              </p:custDataLst>
            </p:nvPr>
          </p:nvSpPr>
          <p:spPr>
            <a:xfrm>
              <a:off x="5595938" y="3103562"/>
              <a:ext cx="79376" cy="7939"/>
            </a:xfrm>
            <a:custGeom>
              <a:avLst/>
              <a:gdLst/>
              <a:ahLst/>
              <a:cxnLst/>
              <a:rect l="0" t="0" r="0" b="0"/>
              <a:pathLst>
                <a:path w="79376" h="7939">
                  <a:moveTo>
                    <a:pt x="79375" y="0"/>
                  </a:moveTo>
                  <a:lnTo>
                    <a:pt x="79375" y="0"/>
                  </a:lnTo>
                  <a:lnTo>
                    <a:pt x="72540" y="0"/>
                  </a:lnTo>
                  <a:lnTo>
                    <a:pt x="54313" y="6283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6"/>
            <p:cNvSpPr/>
            <p:nvPr>
              <p:custDataLst>
                <p:tags r:id="rId57"/>
              </p:custDataLst>
            </p:nvPr>
          </p:nvSpPr>
          <p:spPr>
            <a:xfrm>
              <a:off x="5024438" y="3192833"/>
              <a:ext cx="182563" cy="132981"/>
            </a:xfrm>
            <a:custGeom>
              <a:avLst/>
              <a:gdLst/>
              <a:ahLst/>
              <a:cxnLst/>
              <a:rect l="0" t="0" r="0" b="0"/>
              <a:pathLst>
                <a:path w="182563" h="132981">
                  <a:moveTo>
                    <a:pt x="0" y="21855"/>
                  </a:moveTo>
                  <a:lnTo>
                    <a:pt x="0" y="21855"/>
                  </a:lnTo>
                  <a:lnTo>
                    <a:pt x="16081" y="56369"/>
                  </a:lnTo>
                  <a:lnTo>
                    <a:pt x="29416" y="92837"/>
                  </a:lnTo>
                  <a:lnTo>
                    <a:pt x="31593" y="102791"/>
                  </a:lnTo>
                  <a:lnTo>
                    <a:pt x="39578" y="116924"/>
                  </a:lnTo>
                  <a:lnTo>
                    <a:pt x="34210" y="104394"/>
                  </a:lnTo>
                  <a:lnTo>
                    <a:pt x="32843" y="94992"/>
                  </a:lnTo>
                  <a:lnTo>
                    <a:pt x="38680" y="61484"/>
                  </a:lnTo>
                  <a:lnTo>
                    <a:pt x="51280" y="37914"/>
                  </a:lnTo>
                  <a:lnTo>
                    <a:pt x="70144" y="15716"/>
                  </a:lnTo>
                  <a:lnTo>
                    <a:pt x="89280" y="4651"/>
                  </a:lnTo>
                  <a:lnTo>
                    <a:pt x="103280" y="0"/>
                  </a:lnTo>
                  <a:lnTo>
                    <a:pt x="121441" y="2836"/>
                  </a:lnTo>
                  <a:lnTo>
                    <a:pt x="131291" y="9286"/>
                  </a:lnTo>
                  <a:lnTo>
                    <a:pt x="164292" y="43214"/>
                  </a:lnTo>
                  <a:lnTo>
                    <a:pt x="175776" y="67381"/>
                  </a:lnTo>
                  <a:lnTo>
                    <a:pt x="181669" y="100256"/>
                  </a:lnTo>
                  <a:lnTo>
                    <a:pt x="182562" y="132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7"/>
            <p:cNvSpPr/>
            <p:nvPr>
              <p:custDataLst>
                <p:tags r:id="rId58"/>
              </p:custDataLst>
            </p:nvPr>
          </p:nvSpPr>
          <p:spPr>
            <a:xfrm>
              <a:off x="4810125" y="3135458"/>
              <a:ext cx="627064" cy="55418"/>
            </a:xfrm>
            <a:custGeom>
              <a:avLst/>
              <a:gdLst/>
              <a:ahLst/>
              <a:cxnLst/>
              <a:rect l="0" t="0" r="0" b="0"/>
              <a:pathLst>
                <a:path w="627064" h="55418">
                  <a:moveTo>
                    <a:pt x="627063" y="7792"/>
                  </a:moveTo>
                  <a:lnTo>
                    <a:pt x="627063" y="7792"/>
                  </a:lnTo>
                  <a:lnTo>
                    <a:pt x="613506" y="6910"/>
                  </a:lnTo>
                  <a:lnTo>
                    <a:pt x="576462" y="590"/>
                  </a:lnTo>
                  <a:lnTo>
                    <a:pt x="544748" y="0"/>
                  </a:lnTo>
                  <a:lnTo>
                    <a:pt x="512714" y="2249"/>
                  </a:lnTo>
                  <a:lnTo>
                    <a:pt x="477647" y="6150"/>
                  </a:lnTo>
                  <a:lnTo>
                    <a:pt x="444914" y="7305"/>
                  </a:lnTo>
                  <a:lnTo>
                    <a:pt x="406462" y="7696"/>
                  </a:lnTo>
                  <a:lnTo>
                    <a:pt x="367933" y="13228"/>
                  </a:lnTo>
                  <a:lnTo>
                    <a:pt x="329226" y="17587"/>
                  </a:lnTo>
                  <a:lnTo>
                    <a:pt x="292458" y="21866"/>
                  </a:lnTo>
                  <a:lnTo>
                    <a:pt x="258339" y="23133"/>
                  </a:lnTo>
                  <a:lnTo>
                    <a:pt x="226769" y="25861"/>
                  </a:lnTo>
                  <a:lnTo>
                    <a:pt x="189487" y="29902"/>
                  </a:lnTo>
                  <a:lnTo>
                    <a:pt x="155216" y="33452"/>
                  </a:lnTo>
                  <a:lnTo>
                    <a:pt x="123601" y="37737"/>
                  </a:lnTo>
                  <a:lnTo>
                    <a:pt x="88657" y="41359"/>
                  </a:lnTo>
                  <a:lnTo>
                    <a:pt x="53672" y="46270"/>
                  </a:lnTo>
                  <a:lnTo>
                    <a:pt x="0" y="55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8"/>
            <p:cNvSpPr/>
            <p:nvPr>
              <p:custDataLst>
                <p:tags r:id="rId59"/>
              </p:custDataLst>
            </p:nvPr>
          </p:nvSpPr>
          <p:spPr>
            <a:xfrm>
              <a:off x="5175552" y="2928938"/>
              <a:ext cx="156414" cy="149980"/>
            </a:xfrm>
            <a:custGeom>
              <a:avLst/>
              <a:gdLst/>
              <a:ahLst/>
              <a:cxnLst/>
              <a:rect l="0" t="0" r="0" b="0"/>
              <a:pathLst>
                <a:path w="156414" h="149980">
                  <a:moveTo>
                    <a:pt x="23511" y="15875"/>
                  </a:moveTo>
                  <a:lnTo>
                    <a:pt x="23511" y="15875"/>
                  </a:lnTo>
                  <a:lnTo>
                    <a:pt x="23511" y="9040"/>
                  </a:lnTo>
                  <a:lnTo>
                    <a:pt x="19297" y="12478"/>
                  </a:lnTo>
                  <a:lnTo>
                    <a:pt x="9972" y="22422"/>
                  </a:lnTo>
                  <a:lnTo>
                    <a:pt x="3133" y="35551"/>
                  </a:lnTo>
                  <a:lnTo>
                    <a:pt x="0" y="71702"/>
                  </a:lnTo>
                  <a:lnTo>
                    <a:pt x="670" y="89252"/>
                  </a:lnTo>
                  <a:lnTo>
                    <a:pt x="3952" y="100227"/>
                  </a:lnTo>
                  <a:lnTo>
                    <a:pt x="22067" y="124606"/>
                  </a:lnTo>
                  <a:lnTo>
                    <a:pt x="38022" y="141324"/>
                  </a:lnTo>
                  <a:lnTo>
                    <a:pt x="47893" y="146595"/>
                  </a:lnTo>
                  <a:lnTo>
                    <a:pt x="72816" y="149979"/>
                  </a:lnTo>
                  <a:lnTo>
                    <a:pt x="91232" y="146351"/>
                  </a:lnTo>
                  <a:lnTo>
                    <a:pt x="113257" y="136343"/>
                  </a:lnTo>
                  <a:lnTo>
                    <a:pt x="139900" y="113258"/>
                  </a:lnTo>
                  <a:lnTo>
                    <a:pt x="151580" y="93530"/>
                  </a:lnTo>
                  <a:lnTo>
                    <a:pt x="156413" y="79355"/>
                  </a:lnTo>
                  <a:lnTo>
                    <a:pt x="153631" y="61142"/>
                  </a:lnTo>
                  <a:lnTo>
                    <a:pt x="147221" y="43202"/>
                  </a:lnTo>
                  <a:lnTo>
                    <a:pt x="142287" y="36839"/>
                  </a:lnTo>
                  <a:lnTo>
                    <a:pt x="139736" y="35143"/>
                  </a:lnTo>
                  <a:lnTo>
                    <a:pt x="138036" y="33130"/>
                  </a:lnTo>
                  <a:lnTo>
                    <a:pt x="136147" y="28541"/>
                  </a:lnTo>
                  <a:lnTo>
                    <a:pt x="134761" y="26965"/>
                  </a:lnTo>
                  <a:lnTo>
                    <a:pt x="100754" y="12887"/>
                  </a:lnTo>
                  <a:lnTo>
                    <a:pt x="552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9"/>
            <p:cNvSpPr/>
            <p:nvPr>
              <p:custDataLst>
                <p:tags r:id="rId60"/>
              </p:custDataLst>
            </p:nvPr>
          </p:nvSpPr>
          <p:spPr>
            <a:xfrm>
              <a:off x="5032829" y="2921000"/>
              <a:ext cx="110517" cy="166689"/>
            </a:xfrm>
            <a:custGeom>
              <a:avLst/>
              <a:gdLst/>
              <a:ahLst/>
              <a:cxnLst/>
              <a:rect l="0" t="0" r="0" b="0"/>
              <a:pathLst>
                <a:path w="110517" h="166689">
                  <a:moveTo>
                    <a:pt x="31296" y="0"/>
                  </a:moveTo>
                  <a:lnTo>
                    <a:pt x="31296" y="0"/>
                  </a:lnTo>
                  <a:lnTo>
                    <a:pt x="24462" y="0"/>
                  </a:lnTo>
                  <a:lnTo>
                    <a:pt x="19472" y="4214"/>
                  </a:lnTo>
                  <a:lnTo>
                    <a:pt x="3001" y="37426"/>
                  </a:lnTo>
                  <a:lnTo>
                    <a:pt x="0" y="67971"/>
                  </a:lnTo>
                  <a:lnTo>
                    <a:pt x="6420" y="107304"/>
                  </a:lnTo>
                  <a:lnTo>
                    <a:pt x="11382" y="124006"/>
                  </a:lnTo>
                  <a:lnTo>
                    <a:pt x="18438" y="135912"/>
                  </a:lnTo>
                  <a:lnTo>
                    <a:pt x="30327" y="145026"/>
                  </a:lnTo>
                  <a:lnTo>
                    <a:pt x="40809" y="149098"/>
                  </a:lnTo>
                  <a:lnTo>
                    <a:pt x="65664" y="150768"/>
                  </a:lnTo>
                  <a:lnTo>
                    <a:pt x="95233" y="143974"/>
                  </a:lnTo>
                  <a:lnTo>
                    <a:pt x="98615" y="141844"/>
                  </a:lnTo>
                  <a:lnTo>
                    <a:pt x="104724" y="134773"/>
                  </a:lnTo>
                  <a:lnTo>
                    <a:pt x="108028" y="128103"/>
                  </a:lnTo>
                  <a:lnTo>
                    <a:pt x="110516" y="112757"/>
                  </a:lnTo>
                  <a:lnTo>
                    <a:pt x="106411" y="107395"/>
                  </a:lnTo>
                  <a:lnTo>
                    <a:pt x="102016" y="105057"/>
                  </a:lnTo>
                  <a:lnTo>
                    <a:pt x="92009" y="103557"/>
                  </a:lnTo>
                  <a:lnTo>
                    <a:pt x="89410" y="105197"/>
                  </a:lnTo>
                  <a:lnTo>
                    <a:pt x="57753" y="141075"/>
                  </a:lnTo>
                  <a:lnTo>
                    <a:pt x="49817" y="152729"/>
                  </a:lnTo>
                  <a:lnTo>
                    <a:pt x="39234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0"/>
            <p:cNvSpPr/>
            <p:nvPr>
              <p:custDataLst>
                <p:tags r:id="rId61"/>
              </p:custDataLst>
            </p:nvPr>
          </p:nvSpPr>
          <p:spPr>
            <a:xfrm>
              <a:off x="4786341" y="2906336"/>
              <a:ext cx="180765" cy="228978"/>
            </a:xfrm>
            <a:custGeom>
              <a:avLst/>
              <a:gdLst/>
              <a:ahLst/>
              <a:cxnLst/>
              <a:rect l="0" t="0" r="0" b="0"/>
              <a:pathLst>
                <a:path w="180765" h="228978">
                  <a:moveTo>
                    <a:pt x="7909" y="38477"/>
                  </a:moveTo>
                  <a:lnTo>
                    <a:pt x="7909" y="38477"/>
                  </a:lnTo>
                  <a:lnTo>
                    <a:pt x="68" y="30636"/>
                  </a:lnTo>
                  <a:lnTo>
                    <a:pt x="0" y="26354"/>
                  </a:lnTo>
                  <a:lnTo>
                    <a:pt x="2336" y="21918"/>
                  </a:lnTo>
                  <a:lnTo>
                    <a:pt x="4193" y="19500"/>
                  </a:lnTo>
                  <a:lnTo>
                    <a:pt x="8609" y="16813"/>
                  </a:lnTo>
                  <a:lnTo>
                    <a:pt x="48097" y="6664"/>
                  </a:lnTo>
                  <a:lnTo>
                    <a:pt x="80632" y="0"/>
                  </a:lnTo>
                  <a:lnTo>
                    <a:pt x="105895" y="5365"/>
                  </a:lnTo>
                  <a:lnTo>
                    <a:pt x="130745" y="14917"/>
                  </a:lnTo>
                  <a:lnTo>
                    <a:pt x="157618" y="28808"/>
                  </a:lnTo>
                  <a:lnTo>
                    <a:pt x="162641" y="37413"/>
                  </a:lnTo>
                  <a:lnTo>
                    <a:pt x="165468" y="47961"/>
                  </a:lnTo>
                  <a:lnTo>
                    <a:pt x="161426" y="56214"/>
                  </a:lnTo>
                  <a:lnTo>
                    <a:pt x="148671" y="71673"/>
                  </a:lnTo>
                  <a:lnTo>
                    <a:pt x="122447" y="90441"/>
                  </a:lnTo>
                  <a:lnTo>
                    <a:pt x="113970" y="92973"/>
                  </a:lnTo>
                  <a:lnTo>
                    <a:pt x="108551" y="93565"/>
                  </a:lnTo>
                  <a:lnTo>
                    <a:pt x="106754" y="94605"/>
                  </a:lnTo>
                  <a:lnTo>
                    <a:pt x="105556" y="96180"/>
                  </a:lnTo>
                  <a:lnTo>
                    <a:pt x="104756" y="98112"/>
                  </a:lnTo>
                  <a:lnTo>
                    <a:pt x="105106" y="99400"/>
                  </a:lnTo>
                  <a:lnTo>
                    <a:pt x="106221" y="100259"/>
                  </a:lnTo>
                  <a:lnTo>
                    <a:pt x="107846" y="100831"/>
                  </a:lnTo>
                  <a:lnTo>
                    <a:pt x="147083" y="129354"/>
                  </a:lnTo>
                  <a:lnTo>
                    <a:pt x="176561" y="151991"/>
                  </a:lnTo>
                  <a:lnTo>
                    <a:pt x="179879" y="157425"/>
                  </a:lnTo>
                  <a:lnTo>
                    <a:pt x="180764" y="160109"/>
                  </a:lnTo>
                  <a:lnTo>
                    <a:pt x="179395" y="167795"/>
                  </a:lnTo>
                  <a:lnTo>
                    <a:pt x="171330" y="187101"/>
                  </a:lnTo>
                  <a:lnTo>
                    <a:pt x="164031" y="195078"/>
                  </a:lnTo>
                  <a:lnTo>
                    <a:pt x="134399" y="214746"/>
                  </a:lnTo>
                  <a:lnTo>
                    <a:pt x="71409" y="228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22"/>
          <p:cNvGrpSpPr/>
          <p:nvPr/>
        </p:nvGrpSpPr>
        <p:grpSpPr>
          <a:xfrm>
            <a:off x="6707187" y="3008312"/>
            <a:ext cx="753570" cy="246064"/>
            <a:chOff x="6707187" y="3008312"/>
            <a:chExt cx="753570" cy="246064"/>
          </a:xfrm>
        </p:grpSpPr>
        <p:sp>
          <p:nvSpPr>
            <p:cNvPr id="39" name="SMARTInkShape-81"/>
            <p:cNvSpPr/>
            <p:nvPr>
              <p:custDataLst>
                <p:tags r:id="rId44"/>
              </p:custDataLst>
            </p:nvPr>
          </p:nvSpPr>
          <p:spPr>
            <a:xfrm>
              <a:off x="7405784" y="3008312"/>
              <a:ext cx="54973" cy="53996"/>
            </a:xfrm>
            <a:custGeom>
              <a:avLst/>
              <a:gdLst/>
              <a:ahLst/>
              <a:cxnLst/>
              <a:rect l="0" t="0" r="0" b="0"/>
              <a:pathLst>
                <a:path w="54973" h="53996">
                  <a:moveTo>
                    <a:pt x="15778" y="15876"/>
                  </a:moveTo>
                  <a:lnTo>
                    <a:pt x="15778" y="15876"/>
                  </a:lnTo>
                  <a:lnTo>
                    <a:pt x="8944" y="9041"/>
                  </a:lnTo>
                  <a:lnTo>
                    <a:pt x="7937" y="1200"/>
                  </a:lnTo>
                  <a:lnTo>
                    <a:pt x="5532" y="2886"/>
                  </a:lnTo>
                  <a:lnTo>
                    <a:pt x="3656" y="4569"/>
                  </a:lnTo>
                  <a:lnTo>
                    <a:pt x="1572" y="8793"/>
                  </a:lnTo>
                  <a:lnTo>
                    <a:pt x="0" y="26508"/>
                  </a:lnTo>
                  <a:lnTo>
                    <a:pt x="2298" y="31773"/>
                  </a:lnTo>
                  <a:lnTo>
                    <a:pt x="18564" y="50272"/>
                  </a:lnTo>
                  <a:lnTo>
                    <a:pt x="26130" y="53212"/>
                  </a:lnTo>
                  <a:lnTo>
                    <a:pt x="30617" y="53995"/>
                  </a:lnTo>
                  <a:lnTo>
                    <a:pt x="37954" y="52514"/>
                  </a:lnTo>
                  <a:lnTo>
                    <a:pt x="49850" y="44377"/>
                  </a:lnTo>
                  <a:lnTo>
                    <a:pt x="52969" y="39420"/>
                  </a:lnTo>
                  <a:lnTo>
                    <a:pt x="54972" y="29052"/>
                  </a:lnTo>
                  <a:lnTo>
                    <a:pt x="51106" y="16938"/>
                  </a:lnTo>
                  <a:lnTo>
                    <a:pt x="49032" y="13938"/>
                  </a:lnTo>
                  <a:lnTo>
                    <a:pt x="316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2"/>
            <p:cNvSpPr/>
            <p:nvPr>
              <p:custDataLst>
                <p:tags r:id="rId45"/>
              </p:custDataLst>
            </p:nvPr>
          </p:nvSpPr>
          <p:spPr>
            <a:xfrm>
              <a:off x="7255910" y="3048097"/>
              <a:ext cx="132517" cy="172707"/>
            </a:xfrm>
            <a:custGeom>
              <a:avLst/>
              <a:gdLst/>
              <a:ahLst/>
              <a:cxnLst/>
              <a:rect l="0" t="0" r="0" b="0"/>
              <a:pathLst>
                <a:path w="132517" h="172707">
                  <a:moveTo>
                    <a:pt x="22777" y="7840"/>
                  </a:moveTo>
                  <a:lnTo>
                    <a:pt x="22777" y="7840"/>
                  </a:lnTo>
                  <a:lnTo>
                    <a:pt x="22777" y="3627"/>
                  </a:lnTo>
                  <a:lnTo>
                    <a:pt x="23659" y="2386"/>
                  </a:lnTo>
                  <a:lnTo>
                    <a:pt x="25129" y="1558"/>
                  </a:lnTo>
                  <a:lnTo>
                    <a:pt x="29612" y="230"/>
                  </a:lnTo>
                  <a:lnTo>
                    <a:pt x="26175" y="0"/>
                  </a:lnTo>
                  <a:lnTo>
                    <a:pt x="21935" y="4650"/>
                  </a:lnTo>
                  <a:lnTo>
                    <a:pt x="4207" y="34602"/>
                  </a:lnTo>
                  <a:lnTo>
                    <a:pt x="0" y="58530"/>
                  </a:lnTo>
                  <a:lnTo>
                    <a:pt x="1521" y="90172"/>
                  </a:lnTo>
                  <a:lnTo>
                    <a:pt x="10053" y="121705"/>
                  </a:lnTo>
                  <a:lnTo>
                    <a:pt x="32302" y="158403"/>
                  </a:lnTo>
                  <a:lnTo>
                    <a:pt x="45198" y="168378"/>
                  </a:lnTo>
                  <a:lnTo>
                    <a:pt x="60190" y="172706"/>
                  </a:lnTo>
                  <a:lnTo>
                    <a:pt x="98436" y="167534"/>
                  </a:lnTo>
                  <a:lnTo>
                    <a:pt x="109614" y="162306"/>
                  </a:lnTo>
                  <a:lnTo>
                    <a:pt x="122735" y="153005"/>
                  </a:lnTo>
                  <a:lnTo>
                    <a:pt x="129221" y="142966"/>
                  </a:lnTo>
                  <a:lnTo>
                    <a:pt x="132516" y="128821"/>
                  </a:lnTo>
                  <a:lnTo>
                    <a:pt x="130933" y="120993"/>
                  </a:lnTo>
                  <a:lnTo>
                    <a:pt x="127436" y="111629"/>
                  </a:lnTo>
                  <a:lnTo>
                    <a:pt x="126946" y="108783"/>
                  </a:lnTo>
                  <a:lnTo>
                    <a:pt x="121697" y="103269"/>
                  </a:lnTo>
                  <a:lnTo>
                    <a:pt x="113484" y="98760"/>
                  </a:lnTo>
                  <a:lnTo>
                    <a:pt x="103955" y="96756"/>
                  </a:lnTo>
                  <a:lnTo>
                    <a:pt x="93841" y="98217"/>
                  </a:lnTo>
                  <a:lnTo>
                    <a:pt x="68760" y="106341"/>
                  </a:lnTo>
                  <a:lnTo>
                    <a:pt x="58501" y="113649"/>
                  </a:lnTo>
                  <a:lnTo>
                    <a:pt x="34398" y="147127"/>
                  </a:lnTo>
                  <a:lnTo>
                    <a:pt x="30715" y="1665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3"/>
            <p:cNvSpPr/>
            <p:nvPr>
              <p:custDataLst>
                <p:tags r:id="rId46"/>
              </p:custDataLst>
            </p:nvPr>
          </p:nvSpPr>
          <p:spPr>
            <a:xfrm>
              <a:off x="6985327" y="3016929"/>
              <a:ext cx="203287" cy="237447"/>
            </a:xfrm>
            <a:custGeom>
              <a:avLst/>
              <a:gdLst/>
              <a:ahLst/>
              <a:cxnLst/>
              <a:rect l="0" t="0" r="0" b="0"/>
              <a:pathLst>
                <a:path w="203287" h="237447">
                  <a:moveTo>
                    <a:pt x="7610" y="23134"/>
                  </a:moveTo>
                  <a:lnTo>
                    <a:pt x="7610" y="23134"/>
                  </a:lnTo>
                  <a:lnTo>
                    <a:pt x="0" y="23134"/>
                  </a:lnTo>
                  <a:lnTo>
                    <a:pt x="3984" y="23134"/>
                  </a:lnTo>
                  <a:lnTo>
                    <a:pt x="8351" y="20782"/>
                  </a:lnTo>
                  <a:lnTo>
                    <a:pt x="22554" y="12086"/>
                  </a:lnTo>
                  <a:lnTo>
                    <a:pt x="54136" y="2757"/>
                  </a:lnTo>
                  <a:lnTo>
                    <a:pt x="89120" y="0"/>
                  </a:lnTo>
                  <a:lnTo>
                    <a:pt x="114664" y="1874"/>
                  </a:lnTo>
                  <a:lnTo>
                    <a:pt x="154058" y="13068"/>
                  </a:lnTo>
                  <a:lnTo>
                    <a:pt x="158159" y="13777"/>
                  </a:lnTo>
                  <a:lnTo>
                    <a:pt x="160893" y="15132"/>
                  </a:lnTo>
                  <a:lnTo>
                    <a:pt x="162715" y="16918"/>
                  </a:lnTo>
                  <a:lnTo>
                    <a:pt x="171335" y="29534"/>
                  </a:lnTo>
                  <a:lnTo>
                    <a:pt x="172980" y="38031"/>
                  </a:lnTo>
                  <a:lnTo>
                    <a:pt x="171361" y="47688"/>
                  </a:lnTo>
                  <a:lnTo>
                    <a:pt x="169694" y="52732"/>
                  </a:lnTo>
                  <a:lnTo>
                    <a:pt x="163138" y="60689"/>
                  </a:lnTo>
                  <a:lnTo>
                    <a:pt x="144558" y="72983"/>
                  </a:lnTo>
                  <a:lnTo>
                    <a:pt x="118446" y="83022"/>
                  </a:lnTo>
                  <a:lnTo>
                    <a:pt x="101795" y="86445"/>
                  </a:lnTo>
                  <a:lnTo>
                    <a:pt x="84896" y="93327"/>
                  </a:lnTo>
                  <a:lnTo>
                    <a:pt x="83828" y="94623"/>
                  </a:lnTo>
                  <a:lnTo>
                    <a:pt x="83999" y="96370"/>
                  </a:lnTo>
                  <a:lnTo>
                    <a:pt x="84994" y="98416"/>
                  </a:lnTo>
                  <a:lnTo>
                    <a:pt x="94823" y="105510"/>
                  </a:lnTo>
                  <a:lnTo>
                    <a:pt x="127705" y="118431"/>
                  </a:lnTo>
                  <a:lnTo>
                    <a:pt x="142125" y="124578"/>
                  </a:lnTo>
                  <a:lnTo>
                    <a:pt x="160159" y="136192"/>
                  </a:lnTo>
                  <a:lnTo>
                    <a:pt x="175792" y="142181"/>
                  </a:lnTo>
                  <a:lnTo>
                    <a:pt x="196532" y="164057"/>
                  </a:lnTo>
                  <a:lnTo>
                    <a:pt x="201819" y="176606"/>
                  </a:lnTo>
                  <a:lnTo>
                    <a:pt x="203286" y="189240"/>
                  </a:lnTo>
                  <a:lnTo>
                    <a:pt x="200998" y="197794"/>
                  </a:lnTo>
                  <a:lnTo>
                    <a:pt x="190538" y="215996"/>
                  </a:lnTo>
                  <a:lnTo>
                    <a:pt x="181222" y="223503"/>
                  </a:lnTo>
                  <a:lnTo>
                    <a:pt x="142513" y="235991"/>
                  </a:lnTo>
                  <a:lnTo>
                    <a:pt x="94923" y="2374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4"/>
            <p:cNvSpPr/>
            <p:nvPr>
              <p:custDataLst>
                <p:tags r:id="rId47"/>
              </p:custDataLst>
            </p:nvPr>
          </p:nvSpPr>
          <p:spPr>
            <a:xfrm>
              <a:off x="6746875" y="3127375"/>
              <a:ext cx="79375" cy="7939"/>
            </a:xfrm>
            <a:custGeom>
              <a:avLst/>
              <a:gdLst/>
              <a:ahLst/>
              <a:cxnLst/>
              <a:rect l="0" t="0" r="0" b="0"/>
              <a:pathLst>
                <a:path w="79375" h="7939">
                  <a:moveTo>
                    <a:pt x="79374" y="7938"/>
                  </a:moveTo>
                  <a:lnTo>
                    <a:pt x="79374" y="7938"/>
                  </a:lnTo>
                  <a:lnTo>
                    <a:pt x="40584" y="7938"/>
                  </a:lnTo>
                  <a:lnTo>
                    <a:pt x="21727" y="55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85"/>
            <p:cNvSpPr/>
            <p:nvPr>
              <p:custDataLst>
                <p:tags r:id="rId48"/>
              </p:custDataLst>
            </p:nvPr>
          </p:nvSpPr>
          <p:spPr>
            <a:xfrm>
              <a:off x="6707187" y="3087688"/>
              <a:ext cx="103189" cy="7938"/>
            </a:xfrm>
            <a:custGeom>
              <a:avLst/>
              <a:gdLst/>
              <a:ahLst/>
              <a:cxnLst/>
              <a:rect l="0" t="0" r="0" b="0"/>
              <a:pathLst>
                <a:path w="103189" h="7938">
                  <a:moveTo>
                    <a:pt x="103188" y="0"/>
                  </a:moveTo>
                  <a:lnTo>
                    <a:pt x="103188" y="0"/>
                  </a:lnTo>
                  <a:lnTo>
                    <a:pt x="70138" y="88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23"/>
          <p:cNvGrpSpPr/>
          <p:nvPr/>
        </p:nvGrpSpPr>
        <p:grpSpPr>
          <a:xfrm>
            <a:off x="6977063" y="3922363"/>
            <a:ext cx="1555751" cy="617888"/>
            <a:chOff x="6977063" y="3922363"/>
            <a:chExt cx="1555751" cy="617888"/>
          </a:xfrm>
        </p:grpSpPr>
        <p:sp>
          <p:nvSpPr>
            <p:cNvPr id="45" name="SMARTInkShape-86"/>
            <p:cNvSpPr/>
            <p:nvPr>
              <p:custDataLst>
                <p:tags r:id="rId33"/>
              </p:custDataLst>
            </p:nvPr>
          </p:nvSpPr>
          <p:spPr>
            <a:xfrm>
              <a:off x="8437563" y="3992563"/>
              <a:ext cx="95251" cy="15875"/>
            </a:xfrm>
            <a:custGeom>
              <a:avLst/>
              <a:gdLst/>
              <a:ahLst/>
              <a:cxnLst/>
              <a:rect l="0" t="0" r="0" b="0"/>
              <a:pathLst>
                <a:path w="95251" h="15875">
                  <a:moveTo>
                    <a:pt x="95250" y="0"/>
                  </a:moveTo>
                  <a:lnTo>
                    <a:pt x="95250" y="0"/>
                  </a:lnTo>
                  <a:lnTo>
                    <a:pt x="61899" y="2351"/>
                  </a:lnTo>
                  <a:lnTo>
                    <a:pt x="24483" y="12656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7"/>
            <p:cNvSpPr/>
            <p:nvPr>
              <p:custDataLst>
                <p:tags r:id="rId34"/>
              </p:custDataLst>
            </p:nvPr>
          </p:nvSpPr>
          <p:spPr>
            <a:xfrm>
              <a:off x="8358591" y="4016375"/>
              <a:ext cx="141766" cy="254001"/>
            </a:xfrm>
            <a:custGeom>
              <a:avLst/>
              <a:gdLst/>
              <a:ahLst/>
              <a:cxnLst/>
              <a:rect l="0" t="0" r="0" b="0"/>
              <a:pathLst>
                <a:path w="141766" h="254001">
                  <a:moveTo>
                    <a:pt x="47221" y="0"/>
                  </a:moveTo>
                  <a:lnTo>
                    <a:pt x="47221" y="0"/>
                  </a:lnTo>
                  <a:lnTo>
                    <a:pt x="47221" y="4214"/>
                  </a:lnTo>
                  <a:lnTo>
                    <a:pt x="44869" y="8634"/>
                  </a:lnTo>
                  <a:lnTo>
                    <a:pt x="11970" y="45498"/>
                  </a:lnTo>
                  <a:lnTo>
                    <a:pt x="6497" y="54932"/>
                  </a:lnTo>
                  <a:lnTo>
                    <a:pt x="959" y="61807"/>
                  </a:lnTo>
                  <a:lnTo>
                    <a:pt x="0" y="67212"/>
                  </a:lnTo>
                  <a:lnTo>
                    <a:pt x="2127" y="71911"/>
                  </a:lnTo>
                  <a:lnTo>
                    <a:pt x="3930" y="74399"/>
                  </a:lnTo>
                  <a:lnTo>
                    <a:pt x="14894" y="82114"/>
                  </a:lnTo>
                  <a:lnTo>
                    <a:pt x="54561" y="93345"/>
                  </a:lnTo>
                  <a:lnTo>
                    <a:pt x="93543" y="119802"/>
                  </a:lnTo>
                  <a:lnTo>
                    <a:pt x="130413" y="150877"/>
                  </a:lnTo>
                  <a:lnTo>
                    <a:pt x="134432" y="156147"/>
                  </a:lnTo>
                  <a:lnTo>
                    <a:pt x="138899" y="169058"/>
                  </a:lnTo>
                  <a:lnTo>
                    <a:pt x="141765" y="194692"/>
                  </a:lnTo>
                  <a:lnTo>
                    <a:pt x="137454" y="205886"/>
                  </a:lnTo>
                  <a:lnTo>
                    <a:pt x="129814" y="219753"/>
                  </a:lnTo>
                  <a:lnTo>
                    <a:pt x="128741" y="223231"/>
                  </a:lnTo>
                  <a:lnTo>
                    <a:pt x="122846" y="229448"/>
                  </a:lnTo>
                  <a:lnTo>
                    <a:pt x="96261" y="244838"/>
                  </a:lnTo>
                  <a:lnTo>
                    <a:pt x="71453" y="251285"/>
                  </a:lnTo>
                  <a:lnTo>
                    <a:pt x="23408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8"/>
            <p:cNvSpPr/>
            <p:nvPr>
              <p:custDataLst>
                <p:tags r:id="rId35"/>
              </p:custDataLst>
            </p:nvPr>
          </p:nvSpPr>
          <p:spPr>
            <a:xfrm>
              <a:off x="8254999" y="4024312"/>
              <a:ext cx="7795" cy="254002"/>
            </a:xfrm>
            <a:custGeom>
              <a:avLst/>
              <a:gdLst/>
              <a:ahLst/>
              <a:cxnLst/>
              <a:rect l="0" t="0" r="0" b="0"/>
              <a:pathLst>
                <a:path w="7795" h="254002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7203" y="42881"/>
                  </a:lnTo>
                  <a:lnTo>
                    <a:pt x="7794" y="79124"/>
                  </a:lnTo>
                  <a:lnTo>
                    <a:pt x="5544" y="114285"/>
                  </a:lnTo>
                  <a:lnTo>
                    <a:pt x="731" y="152666"/>
                  </a:lnTo>
                  <a:lnTo>
                    <a:pt x="144" y="185281"/>
                  </a:lnTo>
                  <a:lnTo>
                    <a:pt x="20" y="223164"/>
                  </a:lnTo>
                  <a:lnTo>
                    <a:pt x="0" y="254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89"/>
            <p:cNvSpPr/>
            <p:nvPr>
              <p:custDataLst>
                <p:tags r:id="rId36"/>
              </p:custDataLst>
            </p:nvPr>
          </p:nvSpPr>
          <p:spPr>
            <a:xfrm>
              <a:off x="8089781" y="4000537"/>
              <a:ext cx="165219" cy="172617"/>
            </a:xfrm>
            <a:custGeom>
              <a:avLst/>
              <a:gdLst/>
              <a:ahLst/>
              <a:cxnLst/>
              <a:rect l="0" t="0" r="0" b="0"/>
              <a:pathLst>
                <a:path w="165219" h="172617">
                  <a:moveTo>
                    <a:pt x="38219" y="15838"/>
                  </a:moveTo>
                  <a:lnTo>
                    <a:pt x="38219" y="15838"/>
                  </a:lnTo>
                  <a:lnTo>
                    <a:pt x="38219" y="0"/>
                  </a:lnTo>
                  <a:lnTo>
                    <a:pt x="35866" y="25871"/>
                  </a:lnTo>
                  <a:lnTo>
                    <a:pt x="22138" y="65302"/>
                  </a:lnTo>
                  <a:lnTo>
                    <a:pt x="12733" y="98684"/>
                  </a:lnTo>
                  <a:lnTo>
                    <a:pt x="1838" y="133594"/>
                  </a:lnTo>
                  <a:lnTo>
                    <a:pt x="0" y="142551"/>
                  </a:lnTo>
                  <a:lnTo>
                    <a:pt x="1536" y="151824"/>
                  </a:lnTo>
                  <a:lnTo>
                    <a:pt x="5495" y="167935"/>
                  </a:lnTo>
                  <a:lnTo>
                    <a:pt x="7584" y="170153"/>
                  </a:lnTo>
                  <a:lnTo>
                    <a:pt x="14607" y="172616"/>
                  </a:lnTo>
                  <a:lnTo>
                    <a:pt x="23610" y="171360"/>
                  </a:lnTo>
                  <a:lnTo>
                    <a:pt x="56557" y="162360"/>
                  </a:lnTo>
                  <a:lnTo>
                    <a:pt x="76284" y="154207"/>
                  </a:lnTo>
                  <a:lnTo>
                    <a:pt x="115796" y="144794"/>
                  </a:lnTo>
                  <a:lnTo>
                    <a:pt x="165218" y="1428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0"/>
            <p:cNvSpPr/>
            <p:nvPr>
              <p:custDataLst>
                <p:tags r:id="rId37"/>
              </p:custDataLst>
            </p:nvPr>
          </p:nvSpPr>
          <p:spPr>
            <a:xfrm>
              <a:off x="7889875" y="4206875"/>
              <a:ext cx="127000" cy="23814"/>
            </a:xfrm>
            <a:custGeom>
              <a:avLst/>
              <a:gdLst/>
              <a:ahLst/>
              <a:cxnLst/>
              <a:rect l="0" t="0" r="0" b="0"/>
              <a:pathLst>
                <a:path w="127000" h="23814">
                  <a:moveTo>
                    <a:pt x="126999" y="0"/>
                  </a:moveTo>
                  <a:lnTo>
                    <a:pt x="126999" y="0"/>
                  </a:lnTo>
                  <a:lnTo>
                    <a:pt x="122786" y="0"/>
                  </a:lnTo>
                  <a:lnTo>
                    <a:pt x="118366" y="2351"/>
                  </a:lnTo>
                  <a:lnTo>
                    <a:pt x="115952" y="4213"/>
                  </a:lnTo>
                  <a:lnTo>
                    <a:pt x="108566" y="6282"/>
                  </a:lnTo>
                  <a:lnTo>
                    <a:pt x="72537" y="8601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1"/>
            <p:cNvSpPr/>
            <p:nvPr>
              <p:custDataLst>
                <p:tags r:id="rId38"/>
              </p:custDataLst>
            </p:nvPr>
          </p:nvSpPr>
          <p:spPr>
            <a:xfrm>
              <a:off x="7866063" y="4135438"/>
              <a:ext cx="134937" cy="7938"/>
            </a:xfrm>
            <a:custGeom>
              <a:avLst/>
              <a:gdLst/>
              <a:ahLst/>
              <a:cxnLst/>
              <a:rect l="0" t="0" r="0" b="0"/>
              <a:pathLst>
                <a:path w="134937" h="7938">
                  <a:moveTo>
                    <a:pt x="134936" y="0"/>
                  </a:moveTo>
                  <a:lnTo>
                    <a:pt x="134936" y="0"/>
                  </a:lnTo>
                  <a:lnTo>
                    <a:pt x="101005" y="0"/>
                  </a:lnTo>
                  <a:lnTo>
                    <a:pt x="63212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2"/>
            <p:cNvSpPr/>
            <p:nvPr>
              <p:custDataLst>
                <p:tags r:id="rId39"/>
              </p:custDataLst>
            </p:nvPr>
          </p:nvSpPr>
          <p:spPr>
            <a:xfrm>
              <a:off x="7278784" y="4390409"/>
              <a:ext cx="166591" cy="149842"/>
            </a:xfrm>
            <a:custGeom>
              <a:avLst/>
              <a:gdLst/>
              <a:ahLst/>
              <a:cxnLst/>
              <a:rect l="0" t="0" r="0" b="0"/>
              <a:pathLst>
                <a:path w="166591" h="149842">
                  <a:moveTo>
                    <a:pt x="7841" y="14903"/>
                  </a:moveTo>
                  <a:lnTo>
                    <a:pt x="7841" y="14903"/>
                  </a:lnTo>
                  <a:lnTo>
                    <a:pt x="230" y="14903"/>
                  </a:lnTo>
                  <a:lnTo>
                    <a:pt x="0" y="19117"/>
                  </a:lnTo>
                  <a:lnTo>
                    <a:pt x="10960" y="55658"/>
                  </a:lnTo>
                  <a:lnTo>
                    <a:pt x="23778" y="94418"/>
                  </a:lnTo>
                  <a:lnTo>
                    <a:pt x="37244" y="130929"/>
                  </a:lnTo>
                  <a:lnTo>
                    <a:pt x="39454" y="141261"/>
                  </a:lnTo>
                  <a:lnTo>
                    <a:pt x="34108" y="129102"/>
                  </a:lnTo>
                  <a:lnTo>
                    <a:pt x="31976" y="96142"/>
                  </a:lnTo>
                  <a:lnTo>
                    <a:pt x="38054" y="62896"/>
                  </a:lnTo>
                  <a:lnTo>
                    <a:pt x="46094" y="39707"/>
                  </a:lnTo>
                  <a:lnTo>
                    <a:pt x="69202" y="10091"/>
                  </a:lnTo>
                  <a:lnTo>
                    <a:pt x="77152" y="3944"/>
                  </a:lnTo>
                  <a:lnTo>
                    <a:pt x="84507" y="1213"/>
                  </a:lnTo>
                  <a:lnTo>
                    <a:pt x="93655" y="0"/>
                  </a:lnTo>
                  <a:lnTo>
                    <a:pt x="108722" y="3530"/>
                  </a:lnTo>
                  <a:lnTo>
                    <a:pt x="124358" y="14375"/>
                  </a:lnTo>
                  <a:lnTo>
                    <a:pt x="140162" y="32974"/>
                  </a:lnTo>
                  <a:lnTo>
                    <a:pt x="146025" y="45277"/>
                  </a:lnTo>
                  <a:lnTo>
                    <a:pt x="156586" y="82213"/>
                  </a:lnTo>
                  <a:lnTo>
                    <a:pt x="162746" y="119882"/>
                  </a:lnTo>
                  <a:lnTo>
                    <a:pt x="166590" y="149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3"/>
            <p:cNvSpPr/>
            <p:nvPr>
              <p:custDataLst>
                <p:tags r:id="rId40"/>
              </p:custDataLst>
            </p:nvPr>
          </p:nvSpPr>
          <p:spPr>
            <a:xfrm>
              <a:off x="6977063" y="4246562"/>
              <a:ext cx="762000" cy="111126"/>
            </a:xfrm>
            <a:custGeom>
              <a:avLst/>
              <a:gdLst/>
              <a:ahLst/>
              <a:cxnLst/>
              <a:rect l="0" t="0" r="0" b="0"/>
              <a:pathLst>
                <a:path w="762000" h="111126">
                  <a:moveTo>
                    <a:pt x="761999" y="0"/>
                  </a:moveTo>
                  <a:lnTo>
                    <a:pt x="761999" y="0"/>
                  </a:lnTo>
                  <a:lnTo>
                    <a:pt x="753572" y="0"/>
                  </a:lnTo>
                  <a:lnTo>
                    <a:pt x="747083" y="2352"/>
                  </a:lnTo>
                  <a:lnTo>
                    <a:pt x="744118" y="4214"/>
                  </a:lnTo>
                  <a:lnTo>
                    <a:pt x="705563" y="11825"/>
                  </a:lnTo>
                  <a:lnTo>
                    <a:pt x="673938" y="14675"/>
                  </a:lnTo>
                  <a:lnTo>
                    <a:pt x="640853" y="19734"/>
                  </a:lnTo>
                  <a:lnTo>
                    <a:pt x="608096" y="23007"/>
                  </a:lnTo>
                  <a:lnTo>
                    <a:pt x="574307" y="24456"/>
                  </a:lnTo>
                  <a:lnTo>
                    <a:pt x="538132" y="29197"/>
                  </a:lnTo>
                  <a:lnTo>
                    <a:pt x="501309" y="33598"/>
                  </a:lnTo>
                  <a:lnTo>
                    <a:pt x="468558" y="38484"/>
                  </a:lnTo>
                  <a:lnTo>
                    <a:pt x="431930" y="43545"/>
                  </a:lnTo>
                  <a:lnTo>
                    <a:pt x="393085" y="47701"/>
                  </a:lnTo>
                  <a:lnTo>
                    <a:pt x="364028" y="51481"/>
                  </a:lnTo>
                  <a:lnTo>
                    <a:pt x="332888" y="53748"/>
                  </a:lnTo>
                  <a:lnTo>
                    <a:pt x="304055" y="55639"/>
                  </a:lnTo>
                  <a:lnTo>
                    <a:pt x="270300" y="61661"/>
                  </a:lnTo>
                  <a:lnTo>
                    <a:pt x="242723" y="66505"/>
                  </a:lnTo>
                  <a:lnTo>
                    <a:pt x="212828" y="71597"/>
                  </a:lnTo>
                  <a:lnTo>
                    <a:pt x="175655" y="77071"/>
                  </a:lnTo>
                  <a:lnTo>
                    <a:pt x="143078" y="83134"/>
                  </a:lnTo>
                  <a:lnTo>
                    <a:pt x="110694" y="90288"/>
                  </a:lnTo>
                  <a:lnTo>
                    <a:pt x="77385" y="97993"/>
                  </a:lnTo>
                  <a:lnTo>
                    <a:pt x="45173" y="105862"/>
                  </a:lnTo>
                  <a:lnTo>
                    <a:pt x="0" y="111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4"/>
            <p:cNvSpPr/>
            <p:nvPr>
              <p:custDataLst>
                <p:tags r:id="rId41"/>
              </p:custDataLst>
            </p:nvPr>
          </p:nvSpPr>
          <p:spPr>
            <a:xfrm>
              <a:off x="7445798" y="3981628"/>
              <a:ext cx="149166" cy="184694"/>
            </a:xfrm>
            <a:custGeom>
              <a:avLst/>
              <a:gdLst/>
              <a:ahLst/>
              <a:cxnLst/>
              <a:rect l="0" t="0" r="0" b="0"/>
              <a:pathLst>
                <a:path w="149166" h="184694">
                  <a:moveTo>
                    <a:pt x="15452" y="34747"/>
                  </a:moveTo>
                  <a:lnTo>
                    <a:pt x="15452" y="34747"/>
                  </a:lnTo>
                  <a:lnTo>
                    <a:pt x="15452" y="27136"/>
                  </a:lnTo>
                  <a:lnTo>
                    <a:pt x="15452" y="31120"/>
                  </a:lnTo>
                  <a:lnTo>
                    <a:pt x="2795" y="67067"/>
                  </a:lnTo>
                  <a:lnTo>
                    <a:pt x="0" y="103755"/>
                  </a:lnTo>
                  <a:lnTo>
                    <a:pt x="8266" y="139270"/>
                  </a:lnTo>
                  <a:lnTo>
                    <a:pt x="15674" y="157439"/>
                  </a:lnTo>
                  <a:lnTo>
                    <a:pt x="30292" y="175693"/>
                  </a:lnTo>
                  <a:lnTo>
                    <a:pt x="39981" y="181174"/>
                  </a:lnTo>
                  <a:lnTo>
                    <a:pt x="64786" y="184693"/>
                  </a:lnTo>
                  <a:lnTo>
                    <a:pt x="83181" y="181089"/>
                  </a:lnTo>
                  <a:lnTo>
                    <a:pt x="110656" y="165633"/>
                  </a:lnTo>
                  <a:lnTo>
                    <a:pt x="138524" y="140620"/>
                  </a:lnTo>
                  <a:lnTo>
                    <a:pt x="144529" y="131485"/>
                  </a:lnTo>
                  <a:lnTo>
                    <a:pt x="148652" y="112210"/>
                  </a:lnTo>
                  <a:lnTo>
                    <a:pt x="149165" y="81112"/>
                  </a:lnTo>
                  <a:lnTo>
                    <a:pt x="143069" y="53874"/>
                  </a:lnTo>
                  <a:lnTo>
                    <a:pt x="125653" y="27975"/>
                  </a:lnTo>
                  <a:lnTo>
                    <a:pt x="110428" y="13631"/>
                  </a:lnTo>
                  <a:lnTo>
                    <a:pt x="85267" y="884"/>
                  </a:lnTo>
                  <a:lnTo>
                    <a:pt x="72645" y="0"/>
                  </a:lnTo>
                  <a:lnTo>
                    <a:pt x="23389" y="10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5"/>
            <p:cNvSpPr/>
            <p:nvPr>
              <p:custDataLst>
                <p:tags r:id="rId42"/>
              </p:custDataLst>
            </p:nvPr>
          </p:nvSpPr>
          <p:spPr>
            <a:xfrm>
              <a:off x="7263015" y="3992563"/>
              <a:ext cx="140610" cy="213729"/>
            </a:xfrm>
            <a:custGeom>
              <a:avLst/>
              <a:gdLst/>
              <a:ahLst/>
              <a:cxnLst/>
              <a:rect l="0" t="0" r="0" b="0"/>
              <a:pathLst>
                <a:path w="140610" h="213729">
                  <a:moveTo>
                    <a:pt x="31548" y="0"/>
                  </a:moveTo>
                  <a:lnTo>
                    <a:pt x="31548" y="0"/>
                  </a:lnTo>
                  <a:lnTo>
                    <a:pt x="27334" y="0"/>
                  </a:lnTo>
                  <a:lnTo>
                    <a:pt x="26092" y="1763"/>
                  </a:lnTo>
                  <a:lnTo>
                    <a:pt x="15120" y="34514"/>
                  </a:lnTo>
                  <a:lnTo>
                    <a:pt x="4979" y="68259"/>
                  </a:lnTo>
                  <a:lnTo>
                    <a:pt x="821" y="103441"/>
                  </a:lnTo>
                  <a:lnTo>
                    <a:pt x="0" y="138743"/>
                  </a:lnTo>
                  <a:lnTo>
                    <a:pt x="2211" y="159877"/>
                  </a:lnTo>
                  <a:lnTo>
                    <a:pt x="8450" y="178192"/>
                  </a:lnTo>
                  <a:lnTo>
                    <a:pt x="21940" y="200671"/>
                  </a:lnTo>
                  <a:lnTo>
                    <a:pt x="30511" y="207661"/>
                  </a:lnTo>
                  <a:lnTo>
                    <a:pt x="42552" y="211356"/>
                  </a:lnTo>
                  <a:lnTo>
                    <a:pt x="67627" y="213728"/>
                  </a:lnTo>
                  <a:lnTo>
                    <a:pt x="88393" y="209925"/>
                  </a:lnTo>
                  <a:lnTo>
                    <a:pt x="107089" y="198999"/>
                  </a:lnTo>
                  <a:lnTo>
                    <a:pt x="123799" y="184590"/>
                  </a:lnTo>
                  <a:lnTo>
                    <a:pt x="135709" y="164936"/>
                  </a:lnTo>
                  <a:lnTo>
                    <a:pt x="140609" y="150783"/>
                  </a:lnTo>
                  <a:lnTo>
                    <a:pt x="140415" y="147265"/>
                  </a:lnTo>
                  <a:lnTo>
                    <a:pt x="137847" y="141004"/>
                  </a:lnTo>
                  <a:lnTo>
                    <a:pt x="131443" y="132520"/>
                  </a:lnTo>
                  <a:lnTo>
                    <a:pt x="124158" y="129453"/>
                  </a:lnTo>
                  <a:lnTo>
                    <a:pt x="109323" y="127484"/>
                  </a:lnTo>
                  <a:lnTo>
                    <a:pt x="92221" y="135571"/>
                  </a:lnTo>
                  <a:lnTo>
                    <a:pt x="78825" y="144924"/>
                  </a:lnTo>
                  <a:lnTo>
                    <a:pt x="60853" y="175011"/>
                  </a:lnTo>
                  <a:lnTo>
                    <a:pt x="55360" y="206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6"/>
            <p:cNvSpPr/>
            <p:nvPr>
              <p:custDataLst>
                <p:tags r:id="rId43"/>
              </p:custDataLst>
            </p:nvPr>
          </p:nvSpPr>
          <p:spPr>
            <a:xfrm>
              <a:off x="7040562" y="3922363"/>
              <a:ext cx="181928" cy="308326"/>
            </a:xfrm>
            <a:custGeom>
              <a:avLst/>
              <a:gdLst/>
              <a:ahLst/>
              <a:cxnLst/>
              <a:rect l="0" t="0" r="0" b="0"/>
              <a:pathLst>
                <a:path w="181928" h="308326">
                  <a:moveTo>
                    <a:pt x="0" y="38449"/>
                  </a:moveTo>
                  <a:lnTo>
                    <a:pt x="0" y="38449"/>
                  </a:lnTo>
                  <a:lnTo>
                    <a:pt x="0" y="34235"/>
                  </a:lnTo>
                  <a:lnTo>
                    <a:pt x="882" y="32994"/>
                  </a:lnTo>
                  <a:lnTo>
                    <a:pt x="2352" y="32167"/>
                  </a:lnTo>
                  <a:lnTo>
                    <a:pt x="35680" y="17038"/>
                  </a:lnTo>
                  <a:lnTo>
                    <a:pt x="61925" y="9003"/>
                  </a:lnTo>
                  <a:lnTo>
                    <a:pt x="98856" y="0"/>
                  </a:lnTo>
                  <a:lnTo>
                    <a:pt x="131737" y="5705"/>
                  </a:lnTo>
                  <a:lnTo>
                    <a:pt x="136332" y="7800"/>
                  </a:lnTo>
                  <a:lnTo>
                    <a:pt x="143789" y="14832"/>
                  </a:lnTo>
                  <a:lnTo>
                    <a:pt x="147691" y="21485"/>
                  </a:lnTo>
                  <a:lnTo>
                    <a:pt x="148732" y="24494"/>
                  </a:lnTo>
                  <a:lnTo>
                    <a:pt x="147536" y="32541"/>
                  </a:lnTo>
                  <a:lnTo>
                    <a:pt x="145982" y="37156"/>
                  </a:lnTo>
                  <a:lnTo>
                    <a:pt x="139552" y="44636"/>
                  </a:lnTo>
                  <a:lnTo>
                    <a:pt x="116861" y="65722"/>
                  </a:lnTo>
                  <a:lnTo>
                    <a:pt x="105868" y="80142"/>
                  </a:lnTo>
                  <a:lnTo>
                    <a:pt x="89148" y="95715"/>
                  </a:lnTo>
                  <a:lnTo>
                    <a:pt x="81306" y="107087"/>
                  </a:lnTo>
                  <a:lnTo>
                    <a:pt x="79947" y="117485"/>
                  </a:lnTo>
                  <a:lnTo>
                    <a:pt x="80638" y="120243"/>
                  </a:lnTo>
                  <a:lnTo>
                    <a:pt x="81982" y="122083"/>
                  </a:lnTo>
                  <a:lnTo>
                    <a:pt x="115406" y="144100"/>
                  </a:lnTo>
                  <a:lnTo>
                    <a:pt x="150494" y="162082"/>
                  </a:lnTo>
                  <a:lnTo>
                    <a:pt x="167574" y="171409"/>
                  </a:lnTo>
                  <a:lnTo>
                    <a:pt x="175313" y="180151"/>
                  </a:lnTo>
                  <a:lnTo>
                    <a:pt x="179341" y="189917"/>
                  </a:lnTo>
                  <a:lnTo>
                    <a:pt x="181927" y="210557"/>
                  </a:lnTo>
                  <a:lnTo>
                    <a:pt x="178160" y="226342"/>
                  </a:lnTo>
                  <a:lnTo>
                    <a:pt x="167245" y="246403"/>
                  </a:lnTo>
                  <a:lnTo>
                    <a:pt x="137400" y="274706"/>
                  </a:lnTo>
                  <a:lnTo>
                    <a:pt x="126918" y="280153"/>
                  </a:lnTo>
                  <a:lnTo>
                    <a:pt x="63501" y="308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24"/>
          <p:cNvGrpSpPr/>
          <p:nvPr/>
        </p:nvGrpSpPr>
        <p:grpSpPr>
          <a:xfrm>
            <a:off x="8048624" y="4310062"/>
            <a:ext cx="555627" cy="285751"/>
            <a:chOff x="8048624" y="4310062"/>
            <a:chExt cx="555627" cy="285751"/>
          </a:xfrm>
        </p:grpSpPr>
        <p:sp>
          <p:nvSpPr>
            <p:cNvPr id="57" name="SMARTInkShape-97"/>
            <p:cNvSpPr/>
            <p:nvPr>
              <p:custDataLst>
                <p:tags r:id="rId31"/>
              </p:custDataLst>
            </p:nvPr>
          </p:nvSpPr>
          <p:spPr>
            <a:xfrm>
              <a:off x="8302624" y="4390541"/>
              <a:ext cx="1" cy="205272"/>
            </a:xfrm>
            <a:custGeom>
              <a:avLst/>
              <a:gdLst/>
              <a:ahLst/>
              <a:cxnLst/>
              <a:rect l="0" t="0" r="0" b="0"/>
              <a:pathLst>
                <a:path w="1" h="205272">
                  <a:moveTo>
                    <a:pt x="0" y="6834"/>
                  </a:moveTo>
                  <a:lnTo>
                    <a:pt x="0" y="6834"/>
                  </a:lnTo>
                  <a:lnTo>
                    <a:pt x="0" y="0"/>
                  </a:lnTo>
                  <a:lnTo>
                    <a:pt x="0" y="37881"/>
                  </a:lnTo>
                  <a:lnTo>
                    <a:pt x="0" y="73791"/>
                  </a:lnTo>
                  <a:lnTo>
                    <a:pt x="0" y="109103"/>
                  </a:lnTo>
                  <a:lnTo>
                    <a:pt x="0" y="145346"/>
                  </a:lnTo>
                  <a:lnTo>
                    <a:pt x="0" y="181076"/>
                  </a:lnTo>
                  <a:lnTo>
                    <a:pt x="0" y="205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8"/>
            <p:cNvSpPr/>
            <p:nvPr>
              <p:custDataLst>
                <p:tags r:id="rId32"/>
              </p:custDataLst>
            </p:nvPr>
          </p:nvSpPr>
          <p:spPr>
            <a:xfrm>
              <a:off x="8048624" y="4310062"/>
              <a:ext cx="555627" cy="7939"/>
            </a:xfrm>
            <a:custGeom>
              <a:avLst/>
              <a:gdLst/>
              <a:ahLst/>
              <a:cxnLst/>
              <a:rect l="0" t="0" r="0" b="0"/>
              <a:pathLst>
                <a:path w="555627" h="7939">
                  <a:moveTo>
                    <a:pt x="555626" y="0"/>
                  </a:moveTo>
                  <a:lnTo>
                    <a:pt x="555626" y="0"/>
                  </a:lnTo>
                  <a:lnTo>
                    <a:pt x="519427" y="0"/>
                  </a:lnTo>
                  <a:lnTo>
                    <a:pt x="480152" y="0"/>
                  </a:lnTo>
                  <a:lnTo>
                    <a:pt x="445801" y="0"/>
                  </a:lnTo>
                  <a:lnTo>
                    <a:pt x="406422" y="0"/>
                  </a:lnTo>
                  <a:lnTo>
                    <a:pt x="373381" y="0"/>
                  </a:lnTo>
                  <a:lnTo>
                    <a:pt x="337163" y="0"/>
                  </a:lnTo>
                  <a:lnTo>
                    <a:pt x="298118" y="0"/>
                  </a:lnTo>
                  <a:lnTo>
                    <a:pt x="262813" y="0"/>
                  </a:lnTo>
                  <a:lnTo>
                    <a:pt x="224905" y="0"/>
                  </a:lnTo>
                  <a:lnTo>
                    <a:pt x="188674" y="0"/>
                  </a:lnTo>
                  <a:lnTo>
                    <a:pt x="152020" y="0"/>
                  </a:lnTo>
                  <a:lnTo>
                    <a:pt x="113846" y="0"/>
                  </a:lnTo>
                  <a:lnTo>
                    <a:pt x="76010" y="0"/>
                  </a:lnTo>
                  <a:lnTo>
                    <a:pt x="47844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MARTInkShape-99"/>
          <p:cNvSpPr/>
          <p:nvPr>
            <p:custDataLst>
              <p:tags r:id="rId2"/>
            </p:custDataLst>
          </p:nvPr>
        </p:nvSpPr>
        <p:spPr>
          <a:xfrm>
            <a:off x="7699375" y="4064000"/>
            <a:ext cx="444500" cy="452434"/>
          </a:xfrm>
          <a:custGeom>
            <a:avLst/>
            <a:gdLst/>
            <a:ahLst/>
            <a:cxnLst/>
            <a:rect l="0" t="0" r="0" b="0"/>
            <a:pathLst>
              <a:path w="444500" h="452434">
                <a:moveTo>
                  <a:pt x="0" y="0"/>
                </a:moveTo>
                <a:lnTo>
                  <a:pt x="0" y="0"/>
                </a:lnTo>
                <a:lnTo>
                  <a:pt x="4214" y="4213"/>
                </a:lnTo>
                <a:lnTo>
                  <a:pt x="6283" y="8634"/>
                </a:lnTo>
                <a:lnTo>
                  <a:pt x="6834" y="11047"/>
                </a:lnTo>
                <a:lnTo>
                  <a:pt x="40056" y="47849"/>
                </a:lnTo>
                <a:lnTo>
                  <a:pt x="79370" y="87300"/>
                </a:lnTo>
                <a:lnTo>
                  <a:pt x="112169" y="120106"/>
                </a:lnTo>
                <a:lnTo>
                  <a:pt x="150206" y="151862"/>
                </a:lnTo>
                <a:lnTo>
                  <a:pt x="184861" y="185006"/>
                </a:lnTo>
                <a:lnTo>
                  <a:pt x="217098" y="217999"/>
                </a:lnTo>
                <a:lnTo>
                  <a:pt x="250153" y="256989"/>
                </a:lnTo>
                <a:lnTo>
                  <a:pt x="283937" y="291729"/>
                </a:lnTo>
                <a:lnTo>
                  <a:pt x="322685" y="326401"/>
                </a:lnTo>
                <a:lnTo>
                  <a:pt x="357870" y="364642"/>
                </a:lnTo>
                <a:lnTo>
                  <a:pt x="394908" y="402777"/>
                </a:lnTo>
                <a:lnTo>
                  <a:pt x="417771" y="440108"/>
                </a:lnTo>
                <a:lnTo>
                  <a:pt x="428621" y="452433"/>
                </a:lnTo>
                <a:lnTo>
                  <a:pt x="428625" y="414891"/>
                </a:lnTo>
                <a:lnTo>
                  <a:pt x="421791" y="376767"/>
                </a:lnTo>
                <a:lnTo>
                  <a:pt x="420905" y="342959"/>
                </a:lnTo>
                <a:lnTo>
                  <a:pt x="420730" y="309888"/>
                </a:lnTo>
                <a:lnTo>
                  <a:pt x="420696" y="273663"/>
                </a:lnTo>
                <a:lnTo>
                  <a:pt x="426972" y="236969"/>
                </a:lnTo>
                <a:lnTo>
                  <a:pt x="428772" y="223500"/>
                </a:lnTo>
                <a:lnTo>
                  <a:pt x="444499" y="18256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Shape-100"/>
          <p:cNvSpPr/>
          <p:nvPr>
            <p:custDataLst>
              <p:tags r:id="rId3"/>
            </p:custDataLst>
          </p:nvPr>
        </p:nvSpPr>
        <p:spPr>
          <a:xfrm>
            <a:off x="6842125" y="4144326"/>
            <a:ext cx="142876" cy="157800"/>
          </a:xfrm>
          <a:custGeom>
            <a:avLst/>
            <a:gdLst/>
            <a:ahLst/>
            <a:cxnLst/>
            <a:rect l="0" t="0" r="0" b="0"/>
            <a:pathLst>
              <a:path w="142876" h="157800">
                <a:moveTo>
                  <a:pt x="0" y="38737"/>
                </a:moveTo>
                <a:lnTo>
                  <a:pt x="0" y="38737"/>
                </a:lnTo>
                <a:lnTo>
                  <a:pt x="6282" y="53653"/>
                </a:lnTo>
                <a:lnTo>
                  <a:pt x="16426" y="90023"/>
                </a:lnTo>
                <a:lnTo>
                  <a:pt x="23164" y="126632"/>
                </a:lnTo>
                <a:lnTo>
                  <a:pt x="24406" y="136891"/>
                </a:lnTo>
                <a:lnTo>
                  <a:pt x="30608" y="154697"/>
                </a:lnTo>
                <a:lnTo>
                  <a:pt x="30107" y="155731"/>
                </a:lnTo>
                <a:lnTo>
                  <a:pt x="28891" y="156420"/>
                </a:lnTo>
                <a:lnTo>
                  <a:pt x="27198" y="156880"/>
                </a:lnTo>
                <a:lnTo>
                  <a:pt x="26069" y="155423"/>
                </a:lnTo>
                <a:lnTo>
                  <a:pt x="24258" y="140409"/>
                </a:lnTo>
                <a:lnTo>
                  <a:pt x="23851" y="103758"/>
                </a:lnTo>
                <a:lnTo>
                  <a:pt x="26176" y="84460"/>
                </a:lnTo>
                <a:lnTo>
                  <a:pt x="33613" y="51135"/>
                </a:lnTo>
                <a:lnTo>
                  <a:pt x="42700" y="26389"/>
                </a:lnTo>
                <a:lnTo>
                  <a:pt x="54593" y="9894"/>
                </a:lnTo>
                <a:lnTo>
                  <a:pt x="61893" y="3868"/>
                </a:lnTo>
                <a:lnTo>
                  <a:pt x="68959" y="1191"/>
                </a:lnTo>
                <a:lnTo>
                  <a:pt x="77979" y="0"/>
                </a:lnTo>
                <a:lnTo>
                  <a:pt x="85516" y="1824"/>
                </a:lnTo>
                <a:lnTo>
                  <a:pt x="88760" y="3544"/>
                </a:lnTo>
                <a:lnTo>
                  <a:pt x="105728" y="24566"/>
                </a:lnTo>
                <a:lnTo>
                  <a:pt x="123466" y="59259"/>
                </a:lnTo>
                <a:lnTo>
                  <a:pt x="126534" y="92406"/>
                </a:lnTo>
                <a:lnTo>
                  <a:pt x="142875" y="15779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Shape-101"/>
          <p:cNvSpPr/>
          <p:nvPr>
            <p:custDataLst>
              <p:tags r:id="rId4"/>
            </p:custDataLst>
          </p:nvPr>
        </p:nvSpPr>
        <p:spPr>
          <a:xfrm>
            <a:off x="8548687" y="4153146"/>
            <a:ext cx="134939" cy="133105"/>
          </a:xfrm>
          <a:custGeom>
            <a:avLst/>
            <a:gdLst/>
            <a:ahLst/>
            <a:cxnLst/>
            <a:rect l="0" t="0" r="0" b="0"/>
            <a:pathLst>
              <a:path w="134939" h="133105">
                <a:moveTo>
                  <a:pt x="0" y="37854"/>
                </a:moveTo>
                <a:lnTo>
                  <a:pt x="0" y="37854"/>
                </a:lnTo>
                <a:lnTo>
                  <a:pt x="882" y="55983"/>
                </a:lnTo>
                <a:lnTo>
                  <a:pt x="7202" y="93545"/>
                </a:lnTo>
                <a:lnTo>
                  <a:pt x="7929" y="124535"/>
                </a:lnTo>
                <a:lnTo>
                  <a:pt x="7935" y="120766"/>
                </a:lnTo>
                <a:lnTo>
                  <a:pt x="21477" y="84903"/>
                </a:lnTo>
                <a:lnTo>
                  <a:pt x="34436" y="52433"/>
                </a:lnTo>
                <a:lnTo>
                  <a:pt x="45868" y="23487"/>
                </a:lnTo>
                <a:lnTo>
                  <a:pt x="59257" y="10765"/>
                </a:lnTo>
                <a:lnTo>
                  <a:pt x="73512" y="2291"/>
                </a:lnTo>
                <a:lnTo>
                  <a:pt x="80591" y="0"/>
                </a:lnTo>
                <a:lnTo>
                  <a:pt x="83714" y="1152"/>
                </a:lnTo>
                <a:lnTo>
                  <a:pt x="110011" y="28697"/>
                </a:lnTo>
                <a:lnTo>
                  <a:pt x="115039" y="38487"/>
                </a:lnTo>
                <a:lnTo>
                  <a:pt x="127344" y="72012"/>
                </a:lnTo>
                <a:lnTo>
                  <a:pt x="132688" y="94130"/>
                </a:lnTo>
                <a:lnTo>
                  <a:pt x="134938" y="13310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SMARTInkShape-Group28"/>
          <p:cNvGrpSpPr/>
          <p:nvPr/>
        </p:nvGrpSpPr>
        <p:grpSpPr>
          <a:xfrm>
            <a:off x="6787666" y="4138802"/>
            <a:ext cx="1713397" cy="1417449"/>
            <a:chOff x="6787666" y="4138802"/>
            <a:chExt cx="1713397" cy="1417449"/>
          </a:xfrm>
        </p:grpSpPr>
        <p:sp>
          <p:nvSpPr>
            <p:cNvPr id="63" name="SMARTInkShape-102"/>
            <p:cNvSpPr/>
            <p:nvPr>
              <p:custDataLst>
                <p:tags r:id="rId14"/>
              </p:custDataLst>
            </p:nvPr>
          </p:nvSpPr>
          <p:spPr>
            <a:xfrm>
              <a:off x="7017078" y="4937322"/>
              <a:ext cx="212540" cy="269679"/>
            </a:xfrm>
            <a:custGeom>
              <a:avLst/>
              <a:gdLst/>
              <a:ahLst/>
              <a:cxnLst/>
              <a:rect l="0" t="0" r="0" b="0"/>
              <a:pathLst>
                <a:path w="212540" h="269679">
                  <a:moveTo>
                    <a:pt x="7610" y="63303"/>
                  </a:moveTo>
                  <a:lnTo>
                    <a:pt x="7610" y="63303"/>
                  </a:lnTo>
                  <a:lnTo>
                    <a:pt x="7610" y="59089"/>
                  </a:lnTo>
                  <a:lnTo>
                    <a:pt x="6727" y="57848"/>
                  </a:lnTo>
                  <a:lnTo>
                    <a:pt x="5258" y="57021"/>
                  </a:lnTo>
                  <a:lnTo>
                    <a:pt x="3396" y="56469"/>
                  </a:lnTo>
                  <a:lnTo>
                    <a:pt x="2155" y="55219"/>
                  </a:lnTo>
                  <a:lnTo>
                    <a:pt x="776" y="51479"/>
                  </a:lnTo>
                  <a:lnTo>
                    <a:pt x="0" y="44415"/>
                  </a:lnTo>
                  <a:lnTo>
                    <a:pt x="2169" y="39327"/>
                  </a:lnTo>
                  <a:lnTo>
                    <a:pt x="14962" y="24660"/>
                  </a:lnTo>
                  <a:lnTo>
                    <a:pt x="22048" y="19670"/>
                  </a:lnTo>
                  <a:lnTo>
                    <a:pt x="56502" y="7394"/>
                  </a:lnTo>
                  <a:lnTo>
                    <a:pt x="78807" y="1303"/>
                  </a:lnTo>
                  <a:lnTo>
                    <a:pt x="116514" y="0"/>
                  </a:lnTo>
                  <a:lnTo>
                    <a:pt x="145123" y="2214"/>
                  </a:lnTo>
                  <a:lnTo>
                    <a:pt x="170592" y="10863"/>
                  </a:lnTo>
                  <a:lnTo>
                    <a:pt x="177060" y="15890"/>
                  </a:lnTo>
                  <a:lnTo>
                    <a:pt x="178784" y="18465"/>
                  </a:lnTo>
                  <a:lnTo>
                    <a:pt x="179053" y="21945"/>
                  </a:lnTo>
                  <a:lnTo>
                    <a:pt x="176998" y="30517"/>
                  </a:lnTo>
                  <a:lnTo>
                    <a:pt x="166670" y="49473"/>
                  </a:lnTo>
                  <a:lnTo>
                    <a:pt x="128932" y="85127"/>
                  </a:lnTo>
                  <a:lnTo>
                    <a:pt x="125533" y="88436"/>
                  </a:lnTo>
                  <a:lnTo>
                    <a:pt x="121755" y="96816"/>
                  </a:lnTo>
                  <a:lnTo>
                    <a:pt x="120748" y="101520"/>
                  </a:lnTo>
                  <a:lnTo>
                    <a:pt x="121841" y="105538"/>
                  </a:lnTo>
                  <a:lnTo>
                    <a:pt x="127758" y="112354"/>
                  </a:lnTo>
                  <a:lnTo>
                    <a:pt x="167152" y="133555"/>
                  </a:lnTo>
                  <a:lnTo>
                    <a:pt x="203006" y="157139"/>
                  </a:lnTo>
                  <a:lnTo>
                    <a:pt x="209105" y="167038"/>
                  </a:lnTo>
                  <a:lnTo>
                    <a:pt x="212539" y="184879"/>
                  </a:lnTo>
                  <a:lnTo>
                    <a:pt x="212461" y="198476"/>
                  </a:lnTo>
                  <a:lnTo>
                    <a:pt x="209485" y="210398"/>
                  </a:lnTo>
                  <a:lnTo>
                    <a:pt x="188467" y="243125"/>
                  </a:lnTo>
                  <a:lnTo>
                    <a:pt x="158422" y="269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03"/>
            <p:cNvSpPr/>
            <p:nvPr>
              <p:custDataLst>
                <p:tags r:id="rId15"/>
              </p:custDataLst>
            </p:nvPr>
          </p:nvSpPr>
          <p:spPr>
            <a:xfrm>
              <a:off x="7287094" y="4913313"/>
              <a:ext cx="123279" cy="238126"/>
            </a:xfrm>
            <a:custGeom>
              <a:avLst/>
              <a:gdLst/>
              <a:ahLst/>
              <a:cxnLst/>
              <a:rect l="0" t="0" r="0" b="0"/>
              <a:pathLst>
                <a:path w="123279" h="238126">
                  <a:moveTo>
                    <a:pt x="39218" y="0"/>
                  </a:moveTo>
                  <a:lnTo>
                    <a:pt x="39218" y="0"/>
                  </a:lnTo>
                  <a:lnTo>
                    <a:pt x="39218" y="4212"/>
                  </a:lnTo>
                  <a:lnTo>
                    <a:pt x="21337" y="40754"/>
                  </a:lnTo>
                  <a:lnTo>
                    <a:pt x="4879" y="78978"/>
                  </a:lnTo>
                  <a:lnTo>
                    <a:pt x="1115" y="97484"/>
                  </a:lnTo>
                  <a:lnTo>
                    <a:pt x="0" y="128151"/>
                  </a:lnTo>
                  <a:lnTo>
                    <a:pt x="3883" y="156738"/>
                  </a:lnTo>
                  <a:lnTo>
                    <a:pt x="14833" y="177753"/>
                  </a:lnTo>
                  <a:lnTo>
                    <a:pt x="33454" y="198892"/>
                  </a:lnTo>
                  <a:lnTo>
                    <a:pt x="45350" y="205039"/>
                  </a:lnTo>
                  <a:lnTo>
                    <a:pt x="57818" y="209602"/>
                  </a:lnTo>
                  <a:lnTo>
                    <a:pt x="72179" y="209867"/>
                  </a:lnTo>
                  <a:lnTo>
                    <a:pt x="98744" y="202851"/>
                  </a:lnTo>
                  <a:lnTo>
                    <a:pt x="115553" y="195532"/>
                  </a:lnTo>
                  <a:lnTo>
                    <a:pt x="119212" y="192090"/>
                  </a:lnTo>
                  <a:lnTo>
                    <a:pt x="123278" y="183563"/>
                  </a:lnTo>
                  <a:lnTo>
                    <a:pt x="122734" y="173894"/>
                  </a:lnTo>
                  <a:lnTo>
                    <a:pt x="115198" y="153313"/>
                  </a:lnTo>
                  <a:lnTo>
                    <a:pt x="107970" y="145162"/>
                  </a:lnTo>
                  <a:lnTo>
                    <a:pt x="103573" y="141754"/>
                  </a:lnTo>
                  <a:lnTo>
                    <a:pt x="91632" y="137966"/>
                  </a:lnTo>
                  <a:lnTo>
                    <a:pt x="79270" y="137165"/>
                  </a:lnTo>
                  <a:lnTo>
                    <a:pt x="70836" y="139749"/>
                  </a:lnTo>
                  <a:lnTo>
                    <a:pt x="56917" y="154590"/>
                  </a:lnTo>
                  <a:lnTo>
                    <a:pt x="45834" y="175744"/>
                  </a:lnTo>
                  <a:lnTo>
                    <a:pt x="40525" y="206596"/>
                  </a:lnTo>
                  <a:lnTo>
                    <a:pt x="39218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04"/>
            <p:cNvSpPr/>
            <p:nvPr>
              <p:custDataLst>
                <p:tags r:id="rId16"/>
              </p:custDataLst>
            </p:nvPr>
          </p:nvSpPr>
          <p:spPr>
            <a:xfrm>
              <a:off x="6787666" y="4138802"/>
              <a:ext cx="713272" cy="464949"/>
            </a:xfrm>
            <a:custGeom>
              <a:avLst/>
              <a:gdLst/>
              <a:ahLst/>
              <a:cxnLst/>
              <a:rect l="0" t="0" r="0" b="0"/>
              <a:pathLst>
                <a:path w="713272" h="464949">
                  <a:moveTo>
                    <a:pt x="6834" y="4573"/>
                  </a:moveTo>
                  <a:lnTo>
                    <a:pt x="6834" y="4573"/>
                  </a:lnTo>
                  <a:lnTo>
                    <a:pt x="2620" y="359"/>
                  </a:lnTo>
                  <a:lnTo>
                    <a:pt x="1379" y="0"/>
                  </a:lnTo>
                  <a:lnTo>
                    <a:pt x="551" y="643"/>
                  </a:lnTo>
                  <a:lnTo>
                    <a:pt x="0" y="1952"/>
                  </a:lnTo>
                  <a:lnTo>
                    <a:pt x="514" y="2826"/>
                  </a:lnTo>
                  <a:lnTo>
                    <a:pt x="39679" y="26600"/>
                  </a:lnTo>
                  <a:lnTo>
                    <a:pt x="76005" y="47076"/>
                  </a:lnTo>
                  <a:lnTo>
                    <a:pt x="109573" y="65755"/>
                  </a:lnTo>
                  <a:lnTo>
                    <a:pt x="145896" y="82412"/>
                  </a:lnTo>
                  <a:lnTo>
                    <a:pt x="185279" y="102688"/>
                  </a:lnTo>
                  <a:lnTo>
                    <a:pt x="218928" y="123679"/>
                  </a:lnTo>
                  <a:lnTo>
                    <a:pt x="254614" y="144811"/>
                  </a:lnTo>
                  <a:lnTo>
                    <a:pt x="292810" y="168910"/>
                  </a:lnTo>
                  <a:lnTo>
                    <a:pt x="331420" y="190517"/>
                  </a:lnTo>
                  <a:lnTo>
                    <a:pt x="365128" y="216336"/>
                  </a:lnTo>
                  <a:lnTo>
                    <a:pt x="403854" y="242711"/>
                  </a:lnTo>
                  <a:lnTo>
                    <a:pt x="442534" y="269157"/>
                  </a:lnTo>
                  <a:lnTo>
                    <a:pt x="476253" y="295615"/>
                  </a:lnTo>
                  <a:lnTo>
                    <a:pt x="512628" y="315791"/>
                  </a:lnTo>
                  <a:lnTo>
                    <a:pt x="548220" y="341694"/>
                  </a:lnTo>
                  <a:lnTo>
                    <a:pt x="587118" y="370438"/>
                  </a:lnTo>
                  <a:lnTo>
                    <a:pt x="618273" y="391378"/>
                  </a:lnTo>
                  <a:lnTo>
                    <a:pt x="642791" y="408753"/>
                  </a:lnTo>
                  <a:lnTo>
                    <a:pt x="653725" y="418806"/>
                  </a:lnTo>
                  <a:lnTo>
                    <a:pt x="685765" y="439556"/>
                  </a:lnTo>
                  <a:lnTo>
                    <a:pt x="692227" y="447195"/>
                  </a:lnTo>
                  <a:lnTo>
                    <a:pt x="693950" y="450467"/>
                  </a:lnTo>
                  <a:lnTo>
                    <a:pt x="695980" y="452648"/>
                  </a:lnTo>
                  <a:lnTo>
                    <a:pt x="713271" y="464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05"/>
            <p:cNvSpPr/>
            <p:nvPr>
              <p:custDataLst>
                <p:tags r:id="rId17"/>
              </p:custDataLst>
            </p:nvPr>
          </p:nvSpPr>
          <p:spPr>
            <a:xfrm>
              <a:off x="7437898" y="4921250"/>
              <a:ext cx="148635" cy="180384"/>
            </a:xfrm>
            <a:custGeom>
              <a:avLst/>
              <a:gdLst/>
              <a:ahLst/>
              <a:cxnLst/>
              <a:rect l="0" t="0" r="0" b="0"/>
              <a:pathLst>
                <a:path w="148635" h="180384">
                  <a:moveTo>
                    <a:pt x="31289" y="0"/>
                  </a:moveTo>
                  <a:lnTo>
                    <a:pt x="31289" y="0"/>
                  </a:lnTo>
                  <a:lnTo>
                    <a:pt x="24952" y="7218"/>
                  </a:lnTo>
                  <a:lnTo>
                    <a:pt x="17751" y="21639"/>
                  </a:lnTo>
                  <a:lnTo>
                    <a:pt x="7416" y="54871"/>
                  </a:lnTo>
                  <a:lnTo>
                    <a:pt x="1872" y="81522"/>
                  </a:lnTo>
                  <a:lnTo>
                    <a:pt x="0" y="117918"/>
                  </a:lnTo>
                  <a:lnTo>
                    <a:pt x="4448" y="134429"/>
                  </a:lnTo>
                  <a:lnTo>
                    <a:pt x="16869" y="156248"/>
                  </a:lnTo>
                  <a:lnTo>
                    <a:pt x="27526" y="167339"/>
                  </a:lnTo>
                  <a:lnTo>
                    <a:pt x="41082" y="175208"/>
                  </a:lnTo>
                  <a:lnTo>
                    <a:pt x="63589" y="180383"/>
                  </a:lnTo>
                  <a:lnTo>
                    <a:pt x="79159" y="176890"/>
                  </a:lnTo>
                  <a:lnTo>
                    <a:pt x="100447" y="165007"/>
                  </a:lnTo>
                  <a:lnTo>
                    <a:pt x="128003" y="140008"/>
                  </a:lnTo>
                  <a:lnTo>
                    <a:pt x="138634" y="122524"/>
                  </a:lnTo>
                  <a:lnTo>
                    <a:pt x="148634" y="84218"/>
                  </a:lnTo>
                  <a:lnTo>
                    <a:pt x="145629" y="62583"/>
                  </a:lnTo>
                  <a:lnTo>
                    <a:pt x="131648" y="33677"/>
                  </a:lnTo>
                  <a:lnTo>
                    <a:pt x="121754" y="25845"/>
                  </a:lnTo>
                  <a:lnTo>
                    <a:pt x="93844" y="13631"/>
                  </a:lnTo>
                  <a:lnTo>
                    <a:pt x="70696" y="9624"/>
                  </a:lnTo>
                  <a:lnTo>
                    <a:pt x="23352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06"/>
            <p:cNvSpPr/>
            <p:nvPr>
              <p:custDataLst>
                <p:tags r:id="rId18"/>
              </p:custDataLst>
            </p:nvPr>
          </p:nvSpPr>
          <p:spPr>
            <a:xfrm>
              <a:off x="7651750" y="4984750"/>
              <a:ext cx="71439" cy="15876"/>
            </a:xfrm>
            <a:custGeom>
              <a:avLst/>
              <a:gdLst/>
              <a:ahLst/>
              <a:cxnLst/>
              <a:rect l="0" t="0" r="0" b="0"/>
              <a:pathLst>
                <a:path w="71439" h="15876">
                  <a:moveTo>
                    <a:pt x="71438" y="0"/>
                  </a:moveTo>
                  <a:lnTo>
                    <a:pt x="71438" y="0"/>
                  </a:lnTo>
                  <a:lnTo>
                    <a:pt x="55747" y="235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7"/>
            <p:cNvSpPr/>
            <p:nvPr>
              <p:custDataLst>
                <p:tags r:id="rId19"/>
              </p:custDataLst>
            </p:nvPr>
          </p:nvSpPr>
          <p:spPr>
            <a:xfrm>
              <a:off x="7651750" y="5040312"/>
              <a:ext cx="71439" cy="23814"/>
            </a:xfrm>
            <a:custGeom>
              <a:avLst/>
              <a:gdLst/>
              <a:ahLst/>
              <a:cxnLst/>
              <a:rect l="0" t="0" r="0" b="0"/>
              <a:pathLst>
                <a:path w="71439" h="23814">
                  <a:moveTo>
                    <a:pt x="71438" y="0"/>
                  </a:moveTo>
                  <a:lnTo>
                    <a:pt x="71438" y="0"/>
                  </a:lnTo>
                  <a:lnTo>
                    <a:pt x="38294" y="11048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08"/>
            <p:cNvSpPr/>
            <p:nvPr>
              <p:custDataLst>
                <p:tags r:id="rId20"/>
              </p:custDataLst>
            </p:nvPr>
          </p:nvSpPr>
          <p:spPr>
            <a:xfrm>
              <a:off x="7818793" y="4873625"/>
              <a:ext cx="134582" cy="125617"/>
            </a:xfrm>
            <a:custGeom>
              <a:avLst/>
              <a:gdLst/>
              <a:ahLst/>
              <a:cxnLst/>
              <a:rect l="0" t="0" r="0" b="0"/>
              <a:pathLst>
                <a:path w="134582" h="125617">
                  <a:moveTo>
                    <a:pt x="15519" y="0"/>
                  </a:moveTo>
                  <a:lnTo>
                    <a:pt x="15519" y="0"/>
                  </a:lnTo>
                  <a:lnTo>
                    <a:pt x="14637" y="18129"/>
                  </a:lnTo>
                  <a:lnTo>
                    <a:pt x="8685" y="53355"/>
                  </a:lnTo>
                  <a:lnTo>
                    <a:pt x="844" y="91946"/>
                  </a:lnTo>
                  <a:lnTo>
                    <a:pt x="0" y="108284"/>
                  </a:lnTo>
                  <a:lnTo>
                    <a:pt x="763" y="111877"/>
                  </a:lnTo>
                  <a:lnTo>
                    <a:pt x="2154" y="114272"/>
                  </a:lnTo>
                  <a:lnTo>
                    <a:pt x="14937" y="122329"/>
                  </a:lnTo>
                  <a:lnTo>
                    <a:pt x="29360" y="125616"/>
                  </a:lnTo>
                  <a:lnTo>
                    <a:pt x="63922" y="120535"/>
                  </a:lnTo>
                  <a:lnTo>
                    <a:pt x="102052" y="113801"/>
                  </a:lnTo>
                  <a:lnTo>
                    <a:pt x="134581" y="103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09"/>
            <p:cNvSpPr/>
            <p:nvPr>
              <p:custDataLst>
                <p:tags r:id="rId21"/>
              </p:custDataLst>
            </p:nvPr>
          </p:nvSpPr>
          <p:spPr>
            <a:xfrm>
              <a:off x="7977187" y="4869411"/>
              <a:ext cx="23813" cy="194715"/>
            </a:xfrm>
            <a:custGeom>
              <a:avLst/>
              <a:gdLst/>
              <a:ahLst/>
              <a:cxnLst/>
              <a:rect l="0" t="0" r="0" b="0"/>
              <a:pathLst>
                <a:path w="23813" h="194715">
                  <a:moveTo>
                    <a:pt x="0" y="4214"/>
                  </a:moveTo>
                  <a:lnTo>
                    <a:pt x="0" y="4214"/>
                  </a:lnTo>
                  <a:lnTo>
                    <a:pt x="0" y="0"/>
                  </a:lnTo>
                  <a:lnTo>
                    <a:pt x="2352" y="30936"/>
                  </a:lnTo>
                  <a:lnTo>
                    <a:pt x="7203" y="63524"/>
                  </a:lnTo>
                  <a:lnTo>
                    <a:pt x="10145" y="98375"/>
                  </a:lnTo>
                  <a:lnTo>
                    <a:pt x="16002" y="133553"/>
                  </a:lnTo>
                  <a:lnTo>
                    <a:pt x="23812" y="1947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10"/>
            <p:cNvSpPr/>
            <p:nvPr>
              <p:custDataLst>
                <p:tags r:id="rId22"/>
              </p:custDataLst>
            </p:nvPr>
          </p:nvSpPr>
          <p:spPr>
            <a:xfrm>
              <a:off x="8064960" y="4905375"/>
              <a:ext cx="150076" cy="182563"/>
            </a:xfrm>
            <a:custGeom>
              <a:avLst/>
              <a:gdLst/>
              <a:ahLst/>
              <a:cxnLst/>
              <a:rect l="0" t="0" r="0" b="0"/>
              <a:pathLst>
                <a:path w="150076" h="182563">
                  <a:moveTo>
                    <a:pt x="31289" y="0"/>
                  </a:moveTo>
                  <a:lnTo>
                    <a:pt x="31289" y="0"/>
                  </a:lnTo>
                  <a:lnTo>
                    <a:pt x="31289" y="4213"/>
                  </a:lnTo>
                  <a:lnTo>
                    <a:pt x="27076" y="15261"/>
                  </a:lnTo>
                  <a:lnTo>
                    <a:pt x="3040" y="52124"/>
                  </a:lnTo>
                  <a:lnTo>
                    <a:pt x="576" y="60619"/>
                  </a:lnTo>
                  <a:lnTo>
                    <a:pt x="0" y="66041"/>
                  </a:lnTo>
                  <a:lnTo>
                    <a:pt x="2493" y="68722"/>
                  </a:lnTo>
                  <a:lnTo>
                    <a:pt x="12318" y="74052"/>
                  </a:lnTo>
                  <a:lnTo>
                    <a:pt x="47802" y="81026"/>
                  </a:lnTo>
                  <a:lnTo>
                    <a:pt x="82281" y="89112"/>
                  </a:lnTo>
                  <a:lnTo>
                    <a:pt x="118201" y="97063"/>
                  </a:lnTo>
                  <a:lnTo>
                    <a:pt x="129007" y="102229"/>
                  </a:lnTo>
                  <a:lnTo>
                    <a:pt x="143244" y="114173"/>
                  </a:lnTo>
                  <a:lnTo>
                    <a:pt x="147194" y="120710"/>
                  </a:lnTo>
                  <a:lnTo>
                    <a:pt x="149416" y="129350"/>
                  </a:lnTo>
                  <a:lnTo>
                    <a:pt x="150075" y="145923"/>
                  </a:lnTo>
                  <a:lnTo>
                    <a:pt x="148403" y="151081"/>
                  </a:lnTo>
                  <a:lnTo>
                    <a:pt x="141842" y="159163"/>
                  </a:lnTo>
                  <a:lnTo>
                    <a:pt x="116921" y="171538"/>
                  </a:lnTo>
                  <a:lnTo>
                    <a:pt x="63040" y="182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11"/>
            <p:cNvSpPr/>
            <p:nvPr>
              <p:custDataLst>
                <p:tags r:id="rId23"/>
              </p:custDataLst>
            </p:nvPr>
          </p:nvSpPr>
          <p:spPr>
            <a:xfrm>
              <a:off x="8096249" y="4841875"/>
              <a:ext cx="103190" cy="47626"/>
            </a:xfrm>
            <a:custGeom>
              <a:avLst/>
              <a:gdLst/>
              <a:ahLst/>
              <a:cxnLst/>
              <a:rect l="0" t="0" r="0" b="0"/>
              <a:pathLst>
                <a:path w="103190" h="47626">
                  <a:moveTo>
                    <a:pt x="103189" y="0"/>
                  </a:moveTo>
                  <a:lnTo>
                    <a:pt x="103189" y="0"/>
                  </a:lnTo>
                  <a:lnTo>
                    <a:pt x="95968" y="6336"/>
                  </a:lnTo>
                  <a:lnTo>
                    <a:pt x="62054" y="21258"/>
                  </a:lnTo>
                  <a:lnTo>
                    <a:pt x="36168" y="3176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12"/>
            <p:cNvSpPr/>
            <p:nvPr>
              <p:custDataLst>
                <p:tags r:id="rId24"/>
              </p:custDataLst>
            </p:nvPr>
          </p:nvSpPr>
          <p:spPr>
            <a:xfrm>
              <a:off x="8310562" y="4914216"/>
              <a:ext cx="119063" cy="133503"/>
            </a:xfrm>
            <a:custGeom>
              <a:avLst/>
              <a:gdLst/>
              <a:ahLst/>
              <a:cxnLst/>
              <a:rect l="0" t="0" r="0" b="0"/>
              <a:pathLst>
                <a:path w="119063" h="133503">
                  <a:moveTo>
                    <a:pt x="0" y="62597"/>
                  </a:moveTo>
                  <a:lnTo>
                    <a:pt x="0" y="62597"/>
                  </a:lnTo>
                  <a:lnTo>
                    <a:pt x="5455" y="75270"/>
                  </a:lnTo>
                  <a:lnTo>
                    <a:pt x="7793" y="114274"/>
                  </a:lnTo>
                  <a:lnTo>
                    <a:pt x="7935" y="133502"/>
                  </a:lnTo>
                  <a:lnTo>
                    <a:pt x="10290" y="99498"/>
                  </a:lnTo>
                  <a:lnTo>
                    <a:pt x="16904" y="63112"/>
                  </a:lnTo>
                  <a:lnTo>
                    <a:pt x="35430" y="29376"/>
                  </a:lnTo>
                  <a:lnTo>
                    <a:pt x="55189" y="3671"/>
                  </a:lnTo>
                  <a:lnTo>
                    <a:pt x="60688" y="1129"/>
                  </a:lnTo>
                  <a:lnTo>
                    <a:pt x="66072" y="0"/>
                  </a:lnTo>
                  <a:lnTo>
                    <a:pt x="68743" y="2344"/>
                  </a:lnTo>
                  <a:lnTo>
                    <a:pt x="85544" y="35192"/>
                  </a:lnTo>
                  <a:lnTo>
                    <a:pt x="104730" y="73610"/>
                  </a:lnTo>
                  <a:lnTo>
                    <a:pt x="119062" y="118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13"/>
            <p:cNvSpPr/>
            <p:nvPr>
              <p:custDataLst>
                <p:tags r:id="rId25"/>
              </p:custDataLst>
            </p:nvPr>
          </p:nvSpPr>
          <p:spPr>
            <a:xfrm>
              <a:off x="8000999" y="5135562"/>
              <a:ext cx="500064" cy="14776"/>
            </a:xfrm>
            <a:custGeom>
              <a:avLst/>
              <a:gdLst/>
              <a:ahLst/>
              <a:cxnLst/>
              <a:rect l="0" t="0" r="0" b="0"/>
              <a:pathLst>
                <a:path w="500064" h="14776">
                  <a:moveTo>
                    <a:pt x="500063" y="7938"/>
                  </a:moveTo>
                  <a:lnTo>
                    <a:pt x="500063" y="7938"/>
                  </a:lnTo>
                  <a:lnTo>
                    <a:pt x="495849" y="12151"/>
                  </a:lnTo>
                  <a:lnTo>
                    <a:pt x="489077" y="14220"/>
                  </a:lnTo>
                  <a:lnTo>
                    <a:pt x="453474" y="14775"/>
                  </a:lnTo>
                  <a:lnTo>
                    <a:pt x="418541" y="9549"/>
                  </a:lnTo>
                  <a:lnTo>
                    <a:pt x="382972" y="8150"/>
                  </a:lnTo>
                  <a:lnTo>
                    <a:pt x="352089" y="8001"/>
                  </a:lnTo>
                  <a:lnTo>
                    <a:pt x="314304" y="5598"/>
                  </a:lnTo>
                  <a:lnTo>
                    <a:pt x="276692" y="1106"/>
                  </a:lnTo>
                  <a:lnTo>
                    <a:pt x="239655" y="328"/>
                  </a:lnTo>
                  <a:lnTo>
                    <a:pt x="204882" y="65"/>
                  </a:lnTo>
                  <a:lnTo>
                    <a:pt x="170574" y="13"/>
                  </a:lnTo>
                  <a:lnTo>
                    <a:pt x="137862" y="2"/>
                  </a:lnTo>
                  <a:lnTo>
                    <a:pt x="103564" y="1"/>
                  </a:lnTo>
                  <a:lnTo>
                    <a:pt x="6426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14"/>
            <p:cNvSpPr/>
            <p:nvPr>
              <p:custDataLst>
                <p:tags r:id="rId26"/>
              </p:custDataLst>
            </p:nvPr>
          </p:nvSpPr>
          <p:spPr>
            <a:xfrm>
              <a:off x="6827927" y="5208200"/>
              <a:ext cx="800012" cy="54317"/>
            </a:xfrm>
            <a:custGeom>
              <a:avLst/>
              <a:gdLst/>
              <a:ahLst/>
              <a:cxnLst/>
              <a:rect l="0" t="0" r="0" b="0"/>
              <a:pathLst>
                <a:path w="800012" h="54317">
                  <a:moveTo>
                    <a:pt x="800011" y="14675"/>
                  </a:moveTo>
                  <a:lnTo>
                    <a:pt x="800011" y="14675"/>
                  </a:lnTo>
                  <a:lnTo>
                    <a:pt x="800011" y="10461"/>
                  </a:lnTo>
                  <a:lnTo>
                    <a:pt x="798246" y="9220"/>
                  </a:lnTo>
                  <a:lnTo>
                    <a:pt x="788218" y="6591"/>
                  </a:lnTo>
                  <a:lnTo>
                    <a:pt x="782129" y="2851"/>
                  </a:lnTo>
                  <a:lnTo>
                    <a:pt x="761100" y="0"/>
                  </a:lnTo>
                  <a:lnTo>
                    <a:pt x="725441" y="5240"/>
                  </a:lnTo>
                  <a:lnTo>
                    <a:pt x="688145" y="7422"/>
                  </a:lnTo>
                  <a:lnTo>
                    <a:pt x="655348" y="12134"/>
                  </a:lnTo>
                  <a:lnTo>
                    <a:pt x="620066" y="14173"/>
                  </a:lnTo>
                  <a:lnTo>
                    <a:pt x="581770" y="14525"/>
                  </a:lnTo>
                  <a:lnTo>
                    <a:pt x="543965" y="14630"/>
                  </a:lnTo>
                  <a:lnTo>
                    <a:pt x="513654" y="17014"/>
                  </a:lnTo>
                  <a:lnTo>
                    <a:pt x="480235" y="21507"/>
                  </a:lnTo>
                  <a:lnTo>
                    <a:pt x="444856" y="23276"/>
                  </a:lnTo>
                  <a:lnTo>
                    <a:pt x="411474" y="28852"/>
                  </a:lnTo>
                  <a:lnTo>
                    <a:pt x="375188" y="30215"/>
                  </a:lnTo>
                  <a:lnTo>
                    <a:pt x="339505" y="31365"/>
                  </a:lnTo>
                  <a:lnTo>
                    <a:pt x="307944" y="35986"/>
                  </a:lnTo>
                  <a:lnTo>
                    <a:pt x="280572" y="37376"/>
                  </a:lnTo>
                  <a:lnTo>
                    <a:pt x="248414" y="40345"/>
                  </a:lnTo>
                  <a:lnTo>
                    <a:pt x="217072" y="43723"/>
                  </a:lnTo>
                  <a:lnTo>
                    <a:pt x="181906" y="46506"/>
                  </a:lnTo>
                  <a:lnTo>
                    <a:pt x="153999" y="50283"/>
                  </a:lnTo>
                  <a:lnTo>
                    <a:pt x="116965" y="53153"/>
                  </a:lnTo>
                  <a:lnTo>
                    <a:pt x="84638" y="54124"/>
                  </a:lnTo>
                  <a:lnTo>
                    <a:pt x="51336" y="54316"/>
                  </a:lnTo>
                  <a:lnTo>
                    <a:pt x="19644" y="53474"/>
                  </a:lnTo>
                  <a:lnTo>
                    <a:pt x="0" y="46752"/>
                  </a:lnTo>
                  <a:lnTo>
                    <a:pt x="322" y="46642"/>
                  </a:lnTo>
                  <a:lnTo>
                    <a:pt x="6261" y="46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15"/>
            <p:cNvSpPr/>
            <p:nvPr>
              <p:custDataLst>
                <p:tags r:id="rId27"/>
              </p:custDataLst>
            </p:nvPr>
          </p:nvSpPr>
          <p:spPr>
            <a:xfrm>
              <a:off x="7072313" y="5327493"/>
              <a:ext cx="150813" cy="152791"/>
            </a:xfrm>
            <a:custGeom>
              <a:avLst/>
              <a:gdLst/>
              <a:ahLst/>
              <a:cxnLst/>
              <a:rect l="0" t="0" r="0" b="0"/>
              <a:pathLst>
                <a:path w="150813" h="152791">
                  <a:moveTo>
                    <a:pt x="0" y="14445"/>
                  </a:moveTo>
                  <a:lnTo>
                    <a:pt x="0" y="14445"/>
                  </a:lnTo>
                  <a:lnTo>
                    <a:pt x="0" y="10231"/>
                  </a:lnTo>
                  <a:lnTo>
                    <a:pt x="2351" y="5810"/>
                  </a:lnTo>
                  <a:lnTo>
                    <a:pt x="6833" y="0"/>
                  </a:lnTo>
                  <a:lnTo>
                    <a:pt x="7201" y="405"/>
                  </a:lnTo>
                  <a:lnTo>
                    <a:pt x="7918" y="33408"/>
                  </a:lnTo>
                  <a:lnTo>
                    <a:pt x="7933" y="68788"/>
                  </a:lnTo>
                  <a:lnTo>
                    <a:pt x="7936" y="101516"/>
                  </a:lnTo>
                  <a:lnTo>
                    <a:pt x="489" y="140531"/>
                  </a:lnTo>
                  <a:lnTo>
                    <a:pt x="327" y="143481"/>
                  </a:lnTo>
                  <a:lnTo>
                    <a:pt x="2496" y="149112"/>
                  </a:lnTo>
                  <a:lnTo>
                    <a:pt x="4310" y="151847"/>
                  </a:lnTo>
                  <a:lnTo>
                    <a:pt x="7283" y="152790"/>
                  </a:lnTo>
                  <a:lnTo>
                    <a:pt x="15289" y="151484"/>
                  </a:lnTo>
                  <a:lnTo>
                    <a:pt x="53586" y="134304"/>
                  </a:lnTo>
                  <a:lnTo>
                    <a:pt x="88706" y="115733"/>
                  </a:lnTo>
                  <a:lnTo>
                    <a:pt x="102925" y="107969"/>
                  </a:lnTo>
                  <a:lnTo>
                    <a:pt x="121728" y="103597"/>
                  </a:lnTo>
                  <a:lnTo>
                    <a:pt x="150812" y="101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16"/>
            <p:cNvSpPr/>
            <p:nvPr>
              <p:custDataLst>
                <p:tags r:id="rId28"/>
              </p:custDataLst>
            </p:nvPr>
          </p:nvSpPr>
          <p:spPr>
            <a:xfrm>
              <a:off x="7223125" y="5326062"/>
              <a:ext cx="31750" cy="230189"/>
            </a:xfrm>
            <a:custGeom>
              <a:avLst/>
              <a:gdLst/>
              <a:ahLst/>
              <a:cxnLst/>
              <a:rect l="0" t="0" r="0" b="0"/>
              <a:pathLst>
                <a:path w="31750" h="230189">
                  <a:moveTo>
                    <a:pt x="0" y="0"/>
                  </a:moveTo>
                  <a:lnTo>
                    <a:pt x="0" y="0"/>
                  </a:lnTo>
                  <a:lnTo>
                    <a:pt x="0" y="19475"/>
                  </a:lnTo>
                  <a:lnTo>
                    <a:pt x="10909" y="54674"/>
                  </a:lnTo>
                  <a:lnTo>
                    <a:pt x="15285" y="85188"/>
                  </a:lnTo>
                  <a:lnTo>
                    <a:pt x="21866" y="122400"/>
                  </a:lnTo>
                  <a:lnTo>
                    <a:pt x="29011" y="160072"/>
                  </a:lnTo>
                  <a:lnTo>
                    <a:pt x="31749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7"/>
            <p:cNvSpPr/>
            <p:nvPr>
              <p:custDataLst>
                <p:tags r:id="rId29"/>
              </p:custDataLst>
            </p:nvPr>
          </p:nvSpPr>
          <p:spPr>
            <a:xfrm>
              <a:off x="7280059" y="5334000"/>
              <a:ext cx="184165" cy="214314"/>
            </a:xfrm>
            <a:custGeom>
              <a:avLst/>
              <a:gdLst/>
              <a:ahLst/>
              <a:cxnLst/>
              <a:rect l="0" t="0" r="0" b="0"/>
              <a:pathLst>
                <a:path w="184165" h="214314">
                  <a:moveTo>
                    <a:pt x="54190" y="0"/>
                  </a:moveTo>
                  <a:lnTo>
                    <a:pt x="54190" y="0"/>
                  </a:lnTo>
                  <a:lnTo>
                    <a:pt x="54190" y="4213"/>
                  </a:lnTo>
                  <a:lnTo>
                    <a:pt x="41517" y="19876"/>
                  </a:lnTo>
                  <a:lnTo>
                    <a:pt x="13438" y="50389"/>
                  </a:lnTo>
                  <a:lnTo>
                    <a:pt x="0" y="81561"/>
                  </a:lnTo>
                  <a:lnTo>
                    <a:pt x="1307" y="83477"/>
                  </a:lnTo>
                  <a:lnTo>
                    <a:pt x="7462" y="85608"/>
                  </a:lnTo>
                  <a:lnTo>
                    <a:pt x="32123" y="80638"/>
                  </a:lnTo>
                  <a:lnTo>
                    <a:pt x="68129" y="72361"/>
                  </a:lnTo>
                  <a:lnTo>
                    <a:pt x="91148" y="70829"/>
                  </a:lnTo>
                  <a:lnTo>
                    <a:pt x="106495" y="66946"/>
                  </a:lnTo>
                  <a:lnTo>
                    <a:pt x="142120" y="74885"/>
                  </a:lnTo>
                  <a:lnTo>
                    <a:pt x="161284" y="82259"/>
                  </a:lnTo>
                  <a:lnTo>
                    <a:pt x="170286" y="92122"/>
                  </a:lnTo>
                  <a:lnTo>
                    <a:pt x="183251" y="115798"/>
                  </a:lnTo>
                  <a:lnTo>
                    <a:pt x="184164" y="129077"/>
                  </a:lnTo>
                  <a:lnTo>
                    <a:pt x="181631" y="142034"/>
                  </a:lnTo>
                  <a:lnTo>
                    <a:pt x="177564" y="150733"/>
                  </a:lnTo>
                  <a:lnTo>
                    <a:pt x="155750" y="175928"/>
                  </a:lnTo>
                  <a:lnTo>
                    <a:pt x="131676" y="193044"/>
                  </a:lnTo>
                  <a:lnTo>
                    <a:pt x="7006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8"/>
            <p:cNvSpPr/>
            <p:nvPr>
              <p:custDataLst>
                <p:tags r:id="rId30"/>
              </p:custDataLst>
            </p:nvPr>
          </p:nvSpPr>
          <p:spPr>
            <a:xfrm>
              <a:off x="7342188" y="5294313"/>
              <a:ext cx="111125" cy="55563"/>
            </a:xfrm>
            <a:custGeom>
              <a:avLst/>
              <a:gdLst/>
              <a:ahLst/>
              <a:cxnLst/>
              <a:rect l="0" t="0" r="0" b="0"/>
              <a:pathLst>
                <a:path w="111125" h="55563">
                  <a:moveTo>
                    <a:pt x="111124" y="0"/>
                  </a:moveTo>
                  <a:lnTo>
                    <a:pt x="111124" y="0"/>
                  </a:lnTo>
                  <a:lnTo>
                    <a:pt x="100076" y="0"/>
                  </a:lnTo>
                  <a:lnTo>
                    <a:pt x="73577" y="11047"/>
                  </a:lnTo>
                  <a:lnTo>
                    <a:pt x="38923" y="30156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29"/>
          <p:cNvGrpSpPr/>
          <p:nvPr/>
        </p:nvGrpSpPr>
        <p:grpSpPr>
          <a:xfrm>
            <a:off x="7897812" y="4810125"/>
            <a:ext cx="521130" cy="658813"/>
            <a:chOff x="7897812" y="4810125"/>
            <a:chExt cx="521130" cy="658813"/>
          </a:xfrm>
        </p:grpSpPr>
        <p:sp>
          <p:nvSpPr>
            <p:cNvPr id="81" name="SMARTInkShape-119"/>
            <p:cNvSpPr/>
            <p:nvPr>
              <p:custDataLst>
                <p:tags r:id="rId9"/>
              </p:custDataLst>
            </p:nvPr>
          </p:nvSpPr>
          <p:spPr>
            <a:xfrm>
              <a:off x="8042146" y="5238750"/>
              <a:ext cx="157293" cy="94996"/>
            </a:xfrm>
            <a:custGeom>
              <a:avLst/>
              <a:gdLst/>
              <a:ahLst/>
              <a:cxnLst/>
              <a:rect l="0" t="0" r="0" b="0"/>
              <a:pathLst>
                <a:path w="157293" h="94996">
                  <a:moveTo>
                    <a:pt x="22353" y="0"/>
                  </a:moveTo>
                  <a:lnTo>
                    <a:pt x="22353" y="0"/>
                  </a:lnTo>
                  <a:lnTo>
                    <a:pt x="22353" y="11047"/>
                  </a:lnTo>
                  <a:lnTo>
                    <a:pt x="12554" y="50201"/>
                  </a:lnTo>
                  <a:lnTo>
                    <a:pt x="5926" y="67497"/>
                  </a:lnTo>
                  <a:lnTo>
                    <a:pt x="1824" y="75859"/>
                  </a:lnTo>
                  <a:lnTo>
                    <a:pt x="0" y="85456"/>
                  </a:lnTo>
                  <a:lnTo>
                    <a:pt x="395" y="88721"/>
                  </a:lnTo>
                  <a:lnTo>
                    <a:pt x="1541" y="90897"/>
                  </a:lnTo>
                  <a:lnTo>
                    <a:pt x="3187" y="92348"/>
                  </a:lnTo>
                  <a:lnTo>
                    <a:pt x="30906" y="94995"/>
                  </a:lnTo>
                  <a:lnTo>
                    <a:pt x="69450" y="88934"/>
                  </a:lnTo>
                  <a:lnTo>
                    <a:pt x="101624" y="87632"/>
                  </a:lnTo>
                  <a:lnTo>
                    <a:pt x="157292" y="87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20"/>
            <p:cNvSpPr/>
            <p:nvPr>
              <p:custDataLst>
                <p:tags r:id="rId10"/>
              </p:custDataLst>
            </p:nvPr>
          </p:nvSpPr>
          <p:spPr>
            <a:xfrm>
              <a:off x="8183562" y="5238750"/>
              <a:ext cx="15877" cy="198439"/>
            </a:xfrm>
            <a:custGeom>
              <a:avLst/>
              <a:gdLst/>
              <a:ahLst/>
              <a:cxnLst/>
              <a:rect l="0" t="0" r="0" b="0"/>
              <a:pathLst>
                <a:path w="15877" h="198439">
                  <a:moveTo>
                    <a:pt x="0" y="0"/>
                  </a:moveTo>
                  <a:lnTo>
                    <a:pt x="0" y="0"/>
                  </a:lnTo>
                  <a:lnTo>
                    <a:pt x="0" y="32550"/>
                  </a:lnTo>
                  <a:lnTo>
                    <a:pt x="2353" y="72118"/>
                  </a:lnTo>
                  <a:lnTo>
                    <a:pt x="6835" y="105477"/>
                  </a:lnTo>
                  <a:lnTo>
                    <a:pt x="13175" y="141727"/>
                  </a:lnTo>
                  <a:lnTo>
                    <a:pt x="15876" y="198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21"/>
            <p:cNvSpPr/>
            <p:nvPr>
              <p:custDataLst>
                <p:tags r:id="rId11"/>
              </p:custDataLst>
            </p:nvPr>
          </p:nvSpPr>
          <p:spPr>
            <a:xfrm>
              <a:off x="8270875" y="5271603"/>
              <a:ext cx="148067" cy="197335"/>
            </a:xfrm>
            <a:custGeom>
              <a:avLst/>
              <a:gdLst/>
              <a:ahLst/>
              <a:cxnLst/>
              <a:rect l="0" t="0" r="0" b="0"/>
              <a:pathLst>
                <a:path w="148067" h="197335">
                  <a:moveTo>
                    <a:pt x="0" y="6834"/>
                  </a:moveTo>
                  <a:lnTo>
                    <a:pt x="0" y="6834"/>
                  </a:lnTo>
                  <a:lnTo>
                    <a:pt x="4214" y="6834"/>
                  </a:lnTo>
                  <a:lnTo>
                    <a:pt x="8634" y="4483"/>
                  </a:lnTo>
                  <a:lnTo>
                    <a:pt x="14444" y="0"/>
                  </a:lnTo>
                  <a:lnTo>
                    <a:pt x="14921" y="514"/>
                  </a:lnTo>
                  <a:lnTo>
                    <a:pt x="15451" y="3437"/>
                  </a:lnTo>
                  <a:lnTo>
                    <a:pt x="8148" y="41208"/>
                  </a:lnTo>
                  <a:lnTo>
                    <a:pt x="8031" y="47982"/>
                  </a:lnTo>
                  <a:lnTo>
                    <a:pt x="10330" y="53932"/>
                  </a:lnTo>
                  <a:lnTo>
                    <a:pt x="12178" y="56754"/>
                  </a:lnTo>
                  <a:lnTo>
                    <a:pt x="23206" y="64938"/>
                  </a:lnTo>
                  <a:lnTo>
                    <a:pt x="37646" y="68736"/>
                  </a:lnTo>
                  <a:lnTo>
                    <a:pt x="76144" y="72475"/>
                  </a:lnTo>
                  <a:lnTo>
                    <a:pt x="114772" y="86397"/>
                  </a:lnTo>
                  <a:lnTo>
                    <a:pt x="128798" y="96829"/>
                  </a:lnTo>
                  <a:lnTo>
                    <a:pt x="144634" y="118293"/>
                  </a:lnTo>
                  <a:lnTo>
                    <a:pt x="148066" y="126339"/>
                  </a:lnTo>
                  <a:lnTo>
                    <a:pt x="145784" y="144254"/>
                  </a:lnTo>
                  <a:lnTo>
                    <a:pt x="135309" y="162106"/>
                  </a:lnTo>
                  <a:lnTo>
                    <a:pt x="121035" y="174353"/>
                  </a:lnTo>
                  <a:lnTo>
                    <a:pt x="79374" y="197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22"/>
            <p:cNvSpPr/>
            <p:nvPr>
              <p:custDataLst>
                <p:tags r:id="rId12"/>
              </p:custDataLst>
            </p:nvPr>
          </p:nvSpPr>
          <p:spPr>
            <a:xfrm>
              <a:off x="8310562" y="5222875"/>
              <a:ext cx="79377" cy="39689"/>
            </a:xfrm>
            <a:custGeom>
              <a:avLst/>
              <a:gdLst/>
              <a:ahLst/>
              <a:cxnLst/>
              <a:rect l="0" t="0" r="0" b="0"/>
              <a:pathLst>
                <a:path w="79377" h="39689">
                  <a:moveTo>
                    <a:pt x="79376" y="0"/>
                  </a:moveTo>
                  <a:lnTo>
                    <a:pt x="79376" y="0"/>
                  </a:lnTo>
                  <a:lnTo>
                    <a:pt x="64114" y="0"/>
                  </a:lnTo>
                  <a:lnTo>
                    <a:pt x="57011" y="2351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23"/>
            <p:cNvSpPr/>
            <p:nvPr>
              <p:custDataLst>
                <p:tags r:id="rId13"/>
              </p:custDataLst>
            </p:nvPr>
          </p:nvSpPr>
          <p:spPr>
            <a:xfrm>
              <a:off x="7897812" y="4810125"/>
              <a:ext cx="460376" cy="642939"/>
            </a:xfrm>
            <a:custGeom>
              <a:avLst/>
              <a:gdLst/>
              <a:ahLst/>
              <a:cxnLst/>
              <a:rect l="0" t="0" r="0" b="0"/>
              <a:pathLst>
                <a:path w="460376" h="642939">
                  <a:moveTo>
                    <a:pt x="0" y="0"/>
                  </a:moveTo>
                  <a:lnTo>
                    <a:pt x="0" y="0"/>
                  </a:lnTo>
                  <a:lnTo>
                    <a:pt x="2352" y="25903"/>
                  </a:lnTo>
                  <a:lnTo>
                    <a:pt x="11048" y="55976"/>
                  </a:lnTo>
                  <a:lnTo>
                    <a:pt x="18433" y="66917"/>
                  </a:lnTo>
                  <a:lnTo>
                    <a:pt x="27596" y="77366"/>
                  </a:lnTo>
                  <a:lnTo>
                    <a:pt x="45498" y="110467"/>
                  </a:lnTo>
                  <a:lnTo>
                    <a:pt x="57285" y="132390"/>
                  </a:lnTo>
                  <a:lnTo>
                    <a:pt x="82247" y="166515"/>
                  </a:lnTo>
                  <a:lnTo>
                    <a:pt x="108509" y="199634"/>
                  </a:lnTo>
                  <a:lnTo>
                    <a:pt x="137293" y="232000"/>
                  </a:lnTo>
                  <a:lnTo>
                    <a:pt x="169481" y="269232"/>
                  </a:lnTo>
                  <a:lnTo>
                    <a:pt x="202530" y="302759"/>
                  </a:lnTo>
                  <a:lnTo>
                    <a:pt x="236312" y="341462"/>
                  </a:lnTo>
                  <a:lnTo>
                    <a:pt x="255815" y="362817"/>
                  </a:lnTo>
                  <a:lnTo>
                    <a:pt x="293045" y="397616"/>
                  </a:lnTo>
                  <a:lnTo>
                    <a:pt x="322360" y="436660"/>
                  </a:lnTo>
                  <a:lnTo>
                    <a:pt x="349192" y="469980"/>
                  </a:lnTo>
                  <a:lnTo>
                    <a:pt x="380995" y="507449"/>
                  </a:lnTo>
                  <a:lnTo>
                    <a:pt x="390699" y="519221"/>
                  </a:lnTo>
                  <a:lnTo>
                    <a:pt x="415421" y="556056"/>
                  </a:lnTo>
                  <a:lnTo>
                    <a:pt x="438514" y="592240"/>
                  </a:lnTo>
                  <a:lnTo>
                    <a:pt x="454065" y="627514"/>
                  </a:lnTo>
                  <a:lnTo>
                    <a:pt x="457571" y="632555"/>
                  </a:lnTo>
                  <a:lnTo>
                    <a:pt x="460375" y="642932"/>
                  </a:lnTo>
                  <a:lnTo>
                    <a:pt x="460375" y="642934"/>
                  </a:lnTo>
                  <a:lnTo>
                    <a:pt x="460375" y="642936"/>
                  </a:lnTo>
                  <a:lnTo>
                    <a:pt x="460375" y="642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30"/>
          <p:cNvGrpSpPr/>
          <p:nvPr/>
        </p:nvGrpSpPr>
        <p:grpSpPr>
          <a:xfrm>
            <a:off x="7322804" y="5751623"/>
            <a:ext cx="709947" cy="422072"/>
            <a:chOff x="7322804" y="5751623"/>
            <a:chExt cx="709947" cy="422072"/>
          </a:xfrm>
        </p:grpSpPr>
        <p:sp>
          <p:nvSpPr>
            <p:cNvPr id="87" name="SMARTInkShape-124"/>
            <p:cNvSpPr/>
            <p:nvPr>
              <p:custDataLst>
                <p:tags r:id="rId5"/>
              </p:custDataLst>
            </p:nvPr>
          </p:nvSpPr>
          <p:spPr>
            <a:xfrm>
              <a:off x="7322804" y="5802312"/>
              <a:ext cx="195837" cy="371383"/>
            </a:xfrm>
            <a:custGeom>
              <a:avLst/>
              <a:gdLst/>
              <a:ahLst/>
              <a:cxnLst/>
              <a:rect l="0" t="0" r="0" b="0"/>
              <a:pathLst>
                <a:path w="195837" h="371383">
                  <a:moveTo>
                    <a:pt x="138446" y="0"/>
                  </a:moveTo>
                  <a:lnTo>
                    <a:pt x="138446" y="0"/>
                  </a:lnTo>
                  <a:lnTo>
                    <a:pt x="100054" y="0"/>
                  </a:lnTo>
                  <a:lnTo>
                    <a:pt x="61655" y="16168"/>
                  </a:lnTo>
                  <a:lnTo>
                    <a:pt x="25251" y="37369"/>
                  </a:lnTo>
                  <a:lnTo>
                    <a:pt x="10734" y="50270"/>
                  </a:lnTo>
                  <a:lnTo>
                    <a:pt x="246" y="70012"/>
                  </a:lnTo>
                  <a:lnTo>
                    <a:pt x="0" y="79917"/>
                  </a:lnTo>
                  <a:lnTo>
                    <a:pt x="1170" y="85029"/>
                  </a:lnTo>
                  <a:lnTo>
                    <a:pt x="11243" y="100649"/>
                  </a:lnTo>
                  <a:lnTo>
                    <a:pt x="25399" y="112234"/>
                  </a:lnTo>
                  <a:lnTo>
                    <a:pt x="59863" y="129150"/>
                  </a:lnTo>
                  <a:lnTo>
                    <a:pt x="94200" y="146374"/>
                  </a:lnTo>
                  <a:lnTo>
                    <a:pt x="129190" y="168913"/>
                  </a:lnTo>
                  <a:lnTo>
                    <a:pt x="168850" y="198955"/>
                  </a:lnTo>
                  <a:lnTo>
                    <a:pt x="178417" y="208369"/>
                  </a:lnTo>
                  <a:lnTo>
                    <a:pt x="193490" y="232890"/>
                  </a:lnTo>
                  <a:lnTo>
                    <a:pt x="195836" y="247263"/>
                  </a:lnTo>
                  <a:lnTo>
                    <a:pt x="190155" y="278050"/>
                  </a:lnTo>
                  <a:lnTo>
                    <a:pt x="174204" y="308728"/>
                  </a:lnTo>
                  <a:lnTo>
                    <a:pt x="139937" y="347573"/>
                  </a:lnTo>
                  <a:lnTo>
                    <a:pt x="102406" y="367391"/>
                  </a:lnTo>
                  <a:lnTo>
                    <a:pt x="81612" y="371382"/>
                  </a:lnTo>
                  <a:lnTo>
                    <a:pt x="71146" y="369964"/>
                  </a:lnTo>
                  <a:lnTo>
                    <a:pt x="62674" y="367276"/>
                  </a:lnTo>
                  <a:lnTo>
                    <a:pt x="53029" y="366080"/>
                  </a:lnTo>
                  <a:lnTo>
                    <a:pt x="48869" y="363998"/>
                  </a:lnTo>
                  <a:lnTo>
                    <a:pt x="41895" y="356981"/>
                  </a:lnTo>
                  <a:lnTo>
                    <a:pt x="40565" y="352641"/>
                  </a:lnTo>
                  <a:lnTo>
                    <a:pt x="42906" y="336340"/>
                  </a:lnTo>
                  <a:lnTo>
                    <a:pt x="51598" y="302472"/>
                  </a:lnTo>
                  <a:lnTo>
                    <a:pt x="68997" y="263814"/>
                  </a:lnTo>
                  <a:lnTo>
                    <a:pt x="74948" y="249950"/>
                  </a:lnTo>
                  <a:lnTo>
                    <a:pt x="105360" y="211586"/>
                  </a:lnTo>
                  <a:lnTo>
                    <a:pt x="129080" y="177496"/>
                  </a:lnTo>
                  <a:lnTo>
                    <a:pt x="155505" y="138707"/>
                  </a:lnTo>
                  <a:lnTo>
                    <a:pt x="171834" y="104847"/>
                  </a:lnTo>
                  <a:lnTo>
                    <a:pt x="179240" y="71765"/>
                  </a:lnTo>
                  <a:lnTo>
                    <a:pt x="182153" y="56590"/>
                  </a:lnTo>
                  <a:lnTo>
                    <a:pt x="178835" y="38131"/>
                  </a:lnTo>
                  <a:lnTo>
                    <a:pt x="169812" y="18442"/>
                  </a:lnTo>
                  <a:lnTo>
                    <a:pt x="146383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25"/>
            <p:cNvSpPr/>
            <p:nvPr>
              <p:custDataLst>
                <p:tags r:id="rId6"/>
              </p:custDataLst>
            </p:nvPr>
          </p:nvSpPr>
          <p:spPr>
            <a:xfrm>
              <a:off x="7635874" y="5826125"/>
              <a:ext cx="87315" cy="23813"/>
            </a:xfrm>
            <a:custGeom>
              <a:avLst/>
              <a:gdLst/>
              <a:ahLst/>
              <a:cxnLst/>
              <a:rect l="0" t="0" r="0" b="0"/>
              <a:pathLst>
                <a:path w="87315" h="23813">
                  <a:moveTo>
                    <a:pt x="87314" y="0"/>
                  </a:moveTo>
                  <a:lnTo>
                    <a:pt x="87314" y="0"/>
                  </a:lnTo>
                  <a:lnTo>
                    <a:pt x="67437" y="882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26"/>
            <p:cNvSpPr/>
            <p:nvPr>
              <p:custDataLst>
                <p:tags r:id="rId7"/>
              </p:custDataLst>
            </p:nvPr>
          </p:nvSpPr>
          <p:spPr>
            <a:xfrm>
              <a:off x="7627938" y="5921375"/>
              <a:ext cx="142876" cy="7939"/>
            </a:xfrm>
            <a:custGeom>
              <a:avLst/>
              <a:gdLst/>
              <a:ahLst/>
              <a:cxnLst/>
              <a:rect l="0" t="0" r="0" b="0"/>
              <a:pathLst>
                <a:path w="142876" h="7939">
                  <a:moveTo>
                    <a:pt x="142875" y="0"/>
                  </a:moveTo>
                  <a:lnTo>
                    <a:pt x="142875" y="0"/>
                  </a:lnTo>
                  <a:lnTo>
                    <a:pt x="108942" y="0"/>
                  </a:lnTo>
                  <a:lnTo>
                    <a:pt x="74240" y="2351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27"/>
            <p:cNvSpPr/>
            <p:nvPr>
              <p:custDataLst>
                <p:tags r:id="rId8"/>
              </p:custDataLst>
            </p:nvPr>
          </p:nvSpPr>
          <p:spPr>
            <a:xfrm>
              <a:off x="7834312" y="5751623"/>
              <a:ext cx="198439" cy="214449"/>
            </a:xfrm>
            <a:custGeom>
              <a:avLst/>
              <a:gdLst/>
              <a:ahLst/>
              <a:cxnLst/>
              <a:rect l="0" t="0" r="0" b="0"/>
              <a:pathLst>
                <a:path w="198439" h="214449">
                  <a:moveTo>
                    <a:pt x="0" y="42752"/>
                  </a:moveTo>
                  <a:lnTo>
                    <a:pt x="0" y="42752"/>
                  </a:lnTo>
                  <a:lnTo>
                    <a:pt x="0" y="46965"/>
                  </a:lnTo>
                  <a:lnTo>
                    <a:pt x="2352" y="51386"/>
                  </a:lnTo>
                  <a:lnTo>
                    <a:pt x="6337" y="58055"/>
                  </a:lnTo>
                  <a:lnTo>
                    <a:pt x="17591" y="94118"/>
                  </a:lnTo>
                  <a:lnTo>
                    <a:pt x="29330" y="129675"/>
                  </a:lnTo>
                  <a:lnTo>
                    <a:pt x="44117" y="168767"/>
                  </a:lnTo>
                  <a:lnTo>
                    <a:pt x="54322" y="207013"/>
                  </a:lnTo>
                  <a:lnTo>
                    <a:pt x="55195" y="214306"/>
                  </a:lnTo>
                  <a:lnTo>
                    <a:pt x="54435" y="214448"/>
                  </a:lnTo>
                  <a:lnTo>
                    <a:pt x="51240" y="212253"/>
                  </a:lnTo>
                  <a:lnTo>
                    <a:pt x="49232" y="208338"/>
                  </a:lnTo>
                  <a:lnTo>
                    <a:pt x="47767" y="173847"/>
                  </a:lnTo>
                  <a:lnTo>
                    <a:pt x="47643" y="140631"/>
                  </a:lnTo>
                  <a:lnTo>
                    <a:pt x="47629" y="104680"/>
                  </a:lnTo>
                  <a:lnTo>
                    <a:pt x="51840" y="67822"/>
                  </a:lnTo>
                  <a:lnTo>
                    <a:pt x="61163" y="31372"/>
                  </a:lnTo>
                  <a:lnTo>
                    <a:pt x="66284" y="20643"/>
                  </a:lnTo>
                  <a:lnTo>
                    <a:pt x="73851" y="12935"/>
                  </a:lnTo>
                  <a:lnTo>
                    <a:pt x="93081" y="800"/>
                  </a:lnTo>
                  <a:lnTo>
                    <a:pt x="105751" y="0"/>
                  </a:lnTo>
                  <a:lnTo>
                    <a:pt x="127016" y="2459"/>
                  </a:lnTo>
                  <a:lnTo>
                    <a:pt x="136122" y="7500"/>
                  </a:lnTo>
                  <a:lnTo>
                    <a:pt x="151163" y="22605"/>
                  </a:lnTo>
                  <a:lnTo>
                    <a:pt x="164440" y="43838"/>
                  </a:lnTo>
                  <a:lnTo>
                    <a:pt x="171608" y="64534"/>
                  </a:lnTo>
                  <a:lnTo>
                    <a:pt x="180565" y="99093"/>
                  </a:lnTo>
                  <a:lnTo>
                    <a:pt x="190393" y="135980"/>
                  </a:lnTo>
                  <a:lnTo>
                    <a:pt x="198438" y="1697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68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diagonal runs from one corner in a polygon to another.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6858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number of diagonals in a polygon can be found by: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2" t="-1323" b="-6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1" t="5003" r="4747" b="3910"/>
          <a:stretch/>
        </p:blipFill>
        <p:spPr bwMode="auto">
          <a:xfrm>
            <a:off x="2186247" y="2789008"/>
            <a:ext cx="1612669" cy="158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" t="4500" r="3202" b="4432"/>
          <a:stretch/>
        </p:blipFill>
        <p:spPr bwMode="auto">
          <a:xfrm>
            <a:off x="5070764" y="2789008"/>
            <a:ext cx="1845425" cy="159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9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en Hexagon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Hexagons</Template>
  <TotalTime>589</TotalTime>
  <Words>269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 Math</vt:lpstr>
      <vt:lpstr>Century Gothic</vt:lpstr>
      <vt:lpstr>Wingdings 2</vt:lpstr>
      <vt:lpstr>Green Hexagons</vt:lpstr>
      <vt:lpstr>Polygons</vt:lpstr>
      <vt:lpstr>Types of Polygons</vt:lpstr>
      <vt:lpstr>Names</vt:lpstr>
      <vt:lpstr>Parts of a Polygon</vt:lpstr>
      <vt:lpstr>Internal/Interior Angles</vt:lpstr>
      <vt:lpstr>Example</vt:lpstr>
      <vt:lpstr>Central Angles</vt:lpstr>
      <vt:lpstr>Examples</vt:lpstr>
      <vt:lpstr>Diagonals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Shaewyn</dc:creator>
  <cp:lastModifiedBy>Kim Stevenson</cp:lastModifiedBy>
  <cp:revision>66</cp:revision>
  <cp:lastPrinted>2017-12-05T19:34:54Z</cp:lastPrinted>
  <dcterms:created xsi:type="dcterms:W3CDTF">2006-08-16T00:00:00Z</dcterms:created>
  <dcterms:modified xsi:type="dcterms:W3CDTF">2017-12-19T15:38:34Z</dcterms:modified>
</cp:coreProperties>
</file>