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ppt/tags/tag84.xml" ContentType="application/vnd.openxmlformats-officedocument.presentationml.tags+xml"/>
  <Override PartName="/ppt/tags/tag85.xml" ContentType="application/vnd.openxmlformats-officedocument.presentationml.tags+xml"/>
  <Override PartName="/ppt/tags/tag86.xml" ContentType="application/vnd.openxmlformats-officedocument.presentationml.tags+xml"/>
  <Override PartName="/ppt/tags/tag87.xml" ContentType="application/vnd.openxmlformats-officedocument.presentationml.tags+xml"/>
  <Override PartName="/ppt/tags/tag88.xml" ContentType="application/vnd.openxmlformats-officedocument.presentationml.tags+xml"/>
  <Override PartName="/ppt/tags/tag89.xml" ContentType="application/vnd.openxmlformats-officedocument.presentationml.tags+xml"/>
  <Override PartName="/ppt/tags/tag90.xml" ContentType="application/vnd.openxmlformats-officedocument.presentationml.tags+xml"/>
  <Override PartName="/ppt/tags/tag91.xml" ContentType="application/vnd.openxmlformats-officedocument.presentationml.tags+xml"/>
  <Override PartName="/ppt/tags/tag92.xml" ContentType="application/vnd.openxmlformats-officedocument.presentationml.tags+xml"/>
  <Override PartName="/ppt/tags/tag93.xml" ContentType="application/vnd.openxmlformats-officedocument.presentationml.tags+xml"/>
  <Override PartName="/ppt/tags/tag94.xml" ContentType="application/vnd.openxmlformats-officedocument.presentationml.tags+xml"/>
  <Override PartName="/ppt/tags/tag95.xml" ContentType="application/vnd.openxmlformats-officedocument.presentationml.tags+xml"/>
  <Override PartName="/ppt/tags/tag96.xml" ContentType="application/vnd.openxmlformats-officedocument.presentationml.tags+xml"/>
  <Override PartName="/ppt/tags/tag97.xml" ContentType="application/vnd.openxmlformats-officedocument.presentationml.tags+xml"/>
  <Override PartName="/ppt/tags/tag98.xml" ContentType="application/vnd.openxmlformats-officedocument.presentationml.tags+xml"/>
  <Override PartName="/ppt/tags/tag99.xml" ContentType="application/vnd.openxmlformats-officedocument.presentationml.tags+xml"/>
  <Override PartName="/ppt/tags/tag100.xml" ContentType="application/vnd.openxmlformats-officedocument.presentationml.tags+xml"/>
  <Override PartName="/ppt/tags/tag101.xml" ContentType="application/vnd.openxmlformats-officedocument.presentationml.tags+xml"/>
  <Override PartName="/ppt/tags/tag102.xml" ContentType="application/vnd.openxmlformats-officedocument.presentationml.tags+xml"/>
  <Override PartName="/ppt/tags/tag103.xml" ContentType="application/vnd.openxmlformats-officedocument.presentationml.tags+xml"/>
  <Override PartName="/ppt/tags/tag104.xml" ContentType="application/vnd.openxmlformats-officedocument.presentationml.tags+xml"/>
  <Override PartName="/ppt/tags/tag105.xml" ContentType="application/vnd.openxmlformats-officedocument.presentationml.tags+xml"/>
  <Override PartName="/ppt/tags/tag106.xml" ContentType="application/vnd.openxmlformats-officedocument.presentationml.tags+xml"/>
  <Override PartName="/ppt/tags/tag107.xml" ContentType="application/vnd.openxmlformats-officedocument.presentationml.tags+xml"/>
  <Override PartName="/ppt/tags/tag108.xml" ContentType="application/vnd.openxmlformats-officedocument.presentationml.tags+xml"/>
  <Override PartName="/ppt/tags/tag109.xml" ContentType="application/vnd.openxmlformats-officedocument.presentationml.tags+xml"/>
  <Override PartName="/ppt/tags/tag110.xml" ContentType="application/vnd.openxmlformats-officedocument.presentationml.tags+xml"/>
  <Override PartName="/ppt/tags/tag111.xml" ContentType="application/vnd.openxmlformats-officedocument.presentationml.tags+xml"/>
  <Override PartName="/ppt/tags/tag112.xml" ContentType="application/vnd.openxmlformats-officedocument.presentationml.tags+xml"/>
  <Override PartName="/ppt/tags/tag113.xml" ContentType="application/vnd.openxmlformats-officedocument.presentationml.tags+xml"/>
  <Override PartName="/ppt/tags/tag114.xml" ContentType="application/vnd.openxmlformats-officedocument.presentationml.tags+xml"/>
  <Override PartName="/ppt/tags/tag115.xml" ContentType="application/vnd.openxmlformats-officedocument.presentationml.tags+xml"/>
  <Override PartName="/ppt/tags/tag116.xml" ContentType="application/vnd.openxmlformats-officedocument.presentationml.tags+xml"/>
  <Override PartName="/ppt/tags/tag117.xml" ContentType="application/vnd.openxmlformats-officedocument.presentationml.tags+xml"/>
  <Override PartName="/ppt/tags/tag118.xml" ContentType="application/vnd.openxmlformats-officedocument.presentationml.tags+xml"/>
  <Override PartName="/ppt/tags/tag119.xml" ContentType="application/vnd.openxmlformats-officedocument.presentationml.tags+xml"/>
  <Override PartName="/ppt/tags/tag120.xml" ContentType="application/vnd.openxmlformats-officedocument.presentationml.tags+xml"/>
  <Override PartName="/ppt/tags/tag121.xml" ContentType="application/vnd.openxmlformats-officedocument.presentationml.tags+xml"/>
  <Override PartName="/ppt/tags/tag122.xml" ContentType="application/vnd.openxmlformats-officedocument.presentationml.tags+xml"/>
  <Override PartName="/ppt/tags/tag123.xml" ContentType="application/vnd.openxmlformats-officedocument.presentationml.tags+xml"/>
  <Override PartName="/ppt/tags/tag124.xml" ContentType="application/vnd.openxmlformats-officedocument.presentationml.tags+xml"/>
  <Override PartName="/ppt/tags/tag125.xml" ContentType="application/vnd.openxmlformats-officedocument.presentationml.tags+xml"/>
  <Override PartName="/ppt/tags/tag126.xml" ContentType="application/vnd.openxmlformats-officedocument.presentationml.tags+xml"/>
  <Override PartName="/ppt/tags/tag127.xml" ContentType="application/vnd.openxmlformats-officedocument.presentationml.tags+xml"/>
  <Override PartName="/ppt/tags/tag128.xml" ContentType="application/vnd.openxmlformats-officedocument.presentationml.tags+xml"/>
  <Override PartName="/ppt/tags/tag129.xml" ContentType="application/vnd.openxmlformats-officedocument.presentationml.tags+xml"/>
  <Override PartName="/ppt/tags/tag130.xml" ContentType="application/vnd.openxmlformats-officedocument.presentationml.tags+xml"/>
  <Override PartName="/ppt/tags/tag131.xml" ContentType="application/vnd.openxmlformats-officedocument.presentationml.tags+xml"/>
  <Override PartName="/ppt/tags/tag132.xml" ContentType="application/vnd.openxmlformats-officedocument.presentationml.tags+xml"/>
  <Override PartName="/ppt/tags/tag133.xml" ContentType="application/vnd.openxmlformats-officedocument.presentationml.tags+xml"/>
  <Override PartName="/ppt/tags/tag13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63" r:id="rId3"/>
    <p:sldId id="262" r:id="rId4"/>
    <p:sldId id="278" r:id="rId5"/>
    <p:sldId id="296" r:id="rId6"/>
    <p:sldId id="308" r:id="rId7"/>
    <p:sldId id="295" r:id="rId8"/>
    <p:sldId id="305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7943" autoAdjust="0"/>
  </p:normalViewPr>
  <p:slideViewPr>
    <p:cSldViewPr snapToGrid="0">
      <p:cViewPr varScale="1">
        <p:scale>
          <a:sx n="66" d="100"/>
          <a:sy n="66" d="100"/>
        </p:scale>
        <p:origin x="36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15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978B9A-CB92-46A8-9E5D-69A07A22BB92}" type="datetimeFigureOut">
              <a:rPr lang="en-CA" smtClean="0"/>
              <a:t>2017-12-16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E7B2165-D056-49BC-8AD8-4935367F4B3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1708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57200" y="1905000"/>
            <a:ext cx="4005072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1905000"/>
            <a:ext cx="4041648" cy="464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  <p:bldP spid="11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1905000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590800"/>
            <a:ext cx="4004377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38800" y="190500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590800"/>
            <a:ext cx="4041648" cy="3962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67785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6760" y="1905000"/>
            <a:ext cx="8220040" cy="46141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12/16/2017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184648" y="6486937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tags" Target="../tags/tag7.xml"/><Relationship Id="rId13" Type="http://schemas.openxmlformats.org/officeDocument/2006/relationships/oleObject" Target="../embeddings/oleObject2.bin"/><Relationship Id="rId3" Type="http://schemas.openxmlformats.org/officeDocument/2006/relationships/tags" Target="../tags/tag2.xml"/><Relationship Id="rId7" Type="http://schemas.openxmlformats.org/officeDocument/2006/relationships/tags" Target="../tags/tag6.xml"/><Relationship Id="rId12" Type="http://schemas.openxmlformats.org/officeDocument/2006/relationships/image" Target="../media/image2.wmf"/><Relationship Id="rId2" Type="http://schemas.openxmlformats.org/officeDocument/2006/relationships/tags" Target="../tags/tag1.xml"/><Relationship Id="rId16" Type="http://schemas.openxmlformats.org/officeDocument/2006/relationships/image" Target="../media/image4.wmf"/><Relationship Id="rId1" Type="http://schemas.openxmlformats.org/officeDocument/2006/relationships/vmlDrawing" Target="../drawings/vmlDrawing1.vml"/><Relationship Id="rId6" Type="http://schemas.openxmlformats.org/officeDocument/2006/relationships/tags" Target="../tags/tag5.xml"/><Relationship Id="rId11" Type="http://schemas.openxmlformats.org/officeDocument/2006/relationships/oleObject" Target="../embeddings/oleObject1.bin"/><Relationship Id="rId5" Type="http://schemas.openxmlformats.org/officeDocument/2006/relationships/tags" Target="../tags/tag4.xml"/><Relationship Id="rId15" Type="http://schemas.openxmlformats.org/officeDocument/2006/relationships/oleObject" Target="../embeddings/oleObject3.bin"/><Relationship Id="rId10" Type="http://schemas.openxmlformats.org/officeDocument/2006/relationships/slideLayout" Target="../slideLayouts/slideLayout2.xml"/><Relationship Id="rId4" Type="http://schemas.openxmlformats.org/officeDocument/2006/relationships/tags" Target="../tags/tag3.xml"/><Relationship Id="rId9" Type="http://schemas.openxmlformats.org/officeDocument/2006/relationships/tags" Target="../tags/tag8.xml"/><Relationship Id="rId14" Type="http://schemas.openxmlformats.org/officeDocument/2006/relationships/image" Target="../media/image3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9" Type="http://schemas.openxmlformats.org/officeDocument/2006/relationships/image" Target="../media/image1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6" Type="http://schemas.openxmlformats.org/officeDocument/2006/relationships/tags" Target="../tags/tag34.xml"/><Relationship Id="rId21" Type="http://schemas.openxmlformats.org/officeDocument/2006/relationships/tags" Target="../tags/tag29.xml"/><Relationship Id="rId42" Type="http://schemas.openxmlformats.org/officeDocument/2006/relationships/tags" Target="../tags/tag50.xml"/><Relationship Id="rId47" Type="http://schemas.openxmlformats.org/officeDocument/2006/relationships/tags" Target="../tags/tag55.xml"/><Relationship Id="rId63" Type="http://schemas.openxmlformats.org/officeDocument/2006/relationships/tags" Target="../tags/tag71.xml"/><Relationship Id="rId68" Type="http://schemas.openxmlformats.org/officeDocument/2006/relationships/tags" Target="../tags/tag76.xml"/><Relationship Id="rId7" Type="http://schemas.openxmlformats.org/officeDocument/2006/relationships/tags" Target="../tags/tag15.xml"/><Relationship Id="rId71" Type="http://schemas.openxmlformats.org/officeDocument/2006/relationships/tags" Target="../tags/tag79.xml"/><Relationship Id="rId2" Type="http://schemas.openxmlformats.org/officeDocument/2006/relationships/tags" Target="../tags/tag10.xml"/><Relationship Id="rId16" Type="http://schemas.openxmlformats.org/officeDocument/2006/relationships/tags" Target="../tags/tag24.xml"/><Relationship Id="rId29" Type="http://schemas.openxmlformats.org/officeDocument/2006/relationships/tags" Target="../tags/tag37.xml"/><Relationship Id="rId11" Type="http://schemas.openxmlformats.org/officeDocument/2006/relationships/tags" Target="../tags/tag19.xml"/><Relationship Id="rId24" Type="http://schemas.openxmlformats.org/officeDocument/2006/relationships/tags" Target="../tags/tag32.xml"/><Relationship Id="rId32" Type="http://schemas.openxmlformats.org/officeDocument/2006/relationships/tags" Target="../tags/tag40.xml"/><Relationship Id="rId37" Type="http://schemas.openxmlformats.org/officeDocument/2006/relationships/tags" Target="../tags/tag45.xml"/><Relationship Id="rId40" Type="http://schemas.openxmlformats.org/officeDocument/2006/relationships/tags" Target="../tags/tag48.xml"/><Relationship Id="rId45" Type="http://schemas.openxmlformats.org/officeDocument/2006/relationships/tags" Target="../tags/tag53.xml"/><Relationship Id="rId53" Type="http://schemas.openxmlformats.org/officeDocument/2006/relationships/tags" Target="../tags/tag61.xml"/><Relationship Id="rId58" Type="http://schemas.openxmlformats.org/officeDocument/2006/relationships/tags" Target="../tags/tag66.xml"/><Relationship Id="rId66" Type="http://schemas.openxmlformats.org/officeDocument/2006/relationships/tags" Target="../tags/tag74.xml"/><Relationship Id="rId5" Type="http://schemas.openxmlformats.org/officeDocument/2006/relationships/tags" Target="../tags/tag13.xml"/><Relationship Id="rId61" Type="http://schemas.openxmlformats.org/officeDocument/2006/relationships/tags" Target="../tags/tag69.xml"/><Relationship Id="rId19" Type="http://schemas.openxmlformats.org/officeDocument/2006/relationships/tags" Target="../tags/tag27.xml"/><Relationship Id="rId14" Type="http://schemas.openxmlformats.org/officeDocument/2006/relationships/tags" Target="../tags/tag22.xml"/><Relationship Id="rId22" Type="http://schemas.openxmlformats.org/officeDocument/2006/relationships/tags" Target="../tags/tag30.xml"/><Relationship Id="rId27" Type="http://schemas.openxmlformats.org/officeDocument/2006/relationships/tags" Target="../tags/tag35.xml"/><Relationship Id="rId30" Type="http://schemas.openxmlformats.org/officeDocument/2006/relationships/tags" Target="../tags/tag38.xml"/><Relationship Id="rId35" Type="http://schemas.openxmlformats.org/officeDocument/2006/relationships/tags" Target="../tags/tag43.xml"/><Relationship Id="rId43" Type="http://schemas.openxmlformats.org/officeDocument/2006/relationships/tags" Target="../tags/tag51.xml"/><Relationship Id="rId48" Type="http://schemas.openxmlformats.org/officeDocument/2006/relationships/tags" Target="../tags/tag56.xml"/><Relationship Id="rId56" Type="http://schemas.openxmlformats.org/officeDocument/2006/relationships/tags" Target="../tags/tag64.xml"/><Relationship Id="rId64" Type="http://schemas.openxmlformats.org/officeDocument/2006/relationships/tags" Target="../tags/tag72.xml"/><Relationship Id="rId69" Type="http://schemas.openxmlformats.org/officeDocument/2006/relationships/tags" Target="../tags/tag77.xml"/><Relationship Id="rId8" Type="http://schemas.openxmlformats.org/officeDocument/2006/relationships/tags" Target="../tags/tag16.xml"/><Relationship Id="rId51" Type="http://schemas.openxmlformats.org/officeDocument/2006/relationships/tags" Target="../tags/tag59.xml"/><Relationship Id="rId72" Type="http://schemas.openxmlformats.org/officeDocument/2006/relationships/slideLayout" Target="../slideLayouts/slideLayout6.xml"/><Relationship Id="rId3" Type="http://schemas.openxmlformats.org/officeDocument/2006/relationships/tags" Target="../tags/tag11.xml"/><Relationship Id="rId12" Type="http://schemas.openxmlformats.org/officeDocument/2006/relationships/tags" Target="../tags/tag20.xml"/><Relationship Id="rId17" Type="http://schemas.openxmlformats.org/officeDocument/2006/relationships/tags" Target="../tags/tag25.xml"/><Relationship Id="rId25" Type="http://schemas.openxmlformats.org/officeDocument/2006/relationships/tags" Target="../tags/tag33.xml"/><Relationship Id="rId33" Type="http://schemas.openxmlformats.org/officeDocument/2006/relationships/tags" Target="../tags/tag41.xml"/><Relationship Id="rId38" Type="http://schemas.openxmlformats.org/officeDocument/2006/relationships/tags" Target="../tags/tag46.xml"/><Relationship Id="rId46" Type="http://schemas.openxmlformats.org/officeDocument/2006/relationships/tags" Target="../tags/tag54.xml"/><Relationship Id="rId59" Type="http://schemas.openxmlformats.org/officeDocument/2006/relationships/tags" Target="../tags/tag67.xml"/><Relationship Id="rId67" Type="http://schemas.openxmlformats.org/officeDocument/2006/relationships/tags" Target="../tags/tag75.xml"/><Relationship Id="rId20" Type="http://schemas.openxmlformats.org/officeDocument/2006/relationships/tags" Target="../tags/tag28.xml"/><Relationship Id="rId41" Type="http://schemas.openxmlformats.org/officeDocument/2006/relationships/tags" Target="../tags/tag49.xml"/><Relationship Id="rId54" Type="http://schemas.openxmlformats.org/officeDocument/2006/relationships/tags" Target="../tags/tag62.xml"/><Relationship Id="rId62" Type="http://schemas.openxmlformats.org/officeDocument/2006/relationships/tags" Target="../tags/tag70.xml"/><Relationship Id="rId70" Type="http://schemas.openxmlformats.org/officeDocument/2006/relationships/tags" Target="../tags/tag78.xml"/><Relationship Id="rId1" Type="http://schemas.openxmlformats.org/officeDocument/2006/relationships/tags" Target="../tags/tag9.xml"/><Relationship Id="rId6" Type="http://schemas.openxmlformats.org/officeDocument/2006/relationships/tags" Target="../tags/tag14.xml"/><Relationship Id="rId15" Type="http://schemas.openxmlformats.org/officeDocument/2006/relationships/tags" Target="../tags/tag23.xml"/><Relationship Id="rId23" Type="http://schemas.openxmlformats.org/officeDocument/2006/relationships/tags" Target="../tags/tag31.xml"/><Relationship Id="rId28" Type="http://schemas.openxmlformats.org/officeDocument/2006/relationships/tags" Target="../tags/tag36.xml"/><Relationship Id="rId36" Type="http://schemas.openxmlformats.org/officeDocument/2006/relationships/tags" Target="../tags/tag44.xml"/><Relationship Id="rId49" Type="http://schemas.openxmlformats.org/officeDocument/2006/relationships/tags" Target="../tags/tag57.xml"/><Relationship Id="rId57" Type="http://schemas.openxmlformats.org/officeDocument/2006/relationships/tags" Target="../tags/tag65.xml"/><Relationship Id="rId10" Type="http://schemas.openxmlformats.org/officeDocument/2006/relationships/tags" Target="../tags/tag18.xml"/><Relationship Id="rId31" Type="http://schemas.openxmlformats.org/officeDocument/2006/relationships/tags" Target="../tags/tag39.xml"/><Relationship Id="rId44" Type="http://schemas.openxmlformats.org/officeDocument/2006/relationships/tags" Target="../tags/tag52.xml"/><Relationship Id="rId52" Type="http://schemas.openxmlformats.org/officeDocument/2006/relationships/tags" Target="../tags/tag60.xml"/><Relationship Id="rId60" Type="http://schemas.openxmlformats.org/officeDocument/2006/relationships/tags" Target="../tags/tag68.xml"/><Relationship Id="rId65" Type="http://schemas.openxmlformats.org/officeDocument/2006/relationships/tags" Target="../tags/tag73.xml"/><Relationship Id="rId4" Type="http://schemas.openxmlformats.org/officeDocument/2006/relationships/tags" Target="../tags/tag12.xml"/><Relationship Id="rId9" Type="http://schemas.openxmlformats.org/officeDocument/2006/relationships/tags" Target="../tags/tag17.xml"/><Relationship Id="rId13" Type="http://schemas.openxmlformats.org/officeDocument/2006/relationships/tags" Target="../tags/tag21.xml"/><Relationship Id="rId18" Type="http://schemas.openxmlformats.org/officeDocument/2006/relationships/tags" Target="../tags/tag26.xml"/><Relationship Id="rId39" Type="http://schemas.openxmlformats.org/officeDocument/2006/relationships/tags" Target="../tags/tag47.xml"/><Relationship Id="rId34" Type="http://schemas.openxmlformats.org/officeDocument/2006/relationships/tags" Target="../tags/tag42.xml"/><Relationship Id="rId50" Type="http://schemas.openxmlformats.org/officeDocument/2006/relationships/tags" Target="../tags/tag58.xml"/><Relationship Id="rId55" Type="http://schemas.openxmlformats.org/officeDocument/2006/relationships/tags" Target="../tags/tag63.xml"/></Relationships>
</file>

<file path=ppt/slides/_rels/slide6.xml.rels><?xml version="1.0" encoding="UTF-8" standalone="yes"?>
<Relationships xmlns="http://schemas.openxmlformats.org/package/2006/relationships"><Relationship Id="rId13" Type="http://schemas.openxmlformats.org/officeDocument/2006/relationships/tags" Target="../tags/tag92.xml"/><Relationship Id="rId18" Type="http://schemas.openxmlformats.org/officeDocument/2006/relationships/tags" Target="../tags/tag97.xml"/><Relationship Id="rId26" Type="http://schemas.openxmlformats.org/officeDocument/2006/relationships/tags" Target="../tags/tag105.xml"/><Relationship Id="rId39" Type="http://schemas.openxmlformats.org/officeDocument/2006/relationships/tags" Target="../tags/tag118.xml"/><Relationship Id="rId21" Type="http://schemas.openxmlformats.org/officeDocument/2006/relationships/tags" Target="../tags/tag100.xml"/><Relationship Id="rId34" Type="http://schemas.openxmlformats.org/officeDocument/2006/relationships/tags" Target="../tags/tag113.xml"/><Relationship Id="rId7" Type="http://schemas.openxmlformats.org/officeDocument/2006/relationships/tags" Target="../tags/tag86.xml"/><Relationship Id="rId12" Type="http://schemas.openxmlformats.org/officeDocument/2006/relationships/tags" Target="../tags/tag91.xml"/><Relationship Id="rId17" Type="http://schemas.openxmlformats.org/officeDocument/2006/relationships/tags" Target="../tags/tag96.xml"/><Relationship Id="rId25" Type="http://schemas.openxmlformats.org/officeDocument/2006/relationships/tags" Target="../tags/tag104.xml"/><Relationship Id="rId33" Type="http://schemas.openxmlformats.org/officeDocument/2006/relationships/tags" Target="../tags/tag112.xml"/><Relationship Id="rId38" Type="http://schemas.openxmlformats.org/officeDocument/2006/relationships/tags" Target="../tags/tag117.xml"/><Relationship Id="rId2" Type="http://schemas.openxmlformats.org/officeDocument/2006/relationships/tags" Target="../tags/tag81.xml"/><Relationship Id="rId16" Type="http://schemas.openxmlformats.org/officeDocument/2006/relationships/tags" Target="../tags/tag95.xml"/><Relationship Id="rId20" Type="http://schemas.openxmlformats.org/officeDocument/2006/relationships/tags" Target="../tags/tag99.xml"/><Relationship Id="rId29" Type="http://schemas.openxmlformats.org/officeDocument/2006/relationships/tags" Target="../tags/tag108.xml"/><Relationship Id="rId1" Type="http://schemas.openxmlformats.org/officeDocument/2006/relationships/tags" Target="../tags/tag80.xml"/><Relationship Id="rId6" Type="http://schemas.openxmlformats.org/officeDocument/2006/relationships/tags" Target="../tags/tag85.xml"/><Relationship Id="rId11" Type="http://schemas.openxmlformats.org/officeDocument/2006/relationships/tags" Target="../tags/tag90.xml"/><Relationship Id="rId24" Type="http://schemas.openxmlformats.org/officeDocument/2006/relationships/tags" Target="../tags/tag103.xml"/><Relationship Id="rId32" Type="http://schemas.openxmlformats.org/officeDocument/2006/relationships/tags" Target="../tags/tag111.xml"/><Relationship Id="rId37" Type="http://schemas.openxmlformats.org/officeDocument/2006/relationships/tags" Target="../tags/tag116.xml"/><Relationship Id="rId40" Type="http://schemas.openxmlformats.org/officeDocument/2006/relationships/slideLayout" Target="../slideLayouts/slideLayout2.xml"/><Relationship Id="rId5" Type="http://schemas.openxmlformats.org/officeDocument/2006/relationships/tags" Target="../tags/tag84.xml"/><Relationship Id="rId15" Type="http://schemas.openxmlformats.org/officeDocument/2006/relationships/tags" Target="../tags/tag94.xml"/><Relationship Id="rId23" Type="http://schemas.openxmlformats.org/officeDocument/2006/relationships/tags" Target="../tags/tag102.xml"/><Relationship Id="rId28" Type="http://schemas.openxmlformats.org/officeDocument/2006/relationships/tags" Target="../tags/tag107.xml"/><Relationship Id="rId36" Type="http://schemas.openxmlformats.org/officeDocument/2006/relationships/tags" Target="../tags/tag115.xml"/><Relationship Id="rId10" Type="http://schemas.openxmlformats.org/officeDocument/2006/relationships/tags" Target="../tags/tag89.xml"/><Relationship Id="rId19" Type="http://schemas.openxmlformats.org/officeDocument/2006/relationships/tags" Target="../tags/tag98.xml"/><Relationship Id="rId31" Type="http://schemas.openxmlformats.org/officeDocument/2006/relationships/tags" Target="../tags/tag110.xml"/><Relationship Id="rId4" Type="http://schemas.openxmlformats.org/officeDocument/2006/relationships/tags" Target="../tags/tag83.xml"/><Relationship Id="rId9" Type="http://schemas.openxmlformats.org/officeDocument/2006/relationships/tags" Target="../tags/tag88.xml"/><Relationship Id="rId14" Type="http://schemas.openxmlformats.org/officeDocument/2006/relationships/tags" Target="../tags/tag93.xml"/><Relationship Id="rId22" Type="http://schemas.openxmlformats.org/officeDocument/2006/relationships/tags" Target="../tags/tag101.xml"/><Relationship Id="rId27" Type="http://schemas.openxmlformats.org/officeDocument/2006/relationships/tags" Target="../tags/tag106.xml"/><Relationship Id="rId30" Type="http://schemas.openxmlformats.org/officeDocument/2006/relationships/tags" Target="../tags/tag109.xml"/><Relationship Id="rId35" Type="http://schemas.openxmlformats.org/officeDocument/2006/relationships/tags" Target="../tags/tag114.xml"/><Relationship Id="rId8" Type="http://schemas.openxmlformats.org/officeDocument/2006/relationships/tags" Target="../tags/tag87.xml"/><Relationship Id="rId3" Type="http://schemas.openxmlformats.org/officeDocument/2006/relationships/tags" Target="../tags/tag8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tags" Target="../tags/tag126.xml"/><Relationship Id="rId13" Type="http://schemas.openxmlformats.org/officeDocument/2006/relationships/tags" Target="../tags/tag131.xml"/><Relationship Id="rId3" Type="http://schemas.openxmlformats.org/officeDocument/2006/relationships/tags" Target="../tags/tag121.xml"/><Relationship Id="rId7" Type="http://schemas.openxmlformats.org/officeDocument/2006/relationships/tags" Target="../tags/tag125.xml"/><Relationship Id="rId12" Type="http://schemas.openxmlformats.org/officeDocument/2006/relationships/tags" Target="../tags/tag130.xml"/><Relationship Id="rId17" Type="http://schemas.openxmlformats.org/officeDocument/2006/relationships/slideLayout" Target="../slideLayouts/slideLayout2.xml"/><Relationship Id="rId2" Type="http://schemas.openxmlformats.org/officeDocument/2006/relationships/tags" Target="../tags/tag120.xml"/><Relationship Id="rId16" Type="http://schemas.openxmlformats.org/officeDocument/2006/relationships/tags" Target="../tags/tag134.xml"/><Relationship Id="rId1" Type="http://schemas.openxmlformats.org/officeDocument/2006/relationships/tags" Target="../tags/tag119.xml"/><Relationship Id="rId6" Type="http://schemas.openxmlformats.org/officeDocument/2006/relationships/tags" Target="../tags/tag124.xml"/><Relationship Id="rId11" Type="http://schemas.openxmlformats.org/officeDocument/2006/relationships/tags" Target="../tags/tag129.xml"/><Relationship Id="rId5" Type="http://schemas.openxmlformats.org/officeDocument/2006/relationships/tags" Target="../tags/tag123.xml"/><Relationship Id="rId15" Type="http://schemas.openxmlformats.org/officeDocument/2006/relationships/tags" Target="../tags/tag133.xml"/><Relationship Id="rId10" Type="http://schemas.openxmlformats.org/officeDocument/2006/relationships/tags" Target="../tags/tag128.xml"/><Relationship Id="rId4" Type="http://schemas.openxmlformats.org/officeDocument/2006/relationships/tags" Target="../tags/tag122.xml"/><Relationship Id="rId9" Type="http://schemas.openxmlformats.org/officeDocument/2006/relationships/tags" Target="../tags/tag127.xml"/><Relationship Id="rId14" Type="http://schemas.openxmlformats.org/officeDocument/2006/relationships/tags" Target="../tags/tag13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Triangles and Quadrilaterals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Grade 12 Essential Math</a:t>
            </a:r>
          </a:p>
          <a:p>
            <a:r>
              <a:rPr lang="en-CA" dirty="0" smtClean="0"/>
              <a:t>Geometry and Trigonometry Unit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45399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Triangles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Triangles can be classified by their sides:</a:t>
            </a:r>
          </a:p>
          <a:p>
            <a:r>
              <a:rPr lang="en-CA" dirty="0" smtClean="0"/>
              <a:t>Equilateral</a:t>
            </a:r>
          </a:p>
          <a:p>
            <a:pPr lvl="1"/>
            <a:r>
              <a:rPr lang="en-CA" dirty="0" smtClean="0"/>
              <a:t>All 3 sides are </a:t>
            </a:r>
            <a:r>
              <a:rPr lang="en-CA" dirty="0" smtClean="0"/>
              <a:t>the </a:t>
            </a:r>
            <a:r>
              <a:rPr lang="en-CA" dirty="0" smtClean="0"/>
              <a:t>same </a:t>
            </a:r>
            <a:r>
              <a:rPr lang="en-CA" dirty="0" smtClean="0"/>
              <a:t>length</a:t>
            </a:r>
          </a:p>
          <a:p>
            <a:pPr marL="365760" lvl="1" indent="0">
              <a:buNone/>
            </a:pPr>
            <a:r>
              <a:rPr lang="en-CA" dirty="0" smtClean="0"/>
              <a:t>(congruent)</a:t>
            </a:r>
            <a:endParaRPr lang="en-CA" dirty="0" smtClean="0"/>
          </a:p>
          <a:p>
            <a:r>
              <a:rPr lang="en-CA" dirty="0" smtClean="0"/>
              <a:t>Isosceles</a:t>
            </a:r>
          </a:p>
          <a:p>
            <a:pPr lvl="1"/>
            <a:r>
              <a:rPr lang="en-CA" dirty="0" smtClean="0"/>
              <a:t>Two sides are </a:t>
            </a:r>
            <a:r>
              <a:rPr lang="en-CA" dirty="0" smtClean="0"/>
              <a:t>the same length</a:t>
            </a:r>
            <a:endParaRPr lang="en-CA" dirty="0" smtClean="0"/>
          </a:p>
          <a:p>
            <a:r>
              <a:rPr lang="en-CA" dirty="0" smtClean="0"/>
              <a:t>Scalene</a:t>
            </a:r>
          </a:p>
          <a:p>
            <a:pPr lvl="1"/>
            <a:r>
              <a:rPr lang="en-CA" dirty="0" smtClean="0"/>
              <a:t>All sides are different lengths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2043091"/>
              </p:ext>
            </p:extLst>
          </p:nvPr>
        </p:nvGraphicFramePr>
        <p:xfrm>
          <a:off x="5715000" y="2362200"/>
          <a:ext cx="1546225" cy="1566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2" name="FX Draw 4" r:id="rId11" imgW="1546560" imgH="1566720" progId="FXDraw3.Document">
                  <p:embed/>
                </p:oleObj>
              </mc:Choice>
              <mc:Fallback>
                <p:oleObj name="FX Draw 4" r:id="rId11" imgW="1546560" imgH="156672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715000" y="2362200"/>
                        <a:ext cx="1546225" cy="1566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6274159"/>
              </p:ext>
            </p:extLst>
          </p:nvPr>
        </p:nvGraphicFramePr>
        <p:xfrm>
          <a:off x="7315200" y="2743200"/>
          <a:ext cx="968375" cy="2160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3" name="FX Draw 4" r:id="rId13" imgW="967680" imgH="2160000" progId="FXDraw3.Document">
                  <p:embed/>
                </p:oleObj>
              </mc:Choice>
              <mc:Fallback>
                <p:oleObj name="FX Draw 4" r:id="rId13" imgW="967680" imgH="216000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7315200" y="2743200"/>
                        <a:ext cx="968375" cy="2160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52963408"/>
              </p:ext>
            </p:extLst>
          </p:nvPr>
        </p:nvGraphicFramePr>
        <p:xfrm>
          <a:off x="5688013" y="4878388"/>
          <a:ext cx="1976437" cy="1125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4" name="FX Draw 4" r:id="rId15" imgW="1975680" imgH="1126080" progId="FXDraw3.Document">
                  <p:embed/>
                </p:oleObj>
              </mc:Choice>
              <mc:Fallback>
                <p:oleObj name="FX Draw 4" r:id="rId15" imgW="1975680" imgH="112608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5688013" y="4878388"/>
                        <a:ext cx="1976437" cy="1125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9" name="SMARTInkShape-Group1"/>
          <p:cNvGrpSpPr/>
          <p:nvPr/>
        </p:nvGrpSpPr>
        <p:grpSpPr>
          <a:xfrm>
            <a:off x="6381750" y="2976563"/>
            <a:ext cx="373063" cy="746125"/>
            <a:chOff x="6381750" y="2976563"/>
            <a:chExt cx="373063" cy="746125"/>
          </a:xfrm>
        </p:grpSpPr>
        <p:sp>
          <p:nvSpPr>
            <p:cNvPr id="7" name="SMARTInkShape-1"/>
            <p:cNvSpPr/>
            <p:nvPr>
              <p:custDataLst>
                <p:tags r:id="rId8"/>
              </p:custDataLst>
            </p:nvPr>
          </p:nvSpPr>
          <p:spPr>
            <a:xfrm>
              <a:off x="6381750" y="3524250"/>
              <a:ext cx="79376" cy="198438"/>
            </a:xfrm>
            <a:custGeom>
              <a:avLst/>
              <a:gdLst/>
              <a:ahLst/>
              <a:cxnLst/>
              <a:rect l="0" t="0" r="0" b="0"/>
              <a:pathLst>
                <a:path w="79376" h="198438">
                  <a:moveTo>
                    <a:pt x="0" y="0"/>
                  </a:moveTo>
                  <a:lnTo>
                    <a:pt x="0" y="0"/>
                  </a:lnTo>
                  <a:lnTo>
                    <a:pt x="0" y="6834"/>
                  </a:lnTo>
                  <a:lnTo>
                    <a:pt x="882" y="7201"/>
                  </a:lnTo>
                  <a:lnTo>
                    <a:pt x="6834" y="7840"/>
                  </a:lnTo>
                  <a:lnTo>
                    <a:pt x="7447" y="10246"/>
                  </a:lnTo>
                  <a:lnTo>
                    <a:pt x="7610" y="12122"/>
                  </a:lnTo>
                  <a:lnTo>
                    <a:pt x="8601" y="13373"/>
                  </a:lnTo>
                  <a:lnTo>
                    <a:pt x="12055" y="14763"/>
                  </a:lnTo>
                  <a:lnTo>
                    <a:pt x="13328" y="16016"/>
                  </a:lnTo>
                  <a:lnTo>
                    <a:pt x="15775" y="23456"/>
                  </a:lnTo>
                  <a:lnTo>
                    <a:pt x="15874" y="38484"/>
                  </a:lnTo>
                  <a:lnTo>
                    <a:pt x="22709" y="46416"/>
                  </a:lnTo>
                  <a:lnTo>
                    <a:pt x="23485" y="51481"/>
                  </a:lnTo>
                  <a:lnTo>
                    <a:pt x="23715" y="58567"/>
                  </a:lnTo>
                  <a:lnTo>
                    <a:pt x="24630" y="60211"/>
                  </a:lnTo>
                  <a:lnTo>
                    <a:pt x="26121" y="61307"/>
                  </a:lnTo>
                  <a:lnTo>
                    <a:pt x="27998" y="62038"/>
                  </a:lnTo>
                  <a:lnTo>
                    <a:pt x="29248" y="63407"/>
                  </a:lnTo>
                  <a:lnTo>
                    <a:pt x="32412" y="71498"/>
                  </a:lnTo>
                  <a:lnTo>
                    <a:pt x="42768" y="86591"/>
                  </a:lnTo>
                  <a:lnTo>
                    <a:pt x="46186" y="96898"/>
                  </a:lnTo>
                  <a:lnTo>
                    <a:pt x="49788" y="119628"/>
                  </a:lnTo>
                  <a:lnTo>
                    <a:pt x="57407" y="142228"/>
                  </a:lnTo>
                  <a:lnTo>
                    <a:pt x="59438" y="145089"/>
                  </a:lnTo>
                  <a:lnTo>
                    <a:pt x="70631" y="179691"/>
                  </a:lnTo>
                  <a:lnTo>
                    <a:pt x="71079" y="185108"/>
                  </a:lnTo>
                  <a:lnTo>
                    <a:pt x="72080" y="186905"/>
                  </a:lnTo>
                  <a:lnTo>
                    <a:pt x="73630" y="188104"/>
                  </a:lnTo>
                  <a:lnTo>
                    <a:pt x="75545" y="188902"/>
                  </a:lnTo>
                  <a:lnTo>
                    <a:pt x="76822" y="190317"/>
                  </a:lnTo>
                  <a:lnTo>
                    <a:pt x="79375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2"/>
            <p:cNvSpPr/>
            <p:nvPr>
              <p:custDataLst>
                <p:tags r:id="rId9"/>
              </p:custDataLst>
            </p:nvPr>
          </p:nvSpPr>
          <p:spPr>
            <a:xfrm>
              <a:off x="6572250" y="2976563"/>
              <a:ext cx="182563" cy="198438"/>
            </a:xfrm>
            <a:custGeom>
              <a:avLst/>
              <a:gdLst/>
              <a:ahLst/>
              <a:cxnLst/>
              <a:rect l="0" t="0" r="0" b="0"/>
              <a:pathLst>
                <a:path w="182563" h="198438">
                  <a:moveTo>
                    <a:pt x="182562" y="0"/>
                  </a:moveTo>
                  <a:lnTo>
                    <a:pt x="182562" y="0"/>
                  </a:lnTo>
                  <a:lnTo>
                    <a:pt x="170738" y="11824"/>
                  </a:lnTo>
                  <a:lnTo>
                    <a:pt x="168487" y="16426"/>
                  </a:lnTo>
                  <a:lnTo>
                    <a:pt x="167887" y="18888"/>
                  </a:lnTo>
                  <a:lnTo>
                    <a:pt x="162829" y="26567"/>
                  </a:lnTo>
                  <a:lnTo>
                    <a:pt x="132283" y="65043"/>
                  </a:lnTo>
                  <a:lnTo>
                    <a:pt x="103188" y="103029"/>
                  </a:lnTo>
                  <a:lnTo>
                    <a:pt x="77448" y="129803"/>
                  </a:lnTo>
                  <a:lnTo>
                    <a:pt x="71455" y="139491"/>
                  </a:lnTo>
                  <a:lnTo>
                    <a:pt x="61054" y="147948"/>
                  </a:lnTo>
                  <a:lnTo>
                    <a:pt x="55426" y="156039"/>
                  </a:lnTo>
                  <a:lnTo>
                    <a:pt x="17465" y="188931"/>
                  </a:lnTo>
                  <a:lnTo>
                    <a:pt x="14229" y="189802"/>
                  </a:lnTo>
                  <a:lnTo>
                    <a:pt x="12133" y="190035"/>
                  </a:lnTo>
                  <a:lnTo>
                    <a:pt x="10734" y="191072"/>
                  </a:lnTo>
                  <a:lnTo>
                    <a:pt x="9180" y="194575"/>
                  </a:lnTo>
                  <a:lnTo>
                    <a:pt x="7883" y="195863"/>
                  </a:lnTo>
                  <a:lnTo>
                    <a:pt x="0" y="19843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MARTInkShape-3"/>
          <p:cNvSpPr/>
          <p:nvPr>
            <p:custDataLst>
              <p:tags r:id="rId2"/>
            </p:custDataLst>
          </p:nvPr>
        </p:nvSpPr>
        <p:spPr>
          <a:xfrm>
            <a:off x="5882791" y="3119438"/>
            <a:ext cx="244960" cy="71438"/>
          </a:xfrm>
          <a:custGeom>
            <a:avLst/>
            <a:gdLst/>
            <a:ahLst/>
            <a:cxnLst/>
            <a:rect l="0" t="0" r="0" b="0"/>
            <a:pathLst>
              <a:path w="244960" h="71438">
                <a:moveTo>
                  <a:pt x="6834" y="0"/>
                </a:moveTo>
                <a:lnTo>
                  <a:pt x="6834" y="0"/>
                </a:lnTo>
                <a:lnTo>
                  <a:pt x="0" y="0"/>
                </a:lnTo>
                <a:lnTo>
                  <a:pt x="14963" y="0"/>
                </a:lnTo>
                <a:lnTo>
                  <a:pt x="21618" y="2351"/>
                </a:lnTo>
                <a:lnTo>
                  <a:pt x="24627" y="4213"/>
                </a:lnTo>
                <a:lnTo>
                  <a:pt x="62575" y="16426"/>
                </a:lnTo>
                <a:lnTo>
                  <a:pt x="98092" y="29446"/>
                </a:lnTo>
                <a:lnTo>
                  <a:pt x="134877" y="40182"/>
                </a:lnTo>
                <a:lnTo>
                  <a:pt x="168985" y="49323"/>
                </a:lnTo>
                <a:lnTo>
                  <a:pt x="203955" y="61077"/>
                </a:lnTo>
                <a:lnTo>
                  <a:pt x="219841" y="69129"/>
                </a:lnTo>
                <a:lnTo>
                  <a:pt x="244959" y="714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Shape-4"/>
          <p:cNvSpPr/>
          <p:nvPr>
            <p:custDataLst>
              <p:tags r:id="rId3"/>
            </p:custDataLst>
          </p:nvPr>
        </p:nvSpPr>
        <p:spPr>
          <a:xfrm>
            <a:off x="7516812" y="4032250"/>
            <a:ext cx="150813" cy="7611"/>
          </a:xfrm>
          <a:custGeom>
            <a:avLst/>
            <a:gdLst/>
            <a:ahLst/>
            <a:cxnLst/>
            <a:rect l="0" t="0" r="0" b="0"/>
            <a:pathLst>
              <a:path w="150813" h="7611">
                <a:moveTo>
                  <a:pt x="150812" y="0"/>
                </a:moveTo>
                <a:lnTo>
                  <a:pt x="150812" y="0"/>
                </a:lnTo>
                <a:lnTo>
                  <a:pt x="112170" y="0"/>
                </a:lnTo>
                <a:lnTo>
                  <a:pt x="77667" y="6834"/>
                </a:lnTo>
                <a:lnTo>
                  <a:pt x="63484" y="7610"/>
                </a:lnTo>
                <a:lnTo>
                  <a:pt x="26061" y="477"/>
                </a:lnTo>
                <a:lnTo>
                  <a:pt x="0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SMARTInkShape-5"/>
          <p:cNvSpPr/>
          <p:nvPr>
            <p:custDataLst>
              <p:tags r:id="rId4"/>
            </p:custDataLst>
          </p:nvPr>
        </p:nvSpPr>
        <p:spPr>
          <a:xfrm>
            <a:off x="7913688" y="3881437"/>
            <a:ext cx="134937" cy="55564"/>
          </a:xfrm>
          <a:custGeom>
            <a:avLst/>
            <a:gdLst/>
            <a:ahLst/>
            <a:cxnLst/>
            <a:rect l="0" t="0" r="0" b="0"/>
            <a:pathLst>
              <a:path w="134937" h="55564">
                <a:moveTo>
                  <a:pt x="134936" y="0"/>
                </a:moveTo>
                <a:lnTo>
                  <a:pt x="134936" y="0"/>
                </a:lnTo>
                <a:lnTo>
                  <a:pt x="128103" y="0"/>
                </a:lnTo>
                <a:lnTo>
                  <a:pt x="114543" y="7219"/>
                </a:lnTo>
                <a:lnTo>
                  <a:pt x="97232" y="20012"/>
                </a:lnTo>
                <a:lnTo>
                  <a:pt x="75944" y="30532"/>
                </a:lnTo>
                <a:lnTo>
                  <a:pt x="60621" y="41777"/>
                </a:lnTo>
                <a:lnTo>
                  <a:pt x="22724" y="54231"/>
                </a:lnTo>
                <a:lnTo>
                  <a:pt x="0" y="55563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MARTInkShape-6"/>
          <p:cNvSpPr/>
          <p:nvPr>
            <p:custDataLst>
              <p:tags r:id="rId5"/>
            </p:custDataLst>
          </p:nvPr>
        </p:nvSpPr>
        <p:spPr>
          <a:xfrm>
            <a:off x="7469190" y="4103687"/>
            <a:ext cx="206374" cy="23814"/>
          </a:xfrm>
          <a:custGeom>
            <a:avLst/>
            <a:gdLst/>
            <a:ahLst/>
            <a:cxnLst/>
            <a:rect l="0" t="0" r="0" b="0"/>
            <a:pathLst>
              <a:path w="206374" h="23814">
                <a:moveTo>
                  <a:pt x="7934" y="23813"/>
                </a:moveTo>
                <a:lnTo>
                  <a:pt x="7934" y="23813"/>
                </a:lnTo>
                <a:lnTo>
                  <a:pt x="0" y="23813"/>
                </a:lnTo>
                <a:lnTo>
                  <a:pt x="35465" y="23813"/>
                </a:lnTo>
                <a:lnTo>
                  <a:pt x="72574" y="22931"/>
                </a:lnTo>
                <a:lnTo>
                  <a:pt x="111272" y="16979"/>
                </a:lnTo>
                <a:lnTo>
                  <a:pt x="150829" y="9738"/>
                </a:lnTo>
                <a:lnTo>
                  <a:pt x="172276" y="6119"/>
                </a:lnTo>
                <a:lnTo>
                  <a:pt x="206373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SMARTInkShape-Group6"/>
          <p:cNvGrpSpPr/>
          <p:nvPr/>
        </p:nvGrpSpPr>
        <p:grpSpPr>
          <a:xfrm>
            <a:off x="7897909" y="3889733"/>
            <a:ext cx="214216" cy="142518"/>
            <a:chOff x="7897909" y="3889733"/>
            <a:chExt cx="214216" cy="142518"/>
          </a:xfrm>
        </p:grpSpPr>
        <p:sp>
          <p:nvSpPr>
            <p:cNvPr id="14" name="SMARTInkShape-7"/>
            <p:cNvSpPr/>
            <p:nvPr>
              <p:custDataLst>
                <p:tags r:id="rId6"/>
              </p:custDataLst>
            </p:nvPr>
          </p:nvSpPr>
          <p:spPr>
            <a:xfrm>
              <a:off x="7897909" y="3960812"/>
              <a:ext cx="214216" cy="71439"/>
            </a:xfrm>
            <a:custGeom>
              <a:avLst/>
              <a:gdLst/>
              <a:ahLst/>
              <a:cxnLst/>
              <a:rect l="0" t="0" r="0" b="0"/>
              <a:pathLst>
                <a:path w="214216" h="71439">
                  <a:moveTo>
                    <a:pt x="7840" y="71438"/>
                  </a:moveTo>
                  <a:lnTo>
                    <a:pt x="7840" y="71438"/>
                  </a:lnTo>
                  <a:lnTo>
                    <a:pt x="0" y="71438"/>
                  </a:lnTo>
                  <a:lnTo>
                    <a:pt x="14834" y="65156"/>
                  </a:lnTo>
                  <a:lnTo>
                    <a:pt x="46487" y="55011"/>
                  </a:lnTo>
                  <a:lnTo>
                    <a:pt x="85470" y="39639"/>
                  </a:lnTo>
                  <a:lnTo>
                    <a:pt x="102573" y="34088"/>
                  </a:lnTo>
                  <a:lnTo>
                    <a:pt x="134936" y="25721"/>
                  </a:lnTo>
                  <a:lnTo>
                    <a:pt x="174467" y="11401"/>
                  </a:lnTo>
                  <a:lnTo>
                    <a:pt x="214215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8"/>
            <p:cNvSpPr/>
            <p:nvPr>
              <p:custDataLst>
                <p:tags r:id="rId7"/>
              </p:custDataLst>
            </p:nvPr>
          </p:nvSpPr>
          <p:spPr>
            <a:xfrm>
              <a:off x="7898492" y="3889733"/>
              <a:ext cx="179917" cy="39291"/>
            </a:xfrm>
            <a:custGeom>
              <a:avLst/>
              <a:gdLst/>
              <a:ahLst/>
              <a:cxnLst/>
              <a:rect l="0" t="0" r="0" b="0"/>
              <a:pathLst>
                <a:path w="179917" h="39291">
                  <a:moveTo>
                    <a:pt x="70757" y="31392"/>
                  </a:moveTo>
                  <a:lnTo>
                    <a:pt x="70757" y="31392"/>
                  </a:lnTo>
                  <a:lnTo>
                    <a:pt x="74971" y="31392"/>
                  </a:lnTo>
                  <a:lnTo>
                    <a:pt x="113065" y="15310"/>
                  </a:lnTo>
                  <a:lnTo>
                    <a:pt x="149666" y="5906"/>
                  </a:lnTo>
                  <a:lnTo>
                    <a:pt x="171885" y="9"/>
                  </a:lnTo>
                  <a:lnTo>
                    <a:pt x="171690" y="769"/>
                  </a:lnTo>
                  <a:lnTo>
                    <a:pt x="169121" y="3964"/>
                  </a:lnTo>
                  <a:lnTo>
                    <a:pt x="165040" y="5973"/>
                  </a:lnTo>
                  <a:lnTo>
                    <a:pt x="132779" y="13721"/>
                  </a:lnTo>
                  <a:lnTo>
                    <a:pt x="93494" y="21617"/>
                  </a:lnTo>
                  <a:lnTo>
                    <a:pt x="54148" y="31552"/>
                  </a:lnTo>
                  <a:lnTo>
                    <a:pt x="15425" y="38305"/>
                  </a:lnTo>
                  <a:lnTo>
                    <a:pt x="0" y="39290"/>
                  </a:lnTo>
                  <a:lnTo>
                    <a:pt x="25313" y="36972"/>
                  </a:lnTo>
                  <a:lnTo>
                    <a:pt x="62225" y="26672"/>
                  </a:lnTo>
                  <a:lnTo>
                    <a:pt x="95712" y="19664"/>
                  </a:lnTo>
                  <a:lnTo>
                    <a:pt x="128125" y="13711"/>
                  </a:lnTo>
                  <a:lnTo>
                    <a:pt x="164107" y="3725"/>
                  </a:lnTo>
                  <a:lnTo>
                    <a:pt x="179916" y="0"/>
                  </a:lnTo>
                  <a:lnTo>
                    <a:pt x="158072" y="5972"/>
                  </a:lnTo>
                  <a:lnTo>
                    <a:pt x="118408" y="14319"/>
                  </a:lnTo>
                  <a:lnTo>
                    <a:pt x="85590" y="27924"/>
                  </a:lnTo>
                  <a:lnTo>
                    <a:pt x="72059" y="30733"/>
                  </a:lnTo>
                  <a:lnTo>
                    <a:pt x="57319" y="38023"/>
                  </a:lnTo>
                  <a:lnTo>
                    <a:pt x="57389" y="38459"/>
                  </a:lnTo>
                  <a:lnTo>
                    <a:pt x="59818" y="38942"/>
                  </a:lnTo>
                  <a:lnTo>
                    <a:pt x="66144" y="39215"/>
                  </a:lnTo>
                  <a:lnTo>
                    <a:pt x="126320" y="23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554476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966" y="173361"/>
            <a:ext cx="8229600" cy="1143000"/>
          </a:xfrm>
        </p:spPr>
        <p:txBody>
          <a:bodyPr/>
          <a:lstStyle/>
          <a:p>
            <a:r>
              <a:rPr lang="en-CA" dirty="0" smtClean="0"/>
              <a:t>Types of Triangles</a:t>
            </a:r>
            <a:endParaRPr lang="en-CA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2785703"/>
              </p:ext>
            </p:extLst>
          </p:nvPr>
        </p:nvGraphicFramePr>
        <p:xfrm>
          <a:off x="5489575" y="2362200"/>
          <a:ext cx="1223963" cy="158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6" name="FX Draw 4" r:id="rId3" imgW="1224000" imgH="1581120" progId="FXDraw3.Document">
                  <p:embed/>
                </p:oleObj>
              </mc:Choice>
              <mc:Fallback>
                <p:oleObj name="FX Draw 4" r:id="rId3" imgW="1224000" imgH="158112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489575" y="2362200"/>
                        <a:ext cx="1223963" cy="1581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0894354"/>
              </p:ext>
            </p:extLst>
          </p:nvPr>
        </p:nvGraphicFramePr>
        <p:xfrm>
          <a:off x="6781800" y="3581400"/>
          <a:ext cx="1789113" cy="118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7" name="FX Draw 4" r:id="rId5" imgW="1788480" imgH="1189440" progId="FXDraw3.Document">
                  <p:embed/>
                </p:oleObj>
              </mc:Choice>
              <mc:Fallback>
                <p:oleObj name="FX Draw 4" r:id="rId5" imgW="1788480" imgH="118944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781800" y="3581400"/>
                        <a:ext cx="1789113" cy="1189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3229008"/>
              </p:ext>
            </p:extLst>
          </p:nvPr>
        </p:nvGraphicFramePr>
        <p:xfrm>
          <a:off x="5943600" y="5029200"/>
          <a:ext cx="2695575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" name="FX Draw 4" r:id="rId7" imgW="2695680" imgH="1388160" progId="FXDraw3.Document">
                  <p:embed/>
                </p:oleObj>
              </mc:Choice>
              <mc:Fallback>
                <p:oleObj name="FX Draw 4" r:id="rId7" imgW="2695680" imgH="1388160" progId="FXDraw3.Document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943600" y="5029200"/>
                        <a:ext cx="2695575" cy="13874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6760" y="1245476"/>
                <a:ext cx="8220040" cy="5273658"/>
              </a:xfrm>
            </p:spPr>
            <p:txBody>
              <a:bodyPr/>
              <a:lstStyle/>
              <a:p>
                <a:r>
                  <a:rPr lang="en-CA" dirty="0" smtClean="0"/>
                  <a:t>The sum of all interior angles is 180°</a:t>
                </a:r>
              </a:p>
              <a:p>
                <a:r>
                  <a:rPr lang="en-CA" dirty="0" smtClean="0"/>
                  <a:t>Triangles can also be classified by their angles:</a:t>
                </a:r>
              </a:p>
              <a:p>
                <a:r>
                  <a:rPr lang="en-CA" dirty="0" smtClean="0"/>
                  <a:t>Acute</a:t>
                </a:r>
              </a:p>
              <a:p>
                <a:pPr lvl="1"/>
                <a:r>
                  <a:rPr lang="en-CA" dirty="0" smtClean="0"/>
                  <a:t>All angles are less than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𝟗𝟎</m:t>
                    </m:r>
                    <m:r>
                      <a:rPr lang="en-US" b="1" i="1" smtClean="0">
                        <a:latin typeface="Cambria Math"/>
                      </a:rPr>
                      <m:t>°</m:t>
                    </m:r>
                  </m:oMath>
                </a14:m>
                <a:endParaRPr lang="en-CA" b="1" dirty="0" smtClean="0"/>
              </a:p>
              <a:p>
                <a:r>
                  <a:rPr lang="en-CA" dirty="0" smtClean="0"/>
                  <a:t>Right</a:t>
                </a:r>
              </a:p>
              <a:p>
                <a:pPr lvl="1"/>
                <a:r>
                  <a:rPr lang="en-CA" dirty="0" smtClean="0"/>
                  <a:t>The largest angle is exactly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𝟗𝟎</m:t>
                    </m:r>
                    <m:r>
                      <a:rPr lang="en-US" b="1" i="1" smtClean="0">
                        <a:latin typeface="Cambria Math"/>
                      </a:rPr>
                      <m:t>°</m:t>
                    </m:r>
                  </m:oMath>
                </a14:m>
                <a:endParaRPr lang="en-CA" b="1" dirty="0" smtClean="0"/>
              </a:p>
              <a:p>
                <a:r>
                  <a:rPr lang="en-CA" dirty="0" smtClean="0"/>
                  <a:t>Obtuse</a:t>
                </a:r>
              </a:p>
              <a:p>
                <a:pPr lvl="1"/>
                <a:r>
                  <a:rPr lang="en-CA" dirty="0" smtClean="0"/>
                  <a:t>The largest angle is more than </a:t>
                </a:r>
                <a14:m>
                  <m:oMath xmlns:m="http://schemas.openxmlformats.org/officeDocument/2006/math">
                    <m:r>
                      <a:rPr lang="en-US" b="1" i="1" smtClean="0">
                        <a:latin typeface="Cambria Math"/>
                      </a:rPr>
                      <m:t>𝟗𝟎</m:t>
                    </m:r>
                    <m:r>
                      <a:rPr lang="en-US" b="1" i="1" smtClean="0">
                        <a:latin typeface="Cambria Math"/>
                      </a:rPr>
                      <m:t>°</m:t>
                    </m:r>
                  </m:oMath>
                </a14:m>
                <a:endParaRPr lang="en-CA" b="1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6760" y="1245476"/>
                <a:ext cx="8220040" cy="5273658"/>
              </a:xfrm>
              <a:blipFill rotWithShape="1">
                <a:blip r:embed="rId9"/>
                <a:stretch>
                  <a:fillRect t="-1156"/>
                </a:stretch>
              </a:blipFill>
            </p:spPr>
            <p:txBody>
              <a:bodyPr/>
              <a:lstStyle/>
              <a:p>
                <a:r>
                  <a:rPr lang="en-C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5352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Quadrilaterals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 quadrilateral is any shape with 4 sides.</a:t>
            </a:r>
          </a:p>
          <a:p>
            <a:r>
              <a:rPr lang="en-CA" dirty="0" smtClean="0"/>
              <a:t>The sum of all angles is 360°</a:t>
            </a:r>
          </a:p>
          <a:p>
            <a:r>
              <a:rPr lang="en-CA" dirty="0" smtClean="0"/>
              <a:t>You already know some:</a:t>
            </a:r>
          </a:p>
          <a:p>
            <a:pPr lvl="1"/>
            <a:r>
              <a:rPr lang="en-CA" dirty="0" smtClean="0"/>
              <a:t>Square</a:t>
            </a:r>
          </a:p>
          <a:p>
            <a:pPr lvl="1"/>
            <a:r>
              <a:rPr lang="en-CA" dirty="0" smtClean="0"/>
              <a:t>Rectangle</a:t>
            </a:r>
          </a:p>
          <a:p>
            <a:r>
              <a:rPr lang="en-CA" dirty="0" smtClean="0"/>
              <a:t>There are many different types of quadrilaterals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0681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Types of Quadrilaterals</a:t>
            </a:r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>
            <a:off x="3048000" y="1828800"/>
            <a:ext cx="2514600" cy="609600"/>
          </a:xfrm>
          <a:prstGeom prst="parallelogram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Quadrilateral</a:t>
            </a:r>
          </a:p>
          <a:p>
            <a:pPr algn="ctr"/>
            <a:r>
              <a:rPr lang="en-CA" dirty="0" smtClean="0"/>
              <a:t>(4 sides)</a:t>
            </a:r>
            <a:endParaRPr lang="en-CA" dirty="0"/>
          </a:p>
        </p:txBody>
      </p:sp>
      <p:sp>
        <p:nvSpPr>
          <p:cNvPr id="5" name="Parallelogram 4"/>
          <p:cNvSpPr/>
          <p:nvPr/>
        </p:nvSpPr>
        <p:spPr>
          <a:xfrm>
            <a:off x="304801" y="2612344"/>
            <a:ext cx="3702878" cy="969056"/>
          </a:xfrm>
          <a:prstGeom prst="parallelogram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Parallelogram</a:t>
            </a:r>
          </a:p>
          <a:p>
            <a:pPr algn="ctr"/>
            <a:r>
              <a:rPr lang="en-CA" sz="1600" dirty="0" smtClean="0"/>
              <a:t>(2 pairs of parallel sides</a:t>
            </a:r>
            <a:r>
              <a:rPr lang="en-CA" sz="1600" dirty="0" smtClean="0"/>
              <a:t>)</a:t>
            </a:r>
          </a:p>
          <a:p>
            <a:pPr algn="ctr"/>
            <a:r>
              <a:rPr lang="en-CA" sz="1600" dirty="0" smtClean="0"/>
              <a:t>Opposite angles are equal</a:t>
            </a:r>
            <a:endParaRPr lang="en-CA" sz="1600" dirty="0"/>
          </a:p>
        </p:txBody>
      </p:sp>
      <p:sp>
        <p:nvSpPr>
          <p:cNvPr id="6" name="Parallelogram 5"/>
          <p:cNvSpPr/>
          <p:nvPr/>
        </p:nvSpPr>
        <p:spPr>
          <a:xfrm>
            <a:off x="2483362" y="3933684"/>
            <a:ext cx="1457036" cy="1095516"/>
          </a:xfrm>
          <a:prstGeom prst="parallelogram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sz="1400" b="1" dirty="0" smtClean="0"/>
              <a:t>Rhombus</a:t>
            </a:r>
          </a:p>
          <a:p>
            <a:pPr algn="ctr"/>
            <a:r>
              <a:rPr lang="en-CA" sz="1400" dirty="0" smtClean="0"/>
              <a:t>(all sides same length)</a:t>
            </a:r>
            <a:endParaRPr lang="en-CA" sz="1400" dirty="0"/>
          </a:p>
        </p:txBody>
      </p:sp>
      <p:sp>
        <p:nvSpPr>
          <p:cNvPr id="7" name="Rectangle 6"/>
          <p:cNvSpPr/>
          <p:nvPr/>
        </p:nvSpPr>
        <p:spPr>
          <a:xfrm>
            <a:off x="562155" y="3903103"/>
            <a:ext cx="1600200" cy="914400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Rectangle</a:t>
            </a:r>
          </a:p>
          <a:p>
            <a:pPr algn="ctr"/>
            <a:r>
              <a:rPr lang="en-CA" dirty="0" smtClean="0"/>
              <a:t>(4 right angles)</a:t>
            </a:r>
            <a:endParaRPr lang="en-CA" dirty="0"/>
          </a:p>
        </p:txBody>
      </p:sp>
      <p:sp>
        <p:nvSpPr>
          <p:cNvPr id="8" name="Rectangle 7"/>
          <p:cNvSpPr/>
          <p:nvPr/>
        </p:nvSpPr>
        <p:spPr>
          <a:xfrm>
            <a:off x="865697" y="5347411"/>
            <a:ext cx="1379507" cy="1379507"/>
          </a:xfrm>
          <a:prstGeom prst="rect">
            <a:avLst/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Square</a:t>
            </a:r>
          </a:p>
          <a:p>
            <a:pPr algn="ctr"/>
            <a:r>
              <a:rPr lang="en-CA" dirty="0" smtClean="0"/>
              <a:t>(4 right angles, </a:t>
            </a:r>
            <a:br>
              <a:rPr lang="en-CA" dirty="0" smtClean="0"/>
            </a:br>
            <a:r>
              <a:rPr lang="en-CA" dirty="0" smtClean="0"/>
              <a:t>all sides same)</a:t>
            </a:r>
            <a:endParaRPr lang="en-CA" dirty="0"/>
          </a:p>
        </p:txBody>
      </p:sp>
      <p:sp>
        <p:nvSpPr>
          <p:cNvPr id="9" name="Trapezoid 8"/>
          <p:cNvSpPr/>
          <p:nvPr/>
        </p:nvSpPr>
        <p:spPr>
          <a:xfrm>
            <a:off x="6541577" y="4181979"/>
            <a:ext cx="2576198" cy="1271048"/>
          </a:xfrm>
          <a:prstGeom prst="trapezoid">
            <a:avLst>
              <a:gd name="adj" fmla="val 50448"/>
            </a:avLst>
          </a:prstGeom>
          <a:ln w="5715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b="1" dirty="0" smtClean="0"/>
              <a:t>Isosceles Trapezoid</a:t>
            </a:r>
          </a:p>
          <a:p>
            <a:pPr algn="ctr"/>
            <a:r>
              <a:rPr lang="en-CA" dirty="0" smtClean="0"/>
              <a:t>(Legs are same length)</a:t>
            </a:r>
          </a:p>
          <a:p>
            <a:pPr algn="ctr"/>
            <a:endParaRPr lang="en-CA" dirty="0"/>
          </a:p>
        </p:txBody>
      </p:sp>
      <p:grpSp>
        <p:nvGrpSpPr>
          <p:cNvPr id="12" name="Group 11"/>
          <p:cNvGrpSpPr/>
          <p:nvPr/>
        </p:nvGrpSpPr>
        <p:grpSpPr>
          <a:xfrm>
            <a:off x="5626326" y="2558360"/>
            <a:ext cx="2395686" cy="1739181"/>
            <a:chOff x="5529114" y="2641384"/>
            <a:chExt cx="2395686" cy="1739181"/>
          </a:xfrm>
        </p:grpSpPr>
        <p:sp>
          <p:nvSpPr>
            <p:cNvPr id="10" name="Diagonal Stripe 9"/>
            <p:cNvSpPr/>
            <p:nvPr/>
          </p:nvSpPr>
          <p:spPr>
            <a:xfrm rot="3203590">
              <a:off x="5839646" y="2389057"/>
              <a:ext cx="1680976" cy="2302040"/>
            </a:xfrm>
            <a:prstGeom prst="diagStripe">
              <a:avLst>
                <a:gd name="adj" fmla="val 29832"/>
              </a:avLst>
            </a:prstGeom>
            <a:ln w="57150"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CA" dirty="0">
                <a:solidFill>
                  <a:schemeClr val="tx1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943600" y="2641384"/>
              <a:ext cx="198120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/>
                <a:t>Trapezoid</a:t>
              </a:r>
              <a:r>
                <a:rPr lang="en-CA" dirty="0" smtClean="0"/>
                <a:t/>
              </a:r>
              <a:br>
                <a:rPr lang="en-CA" dirty="0" smtClean="0"/>
              </a:br>
              <a:r>
                <a:rPr lang="en-CA" dirty="0" smtClean="0"/>
                <a:t>(1 pair of parallel sides)</a:t>
              </a:r>
              <a:endParaRPr lang="en-CA" dirty="0"/>
            </a:p>
          </p:txBody>
        </p:sp>
      </p:grpSp>
      <p:grpSp>
        <p:nvGrpSpPr>
          <p:cNvPr id="32" name="Group 31"/>
          <p:cNvGrpSpPr/>
          <p:nvPr/>
        </p:nvGrpSpPr>
        <p:grpSpPr>
          <a:xfrm>
            <a:off x="3962273" y="2824040"/>
            <a:ext cx="1566265" cy="2282845"/>
            <a:chOff x="3962148" y="2735580"/>
            <a:chExt cx="1285242" cy="1836420"/>
          </a:xfrm>
        </p:grpSpPr>
        <p:grpSp>
          <p:nvGrpSpPr>
            <p:cNvPr id="30" name="Group 29"/>
            <p:cNvGrpSpPr/>
            <p:nvPr/>
          </p:nvGrpSpPr>
          <p:grpSpPr>
            <a:xfrm>
              <a:off x="3962148" y="2735580"/>
              <a:ext cx="1280412" cy="1836420"/>
              <a:chOff x="3962400" y="2743200"/>
              <a:chExt cx="1280412" cy="1836420"/>
            </a:xfrm>
          </p:grpSpPr>
          <p:cxnSp>
            <p:nvCxnSpPr>
              <p:cNvPr id="25" name="Straight Connector 24"/>
              <p:cNvCxnSpPr/>
              <p:nvPr/>
            </p:nvCxnSpPr>
            <p:spPr>
              <a:xfrm>
                <a:off x="4602480" y="2743200"/>
                <a:ext cx="640080" cy="64008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6" name="Straight Connector 25"/>
              <p:cNvCxnSpPr/>
              <p:nvPr/>
            </p:nvCxnSpPr>
            <p:spPr>
              <a:xfrm flipH="1">
                <a:off x="4602480" y="3383280"/>
                <a:ext cx="640332" cy="119634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8" name="Straight Connector 27"/>
              <p:cNvCxnSpPr/>
              <p:nvPr/>
            </p:nvCxnSpPr>
            <p:spPr>
              <a:xfrm flipH="1">
                <a:off x="3962400" y="2743200"/>
                <a:ext cx="640080" cy="64008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Straight Connector 28"/>
              <p:cNvCxnSpPr/>
              <p:nvPr/>
            </p:nvCxnSpPr>
            <p:spPr>
              <a:xfrm>
                <a:off x="3962400" y="3383280"/>
                <a:ext cx="640332" cy="119634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31" name="TextBox 30"/>
            <p:cNvSpPr txBox="1"/>
            <p:nvPr/>
          </p:nvSpPr>
          <p:spPr>
            <a:xfrm>
              <a:off x="3999658" y="2845782"/>
              <a:ext cx="1247732" cy="133698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CA" b="1" dirty="0" smtClean="0"/>
                <a:t>Kite</a:t>
              </a:r>
            </a:p>
            <a:p>
              <a:pPr algn="ctr"/>
              <a:r>
                <a:rPr lang="en-CA" sz="1400" dirty="0" smtClean="0"/>
                <a:t>2 pairs of congruent sides</a:t>
              </a:r>
            </a:p>
            <a:p>
              <a:pPr algn="ctr"/>
              <a:r>
                <a:rPr lang="en-CA" sz="1400" dirty="0" smtClean="0"/>
                <a:t>Diagonals intersect </a:t>
              </a:r>
            </a:p>
            <a:p>
              <a:pPr algn="ctr"/>
              <a:r>
                <a:rPr lang="en-CA" sz="1400" dirty="0" smtClean="0"/>
                <a:t>at 90</a:t>
              </a:r>
              <a:r>
                <a:rPr lang="en-CA" sz="1400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⁰</a:t>
              </a:r>
              <a:endParaRPr lang="en-CA" sz="1400" dirty="0" smtClean="0"/>
            </a:p>
          </p:txBody>
        </p:sp>
      </p:grpSp>
      <p:cxnSp>
        <p:nvCxnSpPr>
          <p:cNvPr id="34" name="Curved Connector 33"/>
          <p:cNvCxnSpPr>
            <a:stCxn id="4" idx="3"/>
            <a:endCxn id="5" idx="0"/>
          </p:cNvCxnSpPr>
          <p:nvPr/>
        </p:nvCxnSpPr>
        <p:spPr>
          <a:xfrm rot="5400000">
            <a:off x="3105698" y="1488942"/>
            <a:ext cx="173944" cy="2072860"/>
          </a:xfrm>
          <a:prstGeom prst="bentConnector3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6" name="Curved Connector 33"/>
          <p:cNvCxnSpPr>
            <a:stCxn id="4" idx="4"/>
            <a:endCxn id="10" idx="2"/>
          </p:cNvCxnSpPr>
          <p:nvPr/>
        </p:nvCxnSpPr>
        <p:spPr>
          <a:xfrm rot="16200000" flipH="1">
            <a:off x="5657844" y="1085856"/>
            <a:ext cx="63613" cy="2768700"/>
          </a:xfrm>
          <a:prstGeom prst="bentConnector5">
            <a:avLst>
              <a:gd name="adj1" fmla="val 359361"/>
              <a:gd name="adj2" fmla="val 52170"/>
              <a:gd name="adj3" fmla="val -259361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39" name="Curved Connector 33"/>
          <p:cNvCxnSpPr>
            <a:stCxn id="5" idx="3"/>
            <a:endCxn id="7" idx="0"/>
          </p:cNvCxnSpPr>
          <p:nvPr/>
        </p:nvCxnSpPr>
        <p:spPr>
          <a:xfrm rot="5400000">
            <a:off x="1537831" y="3405825"/>
            <a:ext cx="321703" cy="672853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Curved Connector 33"/>
          <p:cNvCxnSpPr>
            <a:stCxn id="5" idx="3"/>
            <a:endCxn id="6" idx="0"/>
          </p:cNvCxnSpPr>
          <p:nvPr/>
        </p:nvCxnSpPr>
        <p:spPr>
          <a:xfrm rot="16200000" flipH="1">
            <a:off x="2447352" y="3169156"/>
            <a:ext cx="352284" cy="11767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5" name="Curved Connector 33"/>
          <p:cNvCxnSpPr>
            <a:stCxn id="7" idx="2"/>
            <a:endCxn id="8" idx="0"/>
          </p:cNvCxnSpPr>
          <p:nvPr/>
        </p:nvCxnSpPr>
        <p:spPr>
          <a:xfrm rot="16200000" flipH="1">
            <a:off x="1193899" y="4985859"/>
            <a:ext cx="529908" cy="19319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9" name="Curved Connector 33"/>
          <p:cNvCxnSpPr>
            <a:stCxn id="6" idx="3"/>
            <a:endCxn id="8" idx="0"/>
          </p:cNvCxnSpPr>
          <p:nvPr/>
        </p:nvCxnSpPr>
        <p:spPr>
          <a:xfrm rot="5400000">
            <a:off x="2156091" y="4428560"/>
            <a:ext cx="318211" cy="1519490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2" name="Curved Connector 33"/>
          <p:cNvCxnSpPr>
            <a:stCxn id="11" idx="2"/>
            <a:endCxn id="9" idx="0"/>
          </p:cNvCxnSpPr>
          <p:nvPr/>
        </p:nvCxnSpPr>
        <p:spPr>
          <a:xfrm rot="16200000" flipH="1">
            <a:off x="7080400" y="3432702"/>
            <a:ext cx="700289" cy="798264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8" name="Curved Connector 33"/>
          <p:cNvCxnSpPr>
            <a:stCxn id="11" idx="2"/>
            <a:endCxn id="17" idx="0"/>
          </p:cNvCxnSpPr>
          <p:nvPr/>
        </p:nvCxnSpPr>
        <p:spPr>
          <a:xfrm rot="5400000">
            <a:off x="5478741" y="3531489"/>
            <a:ext cx="1602470" cy="1502872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3" name="Curved Connector 33"/>
          <p:cNvCxnSpPr>
            <a:stCxn id="4" idx="4"/>
          </p:cNvCxnSpPr>
          <p:nvPr/>
        </p:nvCxnSpPr>
        <p:spPr>
          <a:xfrm rot="16200000" flipH="1">
            <a:off x="4037278" y="2706421"/>
            <a:ext cx="667660" cy="131617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27" name="Group 26"/>
          <p:cNvGrpSpPr/>
          <p:nvPr/>
        </p:nvGrpSpPr>
        <p:grpSpPr>
          <a:xfrm>
            <a:off x="4261107" y="5153556"/>
            <a:ext cx="2550533" cy="1180384"/>
            <a:chOff x="4261107" y="5153556"/>
            <a:chExt cx="2550533" cy="1180384"/>
          </a:xfrm>
        </p:grpSpPr>
        <p:sp>
          <p:nvSpPr>
            <p:cNvPr id="22" name="TextBox 21"/>
            <p:cNvSpPr txBox="1"/>
            <p:nvPr/>
          </p:nvSpPr>
          <p:spPr>
            <a:xfrm>
              <a:off x="4263197" y="5208695"/>
              <a:ext cx="227838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CA" b="1" dirty="0" smtClean="0"/>
                <a:t>Right </a:t>
              </a:r>
            </a:p>
            <a:p>
              <a:r>
                <a:rPr lang="en-CA" b="1" dirty="0" smtClean="0"/>
                <a:t>Trapezoid </a:t>
              </a:r>
            </a:p>
            <a:p>
              <a:r>
                <a:rPr lang="en-CA" dirty="0" smtClean="0"/>
                <a:t>(two right angles)</a:t>
              </a:r>
              <a:endParaRPr lang="en-CA" dirty="0"/>
            </a:p>
          </p:txBody>
        </p:sp>
        <p:grpSp>
          <p:nvGrpSpPr>
            <p:cNvPr id="37" name="Group 36"/>
            <p:cNvGrpSpPr/>
            <p:nvPr/>
          </p:nvGrpSpPr>
          <p:grpSpPr>
            <a:xfrm>
              <a:off x="4261107" y="5153556"/>
              <a:ext cx="2550533" cy="1180384"/>
              <a:chOff x="4602480" y="2812596"/>
              <a:chExt cx="2550533" cy="1180384"/>
            </a:xfrm>
          </p:grpSpPr>
          <p:cxnSp>
            <p:nvCxnSpPr>
              <p:cNvPr id="40" name="Straight Connector 39"/>
              <p:cNvCxnSpPr/>
              <p:nvPr/>
            </p:nvCxnSpPr>
            <p:spPr>
              <a:xfrm flipV="1">
                <a:off x="4602480" y="2843306"/>
                <a:ext cx="1625452" cy="1703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6262226" y="2812596"/>
                <a:ext cx="890787" cy="1175806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>
                <a:off x="4602480" y="2843306"/>
                <a:ext cx="0" cy="1149674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>
                <a:off x="4605598" y="3992980"/>
                <a:ext cx="2516239" cy="0"/>
              </a:xfrm>
              <a:prstGeom prst="line">
                <a:avLst/>
              </a:prstGeom>
              <a:ln w="57150" cap="rnd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47" name="SMARTInkShape-9"/>
          <p:cNvSpPr/>
          <p:nvPr>
            <p:custDataLst>
              <p:tags r:id="rId1"/>
            </p:custDataLst>
          </p:nvPr>
        </p:nvSpPr>
        <p:spPr>
          <a:xfrm>
            <a:off x="357188" y="2921003"/>
            <a:ext cx="166548" cy="134935"/>
          </a:xfrm>
          <a:custGeom>
            <a:avLst/>
            <a:gdLst/>
            <a:ahLst/>
            <a:cxnLst/>
            <a:rect l="0" t="0" r="0" b="0"/>
            <a:pathLst>
              <a:path w="166548" h="134935">
                <a:moveTo>
                  <a:pt x="0" y="79372"/>
                </a:moveTo>
                <a:lnTo>
                  <a:pt x="0" y="79372"/>
                </a:lnTo>
                <a:lnTo>
                  <a:pt x="4213" y="75158"/>
                </a:lnTo>
                <a:lnTo>
                  <a:pt x="8634" y="73089"/>
                </a:lnTo>
                <a:lnTo>
                  <a:pt x="11047" y="72538"/>
                </a:lnTo>
                <a:lnTo>
                  <a:pt x="18658" y="67548"/>
                </a:lnTo>
                <a:lnTo>
                  <a:pt x="26499" y="60484"/>
                </a:lnTo>
                <a:lnTo>
                  <a:pt x="34119" y="57748"/>
                </a:lnTo>
                <a:lnTo>
                  <a:pt x="42504" y="55650"/>
                </a:lnTo>
                <a:lnTo>
                  <a:pt x="81310" y="36938"/>
                </a:lnTo>
                <a:lnTo>
                  <a:pt x="117070" y="15868"/>
                </a:lnTo>
                <a:lnTo>
                  <a:pt x="133466" y="5288"/>
                </a:lnTo>
                <a:lnTo>
                  <a:pt x="144300" y="1564"/>
                </a:lnTo>
                <a:lnTo>
                  <a:pt x="166547" y="0"/>
                </a:lnTo>
                <a:lnTo>
                  <a:pt x="165797" y="27957"/>
                </a:lnTo>
                <a:lnTo>
                  <a:pt x="160348" y="47087"/>
                </a:lnTo>
                <a:lnTo>
                  <a:pt x="154029" y="60889"/>
                </a:lnTo>
                <a:lnTo>
                  <a:pt x="151000" y="100448"/>
                </a:lnTo>
                <a:lnTo>
                  <a:pt x="149955" y="121508"/>
                </a:lnTo>
                <a:lnTo>
                  <a:pt x="142874" y="134934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SMARTInkShape-10"/>
          <p:cNvSpPr/>
          <p:nvPr>
            <p:custDataLst>
              <p:tags r:id="rId2"/>
            </p:custDataLst>
          </p:nvPr>
        </p:nvSpPr>
        <p:spPr>
          <a:xfrm>
            <a:off x="3770312" y="2976604"/>
            <a:ext cx="238126" cy="222209"/>
          </a:xfrm>
          <a:custGeom>
            <a:avLst/>
            <a:gdLst/>
            <a:ahLst/>
            <a:cxnLst/>
            <a:rect l="0" t="0" r="0" b="0"/>
            <a:pathLst>
              <a:path w="238126" h="222209">
                <a:moveTo>
                  <a:pt x="0" y="126958"/>
                </a:moveTo>
                <a:lnTo>
                  <a:pt x="0" y="126958"/>
                </a:lnTo>
                <a:lnTo>
                  <a:pt x="4214" y="126958"/>
                </a:lnTo>
                <a:lnTo>
                  <a:pt x="8634" y="124607"/>
                </a:lnTo>
                <a:lnTo>
                  <a:pt x="13539" y="119739"/>
                </a:lnTo>
                <a:lnTo>
                  <a:pt x="31788" y="95469"/>
                </a:lnTo>
                <a:lnTo>
                  <a:pt x="66303" y="68757"/>
                </a:lnTo>
                <a:lnTo>
                  <a:pt x="103197" y="39104"/>
                </a:lnTo>
                <a:lnTo>
                  <a:pt x="124356" y="22586"/>
                </a:lnTo>
                <a:lnTo>
                  <a:pt x="143758" y="10830"/>
                </a:lnTo>
                <a:lnTo>
                  <a:pt x="149604" y="3572"/>
                </a:lnTo>
                <a:lnTo>
                  <a:pt x="154098" y="1565"/>
                </a:lnTo>
                <a:lnTo>
                  <a:pt x="166240" y="0"/>
                </a:lnTo>
                <a:lnTo>
                  <a:pt x="166671" y="34475"/>
                </a:lnTo>
                <a:lnTo>
                  <a:pt x="166686" y="70879"/>
                </a:lnTo>
                <a:lnTo>
                  <a:pt x="169039" y="96936"/>
                </a:lnTo>
                <a:lnTo>
                  <a:pt x="175322" y="114829"/>
                </a:lnTo>
                <a:lnTo>
                  <a:pt x="196844" y="151797"/>
                </a:lnTo>
                <a:lnTo>
                  <a:pt x="212339" y="188830"/>
                </a:lnTo>
                <a:lnTo>
                  <a:pt x="238125" y="22220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2" name="SMARTInkShape-Group9"/>
          <p:cNvGrpSpPr/>
          <p:nvPr/>
        </p:nvGrpSpPr>
        <p:grpSpPr>
          <a:xfrm>
            <a:off x="1531938" y="2413000"/>
            <a:ext cx="420688" cy="325439"/>
            <a:chOff x="1531938" y="2413000"/>
            <a:chExt cx="420688" cy="325439"/>
          </a:xfrm>
        </p:grpSpPr>
        <p:sp>
          <p:nvSpPr>
            <p:cNvPr id="50" name="SMARTInkShape-11"/>
            <p:cNvSpPr/>
            <p:nvPr>
              <p:custDataLst>
                <p:tags r:id="rId70"/>
              </p:custDataLst>
            </p:nvPr>
          </p:nvSpPr>
          <p:spPr>
            <a:xfrm>
              <a:off x="1738313" y="2413000"/>
              <a:ext cx="214313" cy="325439"/>
            </a:xfrm>
            <a:custGeom>
              <a:avLst/>
              <a:gdLst/>
              <a:ahLst/>
              <a:cxnLst/>
              <a:rect l="0" t="0" r="0" b="0"/>
              <a:pathLst>
                <a:path w="214313" h="325439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8634" y="6282"/>
                  </a:lnTo>
                  <a:lnTo>
                    <a:pt x="11047" y="6834"/>
                  </a:lnTo>
                  <a:lnTo>
                    <a:pt x="18658" y="11824"/>
                  </a:lnTo>
                  <a:lnTo>
                    <a:pt x="38050" y="32610"/>
                  </a:lnTo>
                  <a:lnTo>
                    <a:pt x="46015" y="42715"/>
                  </a:lnTo>
                  <a:lnTo>
                    <a:pt x="82412" y="74117"/>
                  </a:lnTo>
                  <a:lnTo>
                    <a:pt x="120047" y="104073"/>
                  </a:lnTo>
                  <a:lnTo>
                    <a:pt x="153609" y="127981"/>
                  </a:lnTo>
                  <a:lnTo>
                    <a:pt x="192798" y="161288"/>
                  </a:lnTo>
                  <a:lnTo>
                    <a:pt x="202842" y="170281"/>
                  </a:lnTo>
                  <a:lnTo>
                    <a:pt x="210522" y="174220"/>
                  </a:lnTo>
                  <a:lnTo>
                    <a:pt x="214303" y="182540"/>
                  </a:lnTo>
                  <a:lnTo>
                    <a:pt x="214308" y="182553"/>
                  </a:lnTo>
                  <a:lnTo>
                    <a:pt x="214312" y="189396"/>
                  </a:lnTo>
                  <a:lnTo>
                    <a:pt x="207478" y="197238"/>
                  </a:lnTo>
                  <a:lnTo>
                    <a:pt x="202488" y="198082"/>
                  </a:lnTo>
                  <a:lnTo>
                    <a:pt x="201137" y="199082"/>
                  </a:lnTo>
                  <a:lnTo>
                    <a:pt x="192170" y="217061"/>
                  </a:lnTo>
                  <a:lnTo>
                    <a:pt x="156392" y="246097"/>
                  </a:lnTo>
                  <a:lnTo>
                    <a:pt x="117206" y="274432"/>
                  </a:lnTo>
                  <a:lnTo>
                    <a:pt x="81690" y="296304"/>
                  </a:lnTo>
                  <a:lnTo>
                    <a:pt x="55756" y="315147"/>
                  </a:lnTo>
                  <a:lnTo>
                    <a:pt x="50356" y="317336"/>
                  </a:lnTo>
                  <a:lnTo>
                    <a:pt x="39687" y="325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2"/>
            <p:cNvSpPr/>
            <p:nvPr>
              <p:custDataLst>
                <p:tags r:id="rId71"/>
              </p:custDataLst>
            </p:nvPr>
          </p:nvSpPr>
          <p:spPr>
            <a:xfrm>
              <a:off x="1531938" y="2444750"/>
              <a:ext cx="198291" cy="261939"/>
            </a:xfrm>
            <a:custGeom>
              <a:avLst/>
              <a:gdLst/>
              <a:ahLst/>
              <a:cxnLst/>
              <a:rect l="0" t="0" r="0" b="0"/>
              <a:pathLst>
                <a:path w="198291" h="261939">
                  <a:moveTo>
                    <a:pt x="0" y="0"/>
                  </a:moveTo>
                  <a:lnTo>
                    <a:pt x="0" y="0"/>
                  </a:lnTo>
                  <a:lnTo>
                    <a:pt x="0" y="4214"/>
                  </a:lnTo>
                  <a:lnTo>
                    <a:pt x="881" y="5455"/>
                  </a:lnTo>
                  <a:lnTo>
                    <a:pt x="2351" y="6282"/>
                  </a:lnTo>
                  <a:lnTo>
                    <a:pt x="4213" y="6834"/>
                  </a:lnTo>
                  <a:lnTo>
                    <a:pt x="16081" y="14075"/>
                  </a:lnTo>
                  <a:lnTo>
                    <a:pt x="18658" y="14675"/>
                  </a:lnTo>
                  <a:lnTo>
                    <a:pt x="23873" y="20045"/>
                  </a:lnTo>
                  <a:lnTo>
                    <a:pt x="30013" y="27430"/>
                  </a:lnTo>
                  <a:lnTo>
                    <a:pt x="66059" y="56161"/>
                  </a:lnTo>
                  <a:lnTo>
                    <a:pt x="83367" y="66911"/>
                  </a:lnTo>
                  <a:lnTo>
                    <a:pt x="91732" y="71190"/>
                  </a:lnTo>
                  <a:lnTo>
                    <a:pt x="127103" y="101131"/>
                  </a:lnTo>
                  <a:lnTo>
                    <a:pt x="163882" y="131476"/>
                  </a:lnTo>
                  <a:lnTo>
                    <a:pt x="192778" y="153426"/>
                  </a:lnTo>
                  <a:lnTo>
                    <a:pt x="195922" y="158735"/>
                  </a:lnTo>
                  <a:lnTo>
                    <a:pt x="198106" y="166522"/>
                  </a:lnTo>
                  <a:lnTo>
                    <a:pt x="198290" y="170436"/>
                  </a:lnTo>
                  <a:lnTo>
                    <a:pt x="197457" y="171832"/>
                  </a:lnTo>
                  <a:lnTo>
                    <a:pt x="196020" y="172763"/>
                  </a:lnTo>
                  <a:lnTo>
                    <a:pt x="160112" y="186417"/>
                  </a:lnTo>
                  <a:lnTo>
                    <a:pt x="124279" y="203800"/>
                  </a:lnTo>
                  <a:lnTo>
                    <a:pt x="87308" y="224606"/>
                  </a:lnTo>
                  <a:lnTo>
                    <a:pt x="73787" y="234119"/>
                  </a:lnTo>
                  <a:lnTo>
                    <a:pt x="66308" y="238109"/>
                  </a:lnTo>
                  <a:lnTo>
                    <a:pt x="31749" y="2619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5" name="SMARTInkShape-Group10"/>
          <p:cNvGrpSpPr/>
          <p:nvPr/>
        </p:nvGrpSpPr>
        <p:grpSpPr>
          <a:xfrm>
            <a:off x="1412875" y="3436937"/>
            <a:ext cx="459897" cy="246064"/>
            <a:chOff x="1412875" y="3436937"/>
            <a:chExt cx="459897" cy="246064"/>
          </a:xfrm>
        </p:grpSpPr>
        <p:sp>
          <p:nvSpPr>
            <p:cNvPr id="53" name="SMARTInkShape-13"/>
            <p:cNvSpPr/>
            <p:nvPr>
              <p:custDataLst>
                <p:tags r:id="rId68"/>
              </p:custDataLst>
            </p:nvPr>
          </p:nvSpPr>
          <p:spPr>
            <a:xfrm>
              <a:off x="1674813" y="3452813"/>
              <a:ext cx="197959" cy="230188"/>
            </a:xfrm>
            <a:custGeom>
              <a:avLst/>
              <a:gdLst/>
              <a:ahLst/>
              <a:cxnLst/>
              <a:rect l="0" t="0" r="0" b="0"/>
              <a:pathLst>
                <a:path w="197959" h="230188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8634" y="2351"/>
                  </a:lnTo>
                  <a:lnTo>
                    <a:pt x="13538" y="5455"/>
                  </a:lnTo>
                  <a:lnTo>
                    <a:pt x="39875" y="14209"/>
                  </a:lnTo>
                  <a:lnTo>
                    <a:pt x="65955" y="34645"/>
                  </a:lnTo>
                  <a:lnTo>
                    <a:pt x="104121" y="57279"/>
                  </a:lnTo>
                  <a:lnTo>
                    <a:pt x="120553" y="66974"/>
                  </a:lnTo>
                  <a:lnTo>
                    <a:pt x="131190" y="74745"/>
                  </a:lnTo>
                  <a:lnTo>
                    <a:pt x="163025" y="93910"/>
                  </a:lnTo>
                  <a:lnTo>
                    <a:pt x="187484" y="115301"/>
                  </a:lnTo>
                  <a:lnTo>
                    <a:pt x="192981" y="117390"/>
                  </a:lnTo>
                  <a:lnTo>
                    <a:pt x="194800" y="118829"/>
                  </a:lnTo>
                  <a:lnTo>
                    <a:pt x="197958" y="125750"/>
                  </a:lnTo>
                  <a:lnTo>
                    <a:pt x="194081" y="130843"/>
                  </a:lnTo>
                  <a:lnTo>
                    <a:pt x="187347" y="137938"/>
                  </a:lnTo>
                  <a:lnTo>
                    <a:pt x="182337" y="140680"/>
                  </a:lnTo>
                  <a:lnTo>
                    <a:pt x="167720" y="146655"/>
                  </a:lnTo>
                  <a:lnTo>
                    <a:pt x="129277" y="173576"/>
                  </a:lnTo>
                  <a:lnTo>
                    <a:pt x="93580" y="198293"/>
                  </a:lnTo>
                  <a:lnTo>
                    <a:pt x="84806" y="204547"/>
                  </a:lnTo>
                  <a:lnTo>
                    <a:pt x="63500" y="230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SMARTInkShape-14"/>
            <p:cNvSpPr/>
            <p:nvPr>
              <p:custDataLst>
                <p:tags r:id="rId69"/>
              </p:custDataLst>
            </p:nvPr>
          </p:nvSpPr>
          <p:spPr>
            <a:xfrm>
              <a:off x="1412875" y="3436937"/>
              <a:ext cx="182325" cy="238126"/>
            </a:xfrm>
            <a:custGeom>
              <a:avLst/>
              <a:gdLst/>
              <a:ahLst/>
              <a:cxnLst/>
              <a:rect l="0" t="0" r="0" b="0"/>
              <a:pathLst>
                <a:path w="182325" h="238126">
                  <a:moveTo>
                    <a:pt x="0" y="0"/>
                  </a:moveTo>
                  <a:lnTo>
                    <a:pt x="0" y="0"/>
                  </a:lnTo>
                  <a:lnTo>
                    <a:pt x="6834" y="6835"/>
                  </a:lnTo>
                  <a:lnTo>
                    <a:pt x="14057" y="8602"/>
                  </a:lnTo>
                  <a:lnTo>
                    <a:pt x="51853" y="34160"/>
                  </a:lnTo>
                  <a:lnTo>
                    <a:pt x="89339" y="61360"/>
                  </a:lnTo>
                  <a:lnTo>
                    <a:pt x="102324" y="68723"/>
                  </a:lnTo>
                  <a:lnTo>
                    <a:pt x="140454" y="101746"/>
                  </a:lnTo>
                  <a:lnTo>
                    <a:pt x="179852" y="133338"/>
                  </a:lnTo>
                  <a:lnTo>
                    <a:pt x="180756" y="134754"/>
                  </a:lnTo>
                  <a:lnTo>
                    <a:pt x="182027" y="140959"/>
                  </a:lnTo>
                  <a:lnTo>
                    <a:pt x="182324" y="145845"/>
                  </a:lnTo>
                  <a:lnTo>
                    <a:pt x="181522" y="147501"/>
                  </a:lnTo>
                  <a:lnTo>
                    <a:pt x="180105" y="148605"/>
                  </a:lnTo>
                  <a:lnTo>
                    <a:pt x="178278" y="149341"/>
                  </a:lnTo>
                  <a:lnTo>
                    <a:pt x="143946" y="180647"/>
                  </a:lnTo>
                  <a:lnTo>
                    <a:pt x="104927" y="212902"/>
                  </a:lnTo>
                  <a:lnTo>
                    <a:pt x="97199" y="218096"/>
                  </a:lnTo>
                  <a:lnTo>
                    <a:pt x="87890" y="223371"/>
                  </a:lnTo>
                  <a:lnTo>
                    <a:pt x="71438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6" name="SMARTInkShape-15"/>
          <p:cNvSpPr/>
          <p:nvPr>
            <p:custDataLst>
              <p:tags r:id="rId3"/>
            </p:custDataLst>
          </p:nvPr>
        </p:nvSpPr>
        <p:spPr>
          <a:xfrm>
            <a:off x="404813" y="3262313"/>
            <a:ext cx="246063" cy="301626"/>
          </a:xfrm>
          <a:custGeom>
            <a:avLst/>
            <a:gdLst/>
            <a:ahLst/>
            <a:cxnLst/>
            <a:rect l="0" t="0" r="0" b="0"/>
            <a:pathLst>
              <a:path w="246063" h="301626">
                <a:moveTo>
                  <a:pt x="0" y="7937"/>
                </a:moveTo>
                <a:lnTo>
                  <a:pt x="0" y="7937"/>
                </a:lnTo>
                <a:lnTo>
                  <a:pt x="6834" y="7937"/>
                </a:lnTo>
                <a:lnTo>
                  <a:pt x="7201" y="7055"/>
                </a:lnTo>
                <a:lnTo>
                  <a:pt x="7928" y="97"/>
                </a:lnTo>
                <a:lnTo>
                  <a:pt x="45882" y="0"/>
                </a:lnTo>
                <a:lnTo>
                  <a:pt x="58377" y="881"/>
                </a:lnTo>
                <a:lnTo>
                  <a:pt x="68057" y="6336"/>
                </a:lnTo>
                <a:lnTo>
                  <a:pt x="73757" y="11047"/>
                </a:lnTo>
                <a:lnTo>
                  <a:pt x="81581" y="13729"/>
                </a:lnTo>
                <a:lnTo>
                  <a:pt x="90057" y="15803"/>
                </a:lnTo>
                <a:lnTo>
                  <a:pt x="119610" y="34252"/>
                </a:lnTo>
                <a:lnTo>
                  <a:pt x="129889" y="41681"/>
                </a:lnTo>
                <a:lnTo>
                  <a:pt x="144711" y="47627"/>
                </a:lnTo>
                <a:lnTo>
                  <a:pt x="180847" y="85542"/>
                </a:lnTo>
                <a:lnTo>
                  <a:pt x="197020" y="105973"/>
                </a:lnTo>
                <a:lnTo>
                  <a:pt x="217619" y="142745"/>
                </a:lnTo>
                <a:lnTo>
                  <a:pt x="232571" y="164895"/>
                </a:lnTo>
                <a:lnTo>
                  <a:pt x="237028" y="190832"/>
                </a:lnTo>
                <a:lnTo>
                  <a:pt x="240260" y="213855"/>
                </a:lnTo>
                <a:lnTo>
                  <a:pt x="244916" y="231174"/>
                </a:lnTo>
                <a:lnTo>
                  <a:pt x="246032" y="268427"/>
                </a:lnTo>
                <a:lnTo>
                  <a:pt x="246062" y="3016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59" name="SMARTInkShape-Group12"/>
          <p:cNvGrpSpPr/>
          <p:nvPr/>
        </p:nvGrpSpPr>
        <p:grpSpPr>
          <a:xfrm>
            <a:off x="3508375" y="2619375"/>
            <a:ext cx="404813" cy="269876"/>
            <a:chOff x="3508375" y="2619375"/>
            <a:chExt cx="404813" cy="269876"/>
          </a:xfrm>
        </p:grpSpPr>
        <p:sp>
          <p:nvSpPr>
            <p:cNvPr id="57" name="SMARTInkShape-16"/>
            <p:cNvSpPr/>
            <p:nvPr>
              <p:custDataLst>
                <p:tags r:id="rId66"/>
              </p:custDataLst>
            </p:nvPr>
          </p:nvSpPr>
          <p:spPr>
            <a:xfrm>
              <a:off x="3508375" y="2619375"/>
              <a:ext cx="404813" cy="269876"/>
            </a:xfrm>
            <a:custGeom>
              <a:avLst/>
              <a:gdLst/>
              <a:ahLst/>
              <a:cxnLst/>
              <a:rect l="0" t="0" r="0" b="0"/>
              <a:pathLst>
                <a:path w="404813" h="269876">
                  <a:moveTo>
                    <a:pt x="0" y="0"/>
                  </a:moveTo>
                  <a:lnTo>
                    <a:pt x="0" y="0"/>
                  </a:lnTo>
                  <a:lnTo>
                    <a:pt x="0" y="6834"/>
                  </a:lnTo>
                  <a:lnTo>
                    <a:pt x="28462" y="42736"/>
                  </a:lnTo>
                  <a:lnTo>
                    <a:pt x="31657" y="52252"/>
                  </a:lnTo>
                  <a:lnTo>
                    <a:pt x="45422" y="71399"/>
                  </a:lnTo>
                  <a:lnTo>
                    <a:pt x="47528" y="76712"/>
                  </a:lnTo>
                  <a:lnTo>
                    <a:pt x="67976" y="105996"/>
                  </a:lnTo>
                  <a:lnTo>
                    <a:pt x="69899" y="112667"/>
                  </a:lnTo>
                  <a:lnTo>
                    <a:pt x="75457" y="118572"/>
                  </a:lnTo>
                  <a:lnTo>
                    <a:pt x="82043" y="124136"/>
                  </a:lnTo>
                  <a:lnTo>
                    <a:pt x="87515" y="132227"/>
                  </a:lnTo>
                  <a:lnTo>
                    <a:pt x="97760" y="140210"/>
                  </a:lnTo>
                  <a:lnTo>
                    <a:pt x="126773" y="174323"/>
                  </a:lnTo>
                  <a:lnTo>
                    <a:pt x="133661" y="178901"/>
                  </a:lnTo>
                  <a:lnTo>
                    <a:pt x="139662" y="181817"/>
                  </a:lnTo>
                  <a:lnTo>
                    <a:pt x="176476" y="206408"/>
                  </a:lnTo>
                  <a:lnTo>
                    <a:pt x="212499" y="227836"/>
                  </a:lnTo>
                  <a:lnTo>
                    <a:pt x="218798" y="230024"/>
                  </a:lnTo>
                  <a:lnTo>
                    <a:pt x="240863" y="242753"/>
                  </a:lnTo>
                  <a:lnTo>
                    <a:pt x="250597" y="245963"/>
                  </a:lnTo>
                  <a:lnTo>
                    <a:pt x="273499" y="258633"/>
                  </a:lnTo>
                  <a:lnTo>
                    <a:pt x="287804" y="261840"/>
                  </a:lnTo>
                  <a:lnTo>
                    <a:pt x="298902" y="267102"/>
                  </a:lnTo>
                  <a:lnTo>
                    <a:pt x="335913" y="269842"/>
                  </a:lnTo>
                  <a:lnTo>
                    <a:pt x="373062" y="269875"/>
                  </a:lnTo>
                  <a:lnTo>
                    <a:pt x="404812" y="269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SMARTInkShape-17"/>
            <p:cNvSpPr/>
            <p:nvPr>
              <p:custDataLst>
                <p:tags r:id="rId67"/>
              </p:custDataLst>
            </p:nvPr>
          </p:nvSpPr>
          <p:spPr>
            <a:xfrm>
              <a:off x="3595688" y="2754313"/>
              <a:ext cx="127000" cy="111125"/>
            </a:xfrm>
            <a:custGeom>
              <a:avLst/>
              <a:gdLst/>
              <a:ahLst/>
              <a:cxnLst/>
              <a:rect l="0" t="0" r="0" b="0"/>
              <a:pathLst>
                <a:path w="127000" h="111125">
                  <a:moveTo>
                    <a:pt x="126999" y="0"/>
                  </a:moveTo>
                  <a:lnTo>
                    <a:pt x="126999" y="0"/>
                  </a:lnTo>
                  <a:lnTo>
                    <a:pt x="122785" y="0"/>
                  </a:lnTo>
                  <a:lnTo>
                    <a:pt x="118365" y="2351"/>
                  </a:lnTo>
                  <a:lnTo>
                    <a:pt x="80448" y="38621"/>
                  </a:lnTo>
                  <a:lnTo>
                    <a:pt x="45315" y="71394"/>
                  </a:lnTo>
                  <a:lnTo>
                    <a:pt x="0" y="11112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0" name="SMARTInkShape-18"/>
          <p:cNvSpPr/>
          <p:nvPr>
            <p:custDataLst>
              <p:tags r:id="rId4"/>
            </p:custDataLst>
          </p:nvPr>
        </p:nvSpPr>
        <p:spPr>
          <a:xfrm>
            <a:off x="540853" y="3373438"/>
            <a:ext cx="133835" cy="55563"/>
          </a:xfrm>
          <a:custGeom>
            <a:avLst/>
            <a:gdLst/>
            <a:ahLst/>
            <a:cxnLst/>
            <a:rect l="0" t="0" r="0" b="0"/>
            <a:pathLst>
              <a:path w="133835" h="55563">
                <a:moveTo>
                  <a:pt x="6834" y="55562"/>
                </a:moveTo>
                <a:lnTo>
                  <a:pt x="6834" y="55562"/>
                </a:lnTo>
                <a:lnTo>
                  <a:pt x="2621" y="55562"/>
                </a:lnTo>
                <a:lnTo>
                  <a:pt x="1379" y="54680"/>
                </a:lnTo>
                <a:lnTo>
                  <a:pt x="552" y="53210"/>
                </a:lnTo>
                <a:lnTo>
                  <a:pt x="0" y="51348"/>
                </a:lnTo>
                <a:lnTo>
                  <a:pt x="514" y="50107"/>
                </a:lnTo>
                <a:lnTo>
                  <a:pt x="1739" y="49279"/>
                </a:lnTo>
                <a:lnTo>
                  <a:pt x="5828" y="47951"/>
                </a:lnTo>
                <a:lnTo>
                  <a:pt x="13580" y="40819"/>
                </a:lnTo>
                <a:lnTo>
                  <a:pt x="26329" y="39029"/>
                </a:lnTo>
                <a:lnTo>
                  <a:pt x="37207" y="34298"/>
                </a:lnTo>
                <a:lnTo>
                  <a:pt x="74028" y="29547"/>
                </a:lnTo>
                <a:lnTo>
                  <a:pt x="113222" y="14162"/>
                </a:lnTo>
                <a:lnTo>
                  <a:pt x="133834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5" name="SMARTInkShape-Group14"/>
          <p:cNvGrpSpPr/>
          <p:nvPr/>
        </p:nvGrpSpPr>
        <p:grpSpPr>
          <a:xfrm>
            <a:off x="547687" y="2627312"/>
            <a:ext cx="325439" cy="285751"/>
            <a:chOff x="547687" y="2627312"/>
            <a:chExt cx="325439" cy="285751"/>
          </a:xfrm>
        </p:grpSpPr>
        <p:sp>
          <p:nvSpPr>
            <p:cNvPr id="61" name="SMARTInkShape-19"/>
            <p:cNvSpPr/>
            <p:nvPr>
              <p:custDataLst>
                <p:tags r:id="rId63"/>
              </p:custDataLst>
            </p:nvPr>
          </p:nvSpPr>
          <p:spPr>
            <a:xfrm>
              <a:off x="547687" y="2627312"/>
              <a:ext cx="325439" cy="238126"/>
            </a:xfrm>
            <a:custGeom>
              <a:avLst/>
              <a:gdLst/>
              <a:ahLst/>
              <a:cxnLst/>
              <a:rect l="0" t="0" r="0" b="0"/>
              <a:pathLst>
                <a:path w="325439" h="238126">
                  <a:moveTo>
                    <a:pt x="325438" y="0"/>
                  </a:moveTo>
                  <a:lnTo>
                    <a:pt x="325438" y="0"/>
                  </a:lnTo>
                  <a:lnTo>
                    <a:pt x="325438" y="4214"/>
                  </a:lnTo>
                  <a:lnTo>
                    <a:pt x="323086" y="8635"/>
                  </a:lnTo>
                  <a:lnTo>
                    <a:pt x="321224" y="11048"/>
                  </a:lnTo>
                  <a:lnTo>
                    <a:pt x="319155" y="18433"/>
                  </a:lnTo>
                  <a:lnTo>
                    <a:pt x="315294" y="41567"/>
                  </a:lnTo>
                  <a:lnTo>
                    <a:pt x="312110" y="51989"/>
                  </a:lnTo>
                  <a:lnTo>
                    <a:pt x="309436" y="70967"/>
                  </a:lnTo>
                  <a:lnTo>
                    <a:pt x="295208" y="103890"/>
                  </a:lnTo>
                  <a:lnTo>
                    <a:pt x="266899" y="142868"/>
                  </a:lnTo>
                  <a:lnTo>
                    <a:pt x="236514" y="171630"/>
                  </a:lnTo>
                  <a:lnTo>
                    <a:pt x="197193" y="196864"/>
                  </a:lnTo>
                  <a:lnTo>
                    <a:pt x="160938" y="213757"/>
                  </a:lnTo>
                  <a:lnTo>
                    <a:pt x="123262" y="227787"/>
                  </a:lnTo>
                  <a:lnTo>
                    <a:pt x="85526" y="230047"/>
                  </a:lnTo>
                  <a:lnTo>
                    <a:pt x="53673" y="232521"/>
                  </a:lnTo>
                  <a:lnTo>
                    <a:pt x="17772" y="237798"/>
                  </a:lnTo>
                  <a:lnTo>
                    <a:pt x="0" y="238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20"/>
            <p:cNvSpPr/>
            <p:nvPr>
              <p:custDataLst>
                <p:tags r:id="rId64"/>
              </p:custDataLst>
            </p:nvPr>
          </p:nvSpPr>
          <p:spPr>
            <a:xfrm>
              <a:off x="682625" y="2809875"/>
              <a:ext cx="15876" cy="103188"/>
            </a:xfrm>
            <a:custGeom>
              <a:avLst/>
              <a:gdLst/>
              <a:ahLst/>
              <a:cxnLst/>
              <a:rect l="0" t="0" r="0" b="0"/>
              <a:pathLst>
                <a:path w="15876" h="103188">
                  <a:moveTo>
                    <a:pt x="0" y="0"/>
                  </a:moveTo>
                  <a:lnTo>
                    <a:pt x="0" y="0"/>
                  </a:lnTo>
                  <a:lnTo>
                    <a:pt x="5455" y="38870"/>
                  </a:lnTo>
                  <a:lnTo>
                    <a:pt x="15875" y="103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21"/>
            <p:cNvSpPr/>
            <p:nvPr>
              <p:custDataLst>
                <p:tags r:id="rId65"/>
              </p:custDataLst>
            </p:nvPr>
          </p:nvSpPr>
          <p:spPr>
            <a:xfrm>
              <a:off x="754063" y="2746375"/>
              <a:ext cx="39688" cy="103189"/>
            </a:xfrm>
            <a:custGeom>
              <a:avLst/>
              <a:gdLst/>
              <a:ahLst/>
              <a:cxnLst/>
              <a:rect l="0" t="0" r="0" b="0"/>
              <a:pathLst>
                <a:path w="39688" h="103189">
                  <a:moveTo>
                    <a:pt x="0" y="0"/>
                  </a:moveTo>
                  <a:lnTo>
                    <a:pt x="0" y="0"/>
                  </a:lnTo>
                  <a:lnTo>
                    <a:pt x="10909" y="11792"/>
                  </a:lnTo>
                  <a:lnTo>
                    <a:pt x="29284" y="49678"/>
                  </a:lnTo>
                  <a:lnTo>
                    <a:pt x="39687" y="103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1" name="SMARTInkShape-Group15"/>
          <p:cNvGrpSpPr/>
          <p:nvPr/>
        </p:nvGrpSpPr>
        <p:grpSpPr>
          <a:xfrm>
            <a:off x="3500438" y="3278188"/>
            <a:ext cx="325438" cy="261938"/>
            <a:chOff x="3500438" y="3278188"/>
            <a:chExt cx="325438" cy="261938"/>
          </a:xfrm>
        </p:grpSpPr>
        <p:sp>
          <p:nvSpPr>
            <p:cNvPr id="66" name="SMARTInkShape-22"/>
            <p:cNvSpPr/>
            <p:nvPr>
              <p:custDataLst>
                <p:tags r:id="rId59"/>
              </p:custDataLst>
            </p:nvPr>
          </p:nvSpPr>
          <p:spPr>
            <a:xfrm>
              <a:off x="3500438" y="3278188"/>
              <a:ext cx="325438" cy="222251"/>
            </a:xfrm>
            <a:custGeom>
              <a:avLst/>
              <a:gdLst/>
              <a:ahLst/>
              <a:cxnLst/>
              <a:rect l="0" t="0" r="0" b="0"/>
              <a:pathLst>
                <a:path w="325438" h="222251">
                  <a:moveTo>
                    <a:pt x="325437" y="0"/>
                  </a:moveTo>
                  <a:lnTo>
                    <a:pt x="325437" y="0"/>
                  </a:lnTo>
                  <a:lnTo>
                    <a:pt x="291029" y="0"/>
                  </a:lnTo>
                  <a:lnTo>
                    <a:pt x="253792" y="7446"/>
                  </a:lnTo>
                  <a:lnTo>
                    <a:pt x="215949" y="10246"/>
                  </a:lnTo>
                  <a:lnTo>
                    <a:pt x="180354" y="17732"/>
                  </a:lnTo>
                  <a:lnTo>
                    <a:pt x="144752" y="27670"/>
                  </a:lnTo>
                  <a:lnTo>
                    <a:pt x="106869" y="42439"/>
                  </a:lnTo>
                  <a:lnTo>
                    <a:pt x="68851" y="68944"/>
                  </a:lnTo>
                  <a:lnTo>
                    <a:pt x="29251" y="106641"/>
                  </a:lnTo>
                  <a:lnTo>
                    <a:pt x="16426" y="129511"/>
                  </a:lnTo>
                  <a:lnTo>
                    <a:pt x="4220" y="164827"/>
                  </a:lnTo>
                  <a:lnTo>
                    <a:pt x="555" y="190603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SMARTInkShape-23"/>
            <p:cNvSpPr/>
            <p:nvPr>
              <p:custDataLst>
                <p:tags r:id="rId60"/>
              </p:custDataLst>
            </p:nvPr>
          </p:nvSpPr>
          <p:spPr>
            <a:xfrm>
              <a:off x="3500438" y="3333750"/>
              <a:ext cx="55563" cy="55563"/>
            </a:xfrm>
            <a:custGeom>
              <a:avLst/>
              <a:gdLst/>
              <a:ahLst/>
              <a:cxnLst/>
              <a:rect l="0" t="0" r="0" b="0"/>
              <a:pathLst>
                <a:path w="55563" h="55563">
                  <a:moveTo>
                    <a:pt x="0" y="0"/>
                  </a:moveTo>
                  <a:lnTo>
                    <a:pt x="0" y="0"/>
                  </a:lnTo>
                  <a:lnTo>
                    <a:pt x="10986" y="17268"/>
                  </a:lnTo>
                  <a:lnTo>
                    <a:pt x="29342" y="36180"/>
                  </a:lnTo>
                  <a:lnTo>
                    <a:pt x="55562" y="555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24"/>
            <p:cNvSpPr/>
            <p:nvPr>
              <p:custDataLst>
                <p:tags r:id="rId61"/>
              </p:custDataLst>
            </p:nvPr>
          </p:nvSpPr>
          <p:spPr>
            <a:xfrm>
              <a:off x="3587750" y="3294062"/>
              <a:ext cx="23814" cy="47626"/>
            </a:xfrm>
            <a:custGeom>
              <a:avLst/>
              <a:gdLst/>
              <a:ahLst/>
              <a:cxnLst/>
              <a:rect l="0" t="0" r="0" b="0"/>
              <a:pathLst>
                <a:path w="23814" h="47626">
                  <a:moveTo>
                    <a:pt x="0" y="0"/>
                  </a:moveTo>
                  <a:lnTo>
                    <a:pt x="0" y="0"/>
                  </a:lnTo>
                  <a:lnTo>
                    <a:pt x="23813" y="47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SMARTInkShape-25"/>
            <p:cNvSpPr/>
            <p:nvPr>
              <p:custDataLst>
                <p:tags r:id="rId62"/>
              </p:custDataLst>
            </p:nvPr>
          </p:nvSpPr>
          <p:spPr>
            <a:xfrm>
              <a:off x="3516313" y="3484562"/>
              <a:ext cx="1" cy="55564"/>
            </a:xfrm>
            <a:custGeom>
              <a:avLst/>
              <a:gdLst/>
              <a:ahLst/>
              <a:cxnLst/>
              <a:rect l="0" t="0" r="0" b="0"/>
              <a:pathLst>
                <a:path w="1" h="55564">
                  <a:moveTo>
                    <a:pt x="0" y="0"/>
                  </a:moveTo>
                  <a:lnTo>
                    <a:pt x="0" y="0"/>
                  </a:lnTo>
                  <a:lnTo>
                    <a:pt x="0" y="39377"/>
                  </a:lnTo>
                  <a:lnTo>
                    <a:pt x="0" y="55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5" name="SMARTInkShape-Group16"/>
          <p:cNvGrpSpPr/>
          <p:nvPr/>
        </p:nvGrpSpPr>
        <p:grpSpPr>
          <a:xfrm>
            <a:off x="881063" y="3779353"/>
            <a:ext cx="354476" cy="237023"/>
            <a:chOff x="881063" y="3779353"/>
            <a:chExt cx="354476" cy="237023"/>
          </a:xfrm>
        </p:grpSpPr>
        <p:sp>
          <p:nvSpPr>
            <p:cNvPr id="72" name="SMARTInkShape-26"/>
            <p:cNvSpPr/>
            <p:nvPr>
              <p:custDataLst>
                <p:tags r:id="rId57"/>
              </p:custDataLst>
            </p:nvPr>
          </p:nvSpPr>
          <p:spPr>
            <a:xfrm>
              <a:off x="881063" y="3786187"/>
              <a:ext cx="172606" cy="230189"/>
            </a:xfrm>
            <a:custGeom>
              <a:avLst/>
              <a:gdLst/>
              <a:ahLst/>
              <a:cxnLst/>
              <a:rect l="0" t="0" r="0" b="0"/>
              <a:pathLst>
                <a:path w="172606" h="230189">
                  <a:moveTo>
                    <a:pt x="0" y="0"/>
                  </a:moveTo>
                  <a:lnTo>
                    <a:pt x="0" y="0"/>
                  </a:lnTo>
                  <a:lnTo>
                    <a:pt x="4213" y="0"/>
                  </a:lnTo>
                  <a:lnTo>
                    <a:pt x="5454" y="882"/>
                  </a:lnTo>
                  <a:lnTo>
                    <a:pt x="6282" y="2352"/>
                  </a:lnTo>
                  <a:lnTo>
                    <a:pt x="6834" y="4214"/>
                  </a:lnTo>
                  <a:lnTo>
                    <a:pt x="8083" y="5455"/>
                  </a:lnTo>
                  <a:lnTo>
                    <a:pt x="16426" y="9799"/>
                  </a:lnTo>
                  <a:lnTo>
                    <a:pt x="23380" y="15520"/>
                  </a:lnTo>
                  <a:lnTo>
                    <a:pt x="35625" y="15866"/>
                  </a:lnTo>
                  <a:lnTo>
                    <a:pt x="36979" y="16751"/>
                  </a:lnTo>
                  <a:lnTo>
                    <a:pt x="37882" y="18223"/>
                  </a:lnTo>
                  <a:lnTo>
                    <a:pt x="38483" y="20086"/>
                  </a:lnTo>
                  <a:lnTo>
                    <a:pt x="40648" y="21329"/>
                  </a:lnTo>
                  <a:lnTo>
                    <a:pt x="74155" y="26019"/>
                  </a:lnTo>
                  <a:lnTo>
                    <a:pt x="110666" y="39881"/>
                  </a:lnTo>
                  <a:lnTo>
                    <a:pt x="126864" y="50035"/>
                  </a:lnTo>
                  <a:lnTo>
                    <a:pt x="165987" y="79231"/>
                  </a:lnTo>
                  <a:lnTo>
                    <a:pt x="168866" y="81925"/>
                  </a:lnTo>
                  <a:lnTo>
                    <a:pt x="172065" y="91974"/>
                  </a:lnTo>
                  <a:lnTo>
                    <a:pt x="172605" y="104377"/>
                  </a:lnTo>
                  <a:lnTo>
                    <a:pt x="163427" y="132100"/>
                  </a:lnTo>
                  <a:lnTo>
                    <a:pt x="132827" y="169322"/>
                  </a:lnTo>
                  <a:lnTo>
                    <a:pt x="112621" y="195790"/>
                  </a:lnTo>
                  <a:lnTo>
                    <a:pt x="71437" y="230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SMARTInkShape-27"/>
            <p:cNvSpPr/>
            <p:nvPr>
              <p:custDataLst>
                <p:tags r:id="rId58"/>
              </p:custDataLst>
            </p:nvPr>
          </p:nvSpPr>
          <p:spPr>
            <a:xfrm>
              <a:off x="1071562" y="3779353"/>
              <a:ext cx="163977" cy="221148"/>
            </a:xfrm>
            <a:custGeom>
              <a:avLst/>
              <a:gdLst/>
              <a:ahLst/>
              <a:cxnLst/>
              <a:rect l="0" t="0" r="0" b="0"/>
              <a:pathLst>
                <a:path w="163977" h="221148">
                  <a:moveTo>
                    <a:pt x="0" y="6834"/>
                  </a:moveTo>
                  <a:lnTo>
                    <a:pt x="0" y="6834"/>
                  </a:lnTo>
                  <a:lnTo>
                    <a:pt x="4214" y="6834"/>
                  </a:lnTo>
                  <a:lnTo>
                    <a:pt x="5455" y="5952"/>
                  </a:lnTo>
                  <a:lnTo>
                    <a:pt x="6283" y="4483"/>
                  </a:lnTo>
                  <a:lnTo>
                    <a:pt x="6835" y="2621"/>
                  </a:lnTo>
                  <a:lnTo>
                    <a:pt x="8084" y="1379"/>
                  </a:lnTo>
                  <a:lnTo>
                    <a:pt x="11825" y="0"/>
                  </a:lnTo>
                  <a:lnTo>
                    <a:pt x="14057" y="514"/>
                  </a:lnTo>
                  <a:lnTo>
                    <a:pt x="23976" y="5325"/>
                  </a:lnTo>
                  <a:lnTo>
                    <a:pt x="57605" y="10959"/>
                  </a:lnTo>
                  <a:lnTo>
                    <a:pt x="92319" y="21271"/>
                  </a:lnTo>
                  <a:lnTo>
                    <a:pt x="108395" y="26497"/>
                  </a:lnTo>
                  <a:lnTo>
                    <a:pt x="139180" y="51145"/>
                  </a:lnTo>
                  <a:lnTo>
                    <a:pt x="157534" y="73382"/>
                  </a:lnTo>
                  <a:lnTo>
                    <a:pt x="162620" y="85212"/>
                  </a:lnTo>
                  <a:lnTo>
                    <a:pt x="163976" y="90836"/>
                  </a:lnTo>
                  <a:lnTo>
                    <a:pt x="163131" y="101789"/>
                  </a:lnTo>
                  <a:lnTo>
                    <a:pt x="161671" y="107179"/>
                  </a:lnTo>
                  <a:lnTo>
                    <a:pt x="155345" y="115520"/>
                  </a:lnTo>
                  <a:lnTo>
                    <a:pt x="117599" y="151209"/>
                  </a:lnTo>
                  <a:lnTo>
                    <a:pt x="93393" y="168167"/>
                  </a:lnTo>
                  <a:lnTo>
                    <a:pt x="59532" y="187963"/>
                  </a:lnTo>
                  <a:lnTo>
                    <a:pt x="23813" y="22114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8" name="SMARTInkShape-Group17"/>
          <p:cNvGrpSpPr/>
          <p:nvPr/>
        </p:nvGrpSpPr>
        <p:grpSpPr>
          <a:xfrm>
            <a:off x="841375" y="4746625"/>
            <a:ext cx="402750" cy="246063"/>
            <a:chOff x="841375" y="4746625"/>
            <a:chExt cx="402750" cy="246063"/>
          </a:xfrm>
        </p:grpSpPr>
        <p:sp>
          <p:nvSpPr>
            <p:cNvPr id="76" name="SMARTInkShape-28"/>
            <p:cNvSpPr/>
            <p:nvPr>
              <p:custDataLst>
                <p:tags r:id="rId55"/>
              </p:custDataLst>
            </p:nvPr>
          </p:nvSpPr>
          <p:spPr>
            <a:xfrm>
              <a:off x="841375" y="4747728"/>
              <a:ext cx="157020" cy="197335"/>
            </a:xfrm>
            <a:custGeom>
              <a:avLst/>
              <a:gdLst/>
              <a:ahLst/>
              <a:cxnLst/>
              <a:rect l="0" t="0" r="0" b="0"/>
              <a:pathLst>
                <a:path w="157020" h="197335">
                  <a:moveTo>
                    <a:pt x="0" y="6835"/>
                  </a:moveTo>
                  <a:lnTo>
                    <a:pt x="0" y="6835"/>
                  </a:lnTo>
                  <a:lnTo>
                    <a:pt x="8427" y="6835"/>
                  </a:lnTo>
                  <a:lnTo>
                    <a:pt x="14917" y="4483"/>
                  </a:lnTo>
                  <a:lnTo>
                    <a:pt x="17882" y="2621"/>
                  </a:lnTo>
                  <a:lnTo>
                    <a:pt x="30483" y="0"/>
                  </a:lnTo>
                  <a:lnTo>
                    <a:pt x="37948" y="1739"/>
                  </a:lnTo>
                  <a:lnTo>
                    <a:pt x="44206" y="4570"/>
                  </a:lnTo>
                  <a:lnTo>
                    <a:pt x="69737" y="9053"/>
                  </a:lnTo>
                  <a:lnTo>
                    <a:pt x="75974" y="12231"/>
                  </a:lnTo>
                  <a:lnTo>
                    <a:pt x="85325" y="14019"/>
                  </a:lnTo>
                  <a:lnTo>
                    <a:pt x="113128" y="18886"/>
                  </a:lnTo>
                  <a:lnTo>
                    <a:pt x="136052" y="28291"/>
                  </a:lnTo>
                  <a:lnTo>
                    <a:pt x="152908" y="41268"/>
                  </a:lnTo>
                  <a:lnTo>
                    <a:pt x="156154" y="48890"/>
                  </a:lnTo>
                  <a:lnTo>
                    <a:pt x="157019" y="53393"/>
                  </a:lnTo>
                  <a:lnTo>
                    <a:pt x="155629" y="63099"/>
                  </a:lnTo>
                  <a:lnTo>
                    <a:pt x="147536" y="80832"/>
                  </a:lnTo>
                  <a:lnTo>
                    <a:pt x="124805" y="116532"/>
                  </a:lnTo>
                  <a:lnTo>
                    <a:pt x="112924" y="130080"/>
                  </a:lnTo>
                  <a:lnTo>
                    <a:pt x="74127" y="163322"/>
                  </a:lnTo>
                  <a:lnTo>
                    <a:pt x="57172" y="175721"/>
                  </a:lnTo>
                  <a:lnTo>
                    <a:pt x="15875" y="19733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SMARTInkShape-29"/>
            <p:cNvSpPr/>
            <p:nvPr>
              <p:custDataLst>
                <p:tags r:id="rId56"/>
              </p:custDataLst>
            </p:nvPr>
          </p:nvSpPr>
          <p:spPr>
            <a:xfrm>
              <a:off x="1055687" y="4746625"/>
              <a:ext cx="188438" cy="246063"/>
            </a:xfrm>
            <a:custGeom>
              <a:avLst/>
              <a:gdLst/>
              <a:ahLst/>
              <a:cxnLst/>
              <a:rect l="0" t="0" r="0" b="0"/>
              <a:pathLst>
                <a:path w="188438" h="246063">
                  <a:moveTo>
                    <a:pt x="0" y="0"/>
                  </a:moveTo>
                  <a:lnTo>
                    <a:pt x="0" y="0"/>
                  </a:lnTo>
                  <a:lnTo>
                    <a:pt x="8428" y="0"/>
                  </a:lnTo>
                  <a:lnTo>
                    <a:pt x="14917" y="2351"/>
                  </a:lnTo>
                  <a:lnTo>
                    <a:pt x="20741" y="5454"/>
                  </a:lnTo>
                  <a:lnTo>
                    <a:pt x="31666" y="7447"/>
                  </a:lnTo>
                  <a:lnTo>
                    <a:pt x="37887" y="8601"/>
                  </a:lnTo>
                  <a:lnTo>
                    <a:pt x="76866" y="26588"/>
                  </a:lnTo>
                  <a:lnTo>
                    <a:pt x="109488" y="37352"/>
                  </a:lnTo>
                  <a:lnTo>
                    <a:pt x="149014" y="45765"/>
                  </a:lnTo>
                  <a:lnTo>
                    <a:pt x="154905" y="46385"/>
                  </a:lnTo>
                  <a:lnTo>
                    <a:pt x="166155" y="51778"/>
                  </a:lnTo>
                  <a:lnTo>
                    <a:pt x="183536" y="65398"/>
                  </a:lnTo>
                  <a:lnTo>
                    <a:pt x="187405" y="71105"/>
                  </a:lnTo>
                  <a:lnTo>
                    <a:pt x="188437" y="73862"/>
                  </a:lnTo>
                  <a:lnTo>
                    <a:pt x="185675" y="90382"/>
                  </a:lnTo>
                  <a:lnTo>
                    <a:pt x="170504" y="118787"/>
                  </a:lnTo>
                  <a:lnTo>
                    <a:pt x="145555" y="154084"/>
                  </a:lnTo>
                  <a:lnTo>
                    <a:pt x="130636" y="174712"/>
                  </a:lnTo>
                  <a:lnTo>
                    <a:pt x="94040" y="207880"/>
                  </a:lnTo>
                  <a:lnTo>
                    <a:pt x="47626" y="24606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SMARTInkShape-30"/>
          <p:cNvSpPr/>
          <p:nvPr>
            <p:custDataLst>
              <p:tags r:id="rId5"/>
            </p:custDataLst>
          </p:nvPr>
        </p:nvSpPr>
        <p:spPr>
          <a:xfrm>
            <a:off x="500062" y="4334838"/>
            <a:ext cx="150814" cy="181601"/>
          </a:xfrm>
          <a:custGeom>
            <a:avLst/>
            <a:gdLst/>
            <a:ahLst/>
            <a:cxnLst/>
            <a:rect l="0" t="0" r="0" b="0"/>
            <a:pathLst>
              <a:path w="150814" h="181601">
                <a:moveTo>
                  <a:pt x="0" y="149850"/>
                </a:moveTo>
                <a:lnTo>
                  <a:pt x="0" y="149850"/>
                </a:lnTo>
                <a:lnTo>
                  <a:pt x="0" y="112303"/>
                </a:lnTo>
                <a:lnTo>
                  <a:pt x="2352" y="73718"/>
                </a:lnTo>
                <a:lnTo>
                  <a:pt x="13539" y="38988"/>
                </a:lnTo>
                <a:lnTo>
                  <a:pt x="26500" y="10003"/>
                </a:lnTo>
                <a:lnTo>
                  <a:pt x="31769" y="3911"/>
                </a:lnTo>
                <a:lnTo>
                  <a:pt x="37050" y="1203"/>
                </a:lnTo>
                <a:lnTo>
                  <a:pt x="42337" y="0"/>
                </a:lnTo>
                <a:lnTo>
                  <a:pt x="49979" y="6520"/>
                </a:lnTo>
                <a:lnTo>
                  <a:pt x="73300" y="41036"/>
                </a:lnTo>
                <a:lnTo>
                  <a:pt x="81085" y="54745"/>
                </a:lnTo>
                <a:lnTo>
                  <a:pt x="94920" y="91801"/>
                </a:lnTo>
                <a:lnTo>
                  <a:pt x="113347" y="130119"/>
                </a:lnTo>
                <a:lnTo>
                  <a:pt x="132023" y="166035"/>
                </a:lnTo>
                <a:lnTo>
                  <a:pt x="150813" y="1816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SMARTInkShape-31"/>
          <p:cNvSpPr/>
          <p:nvPr>
            <p:custDataLst>
              <p:tags r:id="rId6"/>
            </p:custDataLst>
          </p:nvPr>
        </p:nvSpPr>
        <p:spPr>
          <a:xfrm>
            <a:off x="2055813" y="4298223"/>
            <a:ext cx="246063" cy="337278"/>
          </a:xfrm>
          <a:custGeom>
            <a:avLst/>
            <a:gdLst/>
            <a:ahLst/>
            <a:cxnLst/>
            <a:rect l="0" t="0" r="0" b="0"/>
            <a:pathLst>
              <a:path w="246063" h="337278">
                <a:moveTo>
                  <a:pt x="0" y="162652"/>
                </a:moveTo>
                <a:lnTo>
                  <a:pt x="0" y="162652"/>
                </a:lnTo>
                <a:lnTo>
                  <a:pt x="0" y="166865"/>
                </a:lnTo>
                <a:lnTo>
                  <a:pt x="881" y="168106"/>
                </a:lnTo>
                <a:lnTo>
                  <a:pt x="2351" y="168934"/>
                </a:lnTo>
                <a:lnTo>
                  <a:pt x="7610" y="170492"/>
                </a:lnTo>
                <a:lnTo>
                  <a:pt x="12054" y="166347"/>
                </a:lnTo>
                <a:lnTo>
                  <a:pt x="24006" y="130953"/>
                </a:lnTo>
                <a:lnTo>
                  <a:pt x="31807" y="111808"/>
                </a:lnTo>
                <a:lnTo>
                  <a:pt x="49981" y="74360"/>
                </a:lnTo>
                <a:lnTo>
                  <a:pt x="70947" y="40193"/>
                </a:lnTo>
                <a:lnTo>
                  <a:pt x="81581" y="21122"/>
                </a:lnTo>
                <a:lnTo>
                  <a:pt x="90056" y="11555"/>
                </a:lnTo>
                <a:lnTo>
                  <a:pt x="105497" y="696"/>
                </a:lnTo>
                <a:lnTo>
                  <a:pt x="109137" y="0"/>
                </a:lnTo>
                <a:lnTo>
                  <a:pt x="117885" y="1580"/>
                </a:lnTo>
                <a:lnTo>
                  <a:pt x="132726" y="7428"/>
                </a:lnTo>
                <a:lnTo>
                  <a:pt x="140716" y="16934"/>
                </a:lnTo>
                <a:lnTo>
                  <a:pt x="147821" y="32458"/>
                </a:lnTo>
                <a:lnTo>
                  <a:pt x="151247" y="41288"/>
                </a:lnTo>
                <a:lnTo>
                  <a:pt x="168519" y="80295"/>
                </a:lnTo>
                <a:lnTo>
                  <a:pt x="179755" y="110747"/>
                </a:lnTo>
                <a:lnTo>
                  <a:pt x="187806" y="142373"/>
                </a:lnTo>
                <a:lnTo>
                  <a:pt x="195777" y="171049"/>
                </a:lnTo>
                <a:lnTo>
                  <a:pt x="203724" y="205808"/>
                </a:lnTo>
                <a:lnTo>
                  <a:pt x="214311" y="244901"/>
                </a:lnTo>
                <a:lnTo>
                  <a:pt x="227541" y="282093"/>
                </a:lnTo>
                <a:lnTo>
                  <a:pt x="246062" y="33727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SMARTInkShape-32"/>
          <p:cNvSpPr/>
          <p:nvPr>
            <p:custDataLst>
              <p:tags r:id="rId7"/>
            </p:custDataLst>
          </p:nvPr>
        </p:nvSpPr>
        <p:spPr>
          <a:xfrm>
            <a:off x="619125" y="4587875"/>
            <a:ext cx="158751" cy="206376"/>
          </a:xfrm>
          <a:custGeom>
            <a:avLst/>
            <a:gdLst/>
            <a:ahLst/>
            <a:cxnLst/>
            <a:rect l="0" t="0" r="0" b="0"/>
            <a:pathLst>
              <a:path w="158751" h="206376">
                <a:moveTo>
                  <a:pt x="0" y="0"/>
                </a:moveTo>
                <a:lnTo>
                  <a:pt x="0" y="0"/>
                </a:lnTo>
                <a:lnTo>
                  <a:pt x="26567" y="0"/>
                </a:lnTo>
                <a:lnTo>
                  <a:pt x="58524" y="8965"/>
                </a:lnTo>
                <a:lnTo>
                  <a:pt x="93720" y="38392"/>
                </a:lnTo>
                <a:lnTo>
                  <a:pt x="120238" y="68910"/>
                </a:lnTo>
                <a:lnTo>
                  <a:pt x="137454" y="104765"/>
                </a:lnTo>
                <a:lnTo>
                  <a:pt x="148444" y="136800"/>
                </a:lnTo>
                <a:lnTo>
                  <a:pt x="152462" y="156950"/>
                </a:lnTo>
                <a:lnTo>
                  <a:pt x="157508" y="175347"/>
                </a:lnTo>
                <a:lnTo>
                  <a:pt x="158750" y="2063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SMARTInkShape-33"/>
          <p:cNvSpPr/>
          <p:nvPr>
            <p:custDataLst>
              <p:tags r:id="rId8"/>
            </p:custDataLst>
          </p:nvPr>
        </p:nvSpPr>
        <p:spPr>
          <a:xfrm>
            <a:off x="1857375" y="3921125"/>
            <a:ext cx="309563" cy="222251"/>
          </a:xfrm>
          <a:custGeom>
            <a:avLst/>
            <a:gdLst/>
            <a:ahLst/>
            <a:cxnLst/>
            <a:rect l="0" t="0" r="0" b="0"/>
            <a:pathLst>
              <a:path w="309563" h="222251">
                <a:moveTo>
                  <a:pt x="0" y="0"/>
                </a:moveTo>
                <a:lnTo>
                  <a:pt x="0" y="0"/>
                </a:lnTo>
                <a:lnTo>
                  <a:pt x="0" y="11047"/>
                </a:lnTo>
                <a:lnTo>
                  <a:pt x="13539" y="48125"/>
                </a:lnTo>
                <a:lnTo>
                  <a:pt x="22140" y="65510"/>
                </a:lnTo>
                <a:lnTo>
                  <a:pt x="45133" y="98722"/>
                </a:lnTo>
                <a:lnTo>
                  <a:pt x="74329" y="136843"/>
                </a:lnTo>
                <a:lnTo>
                  <a:pt x="105378" y="168840"/>
                </a:lnTo>
                <a:lnTo>
                  <a:pt x="139613" y="186943"/>
                </a:lnTo>
                <a:lnTo>
                  <a:pt x="176730" y="196524"/>
                </a:lnTo>
                <a:lnTo>
                  <a:pt x="208196" y="206520"/>
                </a:lnTo>
                <a:lnTo>
                  <a:pt x="218649" y="210849"/>
                </a:lnTo>
                <a:lnTo>
                  <a:pt x="255981" y="214890"/>
                </a:lnTo>
                <a:lnTo>
                  <a:pt x="309562" y="2222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SMARTInkShape-34"/>
          <p:cNvSpPr/>
          <p:nvPr>
            <p:custDataLst>
              <p:tags r:id="rId9"/>
            </p:custDataLst>
          </p:nvPr>
        </p:nvSpPr>
        <p:spPr>
          <a:xfrm>
            <a:off x="571500" y="3889375"/>
            <a:ext cx="277487" cy="260359"/>
          </a:xfrm>
          <a:custGeom>
            <a:avLst/>
            <a:gdLst/>
            <a:ahLst/>
            <a:cxnLst/>
            <a:rect l="0" t="0" r="0" b="0"/>
            <a:pathLst>
              <a:path w="277487" h="260359">
                <a:moveTo>
                  <a:pt x="269875" y="0"/>
                </a:moveTo>
                <a:lnTo>
                  <a:pt x="269875" y="0"/>
                </a:lnTo>
                <a:lnTo>
                  <a:pt x="269875" y="4213"/>
                </a:lnTo>
                <a:lnTo>
                  <a:pt x="270757" y="5455"/>
                </a:lnTo>
                <a:lnTo>
                  <a:pt x="272227" y="6282"/>
                </a:lnTo>
                <a:lnTo>
                  <a:pt x="274089" y="6834"/>
                </a:lnTo>
                <a:lnTo>
                  <a:pt x="275330" y="8966"/>
                </a:lnTo>
                <a:lnTo>
                  <a:pt x="277486" y="25723"/>
                </a:lnTo>
                <a:lnTo>
                  <a:pt x="276866" y="44115"/>
                </a:lnTo>
                <a:lnTo>
                  <a:pt x="268841" y="82246"/>
                </a:lnTo>
                <a:lnTo>
                  <a:pt x="252089" y="119440"/>
                </a:lnTo>
                <a:lnTo>
                  <a:pt x="231939" y="147813"/>
                </a:lnTo>
                <a:lnTo>
                  <a:pt x="196432" y="184519"/>
                </a:lnTo>
                <a:lnTo>
                  <a:pt x="157549" y="214814"/>
                </a:lnTo>
                <a:lnTo>
                  <a:pt x="119786" y="234500"/>
                </a:lnTo>
                <a:lnTo>
                  <a:pt x="83199" y="251268"/>
                </a:lnTo>
                <a:lnTo>
                  <a:pt x="44579" y="260358"/>
                </a:lnTo>
                <a:lnTo>
                  <a:pt x="0" y="2540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SMARTInkShape-35"/>
          <p:cNvSpPr/>
          <p:nvPr>
            <p:custDataLst>
              <p:tags r:id="rId10"/>
            </p:custDataLst>
          </p:nvPr>
        </p:nvSpPr>
        <p:spPr>
          <a:xfrm>
            <a:off x="1953093" y="4564063"/>
            <a:ext cx="205908" cy="238126"/>
          </a:xfrm>
          <a:custGeom>
            <a:avLst/>
            <a:gdLst/>
            <a:ahLst/>
            <a:cxnLst/>
            <a:rect l="0" t="0" r="0" b="0"/>
            <a:pathLst>
              <a:path w="205908" h="238126">
                <a:moveTo>
                  <a:pt x="205907" y="0"/>
                </a:moveTo>
                <a:lnTo>
                  <a:pt x="205907" y="0"/>
                </a:lnTo>
                <a:lnTo>
                  <a:pt x="193233" y="881"/>
                </a:lnTo>
                <a:lnTo>
                  <a:pt x="171392" y="6281"/>
                </a:lnTo>
                <a:lnTo>
                  <a:pt x="141861" y="11824"/>
                </a:lnTo>
                <a:lnTo>
                  <a:pt x="105806" y="31805"/>
                </a:lnTo>
                <a:lnTo>
                  <a:pt x="69805" y="64786"/>
                </a:lnTo>
                <a:lnTo>
                  <a:pt x="41531" y="103997"/>
                </a:lnTo>
                <a:lnTo>
                  <a:pt x="23997" y="136698"/>
                </a:lnTo>
                <a:lnTo>
                  <a:pt x="10201" y="173092"/>
                </a:lnTo>
                <a:lnTo>
                  <a:pt x="1901" y="189152"/>
                </a:lnTo>
                <a:lnTo>
                  <a:pt x="0" y="205030"/>
                </a:lnTo>
                <a:lnTo>
                  <a:pt x="7470" y="2381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7" name="SMARTInkShape-Group24"/>
          <p:cNvGrpSpPr/>
          <p:nvPr/>
        </p:nvGrpSpPr>
        <p:grpSpPr>
          <a:xfrm>
            <a:off x="579440" y="3913187"/>
            <a:ext cx="253999" cy="944564"/>
            <a:chOff x="579440" y="3913187"/>
            <a:chExt cx="253999" cy="944564"/>
          </a:xfrm>
        </p:grpSpPr>
        <p:sp>
          <p:nvSpPr>
            <p:cNvPr id="85" name="SMARTInkShape-36"/>
            <p:cNvSpPr/>
            <p:nvPr>
              <p:custDataLst>
                <p:tags r:id="rId53"/>
              </p:custDataLst>
            </p:nvPr>
          </p:nvSpPr>
          <p:spPr>
            <a:xfrm>
              <a:off x="595312" y="3913187"/>
              <a:ext cx="238127" cy="309564"/>
            </a:xfrm>
            <a:custGeom>
              <a:avLst/>
              <a:gdLst/>
              <a:ahLst/>
              <a:cxnLst/>
              <a:rect l="0" t="0" r="0" b="0"/>
              <a:pathLst>
                <a:path w="238127" h="309564">
                  <a:moveTo>
                    <a:pt x="238126" y="0"/>
                  </a:moveTo>
                  <a:lnTo>
                    <a:pt x="238126" y="0"/>
                  </a:lnTo>
                  <a:lnTo>
                    <a:pt x="238126" y="34798"/>
                  </a:lnTo>
                  <a:lnTo>
                    <a:pt x="238126" y="69335"/>
                  </a:lnTo>
                  <a:lnTo>
                    <a:pt x="238126" y="103654"/>
                  </a:lnTo>
                  <a:lnTo>
                    <a:pt x="238126" y="141138"/>
                  </a:lnTo>
                  <a:lnTo>
                    <a:pt x="233912" y="178496"/>
                  </a:lnTo>
                  <a:lnTo>
                    <a:pt x="230515" y="216162"/>
                  </a:lnTo>
                  <a:lnTo>
                    <a:pt x="230253" y="251001"/>
                  </a:lnTo>
                  <a:lnTo>
                    <a:pt x="230194" y="287019"/>
                  </a:lnTo>
                  <a:lnTo>
                    <a:pt x="230188" y="309562"/>
                  </a:lnTo>
                  <a:lnTo>
                    <a:pt x="225974" y="309563"/>
                  </a:lnTo>
                  <a:lnTo>
                    <a:pt x="224733" y="308681"/>
                  </a:lnTo>
                  <a:lnTo>
                    <a:pt x="223905" y="307211"/>
                  </a:lnTo>
                  <a:lnTo>
                    <a:pt x="223354" y="305349"/>
                  </a:lnTo>
                  <a:lnTo>
                    <a:pt x="222104" y="304108"/>
                  </a:lnTo>
                  <a:lnTo>
                    <a:pt x="218364" y="302729"/>
                  </a:lnTo>
                  <a:lnTo>
                    <a:pt x="179722" y="301654"/>
                  </a:lnTo>
                  <a:lnTo>
                    <a:pt x="141523" y="301628"/>
                  </a:lnTo>
                  <a:lnTo>
                    <a:pt x="101966" y="294791"/>
                  </a:lnTo>
                  <a:lnTo>
                    <a:pt x="62290" y="293785"/>
                  </a:lnTo>
                  <a:lnTo>
                    <a:pt x="51791" y="296082"/>
                  </a:lnTo>
                  <a:lnTo>
                    <a:pt x="43303" y="299162"/>
                  </a:lnTo>
                  <a:lnTo>
                    <a:pt x="3836" y="301625"/>
                  </a:lnTo>
                  <a:lnTo>
                    <a:pt x="0" y="3016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SMARTInkShape-37"/>
            <p:cNvSpPr/>
            <p:nvPr>
              <p:custDataLst>
                <p:tags r:id="rId54"/>
              </p:custDataLst>
            </p:nvPr>
          </p:nvSpPr>
          <p:spPr>
            <a:xfrm>
              <a:off x="579440" y="4548187"/>
              <a:ext cx="230186" cy="309564"/>
            </a:xfrm>
            <a:custGeom>
              <a:avLst/>
              <a:gdLst/>
              <a:ahLst/>
              <a:cxnLst/>
              <a:rect l="0" t="0" r="0" b="0"/>
              <a:pathLst>
                <a:path w="230186" h="309564">
                  <a:moveTo>
                    <a:pt x="7935" y="0"/>
                  </a:moveTo>
                  <a:lnTo>
                    <a:pt x="7935" y="0"/>
                  </a:lnTo>
                  <a:lnTo>
                    <a:pt x="1101" y="6834"/>
                  </a:lnTo>
                  <a:lnTo>
                    <a:pt x="0" y="15843"/>
                  </a:lnTo>
                  <a:lnTo>
                    <a:pt x="6832" y="15873"/>
                  </a:lnTo>
                  <a:lnTo>
                    <a:pt x="14054" y="21330"/>
                  </a:lnTo>
                  <a:lnTo>
                    <a:pt x="21409" y="23077"/>
                  </a:lnTo>
                  <a:lnTo>
                    <a:pt x="37943" y="24630"/>
                  </a:lnTo>
                  <a:lnTo>
                    <a:pt x="57105" y="30639"/>
                  </a:lnTo>
                  <a:lnTo>
                    <a:pt x="96521" y="31685"/>
                  </a:lnTo>
                  <a:lnTo>
                    <a:pt x="108168" y="32613"/>
                  </a:lnTo>
                  <a:lnTo>
                    <a:pt x="132331" y="38950"/>
                  </a:lnTo>
                  <a:lnTo>
                    <a:pt x="152242" y="39591"/>
                  </a:lnTo>
                  <a:lnTo>
                    <a:pt x="158208" y="41997"/>
                  </a:lnTo>
                  <a:lnTo>
                    <a:pt x="163799" y="45124"/>
                  </a:lnTo>
                  <a:lnTo>
                    <a:pt x="174575" y="47131"/>
                  </a:lnTo>
                  <a:lnTo>
                    <a:pt x="190497" y="47625"/>
                  </a:lnTo>
                  <a:lnTo>
                    <a:pt x="191379" y="67501"/>
                  </a:lnTo>
                  <a:lnTo>
                    <a:pt x="198581" y="104352"/>
                  </a:lnTo>
                  <a:lnTo>
                    <a:pt x="205572" y="140006"/>
                  </a:lnTo>
                  <a:lnTo>
                    <a:pt x="210481" y="175293"/>
                  </a:lnTo>
                  <a:lnTo>
                    <a:pt x="213974" y="208640"/>
                  </a:lnTo>
                  <a:lnTo>
                    <a:pt x="221115" y="245772"/>
                  </a:lnTo>
                  <a:lnTo>
                    <a:pt x="222181" y="285170"/>
                  </a:lnTo>
                  <a:lnTo>
                    <a:pt x="222218" y="293724"/>
                  </a:lnTo>
                  <a:lnTo>
                    <a:pt x="223110" y="296358"/>
                  </a:lnTo>
                  <a:lnTo>
                    <a:pt x="224586" y="298114"/>
                  </a:lnTo>
                  <a:lnTo>
                    <a:pt x="226453" y="299284"/>
                  </a:lnTo>
                  <a:lnTo>
                    <a:pt x="227697" y="300946"/>
                  </a:lnTo>
                  <a:lnTo>
                    <a:pt x="230185" y="309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0" name="SMARTInkShape-Group25"/>
          <p:cNvGrpSpPr/>
          <p:nvPr/>
        </p:nvGrpSpPr>
        <p:grpSpPr>
          <a:xfrm>
            <a:off x="1857375" y="3921125"/>
            <a:ext cx="309563" cy="889001"/>
            <a:chOff x="1857375" y="3921125"/>
            <a:chExt cx="309563" cy="889001"/>
          </a:xfrm>
        </p:grpSpPr>
        <p:sp>
          <p:nvSpPr>
            <p:cNvPr id="88" name="SMARTInkShape-38"/>
            <p:cNvSpPr/>
            <p:nvPr>
              <p:custDataLst>
                <p:tags r:id="rId51"/>
              </p:custDataLst>
            </p:nvPr>
          </p:nvSpPr>
          <p:spPr>
            <a:xfrm>
              <a:off x="1912970" y="4556139"/>
              <a:ext cx="253968" cy="253987"/>
            </a:xfrm>
            <a:custGeom>
              <a:avLst/>
              <a:gdLst/>
              <a:ahLst/>
              <a:cxnLst/>
              <a:rect l="0" t="0" r="0" b="0"/>
              <a:pathLst>
                <a:path w="253968" h="253987">
                  <a:moveTo>
                    <a:pt x="253967" y="31736"/>
                  </a:moveTo>
                  <a:lnTo>
                    <a:pt x="253967" y="31736"/>
                  </a:lnTo>
                  <a:lnTo>
                    <a:pt x="253967" y="23895"/>
                  </a:lnTo>
                  <a:lnTo>
                    <a:pt x="239051" y="17529"/>
                  </a:lnTo>
                  <a:lnTo>
                    <a:pt x="200603" y="9056"/>
                  </a:lnTo>
                  <a:lnTo>
                    <a:pt x="174533" y="5721"/>
                  </a:lnTo>
                  <a:lnTo>
                    <a:pt x="156348" y="1685"/>
                  </a:lnTo>
                  <a:lnTo>
                    <a:pt x="117167" y="135"/>
                  </a:lnTo>
                  <a:lnTo>
                    <a:pt x="79876" y="0"/>
                  </a:lnTo>
                  <a:lnTo>
                    <a:pt x="53836" y="870"/>
                  </a:lnTo>
                  <a:lnTo>
                    <a:pt x="38014" y="6269"/>
                  </a:lnTo>
                  <a:lnTo>
                    <a:pt x="0" y="7924"/>
                  </a:lnTo>
                  <a:lnTo>
                    <a:pt x="6804" y="1089"/>
                  </a:lnTo>
                  <a:lnTo>
                    <a:pt x="7171" y="1603"/>
                  </a:lnTo>
                  <a:lnTo>
                    <a:pt x="7905" y="39024"/>
                  </a:lnTo>
                  <a:lnTo>
                    <a:pt x="7905" y="74887"/>
                  </a:lnTo>
                  <a:lnTo>
                    <a:pt x="7905" y="108431"/>
                  </a:lnTo>
                  <a:lnTo>
                    <a:pt x="7905" y="147941"/>
                  </a:lnTo>
                  <a:lnTo>
                    <a:pt x="14188" y="185406"/>
                  </a:lnTo>
                  <a:lnTo>
                    <a:pt x="15746" y="223971"/>
                  </a:lnTo>
                  <a:lnTo>
                    <a:pt x="15842" y="25398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SMARTInkShape-39"/>
            <p:cNvSpPr/>
            <p:nvPr>
              <p:custDataLst>
                <p:tags r:id="rId52"/>
              </p:custDataLst>
            </p:nvPr>
          </p:nvSpPr>
          <p:spPr>
            <a:xfrm>
              <a:off x="1857375" y="3921125"/>
              <a:ext cx="293689" cy="269876"/>
            </a:xfrm>
            <a:custGeom>
              <a:avLst/>
              <a:gdLst/>
              <a:ahLst/>
              <a:cxnLst/>
              <a:rect l="0" t="0" r="0" b="0"/>
              <a:pathLst>
                <a:path w="293689" h="269876">
                  <a:moveTo>
                    <a:pt x="0" y="0"/>
                  </a:moveTo>
                  <a:lnTo>
                    <a:pt x="0" y="0"/>
                  </a:lnTo>
                  <a:lnTo>
                    <a:pt x="0" y="7610"/>
                  </a:lnTo>
                  <a:lnTo>
                    <a:pt x="4214" y="12054"/>
                  </a:lnTo>
                  <a:lnTo>
                    <a:pt x="6282" y="18881"/>
                  </a:lnTo>
                  <a:lnTo>
                    <a:pt x="7841" y="53092"/>
                  </a:lnTo>
                  <a:lnTo>
                    <a:pt x="7929" y="91517"/>
                  </a:lnTo>
                  <a:lnTo>
                    <a:pt x="8818" y="125348"/>
                  </a:lnTo>
                  <a:lnTo>
                    <a:pt x="14771" y="162256"/>
                  </a:lnTo>
                  <a:lnTo>
                    <a:pt x="15729" y="196547"/>
                  </a:lnTo>
                  <a:lnTo>
                    <a:pt x="15874" y="236042"/>
                  </a:lnTo>
                  <a:lnTo>
                    <a:pt x="15875" y="238122"/>
                  </a:lnTo>
                  <a:lnTo>
                    <a:pt x="23486" y="238125"/>
                  </a:lnTo>
                  <a:lnTo>
                    <a:pt x="23716" y="233912"/>
                  </a:lnTo>
                  <a:lnTo>
                    <a:pt x="24630" y="232670"/>
                  </a:lnTo>
                  <a:lnTo>
                    <a:pt x="27997" y="231291"/>
                  </a:lnTo>
                  <a:lnTo>
                    <a:pt x="38254" y="230284"/>
                  </a:lnTo>
                  <a:lnTo>
                    <a:pt x="57444" y="237030"/>
                  </a:lnTo>
                  <a:lnTo>
                    <a:pt x="74095" y="238790"/>
                  </a:lnTo>
                  <a:lnTo>
                    <a:pt x="85650" y="243516"/>
                  </a:lnTo>
                  <a:lnTo>
                    <a:pt x="122096" y="245839"/>
                  </a:lnTo>
                  <a:lnTo>
                    <a:pt x="151412" y="248370"/>
                  </a:lnTo>
                  <a:lnTo>
                    <a:pt x="185124" y="253259"/>
                  </a:lnTo>
                  <a:lnTo>
                    <a:pt x="224075" y="254817"/>
                  </a:lnTo>
                  <a:lnTo>
                    <a:pt x="255607" y="261443"/>
                  </a:lnTo>
                  <a:lnTo>
                    <a:pt x="293688" y="269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3" name="SMARTInkShape-Group26"/>
          <p:cNvGrpSpPr/>
          <p:nvPr/>
        </p:nvGrpSpPr>
        <p:grpSpPr>
          <a:xfrm>
            <a:off x="2484437" y="4283030"/>
            <a:ext cx="238121" cy="360408"/>
            <a:chOff x="2484437" y="4283030"/>
            <a:chExt cx="238121" cy="360408"/>
          </a:xfrm>
        </p:grpSpPr>
        <p:sp>
          <p:nvSpPr>
            <p:cNvPr id="91" name="SMARTInkShape-40"/>
            <p:cNvSpPr/>
            <p:nvPr>
              <p:custDataLst>
                <p:tags r:id="rId49"/>
              </p:custDataLst>
            </p:nvPr>
          </p:nvSpPr>
          <p:spPr>
            <a:xfrm>
              <a:off x="2548035" y="4283030"/>
              <a:ext cx="174523" cy="177846"/>
            </a:xfrm>
            <a:custGeom>
              <a:avLst/>
              <a:gdLst/>
              <a:ahLst/>
              <a:cxnLst/>
              <a:rect l="0" t="0" r="0" b="0"/>
              <a:pathLst>
                <a:path w="174523" h="177846">
                  <a:moveTo>
                    <a:pt x="7840" y="114345"/>
                  </a:moveTo>
                  <a:lnTo>
                    <a:pt x="7840" y="114345"/>
                  </a:lnTo>
                  <a:lnTo>
                    <a:pt x="230" y="114345"/>
                  </a:lnTo>
                  <a:lnTo>
                    <a:pt x="0" y="110131"/>
                  </a:lnTo>
                  <a:lnTo>
                    <a:pt x="849" y="108890"/>
                  </a:lnTo>
                  <a:lnTo>
                    <a:pt x="2298" y="108063"/>
                  </a:lnTo>
                  <a:lnTo>
                    <a:pt x="4145" y="107511"/>
                  </a:lnTo>
                  <a:lnTo>
                    <a:pt x="8549" y="102194"/>
                  </a:lnTo>
                  <a:lnTo>
                    <a:pt x="34022" y="66120"/>
                  </a:lnTo>
                  <a:lnTo>
                    <a:pt x="71449" y="32447"/>
                  </a:lnTo>
                  <a:lnTo>
                    <a:pt x="108644" y="8620"/>
                  </a:lnTo>
                  <a:lnTo>
                    <a:pt x="124334" y="606"/>
                  </a:lnTo>
                  <a:lnTo>
                    <a:pt x="134875" y="0"/>
                  </a:lnTo>
                  <a:lnTo>
                    <a:pt x="151800" y="2584"/>
                  </a:lnTo>
                  <a:lnTo>
                    <a:pt x="154966" y="4559"/>
                  </a:lnTo>
                  <a:lnTo>
                    <a:pt x="169099" y="21046"/>
                  </a:lnTo>
                  <a:lnTo>
                    <a:pt x="172114" y="31427"/>
                  </a:lnTo>
                  <a:lnTo>
                    <a:pt x="174210" y="67299"/>
                  </a:lnTo>
                  <a:lnTo>
                    <a:pt x="174485" y="102270"/>
                  </a:lnTo>
                  <a:lnTo>
                    <a:pt x="174522" y="138657"/>
                  </a:lnTo>
                  <a:lnTo>
                    <a:pt x="173643" y="152490"/>
                  </a:lnTo>
                  <a:lnTo>
                    <a:pt x="166590" y="17784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SMARTInkShape-41"/>
            <p:cNvSpPr/>
            <p:nvPr>
              <p:custDataLst>
                <p:tags r:id="rId50"/>
              </p:custDataLst>
            </p:nvPr>
          </p:nvSpPr>
          <p:spPr>
            <a:xfrm>
              <a:off x="2484437" y="4461471"/>
              <a:ext cx="198439" cy="181967"/>
            </a:xfrm>
            <a:custGeom>
              <a:avLst/>
              <a:gdLst/>
              <a:ahLst/>
              <a:cxnLst/>
              <a:rect l="0" t="0" r="0" b="0"/>
              <a:pathLst>
                <a:path w="198439" h="181967">
                  <a:moveTo>
                    <a:pt x="0" y="110529"/>
                  </a:moveTo>
                  <a:lnTo>
                    <a:pt x="0" y="110529"/>
                  </a:lnTo>
                  <a:lnTo>
                    <a:pt x="0" y="106315"/>
                  </a:lnTo>
                  <a:lnTo>
                    <a:pt x="882" y="105074"/>
                  </a:lnTo>
                  <a:lnTo>
                    <a:pt x="2352" y="104247"/>
                  </a:lnTo>
                  <a:lnTo>
                    <a:pt x="13539" y="101928"/>
                  </a:lnTo>
                  <a:lnTo>
                    <a:pt x="18659" y="98474"/>
                  </a:lnTo>
                  <a:lnTo>
                    <a:pt x="51558" y="59101"/>
                  </a:lnTo>
                  <a:lnTo>
                    <a:pt x="87622" y="22911"/>
                  </a:lnTo>
                  <a:lnTo>
                    <a:pt x="104327" y="6204"/>
                  </a:lnTo>
                  <a:lnTo>
                    <a:pt x="112808" y="2426"/>
                  </a:lnTo>
                  <a:lnTo>
                    <a:pt x="132624" y="0"/>
                  </a:lnTo>
                  <a:lnTo>
                    <a:pt x="140672" y="2021"/>
                  </a:lnTo>
                  <a:lnTo>
                    <a:pt x="153024" y="10504"/>
                  </a:lnTo>
                  <a:lnTo>
                    <a:pt x="176130" y="43790"/>
                  </a:lnTo>
                  <a:lnTo>
                    <a:pt x="182174" y="82679"/>
                  </a:lnTo>
                  <a:lnTo>
                    <a:pt x="189653" y="122195"/>
                  </a:lnTo>
                  <a:lnTo>
                    <a:pt x="190426" y="157530"/>
                  </a:lnTo>
                  <a:lnTo>
                    <a:pt x="190467" y="166108"/>
                  </a:lnTo>
                  <a:lnTo>
                    <a:pt x="198438" y="18196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7" name="SMARTInkShape-Group27"/>
          <p:cNvGrpSpPr/>
          <p:nvPr/>
        </p:nvGrpSpPr>
        <p:grpSpPr>
          <a:xfrm>
            <a:off x="3325813" y="3802063"/>
            <a:ext cx="578291" cy="928688"/>
            <a:chOff x="3325813" y="3802063"/>
            <a:chExt cx="578291" cy="928688"/>
          </a:xfrm>
        </p:grpSpPr>
        <p:sp>
          <p:nvSpPr>
            <p:cNvPr id="94" name="SMARTInkShape-42"/>
            <p:cNvSpPr/>
            <p:nvPr>
              <p:custDataLst>
                <p:tags r:id="rId46"/>
              </p:custDataLst>
            </p:nvPr>
          </p:nvSpPr>
          <p:spPr>
            <a:xfrm>
              <a:off x="3698875" y="4327614"/>
              <a:ext cx="205229" cy="212637"/>
            </a:xfrm>
            <a:custGeom>
              <a:avLst/>
              <a:gdLst/>
              <a:ahLst/>
              <a:cxnLst/>
              <a:rect l="0" t="0" r="0" b="0"/>
              <a:pathLst>
                <a:path w="205229" h="212637">
                  <a:moveTo>
                    <a:pt x="0" y="125323"/>
                  </a:moveTo>
                  <a:lnTo>
                    <a:pt x="0" y="125323"/>
                  </a:lnTo>
                  <a:lnTo>
                    <a:pt x="16081" y="106891"/>
                  </a:lnTo>
                  <a:lnTo>
                    <a:pt x="30013" y="88108"/>
                  </a:lnTo>
                  <a:lnTo>
                    <a:pt x="62096" y="48484"/>
                  </a:lnTo>
                  <a:lnTo>
                    <a:pt x="67285" y="40314"/>
                  </a:lnTo>
                  <a:lnTo>
                    <a:pt x="71356" y="32861"/>
                  </a:lnTo>
                  <a:lnTo>
                    <a:pt x="83564" y="19630"/>
                  </a:lnTo>
                  <a:lnTo>
                    <a:pt x="99235" y="9732"/>
                  </a:lnTo>
                  <a:lnTo>
                    <a:pt x="127034" y="0"/>
                  </a:lnTo>
                  <a:lnTo>
                    <a:pt x="145237" y="3034"/>
                  </a:lnTo>
                  <a:lnTo>
                    <a:pt x="155096" y="9530"/>
                  </a:lnTo>
                  <a:lnTo>
                    <a:pt x="176953" y="39487"/>
                  </a:lnTo>
                  <a:lnTo>
                    <a:pt x="192755" y="77893"/>
                  </a:lnTo>
                  <a:lnTo>
                    <a:pt x="197315" y="98577"/>
                  </a:lnTo>
                  <a:lnTo>
                    <a:pt x="202504" y="133920"/>
                  </a:lnTo>
                  <a:lnTo>
                    <a:pt x="205228" y="157269"/>
                  </a:lnTo>
                  <a:lnTo>
                    <a:pt x="198438" y="21263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SMARTInkShape-43"/>
            <p:cNvSpPr/>
            <p:nvPr>
              <p:custDataLst>
                <p:tags r:id="rId47"/>
              </p:custDataLst>
            </p:nvPr>
          </p:nvSpPr>
          <p:spPr>
            <a:xfrm>
              <a:off x="3659188" y="4528117"/>
              <a:ext cx="182563" cy="202634"/>
            </a:xfrm>
            <a:custGeom>
              <a:avLst/>
              <a:gdLst/>
              <a:ahLst/>
              <a:cxnLst/>
              <a:rect l="0" t="0" r="0" b="0"/>
              <a:pathLst>
                <a:path w="182563" h="202634">
                  <a:moveTo>
                    <a:pt x="0" y="67695"/>
                  </a:moveTo>
                  <a:lnTo>
                    <a:pt x="0" y="67695"/>
                  </a:lnTo>
                  <a:lnTo>
                    <a:pt x="6833" y="67695"/>
                  </a:lnTo>
                  <a:lnTo>
                    <a:pt x="26866" y="55039"/>
                  </a:lnTo>
                  <a:lnTo>
                    <a:pt x="37260" y="51010"/>
                  </a:lnTo>
                  <a:lnTo>
                    <a:pt x="76840" y="21375"/>
                  </a:lnTo>
                  <a:lnTo>
                    <a:pt x="88423" y="10658"/>
                  </a:lnTo>
                  <a:lnTo>
                    <a:pt x="96919" y="7067"/>
                  </a:lnTo>
                  <a:lnTo>
                    <a:pt x="125619" y="0"/>
                  </a:lnTo>
                  <a:lnTo>
                    <a:pt x="128725" y="516"/>
                  </a:lnTo>
                  <a:lnTo>
                    <a:pt x="142138" y="11896"/>
                  </a:lnTo>
                  <a:lnTo>
                    <a:pt x="152455" y="21862"/>
                  </a:lnTo>
                  <a:lnTo>
                    <a:pt x="161098" y="43042"/>
                  </a:lnTo>
                  <a:lnTo>
                    <a:pt x="165583" y="76349"/>
                  </a:lnTo>
                  <a:lnTo>
                    <a:pt x="168821" y="113633"/>
                  </a:lnTo>
                  <a:lnTo>
                    <a:pt x="173478" y="150950"/>
                  </a:lnTo>
                  <a:lnTo>
                    <a:pt x="182562" y="20263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SMARTInkShape-44"/>
            <p:cNvSpPr/>
            <p:nvPr>
              <p:custDataLst>
                <p:tags r:id="rId48"/>
              </p:custDataLst>
            </p:nvPr>
          </p:nvSpPr>
          <p:spPr>
            <a:xfrm>
              <a:off x="3325813" y="3802063"/>
              <a:ext cx="182442" cy="206375"/>
            </a:xfrm>
            <a:custGeom>
              <a:avLst/>
              <a:gdLst/>
              <a:ahLst/>
              <a:cxnLst/>
              <a:rect l="0" t="0" r="0" b="0"/>
              <a:pathLst>
                <a:path w="182442" h="206375">
                  <a:moveTo>
                    <a:pt x="0" y="0"/>
                  </a:moveTo>
                  <a:lnTo>
                    <a:pt x="0" y="0"/>
                  </a:lnTo>
                  <a:lnTo>
                    <a:pt x="34120" y="31768"/>
                  </a:lnTo>
                  <a:lnTo>
                    <a:pt x="68930" y="50271"/>
                  </a:lnTo>
                  <a:lnTo>
                    <a:pt x="106723" y="69673"/>
                  </a:lnTo>
                  <a:lnTo>
                    <a:pt x="139331" y="90986"/>
                  </a:lnTo>
                  <a:lnTo>
                    <a:pt x="177929" y="102810"/>
                  </a:lnTo>
                  <a:lnTo>
                    <a:pt x="182155" y="103154"/>
                  </a:lnTo>
                  <a:lnTo>
                    <a:pt x="182441" y="107391"/>
                  </a:lnTo>
                  <a:lnTo>
                    <a:pt x="180156" y="111817"/>
                  </a:lnTo>
                  <a:lnTo>
                    <a:pt x="178312" y="114232"/>
                  </a:lnTo>
                  <a:lnTo>
                    <a:pt x="173912" y="116915"/>
                  </a:lnTo>
                  <a:lnTo>
                    <a:pt x="171503" y="117631"/>
                  </a:lnTo>
                  <a:lnTo>
                    <a:pt x="132115" y="149507"/>
                  </a:lnTo>
                  <a:lnTo>
                    <a:pt x="93613" y="177203"/>
                  </a:lnTo>
                  <a:lnTo>
                    <a:pt x="31750" y="2063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8" name="SMARTInkShape-45"/>
          <p:cNvSpPr/>
          <p:nvPr>
            <p:custDataLst>
              <p:tags r:id="rId11"/>
            </p:custDataLst>
          </p:nvPr>
        </p:nvSpPr>
        <p:spPr>
          <a:xfrm>
            <a:off x="3055937" y="4960938"/>
            <a:ext cx="189931" cy="142876"/>
          </a:xfrm>
          <a:custGeom>
            <a:avLst/>
            <a:gdLst/>
            <a:ahLst/>
            <a:cxnLst/>
            <a:rect l="0" t="0" r="0" b="0"/>
            <a:pathLst>
              <a:path w="189931" h="142876">
                <a:moveTo>
                  <a:pt x="47625" y="0"/>
                </a:moveTo>
                <a:lnTo>
                  <a:pt x="47625" y="0"/>
                </a:lnTo>
                <a:lnTo>
                  <a:pt x="59450" y="0"/>
                </a:lnTo>
                <a:lnTo>
                  <a:pt x="70728" y="4212"/>
                </a:lnTo>
                <a:lnTo>
                  <a:pt x="108857" y="26498"/>
                </a:lnTo>
                <a:lnTo>
                  <a:pt x="144545" y="37827"/>
                </a:lnTo>
                <a:lnTo>
                  <a:pt x="168489" y="41875"/>
                </a:lnTo>
                <a:lnTo>
                  <a:pt x="180745" y="48273"/>
                </a:lnTo>
                <a:lnTo>
                  <a:pt x="186165" y="53204"/>
                </a:lnTo>
                <a:lnTo>
                  <a:pt x="188573" y="58336"/>
                </a:lnTo>
                <a:lnTo>
                  <a:pt x="189930" y="70397"/>
                </a:lnTo>
                <a:lnTo>
                  <a:pt x="187895" y="77736"/>
                </a:lnTo>
                <a:lnTo>
                  <a:pt x="186118" y="80928"/>
                </a:lnTo>
                <a:lnTo>
                  <a:pt x="175188" y="89634"/>
                </a:lnTo>
                <a:lnTo>
                  <a:pt x="137202" y="106151"/>
                </a:lnTo>
                <a:lnTo>
                  <a:pt x="102441" y="119104"/>
                </a:lnTo>
                <a:lnTo>
                  <a:pt x="75194" y="125960"/>
                </a:lnTo>
                <a:lnTo>
                  <a:pt x="60399" y="127573"/>
                </a:lnTo>
                <a:lnTo>
                  <a:pt x="26138" y="136780"/>
                </a:lnTo>
                <a:lnTo>
                  <a:pt x="18673" y="140166"/>
                </a:lnTo>
                <a:lnTo>
                  <a:pt x="0" y="1428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SMARTInkShape-46"/>
          <p:cNvSpPr/>
          <p:nvPr>
            <p:custDataLst>
              <p:tags r:id="rId12"/>
            </p:custDataLst>
          </p:nvPr>
        </p:nvSpPr>
        <p:spPr>
          <a:xfrm>
            <a:off x="2555875" y="4786341"/>
            <a:ext cx="190133" cy="269848"/>
          </a:xfrm>
          <a:custGeom>
            <a:avLst/>
            <a:gdLst/>
            <a:ahLst/>
            <a:cxnLst/>
            <a:rect l="0" t="0" r="0" b="0"/>
            <a:pathLst>
              <a:path w="190133" h="269848">
                <a:moveTo>
                  <a:pt x="0" y="7909"/>
                </a:moveTo>
                <a:lnTo>
                  <a:pt x="0" y="7909"/>
                </a:lnTo>
                <a:lnTo>
                  <a:pt x="6834" y="7909"/>
                </a:lnTo>
                <a:lnTo>
                  <a:pt x="14056" y="2454"/>
                </a:lnTo>
                <a:lnTo>
                  <a:pt x="22353" y="298"/>
                </a:lnTo>
                <a:lnTo>
                  <a:pt x="34732" y="0"/>
                </a:lnTo>
                <a:lnTo>
                  <a:pt x="70041" y="11797"/>
                </a:lnTo>
                <a:lnTo>
                  <a:pt x="108555" y="37916"/>
                </a:lnTo>
                <a:lnTo>
                  <a:pt x="144059" y="72625"/>
                </a:lnTo>
                <a:lnTo>
                  <a:pt x="163956" y="107778"/>
                </a:lnTo>
                <a:lnTo>
                  <a:pt x="177260" y="132522"/>
                </a:lnTo>
                <a:lnTo>
                  <a:pt x="186311" y="170870"/>
                </a:lnTo>
                <a:lnTo>
                  <a:pt x="190132" y="207819"/>
                </a:lnTo>
                <a:lnTo>
                  <a:pt x="189545" y="226595"/>
                </a:lnTo>
                <a:lnTo>
                  <a:pt x="183292" y="251314"/>
                </a:lnTo>
                <a:lnTo>
                  <a:pt x="182563" y="26984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2" name="SMARTInkShape-Group30"/>
          <p:cNvGrpSpPr/>
          <p:nvPr/>
        </p:nvGrpSpPr>
        <p:grpSpPr>
          <a:xfrm>
            <a:off x="3619500" y="3929062"/>
            <a:ext cx="246063" cy="269876"/>
            <a:chOff x="3619500" y="3929062"/>
            <a:chExt cx="246063" cy="269876"/>
          </a:xfrm>
        </p:grpSpPr>
        <p:sp>
          <p:nvSpPr>
            <p:cNvPr id="100" name="SMARTInkShape-47"/>
            <p:cNvSpPr/>
            <p:nvPr>
              <p:custDataLst>
                <p:tags r:id="rId44"/>
              </p:custDataLst>
            </p:nvPr>
          </p:nvSpPr>
          <p:spPr>
            <a:xfrm>
              <a:off x="3619500" y="3929062"/>
              <a:ext cx="246063" cy="269876"/>
            </a:xfrm>
            <a:custGeom>
              <a:avLst/>
              <a:gdLst/>
              <a:ahLst/>
              <a:cxnLst/>
              <a:rect l="0" t="0" r="0" b="0"/>
              <a:pathLst>
                <a:path w="246063" h="269876">
                  <a:moveTo>
                    <a:pt x="0" y="0"/>
                  </a:moveTo>
                  <a:lnTo>
                    <a:pt x="0" y="0"/>
                  </a:lnTo>
                  <a:lnTo>
                    <a:pt x="0" y="11048"/>
                  </a:lnTo>
                  <a:lnTo>
                    <a:pt x="2351" y="16082"/>
                  </a:lnTo>
                  <a:lnTo>
                    <a:pt x="5455" y="21259"/>
                  </a:lnTo>
                  <a:lnTo>
                    <a:pt x="15957" y="57639"/>
                  </a:lnTo>
                  <a:lnTo>
                    <a:pt x="21093" y="68721"/>
                  </a:lnTo>
                  <a:lnTo>
                    <a:pt x="27668" y="92944"/>
                  </a:lnTo>
                  <a:lnTo>
                    <a:pt x="45932" y="127919"/>
                  </a:lnTo>
                  <a:lnTo>
                    <a:pt x="59507" y="148120"/>
                  </a:lnTo>
                  <a:lnTo>
                    <a:pt x="62607" y="154908"/>
                  </a:lnTo>
                  <a:lnTo>
                    <a:pt x="97589" y="192805"/>
                  </a:lnTo>
                  <a:lnTo>
                    <a:pt x="131201" y="224098"/>
                  </a:lnTo>
                  <a:lnTo>
                    <a:pt x="169923" y="251117"/>
                  </a:lnTo>
                  <a:lnTo>
                    <a:pt x="188264" y="259539"/>
                  </a:lnTo>
                  <a:lnTo>
                    <a:pt x="227298" y="269630"/>
                  </a:lnTo>
                  <a:lnTo>
                    <a:pt x="246062" y="269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SMARTInkShape-48"/>
            <p:cNvSpPr/>
            <p:nvPr>
              <p:custDataLst>
                <p:tags r:id="rId45"/>
              </p:custDataLst>
            </p:nvPr>
          </p:nvSpPr>
          <p:spPr>
            <a:xfrm>
              <a:off x="3683000" y="4032250"/>
              <a:ext cx="63501" cy="71438"/>
            </a:xfrm>
            <a:custGeom>
              <a:avLst/>
              <a:gdLst/>
              <a:ahLst/>
              <a:cxnLst/>
              <a:rect l="0" t="0" r="0" b="0"/>
              <a:pathLst>
                <a:path w="63501" h="71438">
                  <a:moveTo>
                    <a:pt x="63500" y="0"/>
                  </a:moveTo>
                  <a:lnTo>
                    <a:pt x="63500" y="0"/>
                  </a:lnTo>
                  <a:lnTo>
                    <a:pt x="63500" y="11048"/>
                  </a:lnTo>
                  <a:lnTo>
                    <a:pt x="61148" y="16081"/>
                  </a:lnTo>
                  <a:lnTo>
                    <a:pt x="58045" y="21258"/>
                  </a:lnTo>
                  <a:lnTo>
                    <a:pt x="55416" y="29131"/>
                  </a:lnTo>
                  <a:lnTo>
                    <a:pt x="51676" y="34408"/>
                  </a:lnTo>
                  <a:lnTo>
                    <a:pt x="47073" y="37341"/>
                  </a:lnTo>
                  <a:lnTo>
                    <a:pt x="42088" y="39527"/>
                  </a:lnTo>
                  <a:lnTo>
                    <a:pt x="36933" y="43438"/>
                  </a:lnTo>
                  <a:lnTo>
                    <a:pt x="29350" y="45764"/>
                  </a:lnTo>
                  <a:lnTo>
                    <a:pt x="24858" y="46384"/>
                  </a:lnTo>
                  <a:lnTo>
                    <a:pt x="20981" y="48562"/>
                  </a:lnTo>
                  <a:lnTo>
                    <a:pt x="0" y="71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SMARTInkShape-49"/>
          <p:cNvSpPr/>
          <p:nvPr>
            <p:custDataLst>
              <p:tags r:id="rId13"/>
            </p:custDataLst>
          </p:nvPr>
        </p:nvSpPr>
        <p:spPr>
          <a:xfrm>
            <a:off x="2690813" y="4857750"/>
            <a:ext cx="79375" cy="71439"/>
          </a:xfrm>
          <a:custGeom>
            <a:avLst/>
            <a:gdLst/>
            <a:ahLst/>
            <a:cxnLst/>
            <a:rect l="0" t="0" r="0" b="0"/>
            <a:pathLst>
              <a:path w="79375" h="71439">
                <a:moveTo>
                  <a:pt x="79374" y="0"/>
                </a:moveTo>
                <a:lnTo>
                  <a:pt x="79374" y="0"/>
                </a:lnTo>
                <a:lnTo>
                  <a:pt x="62106" y="10986"/>
                </a:lnTo>
                <a:lnTo>
                  <a:pt x="38621" y="33915"/>
                </a:lnTo>
                <a:lnTo>
                  <a:pt x="32022" y="44053"/>
                </a:lnTo>
                <a:lnTo>
                  <a:pt x="0" y="7143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08" name="SMARTInkShape-Group32"/>
          <p:cNvGrpSpPr/>
          <p:nvPr/>
        </p:nvGrpSpPr>
        <p:grpSpPr>
          <a:xfrm>
            <a:off x="2730500" y="3952875"/>
            <a:ext cx="269876" cy="238126"/>
            <a:chOff x="2730500" y="3952875"/>
            <a:chExt cx="269876" cy="238126"/>
          </a:xfrm>
        </p:grpSpPr>
        <p:sp>
          <p:nvSpPr>
            <p:cNvPr id="104" name="SMARTInkShape-50"/>
            <p:cNvSpPr/>
            <p:nvPr>
              <p:custDataLst>
                <p:tags r:id="rId40"/>
              </p:custDataLst>
            </p:nvPr>
          </p:nvSpPr>
          <p:spPr>
            <a:xfrm>
              <a:off x="2730500" y="4087813"/>
              <a:ext cx="174626" cy="87313"/>
            </a:xfrm>
            <a:custGeom>
              <a:avLst/>
              <a:gdLst/>
              <a:ahLst/>
              <a:cxnLst/>
              <a:rect l="0" t="0" r="0" b="0"/>
              <a:pathLst>
                <a:path w="174626" h="87313">
                  <a:moveTo>
                    <a:pt x="174625" y="0"/>
                  </a:moveTo>
                  <a:lnTo>
                    <a:pt x="174625" y="0"/>
                  </a:lnTo>
                  <a:lnTo>
                    <a:pt x="136179" y="32162"/>
                  </a:lnTo>
                  <a:lnTo>
                    <a:pt x="121782" y="43043"/>
                  </a:lnTo>
                  <a:lnTo>
                    <a:pt x="87032" y="61025"/>
                  </a:lnTo>
                  <a:lnTo>
                    <a:pt x="54480" y="71808"/>
                  </a:lnTo>
                  <a:lnTo>
                    <a:pt x="0" y="8731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SMARTInkShape-51"/>
            <p:cNvSpPr/>
            <p:nvPr>
              <p:custDataLst>
                <p:tags r:id="rId41"/>
              </p:custDataLst>
            </p:nvPr>
          </p:nvSpPr>
          <p:spPr>
            <a:xfrm>
              <a:off x="2913062" y="3952875"/>
              <a:ext cx="87314" cy="150813"/>
            </a:xfrm>
            <a:custGeom>
              <a:avLst/>
              <a:gdLst/>
              <a:ahLst/>
              <a:cxnLst/>
              <a:rect l="0" t="0" r="0" b="0"/>
              <a:pathLst>
                <a:path w="87314" h="150813">
                  <a:moveTo>
                    <a:pt x="0" y="150812"/>
                  </a:moveTo>
                  <a:lnTo>
                    <a:pt x="0" y="150812"/>
                  </a:lnTo>
                  <a:lnTo>
                    <a:pt x="0" y="146599"/>
                  </a:lnTo>
                  <a:lnTo>
                    <a:pt x="2352" y="142178"/>
                  </a:lnTo>
                  <a:lnTo>
                    <a:pt x="4214" y="139764"/>
                  </a:lnTo>
                  <a:lnTo>
                    <a:pt x="8635" y="137083"/>
                  </a:lnTo>
                  <a:lnTo>
                    <a:pt x="11048" y="136368"/>
                  </a:lnTo>
                  <a:lnTo>
                    <a:pt x="12657" y="135009"/>
                  </a:lnTo>
                  <a:lnTo>
                    <a:pt x="31901" y="97350"/>
                  </a:lnTo>
                  <a:lnTo>
                    <a:pt x="50280" y="65804"/>
                  </a:lnTo>
                  <a:lnTo>
                    <a:pt x="66147" y="27531"/>
                  </a:lnTo>
                  <a:lnTo>
                    <a:pt x="87313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SMARTInkShape-52"/>
            <p:cNvSpPr/>
            <p:nvPr>
              <p:custDataLst>
                <p:tags r:id="rId42"/>
              </p:custDataLst>
            </p:nvPr>
          </p:nvSpPr>
          <p:spPr>
            <a:xfrm>
              <a:off x="2809875" y="4087813"/>
              <a:ext cx="47626" cy="103188"/>
            </a:xfrm>
            <a:custGeom>
              <a:avLst/>
              <a:gdLst/>
              <a:ahLst/>
              <a:cxnLst/>
              <a:rect l="0" t="0" r="0" b="0"/>
              <a:pathLst>
                <a:path w="47626" h="103188">
                  <a:moveTo>
                    <a:pt x="0" y="0"/>
                  </a:moveTo>
                  <a:lnTo>
                    <a:pt x="0" y="0"/>
                  </a:lnTo>
                  <a:lnTo>
                    <a:pt x="6337" y="7218"/>
                  </a:lnTo>
                  <a:lnTo>
                    <a:pt x="13539" y="21639"/>
                  </a:lnTo>
                  <a:lnTo>
                    <a:pt x="22140" y="45706"/>
                  </a:lnTo>
                  <a:lnTo>
                    <a:pt x="47625" y="10318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SMARTInkShape-53"/>
            <p:cNvSpPr/>
            <p:nvPr>
              <p:custDataLst>
                <p:tags r:id="rId43"/>
              </p:custDataLst>
            </p:nvPr>
          </p:nvSpPr>
          <p:spPr>
            <a:xfrm>
              <a:off x="2905125" y="4024312"/>
              <a:ext cx="55563" cy="63502"/>
            </a:xfrm>
            <a:custGeom>
              <a:avLst/>
              <a:gdLst/>
              <a:ahLst/>
              <a:cxnLst/>
              <a:rect l="0" t="0" r="0" b="0"/>
              <a:pathLst>
                <a:path w="55563" h="63502">
                  <a:moveTo>
                    <a:pt x="0" y="0"/>
                  </a:moveTo>
                  <a:lnTo>
                    <a:pt x="0" y="0"/>
                  </a:lnTo>
                  <a:lnTo>
                    <a:pt x="4214" y="0"/>
                  </a:lnTo>
                  <a:lnTo>
                    <a:pt x="15262" y="8428"/>
                  </a:lnTo>
                  <a:lnTo>
                    <a:pt x="20012" y="14917"/>
                  </a:lnTo>
                  <a:lnTo>
                    <a:pt x="23887" y="21623"/>
                  </a:lnTo>
                  <a:lnTo>
                    <a:pt x="55562" y="63501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12" name="SMARTInkShape-Group33"/>
          <p:cNvGrpSpPr/>
          <p:nvPr/>
        </p:nvGrpSpPr>
        <p:grpSpPr>
          <a:xfrm>
            <a:off x="3508388" y="4802293"/>
            <a:ext cx="230175" cy="293583"/>
            <a:chOff x="3508388" y="4802293"/>
            <a:chExt cx="230175" cy="293583"/>
          </a:xfrm>
        </p:grpSpPr>
        <p:sp>
          <p:nvSpPr>
            <p:cNvPr id="109" name="SMARTInkShape-54"/>
            <p:cNvSpPr/>
            <p:nvPr>
              <p:custDataLst>
                <p:tags r:id="rId37"/>
              </p:custDataLst>
            </p:nvPr>
          </p:nvSpPr>
          <p:spPr>
            <a:xfrm>
              <a:off x="3508388" y="4802293"/>
              <a:ext cx="230175" cy="293583"/>
            </a:xfrm>
            <a:custGeom>
              <a:avLst/>
              <a:gdLst/>
              <a:ahLst/>
              <a:cxnLst/>
              <a:rect l="0" t="0" r="0" b="0"/>
              <a:pathLst>
                <a:path w="230175" h="293583">
                  <a:moveTo>
                    <a:pt x="230174" y="15770"/>
                  </a:moveTo>
                  <a:lnTo>
                    <a:pt x="230174" y="15770"/>
                  </a:lnTo>
                  <a:lnTo>
                    <a:pt x="230174" y="11556"/>
                  </a:lnTo>
                  <a:lnTo>
                    <a:pt x="229292" y="10314"/>
                  </a:lnTo>
                  <a:lnTo>
                    <a:pt x="227823" y="9487"/>
                  </a:lnTo>
                  <a:lnTo>
                    <a:pt x="225961" y="8935"/>
                  </a:lnTo>
                  <a:lnTo>
                    <a:pt x="215754" y="2595"/>
                  </a:lnTo>
                  <a:lnTo>
                    <a:pt x="177108" y="0"/>
                  </a:lnTo>
                  <a:lnTo>
                    <a:pt x="156062" y="6252"/>
                  </a:lnTo>
                  <a:lnTo>
                    <a:pt x="119765" y="26610"/>
                  </a:lnTo>
                  <a:lnTo>
                    <a:pt x="83023" y="56014"/>
                  </a:lnTo>
                  <a:lnTo>
                    <a:pt x="51136" y="93239"/>
                  </a:lnTo>
                  <a:lnTo>
                    <a:pt x="33578" y="129024"/>
                  </a:lnTo>
                  <a:lnTo>
                    <a:pt x="8419" y="166552"/>
                  </a:lnTo>
                  <a:lnTo>
                    <a:pt x="3734" y="177152"/>
                  </a:lnTo>
                  <a:lnTo>
                    <a:pt x="206" y="214206"/>
                  </a:lnTo>
                  <a:lnTo>
                    <a:pt x="0" y="247036"/>
                  </a:lnTo>
                  <a:lnTo>
                    <a:pt x="8623" y="270259"/>
                  </a:lnTo>
                  <a:lnTo>
                    <a:pt x="15862" y="29358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SMARTInkShape-55"/>
            <p:cNvSpPr/>
            <p:nvPr>
              <p:custDataLst>
                <p:tags r:id="rId38"/>
              </p:custDataLst>
            </p:nvPr>
          </p:nvSpPr>
          <p:spPr>
            <a:xfrm>
              <a:off x="3603625" y="4826000"/>
              <a:ext cx="36324" cy="47626"/>
            </a:xfrm>
            <a:custGeom>
              <a:avLst/>
              <a:gdLst/>
              <a:ahLst/>
              <a:cxnLst/>
              <a:rect l="0" t="0" r="0" b="0"/>
              <a:pathLst>
                <a:path w="36324" h="47626">
                  <a:moveTo>
                    <a:pt x="31750" y="47625"/>
                  </a:moveTo>
                  <a:lnTo>
                    <a:pt x="31750" y="47625"/>
                  </a:lnTo>
                  <a:lnTo>
                    <a:pt x="35964" y="47625"/>
                  </a:lnTo>
                  <a:lnTo>
                    <a:pt x="36323" y="46743"/>
                  </a:lnTo>
                  <a:lnTo>
                    <a:pt x="23461" y="25261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SMARTInkShape-56"/>
            <p:cNvSpPr/>
            <p:nvPr>
              <p:custDataLst>
                <p:tags r:id="rId39"/>
              </p:custDataLst>
            </p:nvPr>
          </p:nvSpPr>
          <p:spPr>
            <a:xfrm>
              <a:off x="3548063" y="4889500"/>
              <a:ext cx="47626" cy="47626"/>
            </a:xfrm>
            <a:custGeom>
              <a:avLst/>
              <a:gdLst/>
              <a:ahLst/>
              <a:cxnLst/>
              <a:rect l="0" t="0" r="0" b="0"/>
              <a:pathLst>
                <a:path w="47626" h="47626">
                  <a:moveTo>
                    <a:pt x="47625" y="47625"/>
                  </a:moveTo>
                  <a:lnTo>
                    <a:pt x="47625" y="47625"/>
                  </a:lnTo>
                  <a:lnTo>
                    <a:pt x="47625" y="43411"/>
                  </a:lnTo>
                  <a:lnTo>
                    <a:pt x="45273" y="38990"/>
                  </a:lnTo>
                  <a:lnTo>
                    <a:pt x="40406" y="34086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3" name="SMARTInkShape-57"/>
          <p:cNvSpPr/>
          <p:nvPr>
            <p:custDataLst>
              <p:tags r:id="rId14"/>
            </p:custDataLst>
          </p:nvPr>
        </p:nvSpPr>
        <p:spPr>
          <a:xfrm>
            <a:off x="2444750" y="4659313"/>
            <a:ext cx="285751" cy="95251"/>
          </a:xfrm>
          <a:custGeom>
            <a:avLst/>
            <a:gdLst/>
            <a:ahLst/>
            <a:cxnLst/>
            <a:rect l="0" t="0" r="0" b="0"/>
            <a:pathLst>
              <a:path w="285751" h="95251">
                <a:moveTo>
                  <a:pt x="0" y="0"/>
                </a:moveTo>
                <a:lnTo>
                  <a:pt x="0" y="0"/>
                </a:lnTo>
                <a:lnTo>
                  <a:pt x="4214" y="0"/>
                </a:lnTo>
                <a:lnTo>
                  <a:pt x="15262" y="4213"/>
                </a:lnTo>
                <a:lnTo>
                  <a:pt x="52125" y="23873"/>
                </a:lnTo>
                <a:lnTo>
                  <a:pt x="61972" y="29131"/>
                </a:lnTo>
                <a:lnTo>
                  <a:pt x="98599" y="42336"/>
                </a:lnTo>
                <a:lnTo>
                  <a:pt x="134742" y="58208"/>
                </a:lnTo>
                <a:lnTo>
                  <a:pt x="170058" y="71437"/>
                </a:lnTo>
                <a:lnTo>
                  <a:pt x="205473" y="82020"/>
                </a:lnTo>
                <a:lnTo>
                  <a:pt x="237947" y="87149"/>
                </a:lnTo>
                <a:lnTo>
                  <a:pt x="285750" y="952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SMARTInkShape-58"/>
          <p:cNvSpPr/>
          <p:nvPr>
            <p:custDataLst>
              <p:tags r:id="rId15"/>
            </p:custDataLst>
          </p:nvPr>
        </p:nvSpPr>
        <p:spPr>
          <a:xfrm>
            <a:off x="3055937" y="3771416"/>
            <a:ext cx="55521" cy="237022"/>
          </a:xfrm>
          <a:custGeom>
            <a:avLst/>
            <a:gdLst/>
            <a:ahLst/>
            <a:cxnLst/>
            <a:rect l="0" t="0" r="0" b="0"/>
            <a:pathLst>
              <a:path w="55521" h="237022">
                <a:moveTo>
                  <a:pt x="47625" y="6834"/>
                </a:moveTo>
                <a:lnTo>
                  <a:pt x="47625" y="6834"/>
                </a:lnTo>
                <a:lnTo>
                  <a:pt x="47625" y="2620"/>
                </a:lnTo>
                <a:lnTo>
                  <a:pt x="48507" y="1379"/>
                </a:lnTo>
                <a:lnTo>
                  <a:pt x="49977" y="552"/>
                </a:lnTo>
                <a:lnTo>
                  <a:pt x="51839" y="0"/>
                </a:lnTo>
                <a:lnTo>
                  <a:pt x="53080" y="514"/>
                </a:lnTo>
                <a:lnTo>
                  <a:pt x="53908" y="1739"/>
                </a:lnTo>
                <a:lnTo>
                  <a:pt x="55072" y="7676"/>
                </a:lnTo>
                <a:lnTo>
                  <a:pt x="55520" y="46334"/>
                </a:lnTo>
                <a:lnTo>
                  <a:pt x="53198" y="70278"/>
                </a:lnTo>
                <a:lnTo>
                  <a:pt x="47477" y="104559"/>
                </a:lnTo>
                <a:lnTo>
                  <a:pt x="39136" y="136675"/>
                </a:lnTo>
                <a:lnTo>
                  <a:pt x="26386" y="175333"/>
                </a:lnTo>
                <a:lnTo>
                  <a:pt x="0" y="23702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SMARTInkShape-59"/>
          <p:cNvSpPr/>
          <p:nvPr>
            <p:custDataLst>
              <p:tags r:id="rId16"/>
            </p:custDataLst>
          </p:nvPr>
        </p:nvSpPr>
        <p:spPr>
          <a:xfrm>
            <a:off x="3667125" y="4206875"/>
            <a:ext cx="317501" cy="55563"/>
          </a:xfrm>
          <a:custGeom>
            <a:avLst/>
            <a:gdLst/>
            <a:ahLst/>
            <a:cxnLst/>
            <a:rect l="0" t="0" r="0" b="0"/>
            <a:pathLst>
              <a:path w="317501" h="55563">
                <a:moveTo>
                  <a:pt x="317500" y="55562"/>
                </a:moveTo>
                <a:lnTo>
                  <a:pt x="317500" y="55562"/>
                </a:lnTo>
                <a:lnTo>
                  <a:pt x="310281" y="49225"/>
                </a:lnTo>
                <a:lnTo>
                  <a:pt x="283580" y="36904"/>
                </a:lnTo>
                <a:lnTo>
                  <a:pt x="245776" y="32429"/>
                </a:lnTo>
                <a:lnTo>
                  <a:pt x="206337" y="30957"/>
                </a:lnTo>
                <a:lnTo>
                  <a:pt x="170896" y="24928"/>
                </a:lnTo>
                <a:lnTo>
                  <a:pt x="140375" y="17695"/>
                </a:lnTo>
                <a:lnTo>
                  <a:pt x="106170" y="10338"/>
                </a:lnTo>
                <a:lnTo>
                  <a:pt x="69871" y="3455"/>
                </a:lnTo>
                <a:lnTo>
                  <a:pt x="0" y="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SMARTInkShape-60"/>
          <p:cNvSpPr/>
          <p:nvPr>
            <p:custDataLst>
              <p:tags r:id="rId17"/>
            </p:custDataLst>
          </p:nvPr>
        </p:nvSpPr>
        <p:spPr>
          <a:xfrm>
            <a:off x="2960687" y="4889500"/>
            <a:ext cx="55564" cy="230189"/>
          </a:xfrm>
          <a:custGeom>
            <a:avLst/>
            <a:gdLst/>
            <a:ahLst/>
            <a:cxnLst/>
            <a:rect l="0" t="0" r="0" b="0"/>
            <a:pathLst>
              <a:path w="55564" h="230189">
                <a:moveTo>
                  <a:pt x="55563" y="0"/>
                </a:moveTo>
                <a:lnTo>
                  <a:pt x="55563" y="0"/>
                </a:lnTo>
                <a:lnTo>
                  <a:pt x="51349" y="0"/>
                </a:lnTo>
                <a:lnTo>
                  <a:pt x="50108" y="882"/>
                </a:lnTo>
                <a:lnTo>
                  <a:pt x="49280" y="2351"/>
                </a:lnTo>
                <a:lnTo>
                  <a:pt x="48116" y="10986"/>
                </a:lnTo>
                <a:lnTo>
                  <a:pt x="45419" y="27067"/>
                </a:lnTo>
                <a:lnTo>
                  <a:pt x="39561" y="65692"/>
                </a:lnTo>
                <a:lnTo>
                  <a:pt x="34457" y="98349"/>
                </a:lnTo>
                <a:lnTo>
                  <a:pt x="29933" y="133981"/>
                </a:lnTo>
                <a:lnTo>
                  <a:pt x="23274" y="153763"/>
                </a:lnTo>
                <a:lnTo>
                  <a:pt x="11395" y="182232"/>
                </a:lnTo>
                <a:lnTo>
                  <a:pt x="0" y="2301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SMARTInkShape-61"/>
          <p:cNvSpPr/>
          <p:nvPr>
            <p:custDataLst>
              <p:tags r:id="rId18"/>
            </p:custDataLst>
          </p:nvPr>
        </p:nvSpPr>
        <p:spPr>
          <a:xfrm>
            <a:off x="4214812" y="3103562"/>
            <a:ext cx="166689" cy="190501"/>
          </a:xfrm>
          <a:custGeom>
            <a:avLst/>
            <a:gdLst/>
            <a:ahLst/>
            <a:cxnLst/>
            <a:rect l="0" t="0" r="0" b="0"/>
            <a:pathLst>
              <a:path w="166689" h="190501">
                <a:moveTo>
                  <a:pt x="0" y="0"/>
                </a:moveTo>
                <a:lnTo>
                  <a:pt x="0" y="0"/>
                </a:lnTo>
                <a:lnTo>
                  <a:pt x="4214" y="4214"/>
                </a:lnTo>
                <a:lnTo>
                  <a:pt x="6282" y="8635"/>
                </a:lnTo>
                <a:lnTo>
                  <a:pt x="11825" y="22872"/>
                </a:lnTo>
                <a:lnTo>
                  <a:pt x="37261" y="58309"/>
                </a:lnTo>
                <a:lnTo>
                  <a:pt x="70007" y="93712"/>
                </a:lnTo>
                <a:lnTo>
                  <a:pt x="105023" y="129711"/>
                </a:lnTo>
                <a:lnTo>
                  <a:pt x="116275" y="144658"/>
                </a:lnTo>
                <a:lnTo>
                  <a:pt x="166688" y="1905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SMARTInkShape-62"/>
          <p:cNvSpPr/>
          <p:nvPr>
            <p:custDataLst>
              <p:tags r:id="rId19"/>
            </p:custDataLst>
          </p:nvPr>
        </p:nvSpPr>
        <p:spPr>
          <a:xfrm>
            <a:off x="5056188" y="3119438"/>
            <a:ext cx="174625" cy="142876"/>
          </a:xfrm>
          <a:custGeom>
            <a:avLst/>
            <a:gdLst/>
            <a:ahLst/>
            <a:cxnLst/>
            <a:rect l="0" t="0" r="0" b="0"/>
            <a:pathLst>
              <a:path w="174625" h="142876">
                <a:moveTo>
                  <a:pt x="174624" y="0"/>
                </a:moveTo>
                <a:lnTo>
                  <a:pt x="174624" y="0"/>
                </a:lnTo>
                <a:lnTo>
                  <a:pt x="170411" y="0"/>
                </a:lnTo>
                <a:lnTo>
                  <a:pt x="169169" y="881"/>
                </a:lnTo>
                <a:lnTo>
                  <a:pt x="168342" y="2351"/>
                </a:lnTo>
                <a:lnTo>
                  <a:pt x="167790" y="4213"/>
                </a:lnTo>
                <a:lnTo>
                  <a:pt x="158198" y="16081"/>
                </a:lnTo>
                <a:lnTo>
                  <a:pt x="120457" y="54161"/>
                </a:lnTo>
                <a:lnTo>
                  <a:pt x="81661" y="88749"/>
                </a:lnTo>
                <a:lnTo>
                  <a:pt x="42024" y="117360"/>
                </a:lnTo>
                <a:lnTo>
                  <a:pt x="38599" y="120573"/>
                </a:lnTo>
                <a:lnTo>
                  <a:pt x="30090" y="124143"/>
                </a:lnTo>
                <a:lnTo>
                  <a:pt x="21310" y="126612"/>
                </a:lnTo>
                <a:lnTo>
                  <a:pt x="0" y="14287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1" name="SMARTInkShape-Group40"/>
          <p:cNvGrpSpPr/>
          <p:nvPr/>
        </p:nvGrpSpPr>
        <p:grpSpPr>
          <a:xfrm>
            <a:off x="4159250" y="4087813"/>
            <a:ext cx="222251" cy="214313"/>
            <a:chOff x="4159250" y="4087813"/>
            <a:chExt cx="222251" cy="214313"/>
          </a:xfrm>
        </p:grpSpPr>
        <p:sp>
          <p:nvSpPr>
            <p:cNvPr id="119" name="SMARTInkShape-63"/>
            <p:cNvSpPr/>
            <p:nvPr>
              <p:custDataLst>
                <p:tags r:id="rId35"/>
              </p:custDataLst>
            </p:nvPr>
          </p:nvSpPr>
          <p:spPr>
            <a:xfrm>
              <a:off x="4159250" y="4087813"/>
              <a:ext cx="198438" cy="134938"/>
            </a:xfrm>
            <a:custGeom>
              <a:avLst/>
              <a:gdLst/>
              <a:ahLst/>
              <a:cxnLst/>
              <a:rect l="0" t="0" r="0" b="0"/>
              <a:pathLst>
                <a:path w="198438" h="134938">
                  <a:moveTo>
                    <a:pt x="198437" y="0"/>
                  </a:moveTo>
                  <a:lnTo>
                    <a:pt x="198437" y="0"/>
                  </a:lnTo>
                  <a:lnTo>
                    <a:pt x="194224" y="0"/>
                  </a:lnTo>
                  <a:lnTo>
                    <a:pt x="189804" y="2351"/>
                  </a:lnTo>
                  <a:lnTo>
                    <a:pt x="150588" y="26225"/>
                  </a:lnTo>
                  <a:lnTo>
                    <a:pt x="113043" y="60785"/>
                  </a:lnTo>
                  <a:lnTo>
                    <a:pt x="77245" y="84728"/>
                  </a:lnTo>
                  <a:lnTo>
                    <a:pt x="53312" y="101370"/>
                  </a:lnTo>
                  <a:lnTo>
                    <a:pt x="0" y="134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SMARTInkShape-64"/>
            <p:cNvSpPr/>
            <p:nvPr>
              <p:custDataLst>
                <p:tags r:id="rId36"/>
              </p:custDataLst>
            </p:nvPr>
          </p:nvSpPr>
          <p:spPr>
            <a:xfrm>
              <a:off x="4183063" y="4198937"/>
              <a:ext cx="198438" cy="103189"/>
            </a:xfrm>
            <a:custGeom>
              <a:avLst/>
              <a:gdLst/>
              <a:ahLst/>
              <a:cxnLst/>
              <a:rect l="0" t="0" r="0" b="0"/>
              <a:pathLst>
                <a:path w="198438" h="103189">
                  <a:moveTo>
                    <a:pt x="198437" y="0"/>
                  </a:moveTo>
                  <a:lnTo>
                    <a:pt x="198437" y="0"/>
                  </a:lnTo>
                  <a:lnTo>
                    <a:pt x="194223" y="4214"/>
                  </a:lnTo>
                  <a:lnTo>
                    <a:pt x="189803" y="6283"/>
                  </a:lnTo>
                  <a:lnTo>
                    <a:pt x="167138" y="16039"/>
                  </a:lnTo>
                  <a:lnTo>
                    <a:pt x="135025" y="34069"/>
                  </a:lnTo>
                  <a:lnTo>
                    <a:pt x="98230" y="52656"/>
                  </a:lnTo>
                  <a:lnTo>
                    <a:pt x="72810" y="65801"/>
                  </a:lnTo>
                  <a:lnTo>
                    <a:pt x="58320" y="75353"/>
                  </a:lnTo>
                  <a:lnTo>
                    <a:pt x="0" y="1031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4" name="SMARTInkShape-Group41"/>
          <p:cNvGrpSpPr/>
          <p:nvPr/>
        </p:nvGrpSpPr>
        <p:grpSpPr>
          <a:xfrm>
            <a:off x="5095875" y="4040188"/>
            <a:ext cx="261939" cy="246063"/>
            <a:chOff x="5095875" y="4040188"/>
            <a:chExt cx="261939" cy="246063"/>
          </a:xfrm>
        </p:grpSpPr>
        <p:sp>
          <p:nvSpPr>
            <p:cNvPr id="122" name="SMARTInkShape-65"/>
            <p:cNvSpPr/>
            <p:nvPr>
              <p:custDataLst>
                <p:tags r:id="rId33"/>
              </p:custDataLst>
            </p:nvPr>
          </p:nvSpPr>
          <p:spPr>
            <a:xfrm>
              <a:off x="5183187" y="4040188"/>
              <a:ext cx="174627" cy="103188"/>
            </a:xfrm>
            <a:custGeom>
              <a:avLst/>
              <a:gdLst/>
              <a:ahLst/>
              <a:cxnLst/>
              <a:rect l="0" t="0" r="0" b="0"/>
              <a:pathLst>
                <a:path w="174627" h="103188">
                  <a:moveTo>
                    <a:pt x="174626" y="103187"/>
                  </a:moveTo>
                  <a:lnTo>
                    <a:pt x="174626" y="103187"/>
                  </a:lnTo>
                  <a:lnTo>
                    <a:pt x="170412" y="103187"/>
                  </a:lnTo>
                  <a:lnTo>
                    <a:pt x="165992" y="100835"/>
                  </a:lnTo>
                  <a:lnTo>
                    <a:pt x="128650" y="73480"/>
                  </a:lnTo>
                  <a:lnTo>
                    <a:pt x="90569" y="49114"/>
                  </a:lnTo>
                  <a:lnTo>
                    <a:pt x="52744" y="2513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SMARTInkShape-66"/>
            <p:cNvSpPr/>
            <p:nvPr>
              <p:custDataLst>
                <p:tags r:id="rId34"/>
              </p:custDataLst>
            </p:nvPr>
          </p:nvSpPr>
          <p:spPr>
            <a:xfrm>
              <a:off x="5095875" y="4135438"/>
              <a:ext cx="230188" cy="150813"/>
            </a:xfrm>
            <a:custGeom>
              <a:avLst/>
              <a:gdLst/>
              <a:ahLst/>
              <a:cxnLst/>
              <a:rect l="0" t="0" r="0" b="0"/>
              <a:pathLst>
                <a:path w="230188" h="150813">
                  <a:moveTo>
                    <a:pt x="230187" y="150812"/>
                  </a:moveTo>
                  <a:lnTo>
                    <a:pt x="230187" y="150812"/>
                  </a:lnTo>
                  <a:lnTo>
                    <a:pt x="225974" y="150812"/>
                  </a:lnTo>
                  <a:lnTo>
                    <a:pt x="221554" y="148460"/>
                  </a:lnTo>
                  <a:lnTo>
                    <a:pt x="188382" y="117761"/>
                  </a:lnTo>
                  <a:lnTo>
                    <a:pt x="153599" y="90239"/>
                  </a:lnTo>
                  <a:lnTo>
                    <a:pt x="117010" y="61528"/>
                  </a:lnTo>
                  <a:lnTo>
                    <a:pt x="77499" y="36287"/>
                  </a:lnTo>
                  <a:lnTo>
                    <a:pt x="43498" y="18077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5" name="SMARTInkShape-67"/>
          <p:cNvSpPr/>
          <p:nvPr>
            <p:custDataLst>
              <p:tags r:id="rId20"/>
            </p:custDataLst>
          </p:nvPr>
        </p:nvSpPr>
        <p:spPr>
          <a:xfrm>
            <a:off x="3952875" y="3587750"/>
            <a:ext cx="1524001" cy="39688"/>
          </a:xfrm>
          <a:custGeom>
            <a:avLst/>
            <a:gdLst/>
            <a:ahLst/>
            <a:cxnLst/>
            <a:rect l="0" t="0" r="0" b="0"/>
            <a:pathLst>
              <a:path w="1524001" h="39688">
                <a:moveTo>
                  <a:pt x="0" y="0"/>
                </a:moveTo>
                <a:lnTo>
                  <a:pt x="0" y="0"/>
                </a:lnTo>
                <a:lnTo>
                  <a:pt x="6834" y="0"/>
                </a:lnTo>
                <a:lnTo>
                  <a:pt x="15769" y="7840"/>
                </a:lnTo>
                <a:lnTo>
                  <a:pt x="22699" y="7929"/>
                </a:lnTo>
                <a:lnTo>
                  <a:pt x="23070" y="7050"/>
                </a:lnTo>
                <a:lnTo>
                  <a:pt x="23483" y="3721"/>
                </a:lnTo>
                <a:lnTo>
                  <a:pt x="24475" y="2481"/>
                </a:lnTo>
                <a:lnTo>
                  <a:pt x="31414" y="97"/>
                </a:lnTo>
                <a:lnTo>
                  <a:pt x="69899" y="0"/>
                </a:lnTo>
                <a:lnTo>
                  <a:pt x="95304" y="0"/>
                </a:lnTo>
                <a:lnTo>
                  <a:pt x="97932" y="882"/>
                </a:lnTo>
                <a:lnTo>
                  <a:pt x="99684" y="2352"/>
                </a:lnTo>
                <a:lnTo>
                  <a:pt x="100852" y="4214"/>
                </a:lnTo>
                <a:lnTo>
                  <a:pt x="102512" y="5455"/>
                </a:lnTo>
                <a:lnTo>
                  <a:pt x="106709" y="6834"/>
                </a:lnTo>
                <a:lnTo>
                  <a:pt x="137299" y="10277"/>
                </a:lnTo>
                <a:lnTo>
                  <a:pt x="152357" y="14769"/>
                </a:lnTo>
                <a:lnTo>
                  <a:pt x="189414" y="15866"/>
                </a:lnTo>
                <a:lnTo>
                  <a:pt x="208693" y="15875"/>
                </a:lnTo>
                <a:lnTo>
                  <a:pt x="214167" y="18226"/>
                </a:lnTo>
                <a:lnTo>
                  <a:pt x="216861" y="20088"/>
                </a:lnTo>
                <a:lnTo>
                  <a:pt x="229081" y="22709"/>
                </a:lnTo>
                <a:lnTo>
                  <a:pt x="267596" y="23783"/>
                </a:lnTo>
                <a:lnTo>
                  <a:pt x="307253" y="23812"/>
                </a:lnTo>
                <a:lnTo>
                  <a:pt x="338523" y="22930"/>
                </a:lnTo>
                <a:lnTo>
                  <a:pt x="362808" y="16978"/>
                </a:lnTo>
                <a:lnTo>
                  <a:pt x="398472" y="15972"/>
                </a:lnTo>
                <a:lnTo>
                  <a:pt x="436363" y="15881"/>
                </a:lnTo>
                <a:lnTo>
                  <a:pt x="471234" y="15875"/>
                </a:lnTo>
                <a:lnTo>
                  <a:pt x="508385" y="15875"/>
                </a:lnTo>
                <a:lnTo>
                  <a:pt x="543094" y="15875"/>
                </a:lnTo>
                <a:lnTo>
                  <a:pt x="556228" y="16757"/>
                </a:lnTo>
                <a:lnTo>
                  <a:pt x="584460" y="22709"/>
                </a:lnTo>
                <a:lnTo>
                  <a:pt x="617434" y="19736"/>
                </a:lnTo>
                <a:lnTo>
                  <a:pt x="653078" y="23455"/>
                </a:lnTo>
                <a:lnTo>
                  <a:pt x="690059" y="23781"/>
                </a:lnTo>
                <a:lnTo>
                  <a:pt x="724620" y="23809"/>
                </a:lnTo>
                <a:lnTo>
                  <a:pt x="761422" y="23812"/>
                </a:lnTo>
                <a:lnTo>
                  <a:pt x="794893" y="23813"/>
                </a:lnTo>
                <a:lnTo>
                  <a:pt x="830427" y="23813"/>
                </a:lnTo>
                <a:lnTo>
                  <a:pt x="861906" y="23813"/>
                </a:lnTo>
                <a:lnTo>
                  <a:pt x="896289" y="23813"/>
                </a:lnTo>
                <a:lnTo>
                  <a:pt x="930837" y="23813"/>
                </a:lnTo>
                <a:lnTo>
                  <a:pt x="965453" y="23813"/>
                </a:lnTo>
                <a:lnTo>
                  <a:pt x="1004289" y="23813"/>
                </a:lnTo>
                <a:lnTo>
                  <a:pt x="1041281" y="23813"/>
                </a:lnTo>
                <a:lnTo>
                  <a:pt x="1076519" y="16978"/>
                </a:lnTo>
                <a:lnTo>
                  <a:pt x="1114758" y="16821"/>
                </a:lnTo>
                <a:lnTo>
                  <a:pt x="1152846" y="23082"/>
                </a:lnTo>
                <a:lnTo>
                  <a:pt x="1185268" y="24630"/>
                </a:lnTo>
                <a:lnTo>
                  <a:pt x="1217077" y="31009"/>
                </a:lnTo>
                <a:lnTo>
                  <a:pt x="1254125" y="31706"/>
                </a:lnTo>
                <a:lnTo>
                  <a:pt x="1291167" y="31747"/>
                </a:lnTo>
                <a:lnTo>
                  <a:pt x="1327218" y="31750"/>
                </a:lnTo>
                <a:lnTo>
                  <a:pt x="1366683" y="31750"/>
                </a:lnTo>
                <a:lnTo>
                  <a:pt x="1406121" y="31750"/>
                </a:lnTo>
                <a:lnTo>
                  <a:pt x="1445305" y="31750"/>
                </a:lnTo>
                <a:lnTo>
                  <a:pt x="1484683" y="31750"/>
                </a:lnTo>
                <a:lnTo>
                  <a:pt x="1498641" y="31750"/>
                </a:lnTo>
                <a:lnTo>
                  <a:pt x="1506219" y="37205"/>
                </a:lnTo>
                <a:lnTo>
                  <a:pt x="1514592" y="39360"/>
                </a:lnTo>
                <a:lnTo>
                  <a:pt x="1524000" y="3968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SMARTInkShape-68"/>
          <p:cNvSpPr/>
          <p:nvPr>
            <p:custDataLst>
              <p:tags r:id="rId21"/>
            </p:custDataLst>
          </p:nvPr>
        </p:nvSpPr>
        <p:spPr>
          <a:xfrm>
            <a:off x="4747115" y="2809875"/>
            <a:ext cx="27896" cy="2278063"/>
          </a:xfrm>
          <a:custGeom>
            <a:avLst/>
            <a:gdLst/>
            <a:ahLst/>
            <a:cxnLst/>
            <a:rect l="0" t="0" r="0" b="0"/>
            <a:pathLst>
              <a:path w="27896" h="2278063">
                <a:moveTo>
                  <a:pt x="7448" y="0"/>
                </a:moveTo>
                <a:lnTo>
                  <a:pt x="7448" y="0"/>
                </a:lnTo>
                <a:lnTo>
                  <a:pt x="7448" y="38435"/>
                </a:lnTo>
                <a:lnTo>
                  <a:pt x="7448" y="77197"/>
                </a:lnTo>
                <a:lnTo>
                  <a:pt x="6565" y="114877"/>
                </a:lnTo>
                <a:lnTo>
                  <a:pt x="0" y="154342"/>
                </a:lnTo>
                <a:lnTo>
                  <a:pt x="457" y="190965"/>
                </a:lnTo>
                <a:lnTo>
                  <a:pt x="5805" y="224693"/>
                </a:lnTo>
                <a:lnTo>
                  <a:pt x="7231" y="263696"/>
                </a:lnTo>
                <a:lnTo>
                  <a:pt x="7418" y="297643"/>
                </a:lnTo>
                <a:lnTo>
                  <a:pt x="7442" y="330792"/>
                </a:lnTo>
                <a:lnTo>
                  <a:pt x="7447" y="366004"/>
                </a:lnTo>
                <a:lnTo>
                  <a:pt x="7448" y="397931"/>
                </a:lnTo>
                <a:lnTo>
                  <a:pt x="7448" y="434941"/>
                </a:lnTo>
                <a:lnTo>
                  <a:pt x="7448" y="467992"/>
                </a:lnTo>
                <a:lnTo>
                  <a:pt x="7448" y="504572"/>
                </a:lnTo>
                <a:lnTo>
                  <a:pt x="7448" y="535317"/>
                </a:lnTo>
                <a:lnTo>
                  <a:pt x="7448" y="574280"/>
                </a:lnTo>
                <a:lnTo>
                  <a:pt x="7448" y="609907"/>
                </a:lnTo>
                <a:lnTo>
                  <a:pt x="7448" y="642684"/>
                </a:lnTo>
                <a:lnTo>
                  <a:pt x="7448" y="679210"/>
                </a:lnTo>
                <a:lnTo>
                  <a:pt x="7448" y="715145"/>
                </a:lnTo>
                <a:lnTo>
                  <a:pt x="7448" y="750233"/>
                </a:lnTo>
                <a:lnTo>
                  <a:pt x="7448" y="788673"/>
                </a:lnTo>
                <a:lnTo>
                  <a:pt x="7448" y="821884"/>
                </a:lnTo>
                <a:lnTo>
                  <a:pt x="7448" y="854380"/>
                </a:lnTo>
                <a:lnTo>
                  <a:pt x="7448" y="892629"/>
                </a:lnTo>
                <a:lnTo>
                  <a:pt x="7448" y="932050"/>
                </a:lnTo>
                <a:lnTo>
                  <a:pt x="8329" y="962898"/>
                </a:lnTo>
                <a:lnTo>
                  <a:pt x="13729" y="998782"/>
                </a:lnTo>
                <a:lnTo>
                  <a:pt x="15058" y="1035823"/>
                </a:lnTo>
                <a:lnTo>
                  <a:pt x="15320" y="1071657"/>
                </a:lnTo>
                <a:lnTo>
                  <a:pt x="15371" y="1107087"/>
                </a:lnTo>
                <a:lnTo>
                  <a:pt x="15382" y="1140021"/>
                </a:lnTo>
                <a:lnTo>
                  <a:pt x="20839" y="1179617"/>
                </a:lnTo>
                <a:lnTo>
                  <a:pt x="22832" y="1213831"/>
                </a:lnTo>
                <a:lnTo>
                  <a:pt x="23225" y="1246068"/>
                </a:lnTo>
                <a:lnTo>
                  <a:pt x="23303" y="1282487"/>
                </a:lnTo>
                <a:lnTo>
                  <a:pt x="23318" y="1313199"/>
                </a:lnTo>
                <a:lnTo>
                  <a:pt x="23321" y="1352715"/>
                </a:lnTo>
                <a:lnTo>
                  <a:pt x="23323" y="1388154"/>
                </a:lnTo>
                <a:lnTo>
                  <a:pt x="23323" y="1420632"/>
                </a:lnTo>
                <a:lnTo>
                  <a:pt x="25674" y="1444572"/>
                </a:lnTo>
                <a:lnTo>
                  <a:pt x="27895" y="1460476"/>
                </a:lnTo>
                <a:lnTo>
                  <a:pt x="24487" y="1492245"/>
                </a:lnTo>
                <a:lnTo>
                  <a:pt x="23476" y="1526482"/>
                </a:lnTo>
                <a:lnTo>
                  <a:pt x="23342" y="1559800"/>
                </a:lnTo>
                <a:lnTo>
                  <a:pt x="23326" y="1592872"/>
                </a:lnTo>
                <a:lnTo>
                  <a:pt x="23323" y="1628069"/>
                </a:lnTo>
                <a:lnTo>
                  <a:pt x="23323" y="1663684"/>
                </a:lnTo>
                <a:lnTo>
                  <a:pt x="23323" y="1699424"/>
                </a:lnTo>
                <a:lnTo>
                  <a:pt x="23323" y="1738418"/>
                </a:lnTo>
                <a:lnTo>
                  <a:pt x="23323" y="1772558"/>
                </a:lnTo>
                <a:lnTo>
                  <a:pt x="23323" y="1804657"/>
                </a:lnTo>
                <a:lnTo>
                  <a:pt x="23323" y="1843312"/>
                </a:lnTo>
                <a:lnTo>
                  <a:pt x="23323" y="1877212"/>
                </a:lnTo>
                <a:lnTo>
                  <a:pt x="16488" y="1912795"/>
                </a:lnTo>
                <a:lnTo>
                  <a:pt x="15482" y="1946475"/>
                </a:lnTo>
                <a:lnTo>
                  <a:pt x="15393" y="1985635"/>
                </a:lnTo>
                <a:lnTo>
                  <a:pt x="15386" y="2020948"/>
                </a:lnTo>
                <a:lnTo>
                  <a:pt x="15385" y="2056621"/>
                </a:lnTo>
                <a:lnTo>
                  <a:pt x="9103" y="2089324"/>
                </a:lnTo>
                <a:lnTo>
                  <a:pt x="7666" y="2122027"/>
                </a:lnTo>
                <a:lnTo>
                  <a:pt x="7466" y="2156266"/>
                </a:lnTo>
                <a:lnTo>
                  <a:pt x="7449" y="2194364"/>
                </a:lnTo>
                <a:lnTo>
                  <a:pt x="7448" y="2231262"/>
                </a:lnTo>
                <a:lnTo>
                  <a:pt x="7448" y="2255633"/>
                </a:lnTo>
                <a:lnTo>
                  <a:pt x="9799" y="2261626"/>
                </a:lnTo>
                <a:lnTo>
                  <a:pt x="15385" y="227806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SMARTInkShape-69"/>
          <p:cNvSpPr/>
          <p:nvPr>
            <p:custDataLst>
              <p:tags r:id="rId22"/>
            </p:custDataLst>
          </p:nvPr>
        </p:nvSpPr>
        <p:spPr>
          <a:xfrm>
            <a:off x="4770764" y="3436937"/>
            <a:ext cx="110800" cy="158752"/>
          </a:xfrm>
          <a:custGeom>
            <a:avLst/>
            <a:gdLst/>
            <a:ahLst/>
            <a:cxnLst/>
            <a:rect l="0" t="0" r="0" b="0"/>
            <a:pathLst>
              <a:path w="110800" h="158752">
                <a:moveTo>
                  <a:pt x="7611" y="15876"/>
                </a:moveTo>
                <a:lnTo>
                  <a:pt x="7611" y="15876"/>
                </a:lnTo>
                <a:lnTo>
                  <a:pt x="0" y="15876"/>
                </a:lnTo>
                <a:lnTo>
                  <a:pt x="7517" y="8035"/>
                </a:lnTo>
                <a:lnTo>
                  <a:pt x="27344" y="7938"/>
                </a:lnTo>
                <a:lnTo>
                  <a:pt x="31963" y="5586"/>
                </a:lnTo>
                <a:lnTo>
                  <a:pt x="36955" y="2483"/>
                </a:lnTo>
                <a:lnTo>
                  <a:pt x="47345" y="491"/>
                </a:lnTo>
                <a:lnTo>
                  <a:pt x="86983" y="0"/>
                </a:lnTo>
                <a:lnTo>
                  <a:pt x="110799" y="0"/>
                </a:lnTo>
                <a:lnTo>
                  <a:pt x="110799" y="38860"/>
                </a:lnTo>
                <a:lnTo>
                  <a:pt x="110799" y="66167"/>
                </a:lnTo>
                <a:lnTo>
                  <a:pt x="102958" y="100747"/>
                </a:lnTo>
                <a:lnTo>
                  <a:pt x="102861" y="138689"/>
                </a:lnTo>
                <a:lnTo>
                  <a:pt x="102861" y="149342"/>
                </a:lnTo>
                <a:lnTo>
                  <a:pt x="103743" y="149832"/>
                </a:lnTo>
                <a:lnTo>
                  <a:pt x="110799" y="158751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SMARTInkShape-70"/>
          <p:cNvSpPr/>
          <p:nvPr>
            <p:custDataLst>
              <p:tags r:id="rId23"/>
            </p:custDataLst>
          </p:nvPr>
        </p:nvSpPr>
        <p:spPr>
          <a:xfrm>
            <a:off x="6676541" y="3357563"/>
            <a:ext cx="220894" cy="214313"/>
          </a:xfrm>
          <a:custGeom>
            <a:avLst/>
            <a:gdLst/>
            <a:ahLst/>
            <a:cxnLst/>
            <a:rect l="0" t="0" r="0" b="0"/>
            <a:pathLst>
              <a:path w="220894" h="214313">
                <a:moveTo>
                  <a:pt x="6833" y="0"/>
                </a:moveTo>
                <a:lnTo>
                  <a:pt x="6833" y="0"/>
                </a:lnTo>
                <a:lnTo>
                  <a:pt x="0" y="0"/>
                </a:lnTo>
                <a:lnTo>
                  <a:pt x="10749" y="0"/>
                </a:lnTo>
                <a:lnTo>
                  <a:pt x="22007" y="4213"/>
                </a:lnTo>
                <a:lnTo>
                  <a:pt x="56353" y="21258"/>
                </a:lnTo>
                <a:lnTo>
                  <a:pt x="94395" y="34407"/>
                </a:lnTo>
                <a:lnTo>
                  <a:pt x="128125" y="50271"/>
                </a:lnTo>
                <a:lnTo>
                  <a:pt x="165289" y="66145"/>
                </a:lnTo>
                <a:lnTo>
                  <a:pt x="201865" y="91868"/>
                </a:lnTo>
                <a:lnTo>
                  <a:pt x="214649" y="100323"/>
                </a:lnTo>
                <a:lnTo>
                  <a:pt x="218259" y="105736"/>
                </a:lnTo>
                <a:lnTo>
                  <a:pt x="220291" y="113741"/>
                </a:lnTo>
                <a:lnTo>
                  <a:pt x="220893" y="121699"/>
                </a:lnTo>
                <a:lnTo>
                  <a:pt x="216330" y="129347"/>
                </a:lnTo>
                <a:lnTo>
                  <a:pt x="179130" y="168996"/>
                </a:lnTo>
                <a:lnTo>
                  <a:pt x="141772" y="21431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SMARTInkShape-71"/>
          <p:cNvSpPr/>
          <p:nvPr>
            <p:custDataLst>
              <p:tags r:id="rId24"/>
            </p:custDataLst>
          </p:nvPr>
        </p:nvSpPr>
        <p:spPr>
          <a:xfrm>
            <a:off x="6786890" y="2373313"/>
            <a:ext cx="227167" cy="222251"/>
          </a:xfrm>
          <a:custGeom>
            <a:avLst/>
            <a:gdLst/>
            <a:ahLst/>
            <a:cxnLst/>
            <a:rect l="0" t="0" r="0" b="0"/>
            <a:pathLst>
              <a:path w="227167" h="222251">
                <a:moveTo>
                  <a:pt x="7610" y="0"/>
                </a:moveTo>
                <a:lnTo>
                  <a:pt x="7610" y="0"/>
                </a:lnTo>
                <a:lnTo>
                  <a:pt x="0" y="0"/>
                </a:lnTo>
                <a:lnTo>
                  <a:pt x="3983" y="0"/>
                </a:lnTo>
                <a:lnTo>
                  <a:pt x="41983" y="16081"/>
                </a:lnTo>
                <a:lnTo>
                  <a:pt x="81407" y="31787"/>
                </a:lnTo>
                <a:lnTo>
                  <a:pt x="116694" y="47281"/>
                </a:lnTo>
                <a:lnTo>
                  <a:pt x="155834" y="71718"/>
                </a:lnTo>
                <a:lnTo>
                  <a:pt x="195452" y="101238"/>
                </a:lnTo>
                <a:lnTo>
                  <a:pt x="223746" y="129732"/>
                </a:lnTo>
                <a:lnTo>
                  <a:pt x="227143" y="136445"/>
                </a:lnTo>
                <a:lnTo>
                  <a:pt x="227166" y="139471"/>
                </a:lnTo>
                <a:lnTo>
                  <a:pt x="224841" y="145183"/>
                </a:lnTo>
                <a:lnTo>
                  <a:pt x="214360" y="153358"/>
                </a:lnTo>
                <a:lnTo>
                  <a:pt x="177847" y="169324"/>
                </a:lnTo>
                <a:lnTo>
                  <a:pt x="144321" y="184912"/>
                </a:lnTo>
                <a:lnTo>
                  <a:pt x="129550" y="194430"/>
                </a:lnTo>
                <a:lnTo>
                  <a:pt x="93058" y="213464"/>
                </a:lnTo>
                <a:lnTo>
                  <a:pt x="79048" y="2222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SMARTInkShape-72"/>
          <p:cNvSpPr/>
          <p:nvPr>
            <p:custDataLst>
              <p:tags r:id="rId25"/>
            </p:custDataLst>
          </p:nvPr>
        </p:nvSpPr>
        <p:spPr>
          <a:xfrm>
            <a:off x="7405687" y="4016375"/>
            <a:ext cx="220901" cy="293688"/>
          </a:xfrm>
          <a:custGeom>
            <a:avLst/>
            <a:gdLst/>
            <a:ahLst/>
            <a:cxnLst/>
            <a:rect l="0" t="0" r="0" b="0"/>
            <a:pathLst>
              <a:path w="220901" h="293688">
                <a:moveTo>
                  <a:pt x="0" y="0"/>
                </a:moveTo>
                <a:lnTo>
                  <a:pt x="0" y="0"/>
                </a:lnTo>
                <a:lnTo>
                  <a:pt x="0" y="4214"/>
                </a:lnTo>
                <a:lnTo>
                  <a:pt x="2352" y="8634"/>
                </a:lnTo>
                <a:lnTo>
                  <a:pt x="5456" y="13539"/>
                </a:lnTo>
                <a:lnTo>
                  <a:pt x="8085" y="21258"/>
                </a:lnTo>
                <a:lnTo>
                  <a:pt x="26568" y="42337"/>
                </a:lnTo>
                <a:lnTo>
                  <a:pt x="63711" y="65851"/>
                </a:lnTo>
                <a:lnTo>
                  <a:pt x="100554" y="93845"/>
                </a:lnTo>
                <a:lnTo>
                  <a:pt x="111130" y="99035"/>
                </a:lnTo>
                <a:lnTo>
                  <a:pt x="121710" y="103106"/>
                </a:lnTo>
                <a:lnTo>
                  <a:pt x="137584" y="113550"/>
                </a:lnTo>
                <a:lnTo>
                  <a:pt x="153459" y="117429"/>
                </a:lnTo>
                <a:lnTo>
                  <a:pt x="174626" y="121091"/>
                </a:lnTo>
                <a:lnTo>
                  <a:pt x="211504" y="133732"/>
                </a:lnTo>
                <a:lnTo>
                  <a:pt x="220900" y="141666"/>
                </a:lnTo>
                <a:lnTo>
                  <a:pt x="220468" y="142951"/>
                </a:lnTo>
                <a:lnTo>
                  <a:pt x="216528" y="148973"/>
                </a:lnTo>
                <a:lnTo>
                  <a:pt x="215298" y="153817"/>
                </a:lnTo>
                <a:lnTo>
                  <a:pt x="210047" y="158909"/>
                </a:lnTo>
                <a:lnTo>
                  <a:pt x="202715" y="164994"/>
                </a:lnTo>
                <a:lnTo>
                  <a:pt x="168933" y="203869"/>
                </a:lnTo>
                <a:lnTo>
                  <a:pt x="149105" y="221571"/>
                </a:lnTo>
                <a:lnTo>
                  <a:pt x="113671" y="247565"/>
                </a:lnTo>
                <a:lnTo>
                  <a:pt x="79376" y="293687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1" name="SMARTInkShape-73"/>
          <p:cNvSpPr/>
          <p:nvPr>
            <p:custDataLst>
              <p:tags r:id="rId26"/>
            </p:custDataLst>
          </p:nvPr>
        </p:nvSpPr>
        <p:spPr>
          <a:xfrm>
            <a:off x="7469187" y="5365750"/>
            <a:ext cx="225684" cy="238126"/>
          </a:xfrm>
          <a:custGeom>
            <a:avLst/>
            <a:gdLst/>
            <a:ahLst/>
            <a:cxnLst/>
            <a:rect l="0" t="0" r="0" b="0"/>
            <a:pathLst>
              <a:path w="225684" h="238126">
                <a:moveTo>
                  <a:pt x="39688" y="0"/>
                </a:moveTo>
                <a:lnTo>
                  <a:pt x="39688" y="0"/>
                </a:lnTo>
                <a:lnTo>
                  <a:pt x="43902" y="4213"/>
                </a:lnTo>
                <a:lnTo>
                  <a:pt x="48322" y="6282"/>
                </a:lnTo>
                <a:lnTo>
                  <a:pt x="85185" y="17693"/>
                </a:lnTo>
                <a:lnTo>
                  <a:pt x="105903" y="26817"/>
                </a:lnTo>
                <a:lnTo>
                  <a:pt x="141597" y="35531"/>
                </a:lnTo>
                <a:lnTo>
                  <a:pt x="179340" y="39322"/>
                </a:lnTo>
                <a:lnTo>
                  <a:pt x="195621" y="43793"/>
                </a:lnTo>
                <a:lnTo>
                  <a:pt x="216480" y="54123"/>
                </a:lnTo>
                <a:lnTo>
                  <a:pt x="225683" y="55278"/>
                </a:lnTo>
                <a:lnTo>
                  <a:pt x="225421" y="55372"/>
                </a:lnTo>
                <a:lnTo>
                  <a:pt x="224364" y="55436"/>
                </a:lnTo>
                <a:lnTo>
                  <a:pt x="218663" y="59739"/>
                </a:lnTo>
                <a:lnTo>
                  <a:pt x="182034" y="97560"/>
                </a:lnTo>
                <a:lnTo>
                  <a:pt x="143780" y="128734"/>
                </a:lnTo>
                <a:lnTo>
                  <a:pt x="104509" y="159238"/>
                </a:lnTo>
                <a:lnTo>
                  <a:pt x="68844" y="188987"/>
                </a:lnTo>
                <a:lnTo>
                  <a:pt x="32259" y="217627"/>
                </a:lnTo>
                <a:lnTo>
                  <a:pt x="0" y="23812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SMARTInkShape-74"/>
          <p:cNvSpPr/>
          <p:nvPr>
            <p:custDataLst>
              <p:tags r:id="rId27"/>
            </p:custDataLst>
          </p:nvPr>
        </p:nvSpPr>
        <p:spPr>
          <a:xfrm>
            <a:off x="6746875" y="4620728"/>
            <a:ext cx="277814" cy="292586"/>
          </a:xfrm>
          <a:custGeom>
            <a:avLst/>
            <a:gdLst/>
            <a:ahLst/>
            <a:cxnLst/>
            <a:rect l="0" t="0" r="0" b="0"/>
            <a:pathLst>
              <a:path w="277814" h="292586">
                <a:moveTo>
                  <a:pt x="0" y="6835"/>
                </a:moveTo>
                <a:lnTo>
                  <a:pt x="0" y="6835"/>
                </a:lnTo>
                <a:lnTo>
                  <a:pt x="0" y="2621"/>
                </a:lnTo>
                <a:lnTo>
                  <a:pt x="881" y="1379"/>
                </a:lnTo>
                <a:lnTo>
                  <a:pt x="2351" y="552"/>
                </a:lnTo>
                <a:lnTo>
                  <a:pt x="4213" y="0"/>
                </a:lnTo>
                <a:lnTo>
                  <a:pt x="5454" y="514"/>
                </a:lnTo>
                <a:lnTo>
                  <a:pt x="6282" y="1739"/>
                </a:lnTo>
                <a:lnTo>
                  <a:pt x="6834" y="3437"/>
                </a:lnTo>
                <a:lnTo>
                  <a:pt x="8084" y="4570"/>
                </a:lnTo>
                <a:lnTo>
                  <a:pt x="16426" y="8739"/>
                </a:lnTo>
                <a:lnTo>
                  <a:pt x="21411" y="13855"/>
                </a:lnTo>
                <a:lnTo>
                  <a:pt x="53911" y="52674"/>
                </a:lnTo>
                <a:lnTo>
                  <a:pt x="93062" y="91955"/>
                </a:lnTo>
                <a:lnTo>
                  <a:pt x="132735" y="131632"/>
                </a:lnTo>
                <a:lnTo>
                  <a:pt x="172422" y="171319"/>
                </a:lnTo>
                <a:lnTo>
                  <a:pt x="208278" y="202961"/>
                </a:lnTo>
                <a:lnTo>
                  <a:pt x="216040" y="211007"/>
                </a:lnTo>
                <a:lnTo>
                  <a:pt x="242748" y="241492"/>
                </a:lnTo>
                <a:lnTo>
                  <a:pt x="253867" y="255086"/>
                </a:lnTo>
                <a:lnTo>
                  <a:pt x="277813" y="292585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3" name="SMARTInkShape-75"/>
          <p:cNvSpPr/>
          <p:nvPr>
            <p:custDataLst>
              <p:tags r:id="rId28"/>
            </p:custDataLst>
          </p:nvPr>
        </p:nvSpPr>
        <p:spPr>
          <a:xfrm>
            <a:off x="8604250" y="4699000"/>
            <a:ext cx="292585" cy="158751"/>
          </a:xfrm>
          <a:custGeom>
            <a:avLst/>
            <a:gdLst/>
            <a:ahLst/>
            <a:cxnLst/>
            <a:rect l="0" t="0" r="0" b="0"/>
            <a:pathLst>
              <a:path w="292585" h="158751">
                <a:moveTo>
                  <a:pt x="285750" y="0"/>
                </a:moveTo>
                <a:lnTo>
                  <a:pt x="285750" y="0"/>
                </a:lnTo>
                <a:lnTo>
                  <a:pt x="292584" y="0"/>
                </a:lnTo>
                <a:lnTo>
                  <a:pt x="289146" y="0"/>
                </a:lnTo>
                <a:lnTo>
                  <a:pt x="288014" y="882"/>
                </a:lnTo>
                <a:lnTo>
                  <a:pt x="286757" y="4213"/>
                </a:lnTo>
                <a:lnTo>
                  <a:pt x="284656" y="5454"/>
                </a:lnTo>
                <a:lnTo>
                  <a:pt x="273274" y="8965"/>
                </a:lnTo>
                <a:lnTo>
                  <a:pt x="258731" y="18629"/>
                </a:lnTo>
                <a:lnTo>
                  <a:pt x="222036" y="35149"/>
                </a:lnTo>
                <a:lnTo>
                  <a:pt x="183495" y="52750"/>
                </a:lnTo>
                <a:lnTo>
                  <a:pt x="149268" y="69659"/>
                </a:lnTo>
                <a:lnTo>
                  <a:pt x="115135" y="88853"/>
                </a:lnTo>
                <a:lnTo>
                  <a:pt x="77691" y="121072"/>
                </a:lnTo>
                <a:lnTo>
                  <a:pt x="61860" y="134289"/>
                </a:lnTo>
                <a:lnTo>
                  <a:pt x="31914" y="156381"/>
                </a:lnTo>
                <a:lnTo>
                  <a:pt x="21199" y="158282"/>
                </a:lnTo>
                <a:lnTo>
                  <a:pt x="0" y="1587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SMARTInkShape-76"/>
          <p:cNvSpPr/>
          <p:nvPr>
            <p:custDataLst>
              <p:tags r:id="rId29"/>
            </p:custDataLst>
          </p:nvPr>
        </p:nvSpPr>
        <p:spPr>
          <a:xfrm>
            <a:off x="5040312" y="5072063"/>
            <a:ext cx="222081" cy="214313"/>
          </a:xfrm>
          <a:custGeom>
            <a:avLst/>
            <a:gdLst/>
            <a:ahLst/>
            <a:cxnLst/>
            <a:rect l="0" t="0" r="0" b="0"/>
            <a:pathLst>
              <a:path w="222081" h="214313">
                <a:moveTo>
                  <a:pt x="0" y="0"/>
                </a:moveTo>
                <a:lnTo>
                  <a:pt x="0" y="0"/>
                </a:lnTo>
                <a:lnTo>
                  <a:pt x="14676" y="0"/>
                </a:lnTo>
                <a:lnTo>
                  <a:pt x="34800" y="12656"/>
                </a:lnTo>
                <a:lnTo>
                  <a:pt x="69168" y="26797"/>
                </a:lnTo>
                <a:lnTo>
                  <a:pt x="107409" y="49196"/>
                </a:lnTo>
                <a:lnTo>
                  <a:pt x="146969" y="66051"/>
                </a:lnTo>
                <a:lnTo>
                  <a:pt x="184256" y="77458"/>
                </a:lnTo>
                <a:lnTo>
                  <a:pt x="195608" y="84000"/>
                </a:lnTo>
                <a:lnTo>
                  <a:pt x="220315" y="87183"/>
                </a:lnTo>
                <a:lnTo>
                  <a:pt x="220959" y="88107"/>
                </a:lnTo>
                <a:lnTo>
                  <a:pt x="222080" y="94134"/>
                </a:lnTo>
                <a:lnTo>
                  <a:pt x="203587" y="113879"/>
                </a:lnTo>
                <a:lnTo>
                  <a:pt x="167088" y="136871"/>
                </a:lnTo>
                <a:lnTo>
                  <a:pt x="128292" y="157440"/>
                </a:lnTo>
                <a:lnTo>
                  <a:pt x="91433" y="174509"/>
                </a:lnTo>
                <a:lnTo>
                  <a:pt x="39688" y="214312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5" name="SMARTInkShape-77"/>
          <p:cNvSpPr/>
          <p:nvPr>
            <p:custDataLst>
              <p:tags r:id="rId30"/>
            </p:custDataLst>
          </p:nvPr>
        </p:nvSpPr>
        <p:spPr>
          <a:xfrm>
            <a:off x="5199063" y="6191250"/>
            <a:ext cx="212710" cy="222251"/>
          </a:xfrm>
          <a:custGeom>
            <a:avLst/>
            <a:gdLst/>
            <a:ahLst/>
            <a:cxnLst/>
            <a:rect l="0" t="0" r="0" b="0"/>
            <a:pathLst>
              <a:path w="212710" h="222251">
                <a:moveTo>
                  <a:pt x="0" y="0"/>
                </a:moveTo>
                <a:lnTo>
                  <a:pt x="0" y="0"/>
                </a:lnTo>
                <a:lnTo>
                  <a:pt x="4212" y="4213"/>
                </a:lnTo>
                <a:lnTo>
                  <a:pt x="8633" y="6282"/>
                </a:lnTo>
                <a:lnTo>
                  <a:pt x="11047" y="6834"/>
                </a:lnTo>
                <a:lnTo>
                  <a:pt x="50587" y="28295"/>
                </a:lnTo>
                <a:lnTo>
                  <a:pt x="87330" y="37830"/>
                </a:lnTo>
                <a:lnTo>
                  <a:pt x="103192" y="41489"/>
                </a:lnTo>
                <a:lnTo>
                  <a:pt x="135983" y="53154"/>
                </a:lnTo>
                <a:lnTo>
                  <a:pt x="162190" y="63547"/>
                </a:lnTo>
                <a:lnTo>
                  <a:pt x="200678" y="89959"/>
                </a:lnTo>
                <a:lnTo>
                  <a:pt x="212709" y="101620"/>
                </a:lnTo>
                <a:lnTo>
                  <a:pt x="211247" y="107194"/>
                </a:lnTo>
                <a:lnTo>
                  <a:pt x="205466" y="117898"/>
                </a:lnTo>
                <a:lnTo>
                  <a:pt x="199797" y="123836"/>
                </a:lnTo>
                <a:lnTo>
                  <a:pt x="187571" y="133020"/>
                </a:lnTo>
                <a:lnTo>
                  <a:pt x="176206" y="145639"/>
                </a:lnTo>
                <a:lnTo>
                  <a:pt x="139834" y="164702"/>
                </a:lnTo>
                <a:lnTo>
                  <a:pt x="105892" y="181644"/>
                </a:lnTo>
                <a:lnTo>
                  <a:pt x="83044" y="190841"/>
                </a:lnTo>
                <a:lnTo>
                  <a:pt x="31749" y="22225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6" name="SMARTInkShape-78"/>
          <p:cNvSpPr/>
          <p:nvPr>
            <p:custDataLst>
              <p:tags r:id="rId31"/>
            </p:custDataLst>
          </p:nvPr>
        </p:nvSpPr>
        <p:spPr>
          <a:xfrm>
            <a:off x="4262437" y="6040437"/>
            <a:ext cx="293689" cy="325439"/>
          </a:xfrm>
          <a:custGeom>
            <a:avLst/>
            <a:gdLst/>
            <a:ahLst/>
            <a:cxnLst/>
            <a:rect l="0" t="0" r="0" b="0"/>
            <a:pathLst>
              <a:path w="293689" h="325439">
                <a:moveTo>
                  <a:pt x="0" y="0"/>
                </a:moveTo>
                <a:lnTo>
                  <a:pt x="0" y="0"/>
                </a:lnTo>
                <a:lnTo>
                  <a:pt x="37114" y="0"/>
                </a:lnTo>
                <a:lnTo>
                  <a:pt x="74248" y="0"/>
                </a:lnTo>
                <a:lnTo>
                  <a:pt x="112639" y="0"/>
                </a:lnTo>
                <a:lnTo>
                  <a:pt x="150975" y="0"/>
                </a:lnTo>
                <a:lnTo>
                  <a:pt x="185951" y="882"/>
                </a:lnTo>
                <a:lnTo>
                  <a:pt x="211569" y="7202"/>
                </a:lnTo>
                <a:lnTo>
                  <a:pt x="224769" y="8602"/>
                </a:lnTo>
                <a:lnTo>
                  <a:pt x="240406" y="14743"/>
                </a:lnTo>
                <a:lnTo>
                  <a:pt x="278157" y="15871"/>
                </a:lnTo>
                <a:lnTo>
                  <a:pt x="293579" y="15876"/>
                </a:lnTo>
                <a:lnTo>
                  <a:pt x="293688" y="53965"/>
                </a:lnTo>
                <a:lnTo>
                  <a:pt x="292806" y="74036"/>
                </a:lnTo>
                <a:lnTo>
                  <a:pt x="287406" y="89133"/>
                </a:lnTo>
                <a:lnTo>
                  <a:pt x="283544" y="123153"/>
                </a:lnTo>
                <a:lnTo>
                  <a:pt x="280360" y="131464"/>
                </a:lnTo>
                <a:lnTo>
                  <a:pt x="277962" y="166795"/>
                </a:lnTo>
                <a:lnTo>
                  <a:pt x="277822" y="203735"/>
                </a:lnTo>
                <a:lnTo>
                  <a:pt x="275465" y="211963"/>
                </a:lnTo>
                <a:lnTo>
                  <a:pt x="272359" y="219443"/>
                </a:lnTo>
                <a:lnTo>
                  <a:pt x="270021" y="254146"/>
                </a:lnTo>
                <a:lnTo>
                  <a:pt x="269876" y="293815"/>
                </a:lnTo>
                <a:lnTo>
                  <a:pt x="269876" y="32543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7" name="SMARTInkShape-79"/>
          <p:cNvSpPr/>
          <p:nvPr>
            <p:custDataLst>
              <p:tags r:id="rId32"/>
            </p:custDataLst>
          </p:nvPr>
        </p:nvSpPr>
        <p:spPr>
          <a:xfrm>
            <a:off x="4270375" y="5207000"/>
            <a:ext cx="261939" cy="261929"/>
          </a:xfrm>
          <a:custGeom>
            <a:avLst/>
            <a:gdLst/>
            <a:ahLst/>
            <a:cxnLst/>
            <a:rect l="0" t="0" r="0" b="0"/>
            <a:pathLst>
              <a:path w="261939" h="261929">
                <a:moveTo>
                  <a:pt x="254000" y="0"/>
                </a:moveTo>
                <a:lnTo>
                  <a:pt x="254000" y="0"/>
                </a:lnTo>
                <a:lnTo>
                  <a:pt x="254000" y="23879"/>
                </a:lnTo>
                <a:lnTo>
                  <a:pt x="251648" y="30604"/>
                </a:lnTo>
                <a:lnTo>
                  <a:pt x="248545" y="36531"/>
                </a:lnTo>
                <a:lnTo>
                  <a:pt x="246799" y="45710"/>
                </a:lnTo>
                <a:lnTo>
                  <a:pt x="246091" y="82178"/>
                </a:lnTo>
                <a:lnTo>
                  <a:pt x="246064" y="119816"/>
                </a:lnTo>
                <a:lnTo>
                  <a:pt x="246063" y="154709"/>
                </a:lnTo>
                <a:lnTo>
                  <a:pt x="246063" y="192842"/>
                </a:lnTo>
                <a:lnTo>
                  <a:pt x="246944" y="216863"/>
                </a:lnTo>
                <a:lnTo>
                  <a:pt x="252896" y="232473"/>
                </a:lnTo>
                <a:lnTo>
                  <a:pt x="253991" y="252756"/>
                </a:lnTo>
                <a:lnTo>
                  <a:pt x="254876" y="253171"/>
                </a:lnTo>
                <a:lnTo>
                  <a:pt x="261938" y="254000"/>
                </a:lnTo>
                <a:lnTo>
                  <a:pt x="227509" y="254000"/>
                </a:lnTo>
                <a:lnTo>
                  <a:pt x="191903" y="261610"/>
                </a:lnTo>
                <a:lnTo>
                  <a:pt x="152322" y="261928"/>
                </a:lnTo>
                <a:lnTo>
                  <a:pt x="132068" y="261053"/>
                </a:lnTo>
                <a:lnTo>
                  <a:pt x="100997" y="254327"/>
                </a:lnTo>
                <a:lnTo>
                  <a:pt x="64917" y="254008"/>
                </a:lnTo>
                <a:lnTo>
                  <a:pt x="26479" y="254000"/>
                </a:lnTo>
                <a:lnTo>
                  <a:pt x="0" y="25400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591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Example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r>
              <a:rPr lang="en-CA" dirty="0" smtClean="0"/>
              <a:t>ABCD </a:t>
            </a:r>
            <a:r>
              <a:rPr lang="en-CA" dirty="0"/>
              <a:t>is a parallelogram.  What is the size of angle A?</a:t>
            </a:r>
            <a:br>
              <a:rPr lang="en-CA" dirty="0"/>
            </a:br>
            <a:endParaRPr lang="en-CA" dirty="0"/>
          </a:p>
        </p:txBody>
      </p:sp>
      <p:sp>
        <p:nvSpPr>
          <p:cNvPr id="4" name="Parallelogram 3"/>
          <p:cNvSpPr/>
          <p:nvPr/>
        </p:nvSpPr>
        <p:spPr>
          <a:xfrm>
            <a:off x="1702676" y="3736428"/>
            <a:ext cx="3121572" cy="1072055"/>
          </a:xfrm>
          <a:prstGeom prst="parallelogram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5" name="Arc 4"/>
          <p:cNvSpPr/>
          <p:nvPr/>
        </p:nvSpPr>
        <p:spPr>
          <a:xfrm>
            <a:off x="1560786" y="4272455"/>
            <a:ext cx="583324" cy="867104"/>
          </a:xfrm>
          <a:prstGeom prst="arc">
            <a:avLst>
              <a:gd name="adj1" fmla="val 16200000"/>
              <a:gd name="adj2" fmla="val 827972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6" name="TextBox 5"/>
          <p:cNvSpPr txBox="1"/>
          <p:nvPr/>
        </p:nvSpPr>
        <p:spPr>
          <a:xfrm>
            <a:off x="2144110" y="4272455"/>
            <a:ext cx="914400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CA" dirty="0" smtClean="0"/>
              <a:t>51°</a:t>
            </a:r>
            <a:endParaRPr lang="en-CA" dirty="0"/>
          </a:p>
        </p:txBody>
      </p:sp>
      <p:sp>
        <p:nvSpPr>
          <p:cNvPr id="18" name="Rectangle 17"/>
          <p:cNvSpPr/>
          <p:nvPr/>
        </p:nvSpPr>
        <p:spPr>
          <a:xfrm>
            <a:off x="3263462" y="3445204"/>
            <a:ext cx="57610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2800" dirty="0" smtClean="0">
                <a:latin typeface="Calibri" panose="020F0502020204030204" pitchFamily="34" charset="0"/>
                <a:ea typeface="Calibri" panose="020F0502020204030204" pitchFamily="34" charset="0"/>
              </a:rPr>
              <a:t>‹‹</a:t>
            </a:r>
            <a:endParaRPr lang="en-US" sz="2800" dirty="0"/>
          </a:p>
        </p:txBody>
      </p:sp>
      <p:sp>
        <p:nvSpPr>
          <p:cNvPr id="19" name="Rectangle 18"/>
          <p:cNvSpPr/>
          <p:nvPr/>
        </p:nvSpPr>
        <p:spPr>
          <a:xfrm>
            <a:off x="2957863" y="4555812"/>
            <a:ext cx="393056" cy="73866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sz="2400" dirty="0" smtClean="0">
                <a:latin typeface="Calibri" panose="020F0502020204030204" pitchFamily="34" charset="0"/>
                <a:ea typeface="Calibri" panose="020F0502020204030204" pitchFamily="34" charset="0"/>
              </a:rPr>
              <a:t>‹</a:t>
            </a:r>
            <a:r>
              <a:rPr lang="en-CA" sz="2400" dirty="0">
                <a:latin typeface="Calibri" panose="020F0502020204030204" pitchFamily="34" charset="0"/>
                <a:ea typeface="Calibri" panose="020F0502020204030204" pitchFamily="34" charset="0"/>
              </a:rPr>
              <a:t>‹</a:t>
            </a:r>
            <a:endParaRPr lang="en-US" sz="2400" dirty="0"/>
          </a:p>
          <a:p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 rot="5983364">
            <a:off x="4332056" y="4149083"/>
            <a:ext cx="733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>
                <a:latin typeface="Calibri" panose="020F0502020204030204" pitchFamily="34" charset="0"/>
                <a:ea typeface="Calibri" panose="020F0502020204030204" pitchFamily="34" charset="0"/>
              </a:rPr>
              <a:t>‹</a:t>
            </a:r>
            <a:endParaRPr lang="en-US" sz="3600" dirty="0"/>
          </a:p>
        </p:txBody>
      </p:sp>
      <p:sp>
        <p:nvSpPr>
          <p:cNvPr id="21" name="Rectangle 20"/>
          <p:cNvSpPr/>
          <p:nvPr/>
        </p:nvSpPr>
        <p:spPr>
          <a:xfrm rot="5983364">
            <a:off x="1496212" y="4053785"/>
            <a:ext cx="733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CA" sz="3600" dirty="0">
                <a:latin typeface="Calibri" panose="020F0502020204030204" pitchFamily="34" charset="0"/>
                <a:ea typeface="Calibri" panose="020F0502020204030204" pitchFamily="34" charset="0"/>
              </a:rPr>
              <a:t>‹</a:t>
            </a:r>
            <a:endParaRPr lang="en-US" sz="3600" dirty="0"/>
          </a:p>
        </p:txBody>
      </p:sp>
      <p:grpSp>
        <p:nvGrpSpPr>
          <p:cNvPr id="24" name="SMARTInkShape-Group55"/>
          <p:cNvGrpSpPr/>
          <p:nvPr/>
        </p:nvGrpSpPr>
        <p:grpSpPr>
          <a:xfrm>
            <a:off x="1468437" y="4762500"/>
            <a:ext cx="222142" cy="261939"/>
            <a:chOff x="1468437" y="4762500"/>
            <a:chExt cx="222142" cy="261939"/>
          </a:xfrm>
        </p:grpSpPr>
        <p:sp>
          <p:nvSpPr>
            <p:cNvPr id="22" name="SMARTInkShape-80"/>
            <p:cNvSpPr/>
            <p:nvPr>
              <p:custDataLst>
                <p:tags r:id="rId38"/>
              </p:custDataLst>
            </p:nvPr>
          </p:nvSpPr>
          <p:spPr>
            <a:xfrm>
              <a:off x="1468437" y="4762500"/>
              <a:ext cx="222142" cy="230188"/>
            </a:xfrm>
            <a:custGeom>
              <a:avLst/>
              <a:gdLst/>
              <a:ahLst/>
              <a:cxnLst/>
              <a:rect l="0" t="0" r="0" b="0"/>
              <a:pathLst>
                <a:path w="222142" h="230188">
                  <a:moveTo>
                    <a:pt x="0" y="7938"/>
                  </a:moveTo>
                  <a:lnTo>
                    <a:pt x="0" y="7938"/>
                  </a:lnTo>
                  <a:lnTo>
                    <a:pt x="19734" y="7938"/>
                  </a:lnTo>
                  <a:lnTo>
                    <a:pt x="24352" y="5586"/>
                  </a:lnTo>
                  <a:lnTo>
                    <a:pt x="29344" y="2482"/>
                  </a:lnTo>
                  <a:lnTo>
                    <a:pt x="38152" y="327"/>
                  </a:lnTo>
                  <a:lnTo>
                    <a:pt x="75190" y="0"/>
                  </a:lnTo>
                  <a:lnTo>
                    <a:pt x="79867" y="2351"/>
                  </a:lnTo>
                  <a:lnTo>
                    <a:pt x="82349" y="4213"/>
                  </a:lnTo>
                  <a:lnTo>
                    <a:pt x="89810" y="6282"/>
                  </a:lnTo>
                  <a:lnTo>
                    <a:pt x="98124" y="8084"/>
                  </a:lnTo>
                  <a:lnTo>
                    <a:pt x="110648" y="14075"/>
                  </a:lnTo>
                  <a:lnTo>
                    <a:pt x="113453" y="14675"/>
                  </a:lnTo>
                  <a:lnTo>
                    <a:pt x="141208" y="31910"/>
                  </a:lnTo>
                  <a:lnTo>
                    <a:pt x="176139" y="65046"/>
                  </a:lnTo>
                  <a:lnTo>
                    <a:pt x="201054" y="101754"/>
                  </a:lnTo>
                  <a:lnTo>
                    <a:pt x="211957" y="124808"/>
                  </a:lnTo>
                  <a:lnTo>
                    <a:pt x="221699" y="160554"/>
                  </a:lnTo>
                  <a:lnTo>
                    <a:pt x="222141" y="176059"/>
                  </a:lnTo>
                  <a:lnTo>
                    <a:pt x="219850" y="182024"/>
                  </a:lnTo>
                  <a:lnTo>
                    <a:pt x="216774" y="187615"/>
                  </a:lnTo>
                  <a:lnTo>
                    <a:pt x="214160" y="195720"/>
                  </a:lnTo>
                  <a:lnTo>
                    <a:pt x="203361" y="209011"/>
                  </a:lnTo>
                  <a:lnTo>
                    <a:pt x="198274" y="211956"/>
                  </a:lnTo>
                  <a:lnTo>
                    <a:pt x="193073" y="214147"/>
                  </a:lnTo>
                  <a:lnTo>
                    <a:pt x="185187" y="219458"/>
                  </a:lnTo>
                  <a:lnTo>
                    <a:pt x="177265" y="221423"/>
                  </a:lnTo>
                  <a:lnTo>
                    <a:pt x="168450" y="222887"/>
                  </a:lnTo>
                  <a:lnTo>
                    <a:pt x="149270" y="229052"/>
                  </a:lnTo>
                  <a:lnTo>
                    <a:pt x="111629" y="230174"/>
                  </a:lnTo>
                  <a:lnTo>
                    <a:pt x="77065" y="230187"/>
                  </a:lnTo>
                  <a:lnTo>
                    <a:pt x="71587" y="227836"/>
                  </a:lnTo>
                  <a:lnTo>
                    <a:pt x="66212" y="224732"/>
                  </a:lnTo>
                  <a:lnTo>
                    <a:pt x="55576" y="222740"/>
                  </a:lnTo>
                  <a:lnTo>
                    <a:pt x="49196" y="222347"/>
                  </a:lnTo>
                  <a:lnTo>
                    <a:pt x="40929" y="215424"/>
                  </a:lnTo>
                  <a:lnTo>
                    <a:pt x="31760" y="214313"/>
                  </a:lnTo>
                  <a:lnTo>
                    <a:pt x="31757" y="214313"/>
                  </a:lnTo>
                  <a:lnTo>
                    <a:pt x="31755" y="214313"/>
                  </a:lnTo>
                  <a:lnTo>
                    <a:pt x="31751" y="2143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SMARTInkShape-81"/>
            <p:cNvSpPr/>
            <p:nvPr>
              <p:custDataLst>
                <p:tags r:id="rId39"/>
              </p:custDataLst>
            </p:nvPr>
          </p:nvSpPr>
          <p:spPr>
            <a:xfrm>
              <a:off x="1492250" y="4802188"/>
              <a:ext cx="7939" cy="222251"/>
            </a:xfrm>
            <a:custGeom>
              <a:avLst/>
              <a:gdLst/>
              <a:ahLst/>
              <a:cxnLst/>
              <a:rect l="0" t="0" r="0" b="0"/>
              <a:pathLst>
                <a:path w="7939" h="222251">
                  <a:moveTo>
                    <a:pt x="0" y="0"/>
                  </a:moveTo>
                  <a:lnTo>
                    <a:pt x="0" y="0"/>
                  </a:lnTo>
                  <a:lnTo>
                    <a:pt x="0" y="25722"/>
                  </a:lnTo>
                  <a:lnTo>
                    <a:pt x="7610" y="62075"/>
                  </a:lnTo>
                  <a:lnTo>
                    <a:pt x="7929" y="100899"/>
                  </a:lnTo>
                  <a:lnTo>
                    <a:pt x="7937" y="137604"/>
                  </a:lnTo>
                  <a:lnTo>
                    <a:pt x="7938" y="176770"/>
                  </a:lnTo>
                  <a:lnTo>
                    <a:pt x="7938" y="192001"/>
                  </a:lnTo>
                  <a:lnTo>
                    <a:pt x="5586" y="197929"/>
                  </a:lnTo>
                  <a:lnTo>
                    <a:pt x="2482" y="203502"/>
                  </a:lnTo>
                  <a:lnTo>
                    <a:pt x="0" y="22225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5" name="SMARTInkShape-82"/>
          <p:cNvSpPr/>
          <p:nvPr>
            <p:custDataLst>
              <p:tags r:id="rId1"/>
            </p:custDataLst>
          </p:nvPr>
        </p:nvSpPr>
        <p:spPr>
          <a:xfrm>
            <a:off x="4699032" y="4686495"/>
            <a:ext cx="174594" cy="171253"/>
          </a:xfrm>
          <a:custGeom>
            <a:avLst/>
            <a:gdLst/>
            <a:ahLst/>
            <a:cxnLst/>
            <a:rect l="0" t="0" r="0" b="0"/>
            <a:pathLst>
              <a:path w="174594" h="171253">
                <a:moveTo>
                  <a:pt x="142843" y="20443"/>
                </a:moveTo>
                <a:lnTo>
                  <a:pt x="142843" y="20443"/>
                </a:lnTo>
                <a:lnTo>
                  <a:pt x="147056" y="20443"/>
                </a:lnTo>
                <a:lnTo>
                  <a:pt x="148297" y="19560"/>
                </a:lnTo>
                <a:lnTo>
                  <a:pt x="149125" y="18091"/>
                </a:lnTo>
                <a:lnTo>
                  <a:pt x="149677" y="16229"/>
                </a:lnTo>
                <a:lnTo>
                  <a:pt x="149163" y="14987"/>
                </a:lnTo>
                <a:lnTo>
                  <a:pt x="147938" y="14160"/>
                </a:lnTo>
                <a:lnTo>
                  <a:pt x="143141" y="12602"/>
                </a:lnTo>
                <a:lnTo>
                  <a:pt x="142931" y="8320"/>
                </a:lnTo>
                <a:lnTo>
                  <a:pt x="142020" y="7069"/>
                </a:lnTo>
                <a:lnTo>
                  <a:pt x="138655" y="5679"/>
                </a:lnTo>
                <a:lnTo>
                  <a:pt x="120914" y="3704"/>
                </a:lnTo>
                <a:lnTo>
                  <a:pt x="116046" y="362"/>
                </a:lnTo>
                <a:lnTo>
                  <a:pt x="113513" y="0"/>
                </a:lnTo>
                <a:lnTo>
                  <a:pt x="89920" y="4414"/>
                </a:lnTo>
                <a:lnTo>
                  <a:pt x="60822" y="4566"/>
                </a:lnTo>
                <a:lnTo>
                  <a:pt x="55531" y="6918"/>
                </a:lnTo>
                <a:lnTo>
                  <a:pt x="50239" y="10022"/>
                </a:lnTo>
                <a:lnTo>
                  <a:pt x="42301" y="12651"/>
                </a:lnTo>
                <a:lnTo>
                  <a:pt x="29072" y="23456"/>
                </a:lnTo>
                <a:lnTo>
                  <a:pt x="26132" y="28543"/>
                </a:lnTo>
                <a:lnTo>
                  <a:pt x="23944" y="33744"/>
                </a:lnTo>
                <a:lnTo>
                  <a:pt x="10112" y="52196"/>
                </a:lnTo>
                <a:lnTo>
                  <a:pt x="8004" y="57486"/>
                </a:lnTo>
                <a:lnTo>
                  <a:pt x="2741" y="65422"/>
                </a:lnTo>
                <a:lnTo>
                  <a:pt x="790" y="73359"/>
                </a:lnTo>
                <a:lnTo>
                  <a:pt x="0" y="94525"/>
                </a:lnTo>
                <a:lnTo>
                  <a:pt x="2334" y="99817"/>
                </a:lnTo>
                <a:lnTo>
                  <a:pt x="4191" y="102463"/>
                </a:lnTo>
                <a:lnTo>
                  <a:pt x="8054" y="117619"/>
                </a:lnTo>
                <a:lnTo>
                  <a:pt x="9768" y="119622"/>
                </a:lnTo>
                <a:lnTo>
                  <a:pt x="11792" y="120958"/>
                </a:lnTo>
                <a:lnTo>
                  <a:pt x="13144" y="122731"/>
                </a:lnTo>
                <a:lnTo>
                  <a:pt x="17661" y="131912"/>
                </a:lnTo>
                <a:lnTo>
                  <a:pt x="34470" y="150109"/>
                </a:lnTo>
                <a:lnTo>
                  <a:pt x="39703" y="153037"/>
                </a:lnTo>
                <a:lnTo>
                  <a:pt x="44968" y="155220"/>
                </a:lnTo>
                <a:lnTo>
                  <a:pt x="52890" y="160526"/>
                </a:lnTo>
                <a:lnTo>
                  <a:pt x="60824" y="162491"/>
                </a:lnTo>
                <a:lnTo>
                  <a:pt x="69642" y="163954"/>
                </a:lnTo>
                <a:lnTo>
                  <a:pt x="88823" y="170119"/>
                </a:lnTo>
                <a:lnTo>
                  <a:pt x="126964" y="171251"/>
                </a:lnTo>
                <a:lnTo>
                  <a:pt x="129612" y="171252"/>
                </a:lnTo>
                <a:lnTo>
                  <a:pt x="134904" y="168902"/>
                </a:lnTo>
                <a:lnTo>
                  <a:pt x="140197" y="165799"/>
                </a:lnTo>
                <a:lnTo>
                  <a:pt x="150781" y="163807"/>
                </a:lnTo>
                <a:lnTo>
                  <a:pt x="166288" y="163319"/>
                </a:lnTo>
                <a:lnTo>
                  <a:pt x="174593" y="155380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8" name="SMARTInkShape-Group57"/>
          <p:cNvGrpSpPr/>
          <p:nvPr/>
        </p:nvGrpSpPr>
        <p:grpSpPr>
          <a:xfrm>
            <a:off x="4921250" y="3413125"/>
            <a:ext cx="158750" cy="293689"/>
            <a:chOff x="4921250" y="3413125"/>
            <a:chExt cx="158750" cy="293689"/>
          </a:xfrm>
        </p:grpSpPr>
        <p:sp>
          <p:nvSpPr>
            <p:cNvPr id="26" name="SMARTInkShape-83"/>
            <p:cNvSpPr/>
            <p:nvPr>
              <p:custDataLst>
                <p:tags r:id="rId36"/>
              </p:custDataLst>
            </p:nvPr>
          </p:nvSpPr>
          <p:spPr>
            <a:xfrm>
              <a:off x="4921250" y="3413125"/>
              <a:ext cx="158750" cy="293689"/>
            </a:xfrm>
            <a:custGeom>
              <a:avLst/>
              <a:gdLst/>
              <a:ahLst/>
              <a:cxnLst/>
              <a:rect l="0" t="0" r="0" b="0"/>
              <a:pathLst>
                <a:path w="158750" h="293689">
                  <a:moveTo>
                    <a:pt x="0" y="47625"/>
                  </a:moveTo>
                  <a:lnTo>
                    <a:pt x="0" y="47625"/>
                  </a:lnTo>
                  <a:lnTo>
                    <a:pt x="0" y="25340"/>
                  </a:lnTo>
                  <a:lnTo>
                    <a:pt x="6834" y="17112"/>
                  </a:lnTo>
                  <a:lnTo>
                    <a:pt x="8601" y="9782"/>
                  </a:lnTo>
                  <a:lnTo>
                    <a:pt x="12054" y="4936"/>
                  </a:lnTo>
                  <a:lnTo>
                    <a:pt x="16528" y="2194"/>
                  </a:lnTo>
                  <a:lnTo>
                    <a:pt x="23735" y="289"/>
                  </a:lnTo>
                  <a:lnTo>
                    <a:pt x="63023" y="1"/>
                  </a:lnTo>
                  <a:lnTo>
                    <a:pt x="73989" y="0"/>
                  </a:lnTo>
                  <a:lnTo>
                    <a:pt x="99800" y="8084"/>
                  </a:lnTo>
                  <a:lnTo>
                    <a:pt x="110978" y="14075"/>
                  </a:lnTo>
                  <a:lnTo>
                    <a:pt x="128907" y="16520"/>
                  </a:lnTo>
                  <a:lnTo>
                    <a:pt x="130917" y="18069"/>
                  </a:lnTo>
                  <a:lnTo>
                    <a:pt x="132257" y="19983"/>
                  </a:lnTo>
                  <a:lnTo>
                    <a:pt x="134032" y="21260"/>
                  </a:lnTo>
                  <a:lnTo>
                    <a:pt x="143219" y="25660"/>
                  </a:lnTo>
                  <a:lnTo>
                    <a:pt x="154581" y="35607"/>
                  </a:lnTo>
                  <a:lnTo>
                    <a:pt x="156897" y="40226"/>
                  </a:lnTo>
                  <a:lnTo>
                    <a:pt x="158718" y="54331"/>
                  </a:lnTo>
                  <a:lnTo>
                    <a:pt x="158749" y="67354"/>
                  </a:lnTo>
                  <a:lnTo>
                    <a:pt x="156398" y="71975"/>
                  </a:lnTo>
                  <a:lnTo>
                    <a:pt x="154535" y="74442"/>
                  </a:lnTo>
                  <a:lnTo>
                    <a:pt x="150115" y="77182"/>
                  </a:lnTo>
                  <a:lnTo>
                    <a:pt x="145211" y="79282"/>
                  </a:lnTo>
                  <a:lnTo>
                    <a:pt x="128902" y="92524"/>
                  </a:lnTo>
                  <a:lnTo>
                    <a:pt x="121488" y="94442"/>
                  </a:lnTo>
                  <a:lnTo>
                    <a:pt x="108450" y="95143"/>
                  </a:lnTo>
                  <a:lnTo>
                    <a:pt x="103174" y="97555"/>
                  </a:lnTo>
                  <a:lnTo>
                    <a:pt x="97890" y="100684"/>
                  </a:lnTo>
                  <a:lnTo>
                    <a:pt x="88880" y="102858"/>
                  </a:lnTo>
                  <a:lnTo>
                    <a:pt x="71774" y="103188"/>
                  </a:lnTo>
                  <a:lnTo>
                    <a:pt x="71467" y="110022"/>
                  </a:lnTo>
                  <a:lnTo>
                    <a:pt x="72339" y="110389"/>
                  </a:lnTo>
                  <a:lnTo>
                    <a:pt x="78274" y="111028"/>
                  </a:lnTo>
                  <a:lnTo>
                    <a:pt x="93413" y="124298"/>
                  </a:lnTo>
                  <a:lnTo>
                    <a:pt x="100780" y="127081"/>
                  </a:lnTo>
                  <a:lnTo>
                    <a:pt x="113802" y="137942"/>
                  </a:lnTo>
                  <a:lnTo>
                    <a:pt x="116725" y="143035"/>
                  </a:lnTo>
                  <a:lnTo>
                    <a:pt x="118906" y="148237"/>
                  </a:lnTo>
                  <a:lnTo>
                    <a:pt x="122814" y="153490"/>
                  </a:lnTo>
                  <a:lnTo>
                    <a:pt x="127491" y="156412"/>
                  </a:lnTo>
                  <a:lnTo>
                    <a:pt x="132510" y="158593"/>
                  </a:lnTo>
                  <a:lnTo>
                    <a:pt x="137680" y="162502"/>
                  </a:lnTo>
                  <a:lnTo>
                    <a:pt x="140566" y="167179"/>
                  </a:lnTo>
                  <a:lnTo>
                    <a:pt x="142730" y="172198"/>
                  </a:lnTo>
                  <a:lnTo>
                    <a:pt x="148025" y="179981"/>
                  </a:lnTo>
                  <a:lnTo>
                    <a:pt x="149987" y="187873"/>
                  </a:lnTo>
                  <a:lnTo>
                    <a:pt x="150803" y="209348"/>
                  </a:lnTo>
                  <a:lnTo>
                    <a:pt x="148456" y="214458"/>
                  </a:lnTo>
                  <a:lnTo>
                    <a:pt x="138155" y="227561"/>
                  </a:lnTo>
                  <a:lnTo>
                    <a:pt x="133221" y="238129"/>
                  </a:lnTo>
                  <a:lnTo>
                    <a:pt x="116317" y="256646"/>
                  </a:lnTo>
                  <a:lnTo>
                    <a:pt x="111080" y="259586"/>
                  </a:lnTo>
                  <a:lnTo>
                    <a:pt x="105813" y="261774"/>
                  </a:lnTo>
                  <a:lnTo>
                    <a:pt x="87311" y="275606"/>
                  </a:lnTo>
                  <a:lnTo>
                    <a:pt x="65155" y="279971"/>
                  </a:lnTo>
                  <a:lnTo>
                    <a:pt x="58944" y="283182"/>
                  </a:lnTo>
                  <a:lnTo>
                    <a:pt x="49606" y="284989"/>
                  </a:lnTo>
                  <a:lnTo>
                    <a:pt x="36061" y="286406"/>
                  </a:lnTo>
                  <a:lnTo>
                    <a:pt x="7938" y="2936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SMARTInkShape-84"/>
            <p:cNvSpPr/>
            <p:nvPr>
              <p:custDataLst>
                <p:tags r:id="rId37"/>
              </p:custDataLst>
            </p:nvPr>
          </p:nvSpPr>
          <p:spPr>
            <a:xfrm>
              <a:off x="4929188" y="3476625"/>
              <a:ext cx="7909" cy="198438"/>
            </a:xfrm>
            <a:custGeom>
              <a:avLst/>
              <a:gdLst/>
              <a:ahLst/>
              <a:cxnLst/>
              <a:rect l="0" t="0" r="0" b="0"/>
              <a:pathLst>
                <a:path w="7909" h="198438">
                  <a:moveTo>
                    <a:pt x="0" y="0"/>
                  </a:moveTo>
                  <a:lnTo>
                    <a:pt x="0" y="0"/>
                  </a:lnTo>
                  <a:lnTo>
                    <a:pt x="4213" y="4214"/>
                  </a:lnTo>
                  <a:lnTo>
                    <a:pt x="6280" y="10986"/>
                  </a:lnTo>
                  <a:lnTo>
                    <a:pt x="7908" y="49083"/>
                  </a:lnTo>
                  <a:lnTo>
                    <a:pt x="7052" y="81379"/>
                  </a:lnTo>
                  <a:lnTo>
                    <a:pt x="1654" y="96953"/>
                  </a:lnTo>
                  <a:lnTo>
                    <a:pt x="29" y="136372"/>
                  </a:lnTo>
                  <a:lnTo>
                    <a:pt x="0" y="175809"/>
                  </a:lnTo>
                  <a:lnTo>
                    <a:pt x="0" y="198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2" name="SMARTInkShape-Group58"/>
          <p:cNvGrpSpPr/>
          <p:nvPr/>
        </p:nvGrpSpPr>
        <p:grpSpPr>
          <a:xfrm>
            <a:off x="1705624" y="3476625"/>
            <a:ext cx="120002" cy="198438"/>
            <a:chOff x="1705624" y="3476625"/>
            <a:chExt cx="120002" cy="198438"/>
          </a:xfrm>
        </p:grpSpPr>
        <p:sp>
          <p:nvSpPr>
            <p:cNvPr id="29" name="SMARTInkShape-85"/>
            <p:cNvSpPr/>
            <p:nvPr>
              <p:custDataLst>
                <p:tags r:id="rId33"/>
              </p:custDataLst>
            </p:nvPr>
          </p:nvSpPr>
          <p:spPr>
            <a:xfrm>
              <a:off x="1720749" y="3603625"/>
              <a:ext cx="81064" cy="9896"/>
            </a:xfrm>
            <a:custGeom>
              <a:avLst/>
              <a:gdLst/>
              <a:ahLst/>
              <a:cxnLst/>
              <a:rect l="0" t="0" r="0" b="0"/>
              <a:pathLst>
                <a:path w="81064" h="9896">
                  <a:moveTo>
                    <a:pt x="81063" y="0"/>
                  </a:moveTo>
                  <a:lnTo>
                    <a:pt x="81063" y="0"/>
                  </a:lnTo>
                  <a:lnTo>
                    <a:pt x="43215" y="0"/>
                  </a:lnTo>
                  <a:lnTo>
                    <a:pt x="29658" y="0"/>
                  </a:lnTo>
                  <a:lnTo>
                    <a:pt x="28272" y="882"/>
                  </a:lnTo>
                  <a:lnTo>
                    <a:pt x="27349" y="2352"/>
                  </a:lnTo>
                  <a:lnTo>
                    <a:pt x="26733" y="4214"/>
                  </a:lnTo>
                  <a:lnTo>
                    <a:pt x="25440" y="5455"/>
                  </a:lnTo>
                  <a:lnTo>
                    <a:pt x="18775" y="7610"/>
                  </a:lnTo>
                  <a:lnTo>
                    <a:pt x="2047" y="7937"/>
                  </a:lnTo>
                  <a:lnTo>
                    <a:pt x="0" y="989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SMARTInkShape-86"/>
            <p:cNvSpPr/>
            <p:nvPr>
              <p:custDataLst>
                <p:tags r:id="rId34"/>
              </p:custDataLst>
            </p:nvPr>
          </p:nvSpPr>
          <p:spPr>
            <a:xfrm>
              <a:off x="1730375" y="3476625"/>
              <a:ext cx="95251" cy="198438"/>
            </a:xfrm>
            <a:custGeom>
              <a:avLst/>
              <a:gdLst/>
              <a:ahLst/>
              <a:cxnLst/>
              <a:rect l="0" t="0" r="0" b="0"/>
              <a:pathLst>
                <a:path w="95251" h="198438">
                  <a:moveTo>
                    <a:pt x="0" y="0"/>
                  </a:moveTo>
                  <a:lnTo>
                    <a:pt x="0" y="0"/>
                  </a:lnTo>
                  <a:lnTo>
                    <a:pt x="7611" y="0"/>
                  </a:lnTo>
                  <a:lnTo>
                    <a:pt x="7841" y="4214"/>
                  </a:lnTo>
                  <a:lnTo>
                    <a:pt x="8755" y="5455"/>
                  </a:lnTo>
                  <a:lnTo>
                    <a:pt x="12122" y="6834"/>
                  </a:lnTo>
                  <a:lnTo>
                    <a:pt x="13373" y="8084"/>
                  </a:lnTo>
                  <a:lnTo>
                    <a:pt x="14763" y="11824"/>
                  </a:lnTo>
                  <a:lnTo>
                    <a:pt x="15545" y="18888"/>
                  </a:lnTo>
                  <a:lnTo>
                    <a:pt x="16537" y="20529"/>
                  </a:lnTo>
                  <a:lnTo>
                    <a:pt x="18080" y="21624"/>
                  </a:lnTo>
                  <a:lnTo>
                    <a:pt x="22147" y="23721"/>
                  </a:lnTo>
                  <a:lnTo>
                    <a:pt x="26894" y="27594"/>
                  </a:lnTo>
                  <a:lnTo>
                    <a:pt x="29592" y="32255"/>
                  </a:lnTo>
                  <a:lnTo>
                    <a:pt x="31673" y="37266"/>
                  </a:lnTo>
                  <a:lnTo>
                    <a:pt x="36921" y="45046"/>
                  </a:lnTo>
                  <a:lnTo>
                    <a:pt x="39750" y="52937"/>
                  </a:lnTo>
                  <a:lnTo>
                    <a:pt x="44899" y="60860"/>
                  </a:lnTo>
                  <a:lnTo>
                    <a:pt x="47699" y="68793"/>
                  </a:lnTo>
                  <a:lnTo>
                    <a:pt x="52841" y="77612"/>
                  </a:lnTo>
                  <a:lnTo>
                    <a:pt x="55638" y="90122"/>
                  </a:lnTo>
                  <a:lnTo>
                    <a:pt x="61686" y="102697"/>
                  </a:lnTo>
                  <a:lnTo>
                    <a:pt x="62290" y="105506"/>
                  </a:lnTo>
                  <a:lnTo>
                    <a:pt x="78166" y="137580"/>
                  </a:lnTo>
                  <a:lnTo>
                    <a:pt x="80018" y="148166"/>
                  </a:lnTo>
                  <a:lnTo>
                    <a:pt x="85610" y="158750"/>
                  </a:lnTo>
                  <a:lnTo>
                    <a:pt x="87213" y="177271"/>
                  </a:lnTo>
                  <a:lnTo>
                    <a:pt x="88128" y="179034"/>
                  </a:lnTo>
                  <a:lnTo>
                    <a:pt x="89620" y="180211"/>
                  </a:lnTo>
                  <a:lnTo>
                    <a:pt x="91497" y="180994"/>
                  </a:lnTo>
                  <a:lnTo>
                    <a:pt x="92748" y="182399"/>
                  </a:lnTo>
                  <a:lnTo>
                    <a:pt x="94920" y="189259"/>
                  </a:lnTo>
                  <a:lnTo>
                    <a:pt x="95250" y="198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SMARTInkShape-87"/>
            <p:cNvSpPr/>
            <p:nvPr>
              <p:custDataLst>
                <p:tags r:id="rId35"/>
              </p:custDataLst>
            </p:nvPr>
          </p:nvSpPr>
          <p:spPr>
            <a:xfrm>
              <a:off x="1705624" y="3508702"/>
              <a:ext cx="24752" cy="98714"/>
            </a:xfrm>
            <a:custGeom>
              <a:avLst/>
              <a:gdLst/>
              <a:ahLst/>
              <a:cxnLst/>
              <a:rect l="0" t="0" r="0" b="0"/>
              <a:pathLst>
                <a:path w="24752" h="98714">
                  <a:moveTo>
                    <a:pt x="24751" y="7611"/>
                  </a:moveTo>
                  <a:lnTo>
                    <a:pt x="24751" y="7611"/>
                  </a:lnTo>
                  <a:lnTo>
                    <a:pt x="17140" y="0"/>
                  </a:lnTo>
                  <a:lnTo>
                    <a:pt x="8183" y="33372"/>
                  </a:lnTo>
                  <a:lnTo>
                    <a:pt x="3085" y="58164"/>
                  </a:lnTo>
                  <a:lnTo>
                    <a:pt x="339" y="96746"/>
                  </a:lnTo>
                  <a:lnTo>
                    <a:pt x="0" y="987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SMARTInkShape-Group60"/>
          <p:cNvGrpSpPr/>
          <p:nvPr/>
        </p:nvGrpSpPr>
        <p:grpSpPr>
          <a:xfrm>
            <a:off x="1023937" y="3706813"/>
            <a:ext cx="976314" cy="17826"/>
            <a:chOff x="1023937" y="3706813"/>
            <a:chExt cx="976314" cy="17826"/>
          </a:xfrm>
        </p:grpSpPr>
        <p:sp>
          <p:nvSpPr>
            <p:cNvPr id="33" name="SMARTInkShape-88"/>
            <p:cNvSpPr/>
            <p:nvPr>
              <p:custDataLst>
                <p:tags r:id="rId31"/>
              </p:custDataLst>
            </p:nvPr>
          </p:nvSpPr>
          <p:spPr>
            <a:xfrm>
              <a:off x="1873363" y="3714750"/>
              <a:ext cx="126888" cy="9889"/>
            </a:xfrm>
            <a:custGeom>
              <a:avLst/>
              <a:gdLst/>
              <a:ahLst/>
              <a:cxnLst/>
              <a:rect l="0" t="0" r="0" b="0"/>
              <a:pathLst>
                <a:path w="126888" h="9889">
                  <a:moveTo>
                    <a:pt x="126887" y="7937"/>
                  </a:moveTo>
                  <a:lnTo>
                    <a:pt x="126887" y="7937"/>
                  </a:lnTo>
                  <a:lnTo>
                    <a:pt x="120053" y="7937"/>
                  </a:lnTo>
                  <a:lnTo>
                    <a:pt x="119685" y="7055"/>
                  </a:lnTo>
                  <a:lnTo>
                    <a:pt x="119276" y="3723"/>
                  </a:lnTo>
                  <a:lnTo>
                    <a:pt x="118285" y="2482"/>
                  </a:lnTo>
                  <a:lnTo>
                    <a:pt x="111347" y="97"/>
                  </a:lnTo>
                  <a:lnTo>
                    <a:pt x="72459" y="0"/>
                  </a:lnTo>
                  <a:lnTo>
                    <a:pt x="32848" y="0"/>
                  </a:lnTo>
                  <a:lnTo>
                    <a:pt x="23731" y="7908"/>
                  </a:lnTo>
                  <a:lnTo>
                    <a:pt x="3716" y="7937"/>
                  </a:lnTo>
                  <a:lnTo>
                    <a:pt x="0" y="98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SMARTInkShape-89"/>
            <p:cNvSpPr/>
            <p:nvPr>
              <p:custDataLst>
                <p:tags r:id="rId32"/>
              </p:custDataLst>
            </p:nvPr>
          </p:nvSpPr>
          <p:spPr>
            <a:xfrm>
              <a:off x="1023937" y="3706813"/>
              <a:ext cx="170321" cy="7938"/>
            </a:xfrm>
            <a:custGeom>
              <a:avLst/>
              <a:gdLst/>
              <a:ahLst/>
              <a:cxnLst/>
              <a:rect l="0" t="0" r="0" b="0"/>
              <a:pathLst>
                <a:path w="170321" h="7938">
                  <a:moveTo>
                    <a:pt x="170320" y="7656"/>
                  </a:moveTo>
                  <a:lnTo>
                    <a:pt x="170320" y="7656"/>
                  </a:lnTo>
                  <a:lnTo>
                    <a:pt x="160534" y="7931"/>
                  </a:lnTo>
                  <a:lnTo>
                    <a:pt x="123382" y="7937"/>
                  </a:lnTo>
                  <a:lnTo>
                    <a:pt x="86609" y="7937"/>
                  </a:lnTo>
                  <a:lnTo>
                    <a:pt x="47774" y="7937"/>
                  </a:lnTo>
                  <a:lnTo>
                    <a:pt x="9082" y="7937"/>
                  </a:lnTo>
                  <a:lnTo>
                    <a:pt x="3" y="2"/>
                  </a:lnTo>
                  <a:lnTo>
                    <a:pt x="1" y="0"/>
                  </a:lnTo>
                  <a:lnTo>
                    <a:pt x="0" y="7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SMARTInkShape-Group61"/>
          <p:cNvGrpSpPr/>
          <p:nvPr/>
        </p:nvGrpSpPr>
        <p:grpSpPr>
          <a:xfrm>
            <a:off x="1182688" y="3698709"/>
            <a:ext cx="944563" cy="22974"/>
            <a:chOff x="1182688" y="3698709"/>
            <a:chExt cx="944563" cy="22974"/>
          </a:xfrm>
        </p:grpSpPr>
        <p:sp>
          <p:nvSpPr>
            <p:cNvPr id="36" name="SMARTInkShape-90"/>
            <p:cNvSpPr/>
            <p:nvPr>
              <p:custDataLst>
                <p:tags r:id="rId29"/>
              </p:custDataLst>
            </p:nvPr>
          </p:nvSpPr>
          <p:spPr>
            <a:xfrm>
              <a:off x="1870771" y="3706813"/>
              <a:ext cx="256480" cy="14870"/>
            </a:xfrm>
            <a:custGeom>
              <a:avLst/>
              <a:gdLst/>
              <a:ahLst/>
              <a:cxnLst/>
              <a:rect l="0" t="0" r="0" b="0"/>
              <a:pathLst>
                <a:path w="256480" h="14870">
                  <a:moveTo>
                    <a:pt x="256479" y="0"/>
                  </a:moveTo>
                  <a:lnTo>
                    <a:pt x="256479" y="0"/>
                  </a:lnTo>
                  <a:lnTo>
                    <a:pt x="256479" y="6833"/>
                  </a:lnTo>
                  <a:lnTo>
                    <a:pt x="255597" y="7201"/>
                  </a:lnTo>
                  <a:lnTo>
                    <a:pt x="216253" y="7937"/>
                  </a:lnTo>
                  <a:lnTo>
                    <a:pt x="177061" y="7937"/>
                  </a:lnTo>
                  <a:lnTo>
                    <a:pt x="174429" y="7937"/>
                  </a:lnTo>
                  <a:lnTo>
                    <a:pt x="169154" y="5585"/>
                  </a:lnTo>
                  <a:lnTo>
                    <a:pt x="163869" y="2482"/>
                  </a:lnTo>
                  <a:lnTo>
                    <a:pt x="153290" y="490"/>
                  </a:lnTo>
                  <a:lnTo>
                    <a:pt x="114682" y="2"/>
                  </a:lnTo>
                  <a:lnTo>
                    <a:pt x="75023" y="0"/>
                  </a:lnTo>
                  <a:lnTo>
                    <a:pt x="67647" y="2351"/>
                  </a:lnTo>
                  <a:lnTo>
                    <a:pt x="61428" y="5454"/>
                  </a:lnTo>
                  <a:lnTo>
                    <a:pt x="47899" y="7446"/>
                  </a:lnTo>
                  <a:lnTo>
                    <a:pt x="23981" y="7908"/>
                  </a:lnTo>
                  <a:lnTo>
                    <a:pt x="18503" y="10276"/>
                  </a:lnTo>
                  <a:lnTo>
                    <a:pt x="15807" y="12142"/>
                  </a:lnTo>
                  <a:lnTo>
                    <a:pt x="3586" y="14769"/>
                  </a:lnTo>
                  <a:lnTo>
                    <a:pt x="0" y="1486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SMARTInkShape-91"/>
            <p:cNvSpPr/>
            <p:nvPr>
              <p:custDataLst>
                <p:tags r:id="rId30"/>
              </p:custDataLst>
            </p:nvPr>
          </p:nvSpPr>
          <p:spPr>
            <a:xfrm>
              <a:off x="1182688" y="3698709"/>
              <a:ext cx="32109" cy="8105"/>
            </a:xfrm>
            <a:custGeom>
              <a:avLst/>
              <a:gdLst/>
              <a:ahLst/>
              <a:cxnLst/>
              <a:rect l="0" t="0" r="0" b="0"/>
              <a:pathLst>
                <a:path w="32109" h="8105">
                  <a:moveTo>
                    <a:pt x="32108" y="0"/>
                  </a:moveTo>
                  <a:lnTo>
                    <a:pt x="32108" y="0"/>
                  </a:lnTo>
                  <a:lnTo>
                    <a:pt x="0" y="81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9" name="SMARTInkShape-92"/>
          <p:cNvSpPr/>
          <p:nvPr>
            <p:custDataLst>
              <p:tags r:id="rId2"/>
            </p:custDataLst>
          </p:nvPr>
        </p:nvSpPr>
        <p:spPr>
          <a:xfrm>
            <a:off x="2007888" y="3738562"/>
            <a:ext cx="452738" cy="285744"/>
          </a:xfrm>
          <a:custGeom>
            <a:avLst/>
            <a:gdLst/>
            <a:ahLst/>
            <a:cxnLst/>
            <a:rect l="0" t="0" r="0" b="0"/>
            <a:pathLst>
              <a:path w="452738" h="285744">
                <a:moveTo>
                  <a:pt x="452737" y="0"/>
                </a:moveTo>
                <a:lnTo>
                  <a:pt x="452737" y="0"/>
                </a:lnTo>
                <a:lnTo>
                  <a:pt x="452737" y="6834"/>
                </a:lnTo>
                <a:lnTo>
                  <a:pt x="451855" y="7202"/>
                </a:lnTo>
                <a:lnTo>
                  <a:pt x="448523" y="7611"/>
                </a:lnTo>
                <a:lnTo>
                  <a:pt x="447282" y="8602"/>
                </a:lnTo>
                <a:lnTo>
                  <a:pt x="445127" y="14743"/>
                </a:lnTo>
                <a:lnTo>
                  <a:pt x="444897" y="19754"/>
                </a:lnTo>
                <a:lnTo>
                  <a:pt x="442491" y="24361"/>
                </a:lnTo>
                <a:lnTo>
                  <a:pt x="432148" y="37114"/>
                </a:lnTo>
                <a:lnTo>
                  <a:pt x="427210" y="47640"/>
                </a:lnTo>
                <a:lnTo>
                  <a:pt x="394520" y="86235"/>
                </a:lnTo>
                <a:lnTo>
                  <a:pt x="363882" y="124722"/>
                </a:lnTo>
                <a:lnTo>
                  <a:pt x="342787" y="149303"/>
                </a:lnTo>
                <a:lnTo>
                  <a:pt x="307130" y="171736"/>
                </a:lnTo>
                <a:lnTo>
                  <a:pt x="270169" y="190486"/>
                </a:lnTo>
                <a:lnTo>
                  <a:pt x="236072" y="208726"/>
                </a:lnTo>
                <a:lnTo>
                  <a:pt x="199227" y="229697"/>
                </a:lnTo>
                <a:lnTo>
                  <a:pt x="161724" y="248680"/>
                </a:lnTo>
                <a:lnTo>
                  <a:pt x="140534" y="254713"/>
                </a:lnTo>
                <a:lnTo>
                  <a:pt x="124655" y="264599"/>
                </a:lnTo>
                <a:lnTo>
                  <a:pt x="87612" y="278201"/>
                </a:lnTo>
                <a:lnTo>
                  <a:pt x="74089" y="283513"/>
                </a:lnTo>
                <a:lnTo>
                  <a:pt x="34494" y="285663"/>
                </a:lnTo>
                <a:lnTo>
                  <a:pt x="0" y="285743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7" name="SMARTInkShape-Group64"/>
          <p:cNvGrpSpPr/>
          <p:nvPr/>
        </p:nvGrpSpPr>
        <p:grpSpPr>
          <a:xfrm>
            <a:off x="2794000" y="3071813"/>
            <a:ext cx="1023938" cy="285751"/>
            <a:chOff x="2794000" y="3071813"/>
            <a:chExt cx="1023938" cy="285751"/>
          </a:xfrm>
        </p:grpSpPr>
        <p:sp>
          <p:nvSpPr>
            <p:cNvPr id="40" name="SMARTInkShape-93"/>
            <p:cNvSpPr/>
            <p:nvPr>
              <p:custDataLst>
                <p:tags r:id="rId22"/>
              </p:custDataLst>
            </p:nvPr>
          </p:nvSpPr>
          <p:spPr>
            <a:xfrm>
              <a:off x="3786187" y="3180478"/>
              <a:ext cx="31751" cy="177086"/>
            </a:xfrm>
            <a:custGeom>
              <a:avLst/>
              <a:gdLst/>
              <a:ahLst/>
              <a:cxnLst/>
              <a:rect l="0" t="0" r="0" b="0"/>
              <a:pathLst>
                <a:path w="31751" h="177086">
                  <a:moveTo>
                    <a:pt x="31750" y="26272"/>
                  </a:moveTo>
                  <a:lnTo>
                    <a:pt x="31750" y="26272"/>
                  </a:lnTo>
                  <a:lnTo>
                    <a:pt x="24548" y="93"/>
                  </a:lnTo>
                  <a:lnTo>
                    <a:pt x="24303" y="0"/>
                  </a:lnTo>
                  <a:lnTo>
                    <a:pt x="19628" y="35459"/>
                  </a:lnTo>
                  <a:lnTo>
                    <a:pt x="16369" y="70131"/>
                  </a:lnTo>
                  <a:lnTo>
                    <a:pt x="11759" y="104903"/>
                  </a:lnTo>
                  <a:lnTo>
                    <a:pt x="8273" y="139538"/>
                  </a:lnTo>
                  <a:lnTo>
                    <a:pt x="0" y="17708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SMARTInkShape-94"/>
            <p:cNvSpPr/>
            <p:nvPr>
              <p:custDataLst>
                <p:tags r:id="rId23"/>
              </p:custDataLst>
            </p:nvPr>
          </p:nvSpPr>
          <p:spPr>
            <a:xfrm>
              <a:off x="3579812" y="3103562"/>
              <a:ext cx="111126" cy="7939"/>
            </a:xfrm>
            <a:custGeom>
              <a:avLst/>
              <a:gdLst/>
              <a:ahLst/>
              <a:cxnLst/>
              <a:rect l="0" t="0" r="0" b="0"/>
              <a:pathLst>
                <a:path w="111126" h="7939">
                  <a:moveTo>
                    <a:pt x="111125" y="7938"/>
                  </a:moveTo>
                  <a:lnTo>
                    <a:pt x="111125" y="7938"/>
                  </a:lnTo>
                  <a:lnTo>
                    <a:pt x="106912" y="3724"/>
                  </a:lnTo>
                  <a:lnTo>
                    <a:pt x="102491" y="1655"/>
                  </a:lnTo>
                  <a:lnTo>
                    <a:pt x="65826" y="6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SMARTInkShape-95"/>
            <p:cNvSpPr/>
            <p:nvPr>
              <p:custDataLst>
                <p:tags r:id="rId24"/>
              </p:custDataLst>
            </p:nvPr>
          </p:nvSpPr>
          <p:spPr>
            <a:xfrm>
              <a:off x="3533780" y="3087696"/>
              <a:ext cx="131746" cy="253419"/>
            </a:xfrm>
            <a:custGeom>
              <a:avLst/>
              <a:gdLst/>
              <a:ahLst/>
              <a:cxnLst/>
              <a:rect l="0" t="0" r="0" b="0"/>
              <a:pathLst>
                <a:path w="131746" h="253419">
                  <a:moveTo>
                    <a:pt x="46032" y="7929"/>
                  </a:moveTo>
                  <a:lnTo>
                    <a:pt x="46032" y="7929"/>
                  </a:lnTo>
                  <a:lnTo>
                    <a:pt x="46032" y="88"/>
                  </a:lnTo>
                  <a:lnTo>
                    <a:pt x="30771" y="0"/>
                  </a:lnTo>
                  <a:lnTo>
                    <a:pt x="23668" y="2347"/>
                  </a:lnTo>
                  <a:lnTo>
                    <a:pt x="17572" y="5448"/>
                  </a:lnTo>
                  <a:lnTo>
                    <a:pt x="9181" y="8076"/>
                  </a:lnTo>
                  <a:lnTo>
                    <a:pt x="3784" y="11816"/>
                  </a:lnTo>
                  <a:lnTo>
                    <a:pt x="797" y="18770"/>
                  </a:lnTo>
                  <a:lnTo>
                    <a:pt x="0" y="23094"/>
                  </a:lnTo>
                  <a:lnTo>
                    <a:pt x="351" y="26858"/>
                  </a:lnTo>
                  <a:lnTo>
                    <a:pt x="5941" y="38134"/>
                  </a:lnTo>
                  <a:lnTo>
                    <a:pt x="28659" y="73591"/>
                  </a:lnTo>
                  <a:lnTo>
                    <a:pt x="64073" y="104900"/>
                  </a:lnTo>
                  <a:lnTo>
                    <a:pt x="100033" y="133712"/>
                  </a:lnTo>
                  <a:lnTo>
                    <a:pt x="110932" y="144367"/>
                  </a:lnTo>
                  <a:lnTo>
                    <a:pt x="127943" y="179169"/>
                  </a:lnTo>
                  <a:lnTo>
                    <a:pt x="131745" y="195564"/>
                  </a:lnTo>
                  <a:lnTo>
                    <a:pt x="130282" y="206268"/>
                  </a:lnTo>
                  <a:lnTo>
                    <a:pt x="124285" y="227357"/>
                  </a:lnTo>
                  <a:lnTo>
                    <a:pt x="112924" y="240612"/>
                  </a:lnTo>
                  <a:lnTo>
                    <a:pt x="103396" y="247457"/>
                  </a:lnTo>
                  <a:lnTo>
                    <a:pt x="93282" y="251087"/>
                  </a:lnTo>
                  <a:lnTo>
                    <a:pt x="72417" y="253418"/>
                  </a:lnTo>
                  <a:lnTo>
                    <a:pt x="37388" y="238999"/>
                  </a:lnTo>
                  <a:lnTo>
                    <a:pt x="14283" y="230179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SMARTInkShape-96"/>
            <p:cNvSpPr/>
            <p:nvPr>
              <p:custDataLst>
                <p:tags r:id="rId25"/>
              </p:custDataLst>
            </p:nvPr>
          </p:nvSpPr>
          <p:spPr>
            <a:xfrm>
              <a:off x="3357563" y="3182938"/>
              <a:ext cx="94923" cy="7938"/>
            </a:xfrm>
            <a:custGeom>
              <a:avLst/>
              <a:gdLst/>
              <a:ahLst/>
              <a:cxnLst/>
              <a:rect l="0" t="0" r="0" b="0"/>
              <a:pathLst>
                <a:path w="94923" h="7938">
                  <a:moveTo>
                    <a:pt x="87312" y="7937"/>
                  </a:moveTo>
                  <a:lnTo>
                    <a:pt x="87312" y="7937"/>
                  </a:lnTo>
                  <a:lnTo>
                    <a:pt x="94922" y="326"/>
                  </a:lnTo>
                  <a:lnTo>
                    <a:pt x="61311" y="5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SMARTInkShape-97"/>
            <p:cNvSpPr/>
            <p:nvPr>
              <p:custDataLst>
                <p:tags r:id="rId26"/>
              </p:custDataLst>
            </p:nvPr>
          </p:nvSpPr>
          <p:spPr>
            <a:xfrm>
              <a:off x="3104911" y="3071813"/>
              <a:ext cx="148527" cy="212241"/>
            </a:xfrm>
            <a:custGeom>
              <a:avLst/>
              <a:gdLst/>
              <a:ahLst/>
              <a:cxnLst/>
              <a:rect l="0" t="0" r="0" b="0"/>
              <a:pathLst>
                <a:path w="148527" h="212241">
                  <a:moveTo>
                    <a:pt x="78027" y="23812"/>
                  </a:moveTo>
                  <a:lnTo>
                    <a:pt x="78027" y="23812"/>
                  </a:lnTo>
                  <a:lnTo>
                    <a:pt x="73812" y="23812"/>
                  </a:lnTo>
                  <a:lnTo>
                    <a:pt x="69392" y="26164"/>
                  </a:lnTo>
                  <a:lnTo>
                    <a:pt x="66979" y="28026"/>
                  </a:lnTo>
                  <a:lnTo>
                    <a:pt x="59593" y="30095"/>
                  </a:lnTo>
                  <a:lnTo>
                    <a:pt x="55154" y="30646"/>
                  </a:lnTo>
                  <a:lnTo>
                    <a:pt x="45518" y="35962"/>
                  </a:lnTo>
                  <a:lnTo>
                    <a:pt x="29174" y="49534"/>
                  </a:lnTo>
                  <a:lnTo>
                    <a:pt x="12879" y="77955"/>
                  </a:lnTo>
                  <a:lnTo>
                    <a:pt x="3203" y="112157"/>
                  </a:lnTo>
                  <a:lnTo>
                    <a:pt x="0" y="135243"/>
                  </a:lnTo>
                  <a:lnTo>
                    <a:pt x="5255" y="165866"/>
                  </a:lnTo>
                  <a:lnTo>
                    <a:pt x="13151" y="184180"/>
                  </a:lnTo>
                  <a:lnTo>
                    <a:pt x="26270" y="199896"/>
                  </a:lnTo>
                  <a:lnTo>
                    <a:pt x="36209" y="207317"/>
                  </a:lnTo>
                  <a:lnTo>
                    <a:pt x="46506" y="211203"/>
                  </a:lnTo>
                  <a:lnTo>
                    <a:pt x="51721" y="212240"/>
                  </a:lnTo>
                  <a:lnTo>
                    <a:pt x="62219" y="211039"/>
                  </a:lnTo>
                  <a:lnTo>
                    <a:pt x="94074" y="199769"/>
                  </a:lnTo>
                  <a:lnTo>
                    <a:pt x="122680" y="176749"/>
                  </a:lnTo>
                  <a:lnTo>
                    <a:pt x="138784" y="157027"/>
                  </a:lnTo>
                  <a:lnTo>
                    <a:pt x="144718" y="142109"/>
                  </a:lnTo>
                  <a:lnTo>
                    <a:pt x="148526" y="106759"/>
                  </a:lnTo>
                  <a:lnTo>
                    <a:pt x="144343" y="88900"/>
                  </a:lnTo>
                  <a:lnTo>
                    <a:pt x="129829" y="52391"/>
                  </a:lnTo>
                  <a:lnTo>
                    <a:pt x="107518" y="17221"/>
                  </a:lnTo>
                  <a:lnTo>
                    <a:pt x="85964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SMARTInkShape-98"/>
            <p:cNvSpPr/>
            <p:nvPr>
              <p:custDataLst>
                <p:tags r:id="rId27"/>
              </p:custDataLst>
            </p:nvPr>
          </p:nvSpPr>
          <p:spPr>
            <a:xfrm>
              <a:off x="2954330" y="3087699"/>
              <a:ext cx="141296" cy="229342"/>
            </a:xfrm>
            <a:custGeom>
              <a:avLst/>
              <a:gdLst/>
              <a:ahLst/>
              <a:cxnLst/>
              <a:rect l="0" t="0" r="0" b="0"/>
              <a:pathLst>
                <a:path w="141296" h="229342">
                  <a:moveTo>
                    <a:pt x="85733" y="23801"/>
                  </a:moveTo>
                  <a:lnTo>
                    <a:pt x="85733" y="23801"/>
                  </a:lnTo>
                  <a:lnTo>
                    <a:pt x="85733" y="19587"/>
                  </a:lnTo>
                  <a:lnTo>
                    <a:pt x="88084" y="15167"/>
                  </a:lnTo>
                  <a:lnTo>
                    <a:pt x="96780" y="5142"/>
                  </a:lnTo>
                  <a:lnTo>
                    <a:pt x="97507" y="3424"/>
                  </a:lnTo>
                  <a:lnTo>
                    <a:pt x="97110" y="2279"/>
                  </a:lnTo>
                  <a:lnTo>
                    <a:pt x="94349" y="441"/>
                  </a:lnTo>
                  <a:lnTo>
                    <a:pt x="56371" y="0"/>
                  </a:lnTo>
                  <a:lnTo>
                    <a:pt x="25908" y="8073"/>
                  </a:lnTo>
                  <a:lnTo>
                    <a:pt x="11784" y="18877"/>
                  </a:lnTo>
                  <a:lnTo>
                    <a:pt x="3752" y="26556"/>
                  </a:lnTo>
                  <a:lnTo>
                    <a:pt x="790" y="34139"/>
                  </a:lnTo>
                  <a:lnTo>
                    <a:pt x="0" y="38631"/>
                  </a:lnTo>
                  <a:lnTo>
                    <a:pt x="1474" y="48325"/>
                  </a:lnTo>
                  <a:lnTo>
                    <a:pt x="9614" y="66051"/>
                  </a:lnTo>
                  <a:lnTo>
                    <a:pt x="38393" y="105056"/>
                  </a:lnTo>
                  <a:lnTo>
                    <a:pt x="49363" y="122842"/>
                  </a:lnTo>
                  <a:lnTo>
                    <a:pt x="53693" y="131319"/>
                  </a:lnTo>
                  <a:lnTo>
                    <a:pt x="68494" y="153485"/>
                  </a:lnTo>
                  <a:lnTo>
                    <a:pt x="83261" y="190027"/>
                  </a:lnTo>
                  <a:lnTo>
                    <a:pt x="83752" y="199984"/>
                  </a:lnTo>
                  <a:lnTo>
                    <a:pt x="74540" y="220668"/>
                  </a:lnTo>
                  <a:lnTo>
                    <a:pt x="69587" y="225950"/>
                  </a:lnTo>
                  <a:lnTo>
                    <a:pt x="64445" y="228298"/>
                  </a:lnTo>
                  <a:lnTo>
                    <a:pt x="59221" y="229341"/>
                  </a:lnTo>
                  <a:lnTo>
                    <a:pt x="47107" y="225715"/>
                  </a:lnTo>
                  <a:lnTo>
                    <a:pt x="36560" y="219055"/>
                  </a:lnTo>
                  <a:lnTo>
                    <a:pt x="33010" y="209358"/>
                  </a:lnTo>
                  <a:lnTo>
                    <a:pt x="30731" y="190002"/>
                  </a:lnTo>
                  <a:lnTo>
                    <a:pt x="36618" y="165894"/>
                  </a:lnTo>
                  <a:lnTo>
                    <a:pt x="52320" y="126989"/>
                  </a:lnTo>
                  <a:lnTo>
                    <a:pt x="65871" y="106050"/>
                  </a:lnTo>
                  <a:lnTo>
                    <a:pt x="69849" y="98280"/>
                  </a:lnTo>
                  <a:lnTo>
                    <a:pt x="99565" y="63357"/>
                  </a:lnTo>
                  <a:lnTo>
                    <a:pt x="141295" y="7926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SMARTInkShape-99"/>
            <p:cNvSpPr/>
            <p:nvPr>
              <p:custDataLst>
                <p:tags r:id="rId28"/>
              </p:custDataLst>
            </p:nvPr>
          </p:nvSpPr>
          <p:spPr>
            <a:xfrm>
              <a:off x="2794000" y="3088014"/>
              <a:ext cx="55466" cy="190175"/>
            </a:xfrm>
            <a:custGeom>
              <a:avLst/>
              <a:gdLst/>
              <a:ahLst/>
              <a:cxnLst/>
              <a:rect l="0" t="0" r="0" b="0"/>
              <a:pathLst>
                <a:path w="55466" h="190175">
                  <a:moveTo>
                    <a:pt x="47625" y="7611"/>
                  </a:moveTo>
                  <a:lnTo>
                    <a:pt x="47625" y="7611"/>
                  </a:lnTo>
                  <a:lnTo>
                    <a:pt x="55235" y="0"/>
                  </a:lnTo>
                  <a:lnTo>
                    <a:pt x="55465" y="3984"/>
                  </a:lnTo>
                  <a:lnTo>
                    <a:pt x="45760" y="41984"/>
                  </a:lnTo>
                  <a:lnTo>
                    <a:pt x="38723" y="80276"/>
                  </a:lnTo>
                  <a:lnTo>
                    <a:pt x="27281" y="114797"/>
                  </a:lnTo>
                  <a:lnTo>
                    <a:pt x="23590" y="127569"/>
                  </a:lnTo>
                  <a:lnTo>
                    <a:pt x="0" y="19017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SMARTInkShape-Group65"/>
          <p:cNvGrpSpPr/>
          <p:nvPr/>
        </p:nvGrpSpPr>
        <p:grpSpPr>
          <a:xfrm>
            <a:off x="1119187" y="3698875"/>
            <a:ext cx="960439" cy="333376"/>
            <a:chOff x="1119187" y="3698875"/>
            <a:chExt cx="960439" cy="333376"/>
          </a:xfrm>
        </p:grpSpPr>
        <p:sp>
          <p:nvSpPr>
            <p:cNvPr id="48" name="SMARTInkShape-100"/>
            <p:cNvSpPr/>
            <p:nvPr>
              <p:custDataLst>
                <p:tags r:id="rId17"/>
              </p:custDataLst>
            </p:nvPr>
          </p:nvSpPr>
          <p:spPr>
            <a:xfrm>
              <a:off x="1119187" y="3698875"/>
              <a:ext cx="960439" cy="7939"/>
            </a:xfrm>
            <a:custGeom>
              <a:avLst/>
              <a:gdLst/>
              <a:ahLst/>
              <a:cxnLst/>
              <a:rect l="0" t="0" r="0" b="0"/>
              <a:pathLst>
                <a:path w="960439" h="7939">
                  <a:moveTo>
                    <a:pt x="960438" y="7938"/>
                  </a:moveTo>
                  <a:lnTo>
                    <a:pt x="960438" y="7938"/>
                  </a:lnTo>
                  <a:lnTo>
                    <a:pt x="924907" y="7938"/>
                  </a:lnTo>
                  <a:lnTo>
                    <a:pt x="886582" y="7938"/>
                  </a:lnTo>
                  <a:lnTo>
                    <a:pt x="848345" y="7938"/>
                  </a:lnTo>
                  <a:lnTo>
                    <a:pt x="809239" y="7938"/>
                  </a:lnTo>
                  <a:lnTo>
                    <a:pt x="774429" y="7938"/>
                  </a:lnTo>
                  <a:lnTo>
                    <a:pt x="740499" y="7938"/>
                  </a:lnTo>
                  <a:lnTo>
                    <a:pt x="703791" y="7938"/>
                  </a:lnTo>
                  <a:lnTo>
                    <a:pt x="670180" y="7938"/>
                  </a:lnTo>
                  <a:lnTo>
                    <a:pt x="631921" y="7938"/>
                  </a:lnTo>
                  <a:lnTo>
                    <a:pt x="598428" y="7938"/>
                  </a:lnTo>
                  <a:lnTo>
                    <a:pt x="567870" y="7938"/>
                  </a:lnTo>
                  <a:lnTo>
                    <a:pt x="535343" y="7938"/>
                  </a:lnTo>
                  <a:lnTo>
                    <a:pt x="497004" y="7938"/>
                  </a:lnTo>
                  <a:lnTo>
                    <a:pt x="459281" y="7938"/>
                  </a:lnTo>
                  <a:lnTo>
                    <a:pt x="426439" y="7938"/>
                  </a:lnTo>
                  <a:lnTo>
                    <a:pt x="393765" y="7938"/>
                  </a:lnTo>
                  <a:lnTo>
                    <a:pt x="360872" y="7938"/>
                  </a:lnTo>
                  <a:lnTo>
                    <a:pt x="322409" y="7938"/>
                  </a:lnTo>
                  <a:lnTo>
                    <a:pt x="284662" y="7938"/>
                  </a:lnTo>
                  <a:lnTo>
                    <a:pt x="251816" y="7938"/>
                  </a:lnTo>
                  <a:lnTo>
                    <a:pt x="219141" y="7938"/>
                  </a:lnTo>
                  <a:lnTo>
                    <a:pt x="182373" y="7938"/>
                  </a:lnTo>
                  <a:lnTo>
                    <a:pt x="143406" y="7055"/>
                  </a:lnTo>
                  <a:lnTo>
                    <a:pt x="107474" y="1655"/>
                  </a:lnTo>
                  <a:lnTo>
                    <a:pt x="70075" y="218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SMARTInkShape-101"/>
            <p:cNvSpPr/>
            <p:nvPr>
              <p:custDataLst>
                <p:tags r:id="rId18"/>
              </p:custDataLst>
            </p:nvPr>
          </p:nvSpPr>
          <p:spPr>
            <a:xfrm>
              <a:off x="1555750" y="3706813"/>
              <a:ext cx="373063" cy="325438"/>
            </a:xfrm>
            <a:custGeom>
              <a:avLst/>
              <a:gdLst/>
              <a:ahLst/>
              <a:cxnLst/>
              <a:rect l="0" t="0" r="0" b="0"/>
              <a:pathLst>
                <a:path w="373063" h="325438">
                  <a:moveTo>
                    <a:pt x="0" y="0"/>
                  </a:moveTo>
                  <a:lnTo>
                    <a:pt x="0" y="0"/>
                  </a:lnTo>
                  <a:lnTo>
                    <a:pt x="0" y="18658"/>
                  </a:lnTo>
                  <a:lnTo>
                    <a:pt x="2352" y="23873"/>
                  </a:lnTo>
                  <a:lnTo>
                    <a:pt x="11048" y="38621"/>
                  </a:lnTo>
                  <a:lnTo>
                    <a:pt x="23879" y="73143"/>
                  </a:lnTo>
                  <a:lnTo>
                    <a:pt x="46321" y="112378"/>
                  </a:lnTo>
                  <a:lnTo>
                    <a:pt x="67695" y="146901"/>
                  </a:lnTo>
                  <a:lnTo>
                    <a:pt x="96996" y="183756"/>
                  </a:lnTo>
                  <a:lnTo>
                    <a:pt x="132394" y="222294"/>
                  </a:lnTo>
                  <a:lnTo>
                    <a:pt x="170698" y="255759"/>
                  </a:lnTo>
                  <a:lnTo>
                    <a:pt x="209961" y="281200"/>
                  </a:lnTo>
                  <a:lnTo>
                    <a:pt x="238760" y="292369"/>
                  </a:lnTo>
                  <a:lnTo>
                    <a:pt x="259188" y="305643"/>
                  </a:lnTo>
                  <a:lnTo>
                    <a:pt x="294840" y="317852"/>
                  </a:lnTo>
                  <a:lnTo>
                    <a:pt x="321452" y="323939"/>
                  </a:lnTo>
                  <a:lnTo>
                    <a:pt x="373062" y="3254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SMARTInkShape-102"/>
            <p:cNvSpPr/>
            <p:nvPr>
              <p:custDataLst>
                <p:tags r:id="rId19"/>
              </p:custDataLst>
            </p:nvPr>
          </p:nvSpPr>
          <p:spPr>
            <a:xfrm>
              <a:off x="1376859" y="3819041"/>
              <a:ext cx="91112" cy="173523"/>
            </a:xfrm>
            <a:custGeom>
              <a:avLst/>
              <a:gdLst/>
              <a:ahLst/>
              <a:cxnLst/>
              <a:rect l="0" t="0" r="0" b="0"/>
              <a:pathLst>
                <a:path w="91112" h="173523">
                  <a:moveTo>
                    <a:pt x="36016" y="6834"/>
                  </a:moveTo>
                  <a:lnTo>
                    <a:pt x="36016" y="6834"/>
                  </a:lnTo>
                  <a:lnTo>
                    <a:pt x="36016" y="0"/>
                  </a:lnTo>
                  <a:lnTo>
                    <a:pt x="36016" y="3437"/>
                  </a:lnTo>
                  <a:lnTo>
                    <a:pt x="35134" y="4569"/>
                  </a:lnTo>
                  <a:lnTo>
                    <a:pt x="24968" y="10750"/>
                  </a:lnTo>
                  <a:lnTo>
                    <a:pt x="9517" y="25467"/>
                  </a:lnTo>
                  <a:lnTo>
                    <a:pt x="6600" y="30696"/>
                  </a:lnTo>
                  <a:lnTo>
                    <a:pt x="4421" y="35961"/>
                  </a:lnTo>
                  <a:lnTo>
                    <a:pt x="513" y="41239"/>
                  </a:lnTo>
                  <a:lnTo>
                    <a:pt x="0" y="43882"/>
                  </a:lnTo>
                  <a:lnTo>
                    <a:pt x="540" y="46526"/>
                  </a:lnTo>
                  <a:lnTo>
                    <a:pt x="2610" y="51815"/>
                  </a:lnTo>
                  <a:lnTo>
                    <a:pt x="3530" y="57106"/>
                  </a:lnTo>
                  <a:lnTo>
                    <a:pt x="8642" y="62397"/>
                  </a:lnTo>
                  <a:lnTo>
                    <a:pt x="45722" y="86209"/>
                  </a:lnTo>
                  <a:lnTo>
                    <a:pt x="64308" y="99438"/>
                  </a:lnTo>
                  <a:lnTo>
                    <a:pt x="80924" y="116195"/>
                  </a:lnTo>
                  <a:lnTo>
                    <a:pt x="88029" y="128705"/>
                  </a:lnTo>
                  <a:lnTo>
                    <a:pt x="90877" y="141281"/>
                  </a:lnTo>
                  <a:lnTo>
                    <a:pt x="91111" y="144090"/>
                  </a:lnTo>
                  <a:lnTo>
                    <a:pt x="87226" y="156472"/>
                  </a:lnTo>
                  <a:lnTo>
                    <a:pt x="85149" y="159509"/>
                  </a:lnTo>
                  <a:lnTo>
                    <a:pt x="80490" y="162884"/>
                  </a:lnTo>
                  <a:lnTo>
                    <a:pt x="63975" y="170506"/>
                  </a:lnTo>
                  <a:lnTo>
                    <a:pt x="36016" y="173522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SMARTInkShape-103"/>
            <p:cNvSpPr/>
            <p:nvPr>
              <p:custDataLst>
                <p:tags r:id="rId20"/>
              </p:custDataLst>
            </p:nvPr>
          </p:nvSpPr>
          <p:spPr>
            <a:xfrm>
              <a:off x="1397000" y="3810327"/>
              <a:ext cx="79376" cy="7611"/>
            </a:xfrm>
            <a:custGeom>
              <a:avLst/>
              <a:gdLst/>
              <a:ahLst/>
              <a:cxnLst/>
              <a:rect l="0" t="0" r="0" b="0"/>
              <a:pathLst>
                <a:path w="79376" h="7611">
                  <a:moveTo>
                    <a:pt x="79375" y="7610"/>
                  </a:moveTo>
                  <a:lnTo>
                    <a:pt x="79375" y="7610"/>
                  </a:lnTo>
                  <a:lnTo>
                    <a:pt x="75161" y="3396"/>
                  </a:lnTo>
                  <a:lnTo>
                    <a:pt x="70741" y="1328"/>
                  </a:lnTo>
                  <a:lnTo>
                    <a:pt x="60716" y="0"/>
                  </a:lnTo>
                  <a:lnTo>
                    <a:pt x="0" y="761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SMARTInkShape-104"/>
            <p:cNvSpPr/>
            <p:nvPr>
              <p:custDataLst>
                <p:tags r:id="rId21"/>
              </p:custDataLst>
            </p:nvPr>
          </p:nvSpPr>
          <p:spPr>
            <a:xfrm>
              <a:off x="1531938" y="3825875"/>
              <a:ext cx="31750" cy="142876"/>
            </a:xfrm>
            <a:custGeom>
              <a:avLst/>
              <a:gdLst/>
              <a:ahLst/>
              <a:cxnLst/>
              <a:rect l="0" t="0" r="0" b="0"/>
              <a:pathLst>
                <a:path w="31750" h="142876">
                  <a:moveTo>
                    <a:pt x="31749" y="0"/>
                  </a:moveTo>
                  <a:lnTo>
                    <a:pt x="31749" y="0"/>
                  </a:lnTo>
                  <a:lnTo>
                    <a:pt x="30867" y="8100"/>
                  </a:lnTo>
                  <a:lnTo>
                    <a:pt x="23665" y="42881"/>
                  </a:lnTo>
                  <a:lnTo>
                    <a:pt x="15793" y="76683"/>
                  </a:lnTo>
                  <a:lnTo>
                    <a:pt x="0" y="14287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8" name="SMARTInkShape-Group66"/>
          <p:cNvGrpSpPr/>
          <p:nvPr/>
        </p:nvGrpSpPr>
        <p:grpSpPr>
          <a:xfrm>
            <a:off x="4325938" y="3714750"/>
            <a:ext cx="452438" cy="333376"/>
            <a:chOff x="4325938" y="3714750"/>
            <a:chExt cx="452438" cy="333376"/>
          </a:xfrm>
        </p:grpSpPr>
        <p:sp>
          <p:nvSpPr>
            <p:cNvPr id="54" name="SMARTInkShape-105"/>
            <p:cNvSpPr/>
            <p:nvPr>
              <p:custDataLst>
                <p:tags r:id="rId13"/>
              </p:custDataLst>
            </p:nvPr>
          </p:nvSpPr>
          <p:spPr>
            <a:xfrm>
              <a:off x="4468813" y="3937000"/>
              <a:ext cx="47298" cy="111126"/>
            </a:xfrm>
            <a:custGeom>
              <a:avLst/>
              <a:gdLst/>
              <a:ahLst/>
              <a:cxnLst/>
              <a:rect l="0" t="0" r="0" b="0"/>
              <a:pathLst>
                <a:path w="47298" h="111126">
                  <a:moveTo>
                    <a:pt x="39687" y="0"/>
                  </a:moveTo>
                  <a:lnTo>
                    <a:pt x="39687" y="0"/>
                  </a:lnTo>
                  <a:lnTo>
                    <a:pt x="46521" y="0"/>
                  </a:lnTo>
                  <a:lnTo>
                    <a:pt x="47297" y="8427"/>
                  </a:lnTo>
                  <a:lnTo>
                    <a:pt x="41222" y="27077"/>
                  </a:lnTo>
                  <a:lnTo>
                    <a:pt x="20905" y="63718"/>
                  </a:lnTo>
                  <a:lnTo>
                    <a:pt x="0" y="111125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SMARTInkShape-106"/>
            <p:cNvSpPr/>
            <p:nvPr>
              <p:custDataLst>
                <p:tags r:id="rId14"/>
              </p:custDataLst>
            </p:nvPr>
          </p:nvSpPr>
          <p:spPr>
            <a:xfrm>
              <a:off x="4484689" y="3714750"/>
              <a:ext cx="293687" cy="261385"/>
            </a:xfrm>
            <a:custGeom>
              <a:avLst/>
              <a:gdLst/>
              <a:ahLst/>
              <a:cxnLst/>
              <a:rect l="0" t="0" r="0" b="0"/>
              <a:pathLst>
                <a:path w="293687" h="261385">
                  <a:moveTo>
                    <a:pt x="7936" y="0"/>
                  </a:moveTo>
                  <a:lnTo>
                    <a:pt x="7936" y="0"/>
                  </a:lnTo>
                  <a:lnTo>
                    <a:pt x="3722" y="0"/>
                  </a:lnTo>
                  <a:lnTo>
                    <a:pt x="2481" y="1764"/>
                  </a:lnTo>
                  <a:lnTo>
                    <a:pt x="325" y="17882"/>
                  </a:lnTo>
                  <a:lnTo>
                    <a:pt x="0" y="53796"/>
                  </a:lnTo>
                  <a:lnTo>
                    <a:pt x="880" y="82330"/>
                  </a:lnTo>
                  <a:lnTo>
                    <a:pt x="13537" y="119253"/>
                  </a:lnTo>
                  <a:lnTo>
                    <a:pt x="22139" y="136856"/>
                  </a:lnTo>
                  <a:lnTo>
                    <a:pt x="35697" y="156254"/>
                  </a:lnTo>
                  <a:lnTo>
                    <a:pt x="37027" y="159732"/>
                  </a:lnTo>
                  <a:lnTo>
                    <a:pt x="72596" y="192386"/>
                  </a:lnTo>
                  <a:lnTo>
                    <a:pt x="110898" y="224550"/>
                  </a:lnTo>
                  <a:lnTo>
                    <a:pt x="133132" y="240377"/>
                  </a:lnTo>
                  <a:lnTo>
                    <a:pt x="159960" y="250394"/>
                  </a:lnTo>
                  <a:lnTo>
                    <a:pt x="198595" y="257739"/>
                  </a:lnTo>
                  <a:lnTo>
                    <a:pt x="235792" y="261384"/>
                  </a:lnTo>
                  <a:lnTo>
                    <a:pt x="263393" y="260983"/>
                  </a:lnTo>
                  <a:lnTo>
                    <a:pt x="293686" y="254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SMARTInkShape-107"/>
            <p:cNvSpPr/>
            <p:nvPr>
              <p:custDataLst>
                <p:tags r:id="rId15"/>
              </p:custDataLst>
            </p:nvPr>
          </p:nvSpPr>
          <p:spPr>
            <a:xfrm>
              <a:off x="4325938" y="3889375"/>
              <a:ext cx="83036" cy="127001"/>
            </a:xfrm>
            <a:custGeom>
              <a:avLst/>
              <a:gdLst/>
              <a:ahLst/>
              <a:cxnLst/>
              <a:rect l="0" t="0" r="0" b="0"/>
              <a:pathLst>
                <a:path w="83036" h="127001">
                  <a:moveTo>
                    <a:pt x="39687" y="0"/>
                  </a:moveTo>
                  <a:lnTo>
                    <a:pt x="39687" y="0"/>
                  </a:lnTo>
                  <a:lnTo>
                    <a:pt x="39687" y="4213"/>
                  </a:lnTo>
                  <a:lnTo>
                    <a:pt x="38805" y="5455"/>
                  </a:lnTo>
                  <a:lnTo>
                    <a:pt x="37335" y="6282"/>
                  </a:lnTo>
                  <a:lnTo>
                    <a:pt x="35473" y="6834"/>
                  </a:lnTo>
                  <a:lnTo>
                    <a:pt x="23605" y="14074"/>
                  </a:lnTo>
                  <a:lnTo>
                    <a:pt x="16327" y="15770"/>
                  </a:lnTo>
                  <a:lnTo>
                    <a:pt x="16009" y="20057"/>
                  </a:lnTo>
                  <a:lnTo>
                    <a:pt x="20637" y="24495"/>
                  </a:lnTo>
                  <a:lnTo>
                    <a:pt x="56176" y="49995"/>
                  </a:lnTo>
                  <a:lnTo>
                    <a:pt x="64655" y="58380"/>
                  </a:lnTo>
                  <a:lnTo>
                    <a:pt x="82220" y="88759"/>
                  </a:lnTo>
                  <a:lnTo>
                    <a:pt x="83035" y="91804"/>
                  </a:lnTo>
                  <a:lnTo>
                    <a:pt x="82697" y="94716"/>
                  </a:lnTo>
                  <a:lnTo>
                    <a:pt x="80359" y="103029"/>
                  </a:lnTo>
                  <a:lnTo>
                    <a:pt x="80031" y="105728"/>
                  </a:lnTo>
                  <a:lnTo>
                    <a:pt x="77315" y="111078"/>
                  </a:lnTo>
                  <a:lnTo>
                    <a:pt x="68384" y="121699"/>
                  </a:lnTo>
                  <a:lnTo>
                    <a:pt x="60967" y="124644"/>
                  </a:lnTo>
                  <a:lnTo>
                    <a:pt x="0" y="12700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SMARTInkShape-108"/>
            <p:cNvSpPr/>
            <p:nvPr>
              <p:custDataLst>
                <p:tags r:id="rId16"/>
              </p:custDataLst>
            </p:nvPr>
          </p:nvSpPr>
          <p:spPr>
            <a:xfrm>
              <a:off x="4357687" y="3873500"/>
              <a:ext cx="79377" cy="31751"/>
            </a:xfrm>
            <a:custGeom>
              <a:avLst/>
              <a:gdLst/>
              <a:ahLst/>
              <a:cxnLst/>
              <a:rect l="0" t="0" r="0" b="0"/>
              <a:pathLst>
                <a:path w="79377" h="31751">
                  <a:moveTo>
                    <a:pt x="79376" y="31750"/>
                  </a:moveTo>
                  <a:lnTo>
                    <a:pt x="79376" y="31750"/>
                  </a:lnTo>
                  <a:lnTo>
                    <a:pt x="79376" y="24916"/>
                  </a:lnTo>
                  <a:lnTo>
                    <a:pt x="75162" y="19926"/>
                  </a:lnTo>
                  <a:lnTo>
                    <a:pt x="68390" y="17675"/>
                  </a:lnTo>
                  <a:lnTo>
                    <a:pt x="28986" y="1049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9" name="SMARTInkShape-109"/>
          <p:cNvSpPr/>
          <p:nvPr>
            <p:custDataLst>
              <p:tags r:id="rId3"/>
            </p:custDataLst>
          </p:nvPr>
        </p:nvSpPr>
        <p:spPr>
          <a:xfrm>
            <a:off x="1881187" y="4000500"/>
            <a:ext cx="190501" cy="39689"/>
          </a:xfrm>
          <a:custGeom>
            <a:avLst/>
            <a:gdLst/>
            <a:ahLst/>
            <a:cxnLst/>
            <a:rect l="0" t="0" r="0" b="0"/>
            <a:pathLst>
              <a:path w="190501" h="39689">
                <a:moveTo>
                  <a:pt x="190500" y="0"/>
                </a:moveTo>
                <a:lnTo>
                  <a:pt x="190500" y="0"/>
                </a:lnTo>
                <a:lnTo>
                  <a:pt x="190500" y="14675"/>
                </a:lnTo>
                <a:lnTo>
                  <a:pt x="186287" y="19733"/>
                </a:lnTo>
                <a:lnTo>
                  <a:pt x="181866" y="21999"/>
                </a:lnTo>
                <a:lnTo>
                  <a:pt x="179452" y="22604"/>
                </a:lnTo>
                <a:lnTo>
                  <a:pt x="166627" y="29935"/>
                </a:lnTo>
                <a:lnTo>
                  <a:pt x="154738" y="33943"/>
                </a:lnTo>
                <a:lnTo>
                  <a:pt x="145219" y="38553"/>
                </a:lnTo>
                <a:lnTo>
                  <a:pt x="105854" y="31948"/>
                </a:lnTo>
                <a:lnTo>
                  <a:pt x="77381" y="32650"/>
                </a:lnTo>
                <a:lnTo>
                  <a:pt x="61289" y="38586"/>
                </a:lnTo>
                <a:lnTo>
                  <a:pt x="24308" y="39675"/>
                </a:lnTo>
                <a:lnTo>
                  <a:pt x="0" y="39688"/>
                </a:lnTo>
              </a:path>
            </a:pathLst>
          </a:custGeom>
          <a:ln w="1905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6" name="SMARTInkShape-Group68"/>
          <p:cNvGrpSpPr/>
          <p:nvPr/>
        </p:nvGrpSpPr>
        <p:grpSpPr>
          <a:xfrm>
            <a:off x="4071937" y="3071813"/>
            <a:ext cx="892292" cy="238126"/>
            <a:chOff x="4071937" y="3071813"/>
            <a:chExt cx="892292" cy="238126"/>
          </a:xfrm>
        </p:grpSpPr>
        <p:sp>
          <p:nvSpPr>
            <p:cNvPr id="60" name="SMARTInkShape-110"/>
            <p:cNvSpPr/>
            <p:nvPr>
              <p:custDataLst>
                <p:tags r:id="rId7"/>
              </p:custDataLst>
            </p:nvPr>
          </p:nvSpPr>
          <p:spPr>
            <a:xfrm>
              <a:off x="4889855" y="3071813"/>
              <a:ext cx="74374" cy="70098"/>
            </a:xfrm>
            <a:custGeom>
              <a:avLst/>
              <a:gdLst/>
              <a:ahLst/>
              <a:cxnLst/>
              <a:rect l="0" t="0" r="0" b="0"/>
              <a:pathLst>
                <a:path w="74374" h="70098">
                  <a:moveTo>
                    <a:pt x="15520" y="0"/>
                  </a:moveTo>
                  <a:lnTo>
                    <a:pt x="15520" y="0"/>
                  </a:lnTo>
                  <a:lnTo>
                    <a:pt x="11306" y="0"/>
                  </a:lnTo>
                  <a:lnTo>
                    <a:pt x="10065" y="881"/>
                  </a:lnTo>
                  <a:lnTo>
                    <a:pt x="9238" y="2351"/>
                  </a:lnTo>
                  <a:lnTo>
                    <a:pt x="8686" y="4213"/>
                  </a:lnTo>
                  <a:lnTo>
                    <a:pt x="2345" y="14420"/>
                  </a:lnTo>
                  <a:lnTo>
                    <a:pt x="0" y="33332"/>
                  </a:lnTo>
                  <a:lnTo>
                    <a:pt x="2155" y="39215"/>
                  </a:lnTo>
                  <a:lnTo>
                    <a:pt x="13204" y="57427"/>
                  </a:lnTo>
                  <a:lnTo>
                    <a:pt x="30360" y="66913"/>
                  </a:lnTo>
                  <a:lnTo>
                    <a:pt x="40887" y="70097"/>
                  </a:lnTo>
                  <a:lnTo>
                    <a:pt x="49137" y="68489"/>
                  </a:lnTo>
                  <a:lnTo>
                    <a:pt x="61345" y="62626"/>
                  </a:lnTo>
                  <a:lnTo>
                    <a:pt x="67637" y="56938"/>
                  </a:lnTo>
                  <a:lnTo>
                    <a:pt x="73373" y="48530"/>
                  </a:lnTo>
                  <a:lnTo>
                    <a:pt x="74373" y="43818"/>
                  </a:lnTo>
                  <a:lnTo>
                    <a:pt x="71690" y="22581"/>
                  </a:lnTo>
                  <a:lnTo>
                    <a:pt x="68842" y="19463"/>
                  </a:lnTo>
                  <a:lnTo>
                    <a:pt x="47270" y="79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SMARTInkShape-111"/>
            <p:cNvSpPr/>
            <p:nvPr>
              <p:custDataLst>
                <p:tags r:id="rId8"/>
              </p:custDataLst>
            </p:nvPr>
          </p:nvSpPr>
          <p:spPr>
            <a:xfrm>
              <a:off x="4700551" y="3099401"/>
              <a:ext cx="101638" cy="210538"/>
            </a:xfrm>
            <a:custGeom>
              <a:avLst/>
              <a:gdLst/>
              <a:ahLst/>
              <a:cxnLst/>
              <a:rect l="0" t="0" r="0" b="0"/>
              <a:pathLst>
                <a:path w="101638" h="210538">
                  <a:moveTo>
                    <a:pt x="101637" y="35912"/>
                  </a:moveTo>
                  <a:lnTo>
                    <a:pt x="101637" y="35912"/>
                  </a:lnTo>
                  <a:lnTo>
                    <a:pt x="100754" y="18664"/>
                  </a:lnTo>
                  <a:lnTo>
                    <a:pt x="94802" y="6246"/>
                  </a:lnTo>
                  <a:lnTo>
                    <a:pt x="89812" y="565"/>
                  </a:lnTo>
                  <a:lnTo>
                    <a:pt x="86698" y="0"/>
                  </a:lnTo>
                  <a:lnTo>
                    <a:pt x="53757" y="6192"/>
                  </a:lnTo>
                  <a:lnTo>
                    <a:pt x="43314" y="11238"/>
                  </a:lnTo>
                  <a:lnTo>
                    <a:pt x="29283" y="23113"/>
                  </a:lnTo>
                  <a:lnTo>
                    <a:pt x="8905" y="61740"/>
                  </a:lnTo>
                  <a:lnTo>
                    <a:pt x="1939" y="71982"/>
                  </a:lnTo>
                  <a:lnTo>
                    <a:pt x="0" y="77813"/>
                  </a:lnTo>
                  <a:lnTo>
                    <a:pt x="365" y="79721"/>
                  </a:lnTo>
                  <a:lnTo>
                    <a:pt x="1490" y="80993"/>
                  </a:lnTo>
                  <a:lnTo>
                    <a:pt x="7288" y="85134"/>
                  </a:lnTo>
                  <a:lnTo>
                    <a:pt x="9633" y="87247"/>
                  </a:lnTo>
                  <a:lnTo>
                    <a:pt x="19294" y="87244"/>
                  </a:lnTo>
                  <a:lnTo>
                    <a:pt x="48329" y="82261"/>
                  </a:lnTo>
                  <a:lnTo>
                    <a:pt x="75126" y="65718"/>
                  </a:lnTo>
                  <a:lnTo>
                    <a:pt x="83386" y="55332"/>
                  </a:lnTo>
                  <a:lnTo>
                    <a:pt x="99930" y="26000"/>
                  </a:lnTo>
                  <a:lnTo>
                    <a:pt x="101487" y="13726"/>
                  </a:lnTo>
                  <a:lnTo>
                    <a:pt x="101631" y="46677"/>
                  </a:lnTo>
                  <a:lnTo>
                    <a:pt x="101635" y="80372"/>
                  </a:lnTo>
                  <a:lnTo>
                    <a:pt x="101636" y="110625"/>
                  </a:lnTo>
                  <a:lnTo>
                    <a:pt x="95354" y="149656"/>
                  </a:lnTo>
                  <a:lnTo>
                    <a:pt x="93844" y="183720"/>
                  </a:lnTo>
                  <a:lnTo>
                    <a:pt x="93699" y="210537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SMARTInkShape-112"/>
            <p:cNvSpPr/>
            <p:nvPr>
              <p:custDataLst>
                <p:tags r:id="rId9"/>
              </p:custDataLst>
            </p:nvPr>
          </p:nvSpPr>
          <p:spPr>
            <a:xfrm>
              <a:off x="4452937" y="3097487"/>
              <a:ext cx="164664" cy="204514"/>
            </a:xfrm>
            <a:custGeom>
              <a:avLst/>
              <a:gdLst/>
              <a:ahLst/>
              <a:cxnLst/>
              <a:rect l="0" t="0" r="0" b="0"/>
              <a:pathLst>
                <a:path w="164664" h="204514">
                  <a:moveTo>
                    <a:pt x="0" y="37826"/>
                  </a:moveTo>
                  <a:lnTo>
                    <a:pt x="0" y="37826"/>
                  </a:lnTo>
                  <a:lnTo>
                    <a:pt x="18659" y="19167"/>
                  </a:lnTo>
                  <a:lnTo>
                    <a:pt x="26226" y="16304"/>
                  </a:lnTo>
                  <a:lnTo>
                    <a:pt x="62057" y="5580"/>
                  </a:lnTo>
                  <a:lnTo>
                    <a:pt x="78948" y="343"/>
                  </a:lnTo>
                  <a:lnTo>
                    <a:pt x="90651" y="0"/>
                  </a:lnTo>
                  <a:lnTo>
                    <a:pt x="123227" y="9315"/>
                  </a:lnTo>
                  <a:lnTo>
                    <a:pt x="139895" y="21048"/>
                  </a:lnTo>
                  <a:lnTo>
                    <a:pt x="148312" y="35367"/>
                  </a:lnTo>
                  <a:lnTo>
                    <a:pt x="162831" y="72616"/>
                  </a:lnTo>
                  <a:lnTo>
                    <a:pt x="164663" y="98601"/>
                  </a:lnTo>
                  <a:lnTo>
                    <a:pt x="155489" y="133936"/>
                  </a:lnTo>
                  <a:lnTo>
                    <a:pt x="135961" y="167108"/>
                  </a:lnTo>
                  <a:lnTo>
                    <a:pt x="117015" y="185101"/>
                  </a:lnTo>
                  <a:lnTo>
                    <a:pt x="99926" y="191475"/>
                  </a:lnTo>
                  <a:lnTo>
                    <a:pt x="68638" y="195568"/>
                  </a:lnTo>
                  <a:lnTo>
                    <a:pt x="54319" y="191424"/>
                  </a:lnTo>
                  <a:lnTo>
                    <a:pt x="31994" y="178605"/>
                  </a:lnTo>
                  <a:lnTo>
                    <a:pt x="22024" y="166066"/>
                  </a:lnTo>
                  <a:lnTo>
                    <a:pt x="20856" y="162125"/>
                  </a:lnTo>
                  <a:lnTo>
                    <a:pt x="20959" y="158615"/>
                  </a:lnTo>
                  <a:lnTo>
                    <a:pt x="21911" y="155394"/>
                  </a:lnTo>
                  <a:lnTo>
                    <a:pt x="27671" y="149462"/>
                  </a:lnTo>
                  <a:lnTo>
                    <a:pt x="41528" y="138468"/>
                  </a:lnTo>
                  <a:lnTo>
                    <a:pt x="51971" y="135472"/>
                  </a:lnTo>
                  <a:lnTo>
                    <a:pt x="71807" y="133549"/>
                  </a:lnTo>
                  <a:lnTo>
                    <a:pt x="85560" y="137429"/>
                  </a:lnTo>
                  <a:lnTo>
                    <a:pt x="108068" y="154367"/>
                  </a:lnTo>
                  <a:lnTo>
                    <a:pt x="142875" y="20451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SMARTInkShape-113"/>
            <p:cNvSpPr/>
            <p:nvPr>
              <p:custDataLst>
                <p:tags r:id="rId10"/>
              </p:custDataLst>
            </p:nvPr>
          </p:nvSpPr>
          <p:spPr>
            <a:xfrm>
              <a:off x="4348935" y="3095625"/>
              <a:ext cx="32566" cy="182564"/>
            </a:xfrm>
            <a:custGeom>
              <a:avLst/>
              <a:gdLst/>
              <a:ahLst/>
              <a:cxnLst/>
              <a:rect l="0" t="0" r="0" b="0"/>
              <a:pathLst>
                <a:path w="32566" h="182564">
                  <a:moveTo>
                    <a:pt x="32565" y="0"/>
                  </a:moveTo>
                  <a:lnTo>
                    <a:pt x="32565" y="0"/>
                  </a:lnTo>
                  <a:lnTo>
                    <a:pt x="32565" y="4214"/>
                  </a:lnTo>
                  <a:lnTo>
                    <a:pt x="30213" y="8634"/>
                  </a:lnTo>
                  <a:lnTo>
                    <a:pt x="21517" y="22872"/>
                  </a:lnTo>
                  <a:lnTo>
                    <a:pt x="11043" y="51780"/>
                  </a:lnTo>
                  <a:lnTo>
                    <a:pt x="6602" y="88374"/>
                  </a:lnTo>
                  <a:lnTo>
                    <a:pt x="1323" y="122466"/>
                  </a:lnTo>
                  <a:lnTo>
                    <a:pt x="0" y="157434"/>
                  </a:lnTo>
                  <a:lnTo>
                    <a:pt x="815" y="182563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SMARTInkShape-114"/>
            <p:cNvSpPr/>
            <p:nvPr>
              <p:custDataLst>
                <p:tags r:id="rId11"/>
              </p:custDataLst>
            </p:nvPr>
          </p:nvSpPr>
          <p:spPr>
            <a:xfrm>
              <a:off x="4103687" y="3286125"/>
              <a:ext cx="87314" cy="1"/>
            </a:xfrm>
            <a:custGeom>
              <a:avLst/>
              <a:gdLst/>
              <a:ahLst/>
              <a:cxnLst/>
              <a:rect l="0" t="0" r="0" b="0"/>
              <a:pathLst>
                <a:path w="87314" h="1">
                  <a:moveTo>
                    <a:pt x="87313" y="0"/>
                  </a:moveTo>
                  <a:lnTo>
                    <a:pt x="87313" y="0"/>
                  </a:lnTo>
                  <a:lnTo>
                    <a:pt x="51633" y="0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SMARTInkShape-115"/>
            <p:cNvSpPr/>
            <p:nvPr>
              <p:custDataLst>
                <p:tags r:id="rId12"/>
              </p:custDataLst>
            </p:nvPr>
          </p:nvSpPr>
          <p:spPr>
            <a:xfrm>
              <a:off x="4071937" y="3214688"/>
              <a:ext cx="142876" cy="6320"/>
            </a:xfrm>
            <a:custGeom>
              <a:avLst/>
              <a:gdLst/>
              <a:ahLst/>
              <a:cxnLst/>
              <a:rect l="0" t="0" r="0" b="0"/>
              <a:pathLst>
                <a:path w="142876" h="6320">
                  <a:moveTo>
                    <a:pt x="142875" y="0"/>
                  </a:moveTo>
                  <a:lnTo>
                    <a:pt x="142875" y="0"/>
                  </a:lnTo>
                  <a:lnTo>
                    <a:pt x="138662" y="0"/>
                  </a:lnTo>
                  <a:lnTo>
                    <a:pt x="134241" y="2351"/>
                  </a:lnTo>
                  <a:lnTo>
                    <a:pt x="131828" y="4213"/>
                  </a:lnTo>
                  <a:lnTo>
                    <a:pt x="124442" y="6282"/>
                  </a:lnTo>
                  <a:lnTo>
                    <a:pt x="114399" y="6319"/>
                  </a:lnTo>
                  <a:lnTo>
                    <a:pt x="84040" y="1509"/>
                  </a:lnTo>
                  <a:lnTo>
                    <a:pt x="45757" y="199"/>
                  </a:lnTo>
                  <a:lnTo>
                    <a:pt x="0" y="0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70" name="SMARTInkShape-Group69"/>
          <p:cNvGrpSpPr/>
          <p:nvPr/>
        </p:nvGrpSpPr>
        <p:grpSpPr>
          <a:xfrm>
            <a:off x="2405062" y="3913187"/>
            <a:ext cx="492111" cy="277814"/>
            <a:chOff x="2405062" y="3913187"/>
            <a:chExt cx="492111" cy="277814"/>
          </a:xfrm>
        </p:grpSpPr>
        <p:sp>
          <p:nvSpPr>
            <p:cNvPr id="67" name="SMARTInkShape-116"/>
            <p:cNvSpPr/>
            <p:nvPr>
              <p:custDataLst>
                <p:tags r:id="rId4"/>
              </p:custDataLst>
            </p:nvPr>
          </p:nvSpPr>
          <p:spPr>
            <a:xfrm>
              <a:off x="2786240" y="3937696"/>
              <a:ext cx="110933" cy="253305"/>
            </a:xfrm>
            <a:custGeom>
              <a:avLst/>
              <a:gdLst/>
              <a:ahLst/>
              <a:cxnLst/>
              <a:rect l="0" t="0" r="0" b="0"/>
              <a:pathLst>
                <a:path w="110933" h="253305">
                  <a:moveTo>
                    <a:pt x="79197" y="46929"/>
                  </a:moveTo>
                  <a:lnTo>
                    <a:pt x="79197" y="46929"/>
                  </a:lnTo>
                  <a:lnTo>
                    <a:pt x="90107" y="35137"/>
                  </a:lnTo>
                  <a:lnTo>
                    <a:pt x="92866" y="29047"/>
                  </a:lnTo>
                  <a:lnTo>
                    <a:pt x="94879" y="16803"/>
                  </a:lnTo>
                  <a:lnTo>
                    <a:pt x="86588" y="7233"/>
                  </a:lnTo>
                  <a:lnTo>
                    <a:pt x="80130" y="2828"/>
                  </a:lnTo>
                  <a:lnTo>
                    <a:pt x="73438" y="870"/>
                  </a:lnTo>
                  <a:lnTo>
                    <a:pt x="64584" y="0"/>
                  </a:lnTo>
                  <a:lnTo>
                    <a:pt x="49683" y="3724"/>
                  </a:lnTo>
                  <a:lnTo>
                    <a:pt x="28846" y="13766"/>
                  </a:lnTo>
                  <a:lnTo>
                    <a:pt x="13909" y="26911"/>
                  </a:lnTo>
                  <a:lnTo>
                    <a:pt x="6671" y="36856"/>
                  </a:lnTo>
                  <a:lnTo>
                    <a:pt x="2866" y="47156"/>
                  </a:lnTo>
                  <a:lnTo>
                    <a:pt x="0" y="79770"/>
                  </a:lnTo>
                  <a:lnTo>
                    <a:pt x="6957" y="88277"/>
                  </a:lnTo>
                  <a:lnTo>
                    <a:pt x="21045" y="98280"/>
                  </a:lnTo>
                  <a:lnTo>
                    <a:pt x="42134" y="105873"/>
                  </a:lnTo>
                  <a:lnTo>
                    <a:pt x="54200" y="106052"/>
                  </a:lnTo>
                  <a:lnTo>
                    <a:pt x="81687" y="96623"/>
                  </a:lnTo>
                  <a:lnTo>
                    <a:pt x="104067" y="83895"/>
                  </a:lnTo>
                  <a:lnTo>
                    <a:pt x="107890" y="78645"/>
                  </a:lnTo>
                  <a:lnTo>
                    <a:pt x="110894" y="70879"/>
                  </a:lnTo>
                  <a:lnTo>
                    <a:pt x="110932" y="79210"/>
                  </a:lnTo>
                  <a:lnTo>
                    <a:pt x="108589" y="85676"/>
                  </a:lnTo>
                  <a:lnTo>
                    <a:pt x="104607" y="94136"/>
                  </a:lnTo>
                  <a:lnTo>
                    <a:pt x="94865" y="125960"/>
                  </a:lnTo>
                  <a:lnTo>
                    <a:pt x="82698" y="164182"/>
                  </a:lnTo>
                  <a:lnTo>
                    <a:pt x="73168" y="199209"/>
                  </a:lnTo>
                  <a:lnTo>
                    <a:pt x="55385" y="253304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SMARTInkShape-117"/>
            <p:cNvSpPr/>
            <p:nvPr>
              <p:custDataLst>
                <p:tags r:id="rId5"/>
              </p:custDataLst>
            </p:nvPr>
          </p:nvSpPr>
          <p:spPr>
            <a:xfrm>
              <a:off x="2532062" y="3914387"/>
              <a:ext cx="158752" cy="228989"/>
            </a:xfrm>
            <a:custGeom>
              <a:avLst/>
              <a:gdLst/>
              <a:ahLst/>
              <a:cxnLst/>
              <a:rect l="0" t="0" r="0" b="0"/>
              <a:pathLst>
                <a:path w="158752" h="228989">
                  <a:moveTo>
                    <a:pt x="0" y="14675"/>
                  </a:moveTo>
                  <a:lnTo>
                    <a:pt x="0" y="14675"/>
                  </a:lnTo>
                  <a:lnTo>
                    <a:pt x="4214" y="14675"/>
                  </a:lnTo>
                  <a:lnTo>
                    <a:pt x="5455" y="13793"/>
                  </a:lnTo>
                  <a:lnTo>
                    <a:pt x="6283" y="12324"/>
                  </a:lnTo>
                  <a:lnTo>
                    <a:pt x="6834" y="10462"/>
                  </a:lnTo>
                  <a:lnTo>
                    <a:pt x="8084" y="9220"/>
                  </a:lnTo>
                  <a:lnTo>
                    <a:pt x="27749" y="1501"/>
                  </a:lnTo>
                  <a:lnTo>
                    <a:pt x="37615" y="0"/>
                  </a:lnTo>
                  <a:lnTo>
                    <a:pt x="45529" y="1686"/>
                  </a:lnTo>
                  <a:lnTo>
                    <a:pt x="48873" y="3370"/>
                  </a:lnTo>
                  <a:lnTo>
                    <a:pt x="83906" y="10656"/>
                  </a:lnTo>
                  <a:lnTo>
                    <a:pt x="123184" y="32205"/>
                  </a:lnTo>
                  <a:lnTo>
                    <a:pt x="139883" y="49267"/>
                  </a:lnTo>
                  <a:lnTo>
                    <a:pt x="145955" y="61212"/>
                  </a:lnTo>
                  <a:lnTo>
                    <a:pt x="149374" y="82557"/>
                  </a:lnTo>
                  <a:lnTo>
                    <a:pt x="149742" y="119877"/>
                  </a:lnTo>
                  <a:lnTo>
                    <a:pt x="144420" y="140508"/>
                  </a:lnTo>
                  <a:lnTo>
                    <a:pt x="136375" y="153872"/>
                  </a:lnTo>
                  <a:lnTo>
                    <a:pt x="113596" y="177814"/>
                  </a:lnTo>
                  <a:lnTo>
                    <a:pt x="92341" y="189121"/>
                  </a:lnTo>
                  <a:lnTo>
                    <a:pt x="71353" y="195634"/>
                  </a:lnTo>
                  <a:lnTo>
                    <a:pt x="53186" y="192549"/>
                  </a:lnTo>
                  <a:lnTo>
                    <a:pt x="30562" y="183605"/>
                  </a:lnTo>
                  <a:lnTo>
                    <a:pt x="13770" y="170726"/>
                  </a:lnTo>
                  <a:lnTo>
                    <a:pt x="10530" y="165464"/>
                  </a:lnTo>
                  <a:lnTo>
                    <a:pt x="8706" y="155191"/>
                  </a:lnTo>
                  <a:lnTo>
                    <a:pt x="8450" y="150686"/>
                  </a:lnTo>
                  <a:lnTo>
                    <a:pt x="12869" y="140977"/>
                  </a:lnTo>
                  <a:lnTo>
                    <a:pt x="25865" y="124584"/>
                  </a:lnTo>
                  <a:lnTo>
                    <a:pt x="33838" y="120850"/>
                  </a:lnTo>
                  <a:lnTo>
                    <a:pt x="38434" y="119855"/>
                  </a:lnTo>
                  <a:lnTo>
                    <a:pt x="48244" y="121100"/>
                  </a:lnTo>
                  <a:lnTo>
                    <a:pt x="66035" y="129111"/>
                  </a:lnTo>
                  <a:lnTo>
                    <a:pt x="96431" y="151558"/>
                  </a:lnTo>
                  <a:lnTo>
                    <a:pt x="134272" y="191006"/>
                  </a:lnTo>
                  <a:lnTo>
                    <a:pt x="158751" y="22898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SMARTInkShape-118"/>
            <p:cNvSpPr/>
            <p:nvPr>
              <p:custDataLst>
                <p:tags r:id="rId6"/>
              </p:custDataLst>
            </p:nvPr>
          </p:nvSpPr>
          <p:spPr>
            <a:xfrm>
              <a:off x="2405062" y="3913187"/>
              <a:ext cx="44262" cy="198439"/>
            </a:xfrm>
            <a:custGeom>
              <a:avLst/>
              <a:gdLst/>
              <a:ahLst/>
              <a:cxnLst/>
              <a:rect l="0" t="0" r="0" b="0"/>
              <a:pathLst>
                <a:path w="44262" h="198439">
                  <a:moveTo>
                    <a:pt x="39688" y="0"/>
                  </a:moveTo>
                  <a:lnTo>
                    <a:pt x="39688" y="0"/>
                  </a:lnTo>
                  <a:lnTo>
                    <a:pt x="39688" y="4214"/>
                  </a:lnTo>
                  <a:lnTo>
                    <a:pt x="44261" y="20759"/>
                  </a:lnTo>
                  <a:lnTo>
                    <a:pt x="40464" y="56206"/>
                  </a:lnTo>
                  <a:lnTo>
                    <a:pt x="33504" y="92894"/>
                  </a:lnTo>
                  <a:lnTo>
                    <a:pt x="23898" y="131758"/>
                  </a:lnTo>
                  <a:lnTo>
                    <a:pt x="11241" y="167824"/>
                  </a:lnTo>
                  <a:lnTo>
                    <a:pt x="0" y="198438"/>
                  </a:lnTo>
                </a:path>
              </a:pathLst>
            </a:custGeom>
            <a:ln w="19050">
              <a:solidFill>
                <a:srgbClr val="0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3104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Why Triangles?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Triangles are important in construction and design</a:t>
            </a:r>
            <a:r>
              <a:rPr lang="en-CA" dirty="0" smtClean="0"/>
              <a:t>. </a:t>
            </a:r>
            <a:r>
              <a:rPr lang="en-CA" dirty="0" smtClean="0"/>
              <a:t>(bridges, roof trusses)</a:t>
            </a:r>
            <a:endParaRPr lang="en-CA" dirty="0" smtClean="0"/>
          </a:p>
          <a:p>
            <a:r>
              <a:rPr lang="en-CA" dirty="0" smtClean="0"/>
              <a:t>Triangles are strong and do not easily deform (change shape)</a:t>
            </a:r>
          </a:p>
          <a:p>
            <a:r>
              <a:rPr lang="en-CA" dirty="0" smtClean="0"/>
              <a:t>Triangles are the simplest polygon (only 3 sides!)</a:t>
            </a:r>
          </a:p>
        </p:txBody>
      </p:sp>
      <p:grpSp>
        <p:nvGrpSpPr>
          <p:cNvPr id="9" name="SMARTInkShape-Group70"/>
          <p:cNvGrpSpPr/>
          <p:nvPr/>
        </p:nvGrpSpPr>
        <p:grpSpPr>
          <a:xfrm>
            <a:off x="6183312" y="3571233"/>
            <a:ext cx="1016002" cy="283268"/>
            <a:chOff x="6183312" y="3571233"/>
            <a:chExt cx="1016002" cy="283268"/>
          </a:xfrm>
        </p:grpSpPr>
        <p:sp>
          <p:nvSpPr>
            <p:cNvPr id="4" name="SMARTInkShape-119"/>
            <p:cNvSpPr/>
            <p:nvPr>
              <p:custDataLst>
                <p:tags r:id="rId12"/>
              </p:custDataLst>
            </p:nvPr>
          </p:nvSpPr>
          <p:spPr>
            <a:xfrm>
              <a:off x="6183312" y="3571981"/>
              <a:ext cx="142876" cy="206270"/>
            </a:xfrm>
            <a:custGeom>
              <a:avLst/>
              <a:gdLst/>
              <a:ahLst/>
              <a:cxnLst/>
              <a:rect l="0" t="0" r="0" b="0"/>
              <a:pathLst>
                <a:path w="142876" h="206270">
                  <a:moveTo>
                    <a:pt x="0" y="47519"/>
                  </a:moveTo>
                  <a:lnTo>
                    <a:pt x="0" y="47519"/>
                  </a:lnTo>
                  <a:lnTo>
                    <a:pt x="0" y="39908"/>
                  </a:lnTo>
                  <a:lnTo>
                    <a:pt x="0" y="78297"/>
                  </a:lnTo>
                  <a:lnTo>
                    <a:pt x="2352" y="85599"/>
                  </a:lnTo>
                  <a:lnTo>
                    <a:pt x="5455" y="91784"/>
                  </a:lnTo>
                  <a:lnTo>
                    <a:pt x="7447" y="105292"/>
                  </a:lnTo>
                  <a:lnTo>
                    <a:pt x="7929" y="144212"/>
                  </a:lnTo>
                  <a:lnTo>
                    <a:pt x="7935" y="152996"/>
                  </a:lnTo>
                  <a:lnTo>
                    <a:pt x="64" y="188417"/>
                  </a:lnTo>
                  <a:lnTo>
                    <a:pt x="0" y="206269"/>
                  </a:lnTo>
                  <a:lnTo>
                    <a:pt x="0" y="168337"/>
                  </a:lnTo>
                  <a:lnTo>
                    <a:pt x="0" y="129402"/>
                  </a:lnTo>
                  <a:lnTo>
                    <a:pt x="882" y="89795"/>
                  </a:lnTo>
                  <a:lnTo>
                    <a:pt x="6337" y="76704"/>
                  </a:lnTo>
                  <a:lnTo>
                    <a:pt x="13730" y="63932"/>
                  </a:lnTo>
                  <a:lnTo>
                    <a:pt x="15803" y="58342"/>
                  </a:lnTo>
                  <a:lnTo>
                    <a:pt x="37840" y="23362"/>
                  </a:lnTo>
                  <a:lnTo>
                    <a:pt x="38456" y="20831"/>
                  </a:lnTo>
                  <a:lnTo>
                    <a:pt x="39748" y="19144"/>
                  </a:lnTo>
                  <a:lnTo>
                    <a:pt x="53154" y="10610"/>
                  </a:lnTo>
                  <a:lnTo>
                    <a:pt x="58314" y="9066"/>
                  </a:lnTo>
                  <a:lnTo>
                    <a:pt x="60043" y="7773"/>
                  </a:lnTo>
                  <a:lnTo>
                    <a:pt x="61196" y="6029"/>
                  </a:lnTo>
                  <a:lnTo>
                    <a:pt x="61964" y="3984"/>
                  </a:lnTo>
                  <a:lnTo>
                    <a:pt x="63358" y="2621"/>
                  </a:lnTo>
                  <a:lnTo>
                    <a:pt x="67259" y="1106"/>
                  </a:lnTo>
                  <a:lnTo>
                    <a:pt x="82119" y="0"/>
                  </a:lnTo>
                  <a:lnTo>
                    <a:pt x="83850" y="847"/>
                  </a:lnTo>
                  <a:lnTo>
                    <a:pt x="85004" y="2293"/>
                  </a:lnTo>
                  <a:lnTo>
                    <a:pt x="85774" y="4139"/>
                  </a:lnTo>
                  <a:lnTo>
                    <a:pt x="87169" y="5370"/>
                  </a:lnTo>
                  <a:lnTo>
                    <a:pt x="102439" y="11721"/>
                  </a:lnTo>
                  <a:lnTo>
                    <a:pt x="116979" y="27211"/>
                  </a:lnTo>
                  <a:lnTo>
                    <a:pt x="122547" y="38787"/>
                  </a:lnTo>
                  <a:lnTo>
                    <a:pt x="132892" y="75193"/>
                  </a:lnTo>
                  <a:lnTo>
                    <a:pt x="140123" y="106399"/>
                  </a:lnTo>
                  <a:lnTo>
                    <a:pt x="142060" y="138264"/>
                  </a:lnTo>
                  <a:lnTo>
                    <a:pt x="142767" y="177649"/>
                  </a:lnTo>
                  <a:lnTo>
                    <a:pt x="142875" y="20626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SMARTInkShape-120"/>
            <p:cNvSpPr/>
            <p:nvPr>
              <p:custDataLst>
                <p:tags r:id="rId13"/>
              </p:custDataLst>
            </p:nvPr>
          </p:nvSpPr>
          <p:spPr>
            <a:xfrm>
              <a:off x="6405563" y="3659188"/>
              <a:ext cx="127001" cy="23813"/>
            </a:xfrm>
            <a:custGeom>
              <a:avLst/>
              <a:gdLst/>
              <a:ahLst/>
              <a:cxnLst/>
              <a:rect l="0" t="0" r="0" b="0"/>
              <a:pathLst>
                <a:path w="127001" h="23813">
                  <a:moveTo>
                    <a:pt x="127000" y="0"/>
                  </a:moveTo>
                  <a:lnTo>
                    <a:pt x="127000" y="0"/>
                  </a:lnTo>
                  <a:lnTo>
                    <a:pt x="114325" y="881"/>
                  </a:lnTo>
                  <a:lnTo>
                    <a:pt x="92485" y="6281"/>
                  </a:lnTo>
                  <a:lnTo>
                    <a:pt x="72970" y="9798"/>
                  </a:lnTo>
                  <a:lnTo>
                    <a:pt x="59771" y="13174"/>
                  </a:lnTo>
                  <a:lnTo>
                    <a:pt x="0" y="2381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SMARTInkShape-121"/>
            <p:cNvSpPr/>
            <p:nvPr>
              <p:custDataLst>
                <p:tags r:id="rId14"/>
              </p:custDataLst>
            </p:nvPr>
          </p:nvSpPr>
          <p:spPr>
            <a:xfrm>
              <a:off x="6576828" y="3573578"/>
              <a:ext cx="153200" cy="280923"/>
            </a:xfrm>
            <a:custGeom>
              <a:avLst/>
              <a:gdLst/>
              <a:ahLst/>
              <a:cxnLst/>
              <a:rect l="0" t="0" r="0" b="0"/>
              <a:pathLst>
                <a:path w="153200" h="280923">
                  <a:moveTo>
                    <a:pt x="106546" y="30047"/>
                  </a:moveTo>
                  <a:lnTo>
                    <a:pt x="106546" y="30047"/>
                  </a:lnTo>
                  <a:lnTo>
                    <a:pt x="106546" y="18999"/>
                  </a:lnTo>
                  <a:lnTo>
                    <a:pt x="104783" y="17390"/>
                  </a:lnTo>
                  <a:lnTo>
                    <a:pt x="73444" y="7463"/>
                  </a:lnTo>
                  <a:lnTo>
                    <a:pt x="56169" y="15026"/>
                  </a:lnTo>
                  <a:lnTo>
                    <a:pt x="19482" y="39370"/>
                  </a:lnTo>
                  <a:lnTo>
                    <a:pt x="967" y="70063"/>
                  </a:lnTo>
                  <a:lnTo>
                    <a:pt x="0" y="74363"/>
                  </a:lnTo>
                  <a:lnTo>
                    <a:pt x="1278" y="83845"/>
                  </a:lnTo>
                  <a:lnTo>
                    <a:pt x="6956" y="94886"/>
                  </a:lnTo>
                  <a:lnTo>
                    <a:pt x="11049" y="97086"/>
                  </a:lnTo>
                  <a:lnTo>
                    <a:pt x="36628" y="100615"/>
                  </a:lnTo>
                  <a:lnTo>
                    <a:pt x="52541" y="99334"/>
                  </a:lnTo>
                  <a:lnTo>
                    <a:pt x="89150" y="84139"/>
                  </a:lnTo>
                  <a:lnTo>
                    <a:pt x="123822" y="64412"/>
                  </a:lnTo>
                  <a:lnTo>
                    <a:pt x="135097" y="55316"/>
                  </a:lnTo>
                  <a:lnTo>
                    <a:pt x="141284" y="45393"/>
                  </a:lnTo>
                  <a:lnTo>
                    <a:pt x="145256" y="24651"/>
                  </a:lnTo>
                  <a:lnTo>
                    <a:pt x="145944" y="13063"/>
                  </a:lnTo>
                  <a:lnTo>
                    <a:pt x="143753" y="6917"/>
                  </a:lnTo>
                  <a:lnTo>
                    <a:pt x="141935" y="4044"/>
                  </a:lnTo>
                  <a:lnTo>
                    <a:pt x="139840" y="2128"/>
                  </a:lnTo>
                  <a:lnTo>
                    <a:pt x="135161" y="0"/>
                  </a:lnTo>
                  <a:lnTo>
                    <a:pt x="133560" y="1196"/>
                  </a:lnTo>
                  <a:lnTo>
                    <a:pt x="131782" y="7229"/>
                  </a:lnTo>
                  <a:lnTo>
                    <a:pt x="131521" y="28120"/>
                  </a:lnTo>
                  <a:lnTo>
                    <a:pt x="135898" y="58972"/>
                  </a:lnTo>
                  <a:lnTo>
                    <a:pt x="140175" y="96746"/>
                  </a:lnTo>
                  <a:lnTo>
                    <a:pt x="149251" y="130142"/>
                  </a:lnTo>
                  <a:lnTo>
                    <a:pt x="153199" y="168947"/>
                  </a:lnTo>
                  <a:lnTo>
                    <a:pt x="153002" y="190363"/>
                  </a:lnTo>
                  <a:lnTo>
                    <a:pt x="145480" y="223208"/>
                  </a:lnTo>
                  <a:lnTo>
                    <a:pt x="139726" y="241133"/>
                  </a:lnTo>
                  <a:lnTo>
                    <a:pt x="131289" y="254979"/>
                  </a:lnTo>
                  <a:lnTo>
                    <a:pt x="112408" y="272690"/>
                  </a:lnTo>
                  <a:lnTo>
                    <a:pt x="95335" y="278999"/>
                  </a:lnTo>
                  <a:lnTo>
                    <a:pt x="77751" y="280922"/>
                  </a:lnTo>
                  <a:lnTo>
                    <a:pt x="64057" y="278836"/>
                  </a:lnTo>
                  <a:lnTo>
                    <a:pt x="36320" y="264856"/>
                  </a:lnTo>
                  <a:lnTo>
                    <a:pt x="27416" y="258467"/>
                  </a:lnTo>
                  <a:lnTo>
                    <a:pt x="17445" y="241484"/>
                  </a:lnTo>
                  <a:lnTo>
                    <a:pt x="16381" y="229558"/>
                  </a:lnTo>
                  <a:lnTo>
                    <a:pt x="17333" y="223909"/>
                  </a:lnTo>
                  <a:lnTo>
                    <a:pt x="23092" y="212928"/>
                  </a:lnTo>
                  <a:lnTo>
                    <a:pt x="31532" y="203050"/>
                  </a:lnTo>
                  <a:lnTo>
                    <a:pt x="58921" y="18879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SMARTInkShape-122"/>
            <p:cNvSpPr/>
            <p:nvPr>
              <p:custDataLst>
                <p:tags r:id="rId15"/>
              </p:custDataLst>
            </p:nvPr>
          </p:nvSpPr>
          <p:spPr>
            <a:xfrm>
              <a:off x="6788061" y="3579812"/>
              <a:ext cx="164149" cy="148724"/>
            </a:xfrm>
            <a:custGeom>
              <a:avLst/>
              <a:gdLst/>
              <a:ahLst/>
              <a:cxnLst/>
              <a:rect l="0" t="0" r="0" b="0"/>
              <a:pathLst>
                <a:path w="164149" h="148724">
                  <a:moveTo>
                    <a:pt x="77877" y="47625"/>
                  </a:moveTo>
                  <a:lnTo>
                    <a:pt x="77877" y="47625"/>
                  </a:lnTo>
                  <a:lnTo>
                    <a:pt x="77877" y="43411"/>
                  </a:lnTo>
                  <a:lnTo>
                    <a:pt x="75525" y="38991"/>
                  </a:lnTo>
                  <a:lnTo>
                    <a:pt x="73663" y="36578"/>
                  </a:lnTo>
                  <a:lnTo>
                    <a:pt x="69242" y="33896"/>
                  </a:lnTo>
                  <a:lnTo>
                    <a:pt x="66828" y="33181"/>
                  </a:lnTo>
                  <a:lnTo>
                    <a:pt x="59443" y="34738"/>
                  </a:lnTo>
                  <a:lnTo>
                    <a:pt x="40329" y="42923"/>
                  </a:lnTo>
                  <a:lnTo>
                    <a:pt x="24811" y="58874"/>
                  </a:lnTo>
                  <a:lnTo>
                    <a:pt x="5528" y="87085"/>
                  </a:lnTo>
                  <a:lnTo>
                    <a:pt x="584" y="105864"/>
                  </a:lnTo>
                  <a:lnTo>
                    <a:pt x="0" y="126030"/>
                  </a:lnTo>
                  <a:lnTo>
                    <a:pt x="2989" y="134800"/>
                  </a:lnTo>
                  <a:lnTo>
                    <a:pt x="11961" y="141638"/>
                  </a:lnTo>
                  <a:lnTo>
                    <a:pt x="24768" y="146735"/>
                  </a:lnTo>
                  <a:lnTo>
                    <a:pt x="47736" y="148723"/>
                  </a:lnTo>
                  <a:lnTo>
                    <a:pt x="84302" y="141940"/>
                  </a:lnTo>
                  <a:lnTo>
                    <a:pt x="119848" y="128641"/>
                  </a:lnTo>
                  <a:lnTo>
                    <a:pt x="153338" y="105353"/>
                  </a:lnTo>
                  <a:lnTo>
                    <a:pt x="159922" y="95036"/>
                  </a:lnTo>
                  <a:lnTo>
                    <a:pt x="163628" y="76961"/>
                  </a:lnTo>
                  <a:lnTo>
                    <a:pt x="164148" y="69828"/>
                  </a:lnTo>
                  <a:lnTo>
                    <a:pt x="160023" y="57199"/>
                  </a:lnTo>
                  <a:lnTo>
                    <a:pt x="132058" y="22831"/>
                  </a:lnTo>
                  <a:lnTo>
                    <a:pt x="109550" y="6339"/>
                  </a:lnTo>
                  <a:lnTo>
                    <a:pt x="77877" y="0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SMARTInkShape-123"/>
            <p:cNvSpPr/>
            <p:nvPr>
              <p:custDataLst>
                <p:tags r:id="rId16"/>
              </p:custDataLst>
            </p:nvPr>
          </p:nvSpPr>
          <p:spPr>
            <a:xfrm>
              <a:off x="6953250" y="3571233"/>
              <a:ext cx="246064" cy="151455"/>
            </a:xfrm>
            <a:custGeom>
              <a:avLst/>
              <a:gdLst/>
              <a:ahLst/>
              <a:cxnLst/>
              <a:rect l="0" t="0" r="0" b="0"/>
              <a:pathLst>
                <a:path w="246064" h="151455">
                  <a:moveTo>
                    <a:pt x="0" y="40330"/>
                  </a:moveTo>
                  <a:lnTo>
                    <a:pt x="0" y="40330"/>
                  </a:lnTo>
                  <a:lnTo>
                    <a:pt x="37258" y="70140"/>
                  </a:lnTo>
                  <a:lnTo>
                    <a:pt x="46905" y="81794"/>
                  </a:lnTo>
                  <a:lnTo>
                    <a:pt x="63436" y="118205"/>
                  </a:lnTo>
                  <a:lnTo>
                    <a:pt x="70384" y="134173"/>
                  </a:lnTo>
                  <a:lnTo>
                    <a:pt x="71298" y="142112"/>
                  </a:lnTo>
                  <a:lnTo>
                    <a:pt x="80066" y="107760"/>
                  </a:lnTo>
                  <a:lnTo>
                    <a:pt x="90095" y="72856"/>
                  </a:lnTo>
                  <a:lnTo>
                    <a:pt x="103205" y="37198"/>
                  </a:lnTo>
                  <a:lnTo>
                    <a:pt x="132756" y="3105"/>
                  </a:lnTo>
                  <a:lnTo>
                    <a:pt x="137893" y="520"/>
                  </a:lnTo>
                  <a:lnTo>
                    <a:pt x="148304" y="0"/>
                  </a:lnTo>
                  <a:lnTo>
                    <a:pt x="168296" y="8879"/>
                  </a:lnTo>
                  <a:lnTo>
                    <a:pt x="192418" y="28564"/>
                  </a:lnTo>
                  <a:lnTo>
                    <a:pt x="211816" y="57016"/>
                  </a:lnTo>
                  <a:lnTo>
                    <a:pt x="227213" y="95117"/>
                  </a:lnTo>
                  <a:lnTo>
                    <a:pt x="246063" y="151454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SMARTInkShape-124"/>
          <p:cNvSpPr/>
          <p:nvPr>
            <p:custDataLst>
              <p:tags r:id="rId1"/>
            </p:custDataLst>
          </p:nvPr>
        </p:nvSpPr>
        <p:spPr>
          <a:xfrm>
            <a:off x="6064250" y="4214812"/>
            <a:ext cx="452438" cy="71439"/>
          </a:xfrm>
          <a:custGeom>
            <a:avLst/>
            <a:gdLst/>
            <a:ahLst/>
            <a:cxnLst/>
            <a:rect l="0" t="0" r="0" b="0"/>
            <a:pathLst>
              <a:path w="452438" h="71439">
                <a:moveTo>
                  <a:pt x="0" y="71438"/>
                </a:moveTo>
                <a:lnTo>
                  <a:pt x="0" y="71438"/>
                </a:lnTo>
                <a:lnTo>
                  <a:pt x="0" y="67224"/>
                </a:lnTo>
                <a:lnTo>
                  <a:pt x="1763" y="65983"/>
                </a:lnTo>
                <a:lnTo>
                  <a:pt x="34514" y="55011"/>
                </a:lnTo>
                <a:lnTo>
                  <a:pt x="68110" y="47716"/>
                </a:lnTo>
                <a:lnTo>
                  <a:pt x="101710" y="41576"/>
                </a:lnTo>
                <a:lnTo>
                  <a:pt x="141261" y="35054"/>
                </a:lnTo>
                <a:lnTo>
                  <a:pt x="174568" y="30051"/>
                </a:lnTo>
                <a:lnTo>
                  <a:pt x="205476" y="23310"/>
                </a:lnTo>
                <a:lnTo>
                  <a:pt x="233316" y="19179"/>
                </a:lnTo>
                <a:lnTo>
                  <a:pt x="263328" y="17344"/>
                </a:lnTo>
                <a:lnTo>
                  <a:pt x="291953" y="14176"/>
                </a:lnTo>
                <a:lnTo>
                  <a:pt x="325806" y="9786"/>
                </a:lnTo>
                <a:lnTo>
                  <a:pt x="357260" y="8303"/>
                </a:lnTo>
                <a:lnTo>
                  <a:pt x="392643" y="2555"/>
                </a:lnTo>
                <a:lnTo>
                  <a:pt x="428115" y="225"/>
                </a:lnTo>
                <a:lnTo>
                  <a:pt x="452437" y="0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MARTInkShape-125"/>
          <p:cNvSpPr/>
          <p:nvPr>
            <p:custDataLst>
              <p:tags r:id="rId2"/>
            </p:custDataLst>
          </p:nvPr>
        </p:nvSpPr>
        <p:spPr>
          <a:xfrm>
            <a:off x="6795930" y="3762375"/>
            <a:ext cx="403384" cy="15876"/>
          </a:xfrm>
          <a:custGeom>
            <a:avLst/>
            <a:gdLst/>
            <a:ahLst/>
            <a:cxnLst/>
            <a:rect l="0" t="0" r="0" b="0"/>
            <a:pathLst>
              <a:path w="403384" h="15876">
                <a:moveTo>
                  <a:pt x="14445" y="15875"/>
                </a:moveTo>
                <a:lnTo>
                  <a:pt x="14445" y="15875"/>
                </a:lnTo>
                <a:lnTo>
                  <a:pt x="10231" y="11661"/>
                </a:lnTo>
                <a:lnTo>
                  <a:pt x="5811" y="9593"/>
                </a:lnTo>
                <a:lnTo>
                  <a:pt x="3397" y="9041"/>
                </a:lnTo>
                <a:lnTo>
                  <a:pt x="1788" y="7791"/>
                </a:lnTo>
                <a:lnTo>
                  <a:pt x="0" y="4051"/>
                </a:lnTo>
                <a:lnTo>
                  <a:pt x="1288" y="2700"/>
                </a:lnTo>
                <a:lnTo>
                  <a:pt x="7421" y="1200"/>
                </a:lnTo>
                <a:lnTo>
                  <a:pt x="44352" y="105"/>
                </a:lnTo>
                <a:lnTo>
                  <a:pt x="74772" y="21"/>
                </a:lnTo>
                <a:lnTo>
                  <a:pt x="114340" y="6"/>
                </a:lnTo>
                <a:lnTo>
                  <a:pt x="147331" y="3"/>
                </a:lnTo>
                <a:lnTo>
                  <a:pt x="183759" y="0"/>
                </a:lnTo>
                <a:lnTo>
                  <a:pt x="211992" y="0"/>
                </a:lnTo>
                <a:lnTo>
                  <a:pt x="244236" y="0"/>
                </a:lnTo>
                <a:lnTo>
                  <a:pt x="276207" y="0"/>
                </a:lnTo>
                <a:lnTo>
                  <a:pt x="311314" y="0"/>
                </a:lnTo>
                <a:lnTo>
                  <a:pt x="347762" y="882"/>
                </a:lnTo>
                <a:lnTo>
                  <a:pt x="385318" y="7201"/>
                </a:lnTo>
                <a:lnTo>
                  <a:pt x="403383" y="7937"/>
                </a:lnTo>
              </a:path>
            </a:pathLst>
          </a:custGeom>
          <a:ln w="1905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1" name="SMARTInkShape-Group73"/>
          <p:cNvGrpSpPr/>
          <p:nvPr/>
        </p:nvGrpSpPr>
        <p:grpSpPr>
          <a:xfrm>
            <a:off x="5842000" y="3255478"/>
            <a:ext cx="1165498" cy="268773"/>
            <a:chOff x="5842000" y="3255478"/>
            <a:chExt cx="1165498" cy="268773"/>
          </a:xfrm>
        </p:grpSpPr>
        <p:sp>
          <p:nvSpPr>
            <p:cNvPr id="12" name="SMARTInkShape-126"/>
            <p:cNvSpPr/>
            <p:nvPr>
              <p:custDataLst>
                <p:tags r:id="rId3"/>
              </p:custDataLst>
            </p:nvPr>
          </p:nvSpPr>
          <p:spPr>
            <a:xfrm>
              <a:off x="5842000" y="3286125"/>
              <a:ext cx="31751" cy="238126"/>
            </a:xfrm>
            <a:custGeom>
              <a:avLst/>
              <a:gdLst/>
              <a:ahLst/>
              <a:cxnLst/>
              <a:rect l="0" t="0" r="0" b="0"/>
              <a:pathLst>
                <a:path w="31751" h="238126">
                  <a:moveTo>
                    <a:pt x="0" y="0"/>
                  </a:moveTo>
                  <a:lnTo>
                    <a:pt x="0" y="0"/>
                  </a:lnTo>
                  <a:lnTo>
                    <a:pt x="882" y="37123"/>
                  </a:lnTo>
                  <a:lnTo>
                    <a:pt x="8634" y="73283"/>
                  </a:lnTo>
                  <a:lnTo>
                    <a:pt x="14444" y="109922"/>
                  </a:lnTo>
                  <a:lnTo>
                    <a:pt x="15451" y="143008"/>
                  </a:lnTo>
                  <a:lnTo>
                    <a:pt x="21246" y="176448"/>
                  </a:lnTo>
                  <a:lnTo>
                    <a:pt x="31750" y="238125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SMARTInkShape-127"/>
            <p:cNvSpPr/>
            <p:nvPr>
              <p:custDataLst>
                <p:tags r:id="rId4"/>
              </p:custDataLst>
            </p:nvPr>
          </p:nvSpPr>
          <p:spPr>
            <a:xfrm>
              <a:off x="5953125" y="3262313"/>
              <a:ext cx="23814" cy="222250"/>
            </a:xfrm>
            <a:custGeom>
              <a:avLst/>
              <a:gdLst/>
              <a:ahLst/>
              <a:cxnLst/>
              <a:rect l="0" t="0" r="0" b="0"/>
              <a:pathLst>
                <a:path w="23814" h="222250">
                  <a:moveTo>
                    <a:pt x="0" y="0"/>
                  </a:moveTo>
                  <a:lnTo>
                    <a:pt x="0" y="0"/>
                  </a:lnTo>
                  <a:lnTo>
                    <a:pt x="2352" y="34514"/>
                  </a:lnTo>
                  <a:lnTo>
                    <a:pt x="9799" y="73335"/>
                  </a:lnTo>
                  <a:lnTo>
                    <a:pt x="14675" y="107775"/>
                  </a:lnTo>
                  <a:lnTo>
                    <a:pt x="15717" y="146440"/>
                  </a:lnTo>
                  <a:lnTo>
                    <a:pt x="16686" y="162980"/>
                  </a:lnTo>
                  <a:lnTo>
                    <a:pt x="23813" y="2222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SMARTInkShape-128"/>
            <p:cNvSpPr/>
            <p:nvPr>
              <p:custDataLst>
                <p:tags r:id="rId5"/>
              </p:custDataLst>
            </p:nvPr>
          </p:nvSpPr>
          <p:spPr>
            <a:xfrm>
              <a:off x="5881688" y="3405188"/>
              <a:ext cx="87313" cy="31750"/>
            </a:xfrm>
            <a:custGeom>
              <a:avLst/>
              <a:gdLst/>
              <a:ahLst/>
              <a:cxnLst/>
              <a:rect l="0" t="0" r="0" b="0"/>
              <a:pathLst>
                <a:path w="87313" h="31750">
                  <a:moveTo>
                    <a:pt x="87312" y="0"/>
                  </a:moveTo>
                  <a:lnTo>
                    <a:pt x="87312" y="0"/>
                  </a:lnTo>
                  <a:lnTo>
                    <a:pt x="61409" y="2351"/>
                  </a:lnTo>
                  <a:lnTo>
                    <a:pt x="0" y="31749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SMARTInkShape-129"/>
            <p:cNvSpPr/>
            <p:nvPr>
              <p:custDataLst>
                <p:tags r:id="rId6"/>
              </p:custDataLst>
            </p:nvPr>
          </p:nvSpPr>
          <p:spPr>
            <a:xfrm>
              <a:off x="6032500" y="3366040"/>
              <a:ext cx="111126" cy="86774"/>
            </a:xfrm>
            <a:custGeom>
              <a:avLst/>
              <a:gdLst/>
              <a:ahLst/>
              <a:cxnLst/>
              <a:rect l="0" t="0" r="0" b="0"/>
              <a:pathLst>
                <a:path w="111126" h="86774">
                  <a:moveTo>
                    <a:pt x="0" y="62960"/>
                  </a:moveTo>
                  <a:lnTo>
                    <a:pt x="0" y="62960"/>
                  </a:lnTo>
                  <a:lnTo>
                    <a:pt x="0" y="58746"/>
                  </a:lnTo>
                  <a:lnTo>
                    <a:pt x="7056" y="54325"/>
                  </a:lnTo>
                  <a:lnTo>
                    <a:pt x="43916" y="40149"/>
                  </a:lnTo>
                  <a:lnTo>
                    <a:pt x="75009" y="23223"/>
                  </a:lnTo>
                  <a:lnTo>
                    <a:pt x="93614" y="1284"/>
                  </a:lnTo>
                  <a:lnTo>
                    <a:pt x="93277" y="676"/>
                  </a:lnTo>
                  <a:lnTo>
                    <a:pt x="90551" y="0"/>
                  </a:lnTo>
                  <a:lnTo>
                    <a:pt x="75631" y="3834"/>
                  </a:lnTo>
                  <a:lnTo>
                    <a:pt x="58667" y="14769"/>
                  </a:lnTo>
                  <a:lnTo>
                    <a:pt x="30711" y="40408"/>
                  </a:lnTo>
                  <a:lnTo>
                    <a:pt x="26879" y="48821"/>
                  </a:lnTo>
                  <a:lnTo>
                    <a:pt x="25856" y="53534"/>
                  </a:lnTo>
                  <a:lnTo>
                    <a:pt x="26057" y="57558"/>
                  </a:lnTo>
                  <a:lnTo>
                    <a:pt x="35040" y="77394"/>
                  </a:lnTo>
                  <a:lnTo>
                    <a:pt x="39235" y="80520"/>
                  </a:lnTo>
                  <a:lnTo>
                    <a:pt x="50952" y="83994"/>
                  </a:lnTo>
                  <a:lnTo>
                    <a:pt x="111125" y="8677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SMARTInkShape-130"/>
            <p:cNvSpPr/>
            <p:nvPr>
              <p:custDataLst>
                <p:tags r:id="rId7"/>
              </p:custDataLst>
            </p:nvPr>
          </p:nvSpPr>
          <p:spPr>
            <a:xfrm>
              <a:off x="6865975" y="3255478"/>
              <a:ext cx="141523" cy="178531"/>
            </a:xfrm>
            <a:custGeom>
              <a:avLst/>
              <a:gdLst/>
              <a:ahLst/>
              <a:cxnLst/>
              <a:rect l="0" t="0" r="0" b="0"/>
              <a:pathLst>
                <a:path w="141523" h="178531">
                  <a:moveTo>
                    <a:pt x="23775" y="6835"/>
                  </a:moveTo>
                  <a:lnTo>
                    <a:pt x="23775" y="6835"/>
                  </a:lnTo>
                  <a:lnTo>
                    <a:pt x="16941" y="0"/>
                  </a:lnTo>
                  <a:lnTo>
                    <a:pt x="15691" y="514"/>
                  </a:lnTo>
                  <a:lnTo>
                    <a:pt x="11950" y="3437"/>
                  </a:lnTo>
                  <a:lnTo>
                    <a:pt x="4886" y="14255"/>
                  </a:lnTo>
                  <a:lnTo>
                    <a:pt x="1421" y="28632"/>
                  </a:lnTo>
                  <a:lnTo>
                    <a:pt x="90" y="65613"/>
                  </a:lnTo>
                  <a:lnTo>
                    <a:pt x="0" y="96962"/>
                  </a:lnTo>
                  <a:lnTo>
                    <a:pt x="4187" y="120165"/>
                  </a:lnTo>
                  <a:lnTo>
                    <a:pt x="22328" y="153233"/>
                  </a:lnTo>
                  <a:lnTo>
                    <a:pt x="30187" y="161859"/>
                  </a:lnTo>
                  <a:lnTo>
                    <a:pt x="48606" y="174868"/>
                  </a:lnTo>
                  <a:lnTo>
                    <a:pt x="60093" y="178530"/>
                  </a:lnTo>
                  <a:lnTo>
                    <a:pt x="84905" y="176378"/>
                  </a:lnTo>
                  <a:lnTo>
                    <a:pt x="113102" y="166867"/>
                  </a:lnTo>
                  <a:lnTo>
                    <a:pt x="127858" y="158511"/>
                  </a:lnTo>
                  <a:lnTo>
                    <a:pt x="132851" y="152931"/>
                  </a:lnTo>
                  <a:lnTo>
                    <a:pt x="139878" y="134201"/>
                  </a:lnTo>
                  <a:lnTo>
                    <a:pt x="141522" y="125766"/>
                  </a:lnTo>
                  <a:lnTo>
                    <a:pt x="141079" y="122282"/>
                  </a:lnTo>
                  <a:lnTo>
                    <a:pt x="138234" y="116059"/>
                  </a:lnTo>
                  <a:lnTo>
                    <a:pt x="127461" y="107597"/>
                  </a:lnTo>
                  <a:lnTo>
                    <a:pt x="113097" y="103718"/>
                  </a:lnTo>
                  <a:lnTo>
                    <a:pt x="102867" y="105162"/>
                  </a:lnTo>
                  <a:lnTo>
                    <a:pt x="81927" y="113276"/>
                  </a:lnTo>
                  <a:lnTo>
                    <a:pt x="66092" y="124999"/>
                  </a:lnTo>
                  <a:lnTo>
                    <a:pt x="39650" y="157647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SMARTInkShape-131"/>
            <p:cNvSpPr/>
            <p:nvPr>
              <p:custDataLst>
                <p:tags r:id="rId8"/>
              </p:custDataLst>
            </p:nvPr>
          </p:nvSpPr>
          <p:spPr>
            <a:xfrm>
              <a:off x="6572250" y="3365500"/>
              <a:ext cx="119064" cy="7939"/>
            </a:xfrm>
            <a:custGeom>
              <a:avLst/>
              <a:gdLst/>
              <a:ahLst/>
              <a:cxnLst/>
              <a:rect l="0" t="0" r="0" b="0"/>
              <a:pathLst>
                <a:path w="119064" h="7939">
                  <a:moveTo>
                    <a:pt x="119063" y="0"/>
                  </a:moveTo>
                  <a:lnTo>
                    <a:pt x="119063" y="0"/>
                  </a:lnTo>
                  <a:lnTo>
                    <a:pt x="83019" y="0"/>
                  </a:lnTo>
                  <a:lnTo>
                    <a:pt x="48606" y="2352"/>
                  </a:lnTo>
                  <a:lnTo>
                    <a:pt x="0" y="79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SMARTInkShape-132"/>
            <p:cNvSpPr/>
            <p:nvPr>
              <p:custDataLst>
                <p:tags r:id="rId9"/>
              </p:custDataLst>
            </p:nvPr>
          </p:nvSpPr>
          <p:spPr>
            <a:xfrm>
              <a:off x="6334705" y="3333750"/>
              <a:ext cx="110546" cy="92349"/>
            </a:xfrm>
            <a:custGeom>
              <a:avLst/>
              <a:gdLst/>
              <a:ahLst/>
              <a:cxnLst/>
              <a:rect l="0" t="0" r="0" b="0"/>
              <a:pathLst>
                <a:path w="110546" h="92349">
                  <a:moveTo>
                    <a:pt x="47045" y="0"/>
                  </a:moveTo>
                  <a:lnTo>
                    <a:pt x="47045" y="0"/>
                  </a:lnTo>
                  <a:lnTo>
                    <a:pt x="42831" y="0"/>
                  </a:lnTo>
                  <a:lnTo>
                    <a:pt x="41590" y="882"/>
                  </a:lnTo>
                  <a:lnTo>
                    <a:pt x="40763" y="2351"/>
                  </a:lnTo>
                  <a:lnTo>
                    <a:pt x="40211" y="4214"/>
                  </a:lnTo>
                  <a:lnTo>
                    <a:pt x="34894" y="8634"/>
                  </a:lnTo>
                  <a:lnTo>
                    <a:pt x="17108" y="22872"/>
                  </a:lnTo>
                  <a:lnTo>
                    <a:pt x="6033" y="37547"/>
                  </a:lnTo>
                  <a:lnTo>
                    <a:pt x="1379" y="57280"/>
                  </a:lnTo>
                  <a:lnTo>
                    <a:pt x="0" y="71456"/>
                  </a:lnTo>
                  <a:lnTo>
                    <a:pt x="4382" y="80559"/>
                  </a:lnTo>
                  <a:lnTo>
                    <a:pt x="11326" y="88721"/>
                  </a:lnTo>
                  <a:lnTo>
                    <a:pt x="17353" y="92348"/>
                  </a:lnTo>
                  <a:lnTo>
                    <a:pt x="25323" y="91608"/>
                  </a:lnTo>
                  <a:lnTo>
                    <a:pt x="33863" y="88340"/>
                  </a:lnTo>
                  <a:lnTo>
                    <a:pt x="40598" y="83947"/>
                  </a:lnTo>
                  <a:lnTo>
                    <a:pt x="53562" y="68088"/>
                  </a:lnTo>
                  <a:lnTo>
                    <a:pt x="58761" y="56426"/>
                  </a:lnTo>
                  <a:lnTo>
                    <a:pt x="62887" y="16785"/>
                  </a:lnTo>
                  <a:lnTo>
                    <a:pt x="62898" y="16482"/>
                  </a:lnTo>
                  <a:lnTo>
                    <a:pt x="62913" y="20268"/>
                  </a:lnTo>
                  <a:lnTo>
                    <a:pt x="80801" y="41383"/>
                  </a:lnTo>
                  <a:lnTo>
                    <a:pt x="110545" y="71438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SMARTInkShape-133"/>
            <p:cNvSpPr/>
            <p:nvPr>
              <p:custDataLst>
                <p:tags r:id="rId10"/>
              </p:custDataLst>
            </p:nvPr>
          </p:nvSpPr>
          <p:spPr>
            <a:xfrm>
              <a:off x="6191250" y="3341687"/>
              <a:ext cx="103189" cy="119064"/>
            </a:xfrm>
            <a:custGeom>
              <a:avLst/>
              <a:gdLst/>
              <a:ahLst/>
              <a:cxnLst/>
              <a:rect l="0" t="0" r="0" b="0"/>
              <a:pathLst>
                <a:path w="103189" h="119064">
                  <a:moveTo>
                    <a:pt x="103188" y="0"/>
                  </a:moveTo>
                  <a:lnTo>
                    <a:pt x="103188" y="0"/>
                  </a:lnTo>
                  <a:lnTo>
                    <a:pt x="83312" y="882"/>
                  </a:lnTo>
                  <a:lnTo>
                    <a:pt x="73481" y="4214"/>
                  </a:lnTo>
                  <a:lnTo>
                    <a:pt x="58030" y="15262"/>
                  </a:lnTo>
                  <a:lnTo>
                    <a:pt x="46494" y="29707"/>
                  </a:lnTo>
                  <a:lnTo>
                    <a:pt x="28359" y="62182"/>
                  </a:lnTo>
                  <a:lnTo>
                    <a:pt x="0" y="119063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SMARTInkShape-134"/>
            <p:cNvSpPr/>
            <p:nvPr>
              <p:custDataLst>
                <p:tags r:id="rId11"/>
              </p:custDataLst>
            </p:nvPr>
          </p:nvSpPr>
          <p:spPr>
            <a:xfrm>
              <a:off x="6199188" y="3373438"/>
              <a:ext cx="71438" cy="55563"/>
            </a:xfrm>
            <a:custGeom>
              <a:avLst/>
              <a:gdLst/>
              <a:ahLst/>
              <a:cxnLst/>
              <a:rect l="0" t="0" r="0" b="0"/>
              <a:pathLst>
                <a:path w="71438" h="55563">
                  <a:moveTo>
                    <a:pt x="0" y="0"/>
                  </a:moveTo>
                  <a:lnTo>
                    <a:pt x="0" y="0"/>
                  </a:lnTo>
                  <a:lnTo>
                    <a:pt x="34432" y="33550"/>
                  </a:lnTo>
                  <a:lnTo>
                    <a:pt x="71437" y="55562"/>
                  </a:lnTo>
                </a:path>
              </a:pathLst>
            </a:custGeom>
            <a:ln w="19050">
              <a:solidFill>
                <a:srgbClr val="0000FF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444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Quadrilaterals?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Quadrilaterals are used in many construction </a:t>
                </a:r>
                <a:r>
                  <a:rPr lang="en-US" dirty="0" smtClean="0"/>
                  <a:t>applications (patios, rooms, furniture)</a:t>
                </a:r>
                <a:endParaRPr lang="en-US" dirty="0" smtClean="0"/>
              </a:p>
              <a:p>
                <a:r>
                  <a:rPr lang="en-US" dirty="0" smtClean="0"/>
                  <a:t>Many quadrilaterals have </a:t>
                </a:r>
                <a:r>
                  <a:rPr lang="en-US" i="1" dirty="0" smtClean="0"/>
                  <a:t>parallel sides</a:t>
                </a:r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90°</m:t>
                    </m:r>
                  </m:oMath>
                </a14:m>
                <a:r>
                  <a:rPr lang="en-US" dirty="0" smtClean="0"/>
                  <a:t> angles.  </a:t>
                </a:r>
              </a:p>
              <a:p>
                <a:pPr lvl="1"/>
                <a:r>
                  <a:rPr lang="en-US" dirty="0" smtClean="0"/>
                  <a:t>Why is this important</a:t>
                </a:r>
                <a:r>
                  <a:rPr lang="en-US" dirty="0" smtClean="0"/>
                  <a:t>? Fit well together for strength and stability in construction.</a:t>
                </a:r>
                <a:endParaRPr lang="en-US" dirty="0" smtClean="0"/>
              </a:p>
              <a:p>
                <a:r>
                  <a:rPr lang="en-US" dirty="0" smtClean="0"/>
                  <a:t>Quadrilaterals can also be easily divided into two triangles!</a:t>
                </a:r>
              </a:p>
              <a:p>
                <a:pPr lvl="1"/>
                <a:r>
                  <a:rPr lang="en-US" dirty="0" smtClean="0"/>
                  <a:t>The advantages of both triangles and quadrilaterals</a:t>
                </a:r>
                <a:r>
                  <a:rPr lang="en-US" dirty="0" smtClean="0"/>
                  <a:t>! (easy to build with and strong)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t="-2381" r="-14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046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een Hexagons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Green Hexagons</Template>
  <TotalTime>3062</TotalTime>
  <Words>317</Words>
  <Application>Microsoft Office PowerPoint</Application>
  <PresentationFormat>On-screen Show (4:3)</PresentationFormat>
  <Paragraphs>68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Calibri</vt:lpstr>
      <vt:lpstr>Cambria Math</vt:lpstr>
      <vt:lpstr>Century Gothic</vt:lpstr>
      <vt:lpstr>Wingdings 2</vt:lpstr>
      <vt:lpstr>Green Hexagons</vt:lpstr>
      <vt:lpstr>FX Draw 4</vt:lpstr>
      <vt:lpstr>Triangles and Quadrilaterals</vt:lpstr>
      <vt:lpstr>Types of Triangles</vt:lpstr>
      <vt:lpstr>Types of Triangles</vt:lpstr>
      <vt:lpstr>Quadrilaterals</vt:lpstr>
      <vt:lpstr>Types of Quadrilaterals</vt:lpstr>
      <vt:lpstr>Example</vt:lpstr>
      <vt:lpstr>Why Triangles?</vt:lpstr>
      <vt:lpstr>Why Quadrilaterals?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Triangles</dc:title>
  <dc:creator>Shaewyn</dc:creator>
  <cp:lastModifiedBy>Kim Stevenson</cp:lastModifiedBy>
  <cp:revision>66</cp:revision>
  <cp:lastPrinted>2017-12-05T19:34:54Z</cp:lastPrinted>
  <dcterms:created xsi:type="dcterms:W3CDTF">2006-08-16T00:00:00Z</dcterms:created>
  <dcterms:modified xsi:type="dcterms:W3CDTF">2017-12-18T15:35:06Z</dcterms:modified>
</cp:coreProperties>
</file>