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6" r:id="rId4"/>
    <p:sldId id="263" r:id="rId5"/>
    <p:sldId id="264" r:id="rId6"/>
    <p:sldId id="265" r:id="rId7"/>
    <p:sldId id="266" r:id="rId8"/>
    <p:sldId id="315" r:id="rId9"/>
    <p:sldId id="267" r:id="rId10"/>
    <p:sldId id="268" r:id="rId11"/>
    <p:sldId id="31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26" Type="http://schemas.openxmlformats.org/officeDocument/2006/relationships/tags" Target="../tags/tag246.xml"/><Relationship Id="rId3" Type="http://schemas.openxmlformats.org/officeDocument/2006/relationships/tags" Target="../tags/tag223.xml"/><Relationship Id="rId21" Type="http://schemas.openxmlformats.org/officeDocument/2006/relationships/tags" Target="../tags/tag241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0" Type="http://schemas.openxmlformats.org/officeDocument/2006/relationships/tags" Target="../tags/tag2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10" Type="http://schemas.openxmlformats.org/officeDocument/2006/relationships/tags" Target="../tags/tag230.xml"/><Relationship Id="rId19" Type="http://schemas.openxmlformats.org/officeDocument/2006/relationships/tags" Target="../tags/tag239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74.xml"/><Relationship Id="rId117" Type="http://schemas.openxmlformats.org/officeDocument/2006/relationships/tags" Target="../tags/tag365.xml"/><Relationship Id="rId21" Type="http://schemas.openxmlformats.org/officeDocument/2006/relationships/tags" Target="../tags/tag269.xml"/><Relationship Id="rId42" Type="http://schemas.openxmlformats.org/officeDocument/2006/relationships/tags" Target="../tags/tag290.xml"/><Relationship Id="rId47" Type="http://schemas.openxmlformats.org/officeDocument/2006/relationships/tags" Target="../tags/tag295.xml"/><Relationship Id="rId63" Type="http://schemas.openxmlformats.org/officeDocument/2006/relationships/tags" Target="../tags/tag311.xml"/><Relationship Id="rId68" Type="http://schemas.openxmlformats.org/officeDocument/2006/relationships/tags" Target="../tags/tag316.xml"/><Relationship Id="rId84" Type="http://schemas.openxmlformats.org/officeDocument/2006/relationships/tags" Target="../tags/tag332.xml"/><Relationship Id="rId89" Type="http://schemas.openxmlformats.org/officeDocument/2006/relationships/tags" Target="../tags/tag337.xml"/><Relationship Id="rId112" Type="http://schemas.openxmlformats.org/officeDocument/2006/relationships/tags" Target="../tags/tag360.xml"/><Relationship Id="rId16" Type="http://schemas.openxmlformats.org/officeDocument/2006/relationships/tags" Target="../tags/tag264.xml"/><Relationship Id="rId107" Type="http://schemas.openxmlformats.org/officeDocument/2006/relationships/tags" Target="../tags/tag355.xml"/><Relationship Id="rId11" Type="http://schemas.openxmlformats.org/officeDocument/2006/relationships/tags" Target="../tags/tag259.xml"/><Relationship Id="rId32" Type="http://schemas.openxmlformats.org/officeDocument/2006/relationships/tags" Target="../tags/tag280.xml"/><Relationship Id="rId37" Type="http://schemas.openxmlformats.org/officeDocument/2006/relationships/tags" Target="../tags/tag285.xml"/><Relationship Id="rId53" Type="http://schemas.openxmlformats.org/officeDocument/2006/relationships/tags" Target="../tags/tag301.xml"/><Relationship Id="rId58" Type="http://schemas.openxmlformats.org/officeDocument/2006/relationships/tags" Target="../tags/tag306.xml"/><Relationship Id="rId74" Type="http://schemas.openxmlformats.org/officeDocument/2006/relationships/tags" Target="../tags/tag322.xml"/><Relationship Id="rId79" Type="http://schemas.openxmlformats.org/officeDocument/2006/relationships/tags" Target="../tags/tag327.xml"/><Relationship Id="rId102" Type="http://schemas.openxmlformats.org/officeDocument/2006/relationships/tags" Target="../tags/tag350.xml"/><Relationship Id="rId123" Type="http://schemas.openxmlformats.org/officeDocument/2006/relationships/tags" Target="../tags/tag371.xml"/><Relationship Id="rId128" Type="http://schemas.openxmlformats.org/officeDocument/2006/relationships/slideLayout" Target="../slideLayouts/slideLayout2.xml"/><Relationship Id="rId5" Type="http://schemas.openxmlformats.org/officeDocument/2006/relationships/tags" Target="../tags/tag253.xml"/><Relationship Id="rId90" Type="http://schemas.openxmlformats.org/officeDocument/2006/relationships/tags" Target="../tags/tag338.xml"/><Relationship Id="rId95" Type="http://schemas.openxmlformats.org/officeDocument/2006/relationships/tags" Target="../tags/tag343.xml"/><Relationship Id="rId22" Type="http://schemas.openxmlformats.org/officeDocument/2006/relationships/tags" Target="../tags/tag270.xml"/><Relationship Id="rId27" Type="http://schemas.openxmlformats.org/officeDocument/2006/relationships/tags" Target="../tags/tag275.xml"/><Relationship Id="rId43" Type="http://schemas.openxmlformats.org/officeDocument/2006/relationships/tags" Target="../tags/tag291.xml"/><Relationship Id="rId48" Type="http://schemas.openxmlformats.org/officeDocument/2006/relationships/tags" Target="../tags/tag296.xml"/><Relationship Id="rId64" Type="http://schemas.openxmlformats.org/officeDocument/2006/relationships/tags" Target="../tags/tag312.xml"/><Relationship Id="rId69" Type="http://schemas.openxmlformats.org/officeDocument/2006/relationships/tags" Target="../tags/tag317.xml"/><Relationship Id="rId113" Type="http://schemas.openxmlformats.org/officeDocument/2006/relationships/tags" Target="../tags/tag361.xml"/><Relationship Id="rId118" Type="http://schemas.openxmlformats.org/officeDocument/2006/relationships/tags" Target="../tags/tag366.xml"/><Relationship Id="rId80" Type="http://schemas.openxmlformats.org/officeDocument/2006/relationships/tags" Target="../tags/tag328.xml"/><Relationship Id="rId85" Type="http://schemas.openxmlformats.org/officeDocument/2006/relationships/tags" Target="../tags/tag333.xml"/><Relationship Id="rId12" Type="http://schemas.openxmlformats.org/officeDocument/2006/relationships/tags" Target="../tags/tag260.xml"/><Relationship Id="rId17" Type="http://schemas.openxmlformats.org/officeDocument/2006/relationships/tags" Target="../tags/tag265.xml"/><Relationship Id="rId33" Type="http://schemas.openxmlformats.org/officeDocument/2006/relationships/tags" Target="../tags/tag281.xml"/><Relationship Id="rId38" Type="http://schemas.openxmlformats.org/officeDocument/2006/relationships/tags" Target="../tags/tag286.xml"/><Relationship Id="rId59" Type="http://schemas.openxmlformats.org/officeDocument/2006/relationships/tags" Target="../tags/tag307.xml"/><Relationship Id="rId103" Type="http://schemas.openxmlformats.org/officeDocument/2006/relationships/tags" Target="../tags/tag351.xml"/><Relationship Id="rId108" Type="http://schemas.openxmlformats.org/officeDocument/2006/relationships/tags" Target="../tags/tag356.xml"/><Relationship Id="rId124" Type="http://schemas.openxmlformats.org/officeDocument/2006/relationships/tags" Target="../tags/tag372.xml"/><Relationship Id="rId54" Type="http://schemas.openxmlformats.org/officeDocument/2006/relationships/tags" Target="../tags/tag302.xml"/><Relationship Id="rId70" Type="http://schemas.openxmlformats.org/officeDocument/2006/relationships/tags" Target="../tags/tag318.xml"/><Relationship Id="rId75" Type="http://schemas.openxmlformats.org/officeDocument/2006/relationships/tags" Target="../tags/tag323.xml"/><Relationship Id="rId91" Type="http://schemas.openxmlformats.org/officeDocument/2006/relationships/tags" Target="../tags/tag339.xml"/><Relationship Id="rId96" Type="http://schemas.openxmlformats.org/officeDocument/2006/relationships/tags" Target="../tags/tag344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23" Type="http://schemas.openxmlformats.org/officeDocument/2006/relationships/tags" Target="../tags/tag271.xml"/><Relationship Id="rId28" Type="http://schemas.openxmlformats.org/officeDocument/2006/relationships/tags" Target="../tags/tag276.xml"/><Relationship Id="rId49" Type="http://schemas.openxmlformats.org/officeDocument/2006/relationships/tags" Target="../tags/tag297.xml"/><Relationship Id="rId114" Type="http://schemas.openxmlformats.org/officeDocument/2006/relationships/tags" Target="../tags/tag362.xml"/><Relationship Id="rId119" Type="http://schemas.openxmlformats.org/officeDocument/2006/relationships/tags" Target="../tags/tag367.xml"/><Relationship Id="rId44" Type="http://schemas.openxmlformats.org/officeDocument/2006/relationships/tags" Target="../tags/tag292.xml"/><Relationship Id="rId60" Type="http://schemas.openxmlformats.org/officeDocument/2006/relationships/tags" Target="../tags/tag308.xml"/><Relationship Id="rId65" Type="http://schemas.openxmlformats.org/officeDocument/2006/relationships/tags" Target="../tags/tag313.xml"/><Relationship Id="rId81" Type="http://schemas.openxmlformats.org/officeDocument/2006/relationships/tags" Target="../tags/tag329.xml"/><Relationship Id="rId86" Type="http://schemas.openxmlformats.org/officeDocument/2006/relationships/tags" Target="../tags/tag334.xml"/><Relationship Id="rId13" Type="http://schemas.openxmlformats.org/officeDocument/2006/relationships/tags" Target="../tags/tag261.xml"/><Relationship Id="rId18" Type="http://schemas.openxmlformats.org/officeDocument/2006/relationships/tags" Target="../tags/tag266.xml"/><Relationship Id="rId39" Type="http://schemas.openxmlformats.org/officeDocument/2006/relationships/tags" Target="../tags/tag287.xml"/><Relationship Id="rId109" Type="http://schemas.openxmlformats.org/officeDocument/2006/relationships/tags" Target="../tags/tag357.xml"/><Relationship Id="rId34" Type="http://schemas.openxmlformats.org/officeDocument/2006/relationships/tags" Target="../tags/tag282.xml"/><Relationship Id="rId50" Type="http://schemas.openxmlformats.org/officeDocument/2006/relationships/tags" Target="../tags/tag298.xml"/><Relationship Id="rId55" Type="http://schemas.openxmlformats.org/officeDocument/2006/relationships/tags" Target="../tags/tag303.xml"/><Relationship Id="rId76" Type="http://schemas.openxmlformats.org/officeDocument/2006/relationships/tags" Target="../tags/tag324.xml"/><Relationship Id="rId97" Type="http://schemas.openxmlformats.org/officeDocument/2006/relationships/tags" Target="../tags/tag345.xml"/><Relationship Id="rId104" Type="http://schemas.openxmlformats.org/officeDocument/2006/relationships/tags" Target="../tags/tag352.xml"/><Relationship Id="rId120" Type="http://schemas.openxmlformats.org/officeDocument/2006/relationships/tags" Target="../tags/tag368.xml"/><Relationship Id="rId125" Type="http://schemas.openxmlformats.org/officeDocument/2006/relationships/tags" Target="../tags/tag373.xml"/><Relationship Id="rId7" Type="http://schemas.openxmlformats.org/officeDocument/2006/relationships/tags" Target="../tags/tag255.xml"/><Relationship Id="rId71" Type="http://schemas.openxmlformats.org/officeDocument/2006/relationships/tags" Target="../tags/tag319.xml"/><Relationship Id="rId92" Type="http://schemas.openxmlformats.org/officeDocument/2006/relationships/tags" Target="../tags/tag340.xml"/><Relationship Id="rId2" Type="http://schemas.openxmlformats.org/officeDocument/2006/relationships/tags" Target="../tags/tag250.xml"/><Relationship Id="rId29" Type="http://schemas.openxmlformats.org/officeDocument/2006/relationships/tags" Target="../tags/tag277.xml"/><Relationship Id="rId24" Type="http://schemas.openxmlformats.org/officeDocument/2006/relationships/tags" Target="../tags/tag272.xml"/><Relationship Id="rId40" Type="http://schemas.openxmlformats.org/officeDocument/2006/relationships/tags" Target="../tags/tag288.xml"/><Relationship Id="rId45" Type="http://schemas.openxmlformats.org/officeDocument/2006/relationships/tags" Target="../tags/tag293.xml"/><Relationship Id="rId66" Type="http://schemas.openxmlformats.org/officeDocument/2006/relationships/tags" Target="../tags/tag314.xml"/><Relationship Id="rId87" Type="http://schemas.openxmlformats.org/officeDocument/2006/relationships/tags" Target="../tags/tag335.xml"/><Relationship Id="rId110" Type="http://schemas.openxmlformats.org/officeDocument/2006/relationships/tags" Target="../tags/tag358.xml"/><Relationship Id="rId115" Type="http://schemas.openxmlformats.org/officeDocument/2006/relationships/tags" Target="../tags/tag363.xml"/><Relationship Id="rId61" Type="http://schemas.openxmlformats.org/officeDocument/2006/relationships/tags" Target="../tags/tag309.xml"/><Relationship Id="rId82" Type="http://schemas.openxmlformats.org/officeDocument/2006/relationships/tags" Target="../tags/tag330.xml"/><Relationship Id="rId19" Type="http://schemas.openxmlformats.org/officeDocument/2006/relationships/tags" Target="../tags/tag267.xml"/><Relationship Id="rId14" Type="http://schemas.openxmlformats.org/officeDocument/2006/relationships/tags" Target="../tags/tag262.xml"/><Relationship Id="rId30" Type="http://schemas.openxmlformats.org/officeDocument/2006/relationships/tags" Target="../tags/tag278.xml"/><Relationship Id="rId35" Type="http://schemas.openxmlformats.org/officeDocument/2006/relationships/tags" Target="../tags/tag283.xml"/><Relationship Id="rId56" Type="http://schemas.openxmlformats.org/officeDocument/2006/relationships/tags" Target="../tags/tag304.xml"/><Relationship Id="rId77" Type="http://schemas.openxmlformats.org/officeDocument/2006/relationships/tags" Target="../tags/tag325.xml"/><Relationship Id="rId100" Type="http://schemas.openxmlformats.org/officeDocument/2006/relationships/tags" Target="../tags/tag348.xml"/><Relationship Id="rId105" Type="http://schemas.openxmlformats.org/officeDocument/2006/relationships/tags" Target="../tags/tag353.xml"/><Relationship Id="rId126" Type="http://schemas.openxmlformats.org/officeDocument/2006/relationships/tags" Target="../tags/tag374.xml"/><Relationship Id="rId8" Type="http://schemas.openxmlformats.org/officeDocument/2006/relationships/tags" Target="../tags/tag256.xml"/><Relationship Id="rId51" Type="http://schemas.openxmlformats.org/officeDocument/2006/relationships/tags" Target="../tags/tag299.xml"/><Relationship Id="rId72" Type="http://schemas.openxmlformats.org/officeDocument/2006/relationships/tags" Target="../tags/tag320.xml"/><Relationship Id="rId93" Type="http://schemas.openxmlformats.org/officeDocument/2006/relationships/tags" Target="../tags/tag341.xml"/><Relationship Id="rId98" Type="http://schemas.openxmlformats.org/officeDocument/2006/relationships/tags" Target="../tags/tag346.xml"/><Relationship Id="rId121" Type="http://schemas.openxmlformats.org/officeDocument/2006/relationships/tags" Target="../tags/tag369.xml"/><Relationship Id="rId3" Type="http://schemas.openxmlformats.org/officeDocument/2006/relationships/tags" Target="../tags/tag251.xml"/><Relationship Id="rId25" Type="http://schemas.openxmlformats.org/officeDocument/2006/relationships/tags" Target="../tags/tag273.xml"/><Relationship Id="rId46" Type="http://schemas.openxmlformats.org/officeDocument/2006/relationships/tags" Target="../tags/tag294.xml"/><Relationship Id="rId67" Type="http://schemas.openxmlformats.org/officeDocument/2006/relationships/tags" Target="../tags/tag315.xml"/><Relationship Id="rId116" Type="http://schemas.openxmlformats.org/officeDocument/2006/relationships/tags" Target="../tags/tag364.xml"/><Relationship Id="rId20" Type="http://schemas.openxmlformats.org/officeDocument/2006/relationships/tags" Target="../tags/tag268.xml"/><Relationship Id="rId41" Type="http://schemas.openxmlformats.org/officeDocument/2006/relationships/tags" Target="../tags/tag289.xml"/><Relationship Id="rId62" Type="http://schemas.openxmlformats.org/officeDocument/2006/relationships/tags" Target="../tags/tag310.xml"/><Relationship Id="rId83" Type="http://schemas.openxmlformats.org/officeDocument/2006/relationships/tags" Target="../tags/tag331.xml"/><Relationship Id="rId88" Type="http://schemas.openxmlformats.org/officeDocument/2006/relationships/tags" Target="../tags/tag336.xml"/><Relationship Id="rId111" Type="http://schemas.openxmlformats.org/officeDocument/2006/relationships/tags" Target="../tags/tag359.xml"/><Relationship Id="rId15" Type="http://schemas.openxmlformats.org/officeDocument/2006/relationships/tags" Target="../tags/tag263.xml"/><Relationship Id="rId36" Type="http://schemas.openxmlformats.org/officeDocument/2006/relationships/tags" Target="../tags/tag284.xml"/><Relationship Id="rId57" Type="http://schemas.openxmlformats.org/officeDocument/2006/relationships/tags" Target="../tags/tag305.xml"/><Relationship Id="rId106" Type="http://schemas.openxmlformats.org/officeDocument/2006/relationships/tags" Target="../tags/tag354.xml"/><Relationship Id="rId127" Type="http://schemas.openxmlformats.org/officeDocument/2006/relationships/tags" Target="../tags/tag375.xml"/><Relationship Id="rId10" Type="http://schemas.openxmlformats.org/officeDocument/2006/relationships/tags" Target="../tags/tag258.xml"/><Relationship Id="rId31" Type="http://schemas.openxmlformats.org/officeDocument/2006/relationships/tags" Target="../tags/tag279.xml"/><Relationship Id="rId52" Type="http://schemas.openxmlformats.org/officeDocument/2006/relationships/tags" Target="../tags/tag300.xml"/><Relationship Id="rId73" Type="http://schemas.openxmlformats.org/officeDocument/2006/relationships/tags" Target="../tags/tag321.xml"/><Relationship Id="rId78" Type="http://schemas.openxmlformats.org/officeDocument/2006/relationships/tags" Target="../tags/tag326.xml"/><Relationship Id="rId94" Type="http://schemas.openxmlformats.org/officeDocument/2006/relationships/tags" Target="../tags/tag342.xml"/><Relationship Id="rId99" Type="http://schemas.openxmlformats.org/officeDocument/2006/relationships/tags" Target="../tags/tag347.xml"/><Relationship Id="rId101" Type="http://schemas.openxmlformats.org/officeDocument/2006/relationships/tags" Target="../tags/tag349.xml"/><Relationship Id="rId122" Type="http://schemas.openxmlformats.org/officeDocument/2006/relationships/tags" Target="../tags/tag370.xml"/><Relationship Id="rId4" Type="http://schemas.openxmlformats.org/officeDocument/2006/relationships/tags" Target="../tags/tag252.xml"/><Relationship Id="rId9" Type="http://schemas.openxmlformats.org/officeDocument/2006/relationships/tags" Target="../tags/tag2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143.xml"/><Relationship Id="rId21" Type="http://schemas.openxmlformats.org/officeDocument/2006/relationships/tags" Target="../tags/tag138.xml"/><Relationship Id="rId42" Type="http://schemas.openxmlformats.org/officeDocument/2006/relationships/tags" Target="../tags/tag159.xml"/><Relationship Id="rId47" Type="http://schemas.openxmlformats.org/officeDocument/2006/relationships/tags" Target="../tags/tag164.xml"/><Relationship Id="rId63" Type="http://schemas.openxmlformats.org/officeDocument/2006/relationships/tags" Target="../tags/tag180.xml"/><Relationship Id="rId68" Type="http://schemas.openxmlformats.org/officeDocument/2006/relationships/tags" Target="../tags/tag185.xml"/><Relationship Id="rId84" Type="http://schemas.openxmlformats.org/officeDocument/2006/relationships/tags" Target="../tags/tag201.xml"/><Relationship Id="rId89" Type="http://schemas.openxmlformats.org/officeDocument/2006/relationships/tags" Target="../tags/tag206.xml"/><Relationship Id="rId16" Type="http://schemas.openxmlformats.org/officeDocument/2006/relationships/tags" Target="../tags/tag133.xml"/><Relationship Id="rId11" Type="http://schemas.openxmlformats.org/officeDocument/2006/relationships/tags" Target="../tags/tag128.xml"/><Relationship Id="rId32" Type="http://schemas.openxmlformats.org/officeDocument/2006/relationships/tags" Target="../tags/tag149.xml"/><Relationship Id="rId37" Type="http://schemas.openxmlformats.org/officeDocument/2006/relationships/tags" Target="../tags/tag154.xml"/><Relationship Id="rId53" Type="http://schemas.openxmlformats.org/officeDocument/2006/relationships/tags" Target="../tags/tag170.xml"/><Relationship Id="rId58" Type="http://schemas.openxmlformats.org/officeDocument/2006/relationships/tags" Target="../tags/tag175.xml"/><Relationship Id="rId74" Type="http://schemas.openxmlformats.org/officeDocument/2006/relationships/tags" Target="../tags/tag191.xml"/><Relationship Id="rId79" Type="http://schemas.openxmlformats.org/officeDocument/2006/relationships/tags" Target="../tags/tag196.xml"/><Relationship Id="rId102" Type="http://schemas.openxmlformats.org/officeDocument/2006/relationships/tags" Target="../tags/tag219.xml"/><Relationship Id="rId5" Type="http://schemas.openxmlformats.org/officeDocument/2006/relationships/tags" Target="../tags/tag122.xml"/><Relationship Id="rId90" Type="http://schemas.openxmlformats.org/officeDocument/2006/relationships/tags" Target="../tags/tag207.xml"/><Relationship Id="rId95" Type="http://schemas.openxmlformats.org/officeDocument/2006/relationships/tags" Target="../tags/tag212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43" Type="http://schemas.openxmlformats.org/officeDocument/2006/relationships/tags" Target="../tags/tag160.xml"/><Relationship Id="rId48" Type="http://schemas.openxmlformats.org/officeDocument/2006/relationships/tags" Target="../tags/tag165.xml"/><Relationship Id="rId64" Type="http://schemas.openxmlformats.org/officeDocument/2006/relationships/tags" Target="../tags/tag181.xml"/><Relationship Id="rId69" Type="http://schemas.openxmlformats.org/officeDocument/2006/relationships/tags" Target="../tags/tag186.xml"/><Relationship Id="rId80" Type="http://schemas.openxmlformats.org/officeDocument/2006/relationships/tags" Target="../tags/tag197.xml"/><Relationship Id="rId85" Type="http://schemas.openxmlformats.org/officeDocument/2006/relationships/tags" Target="../tags/tag202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38" Type="http://schemas.openxmlformats.org/officeDocument/2006/relationships/tags" Target="../tags/tag155.xml"/><Relationship Id="rId46" Type="http://schemas.openxmlformats.org/officeDocument/2006/relationships/tags" Target="../tags/tag163.xml"/><Relationship Id="rId59" Type="http://schemas.openxmlformats.org/officeDocument/2006/relationships/tags" Target="../tags/tag176.xml"/><Relationship Id="rId67" Type="http://schemas.openxmlformats.org/officeDocument/2006/relationships/tags" Target="../tags/tag184.xml"/><Relationship Id="rId103" Type="http://schemas.openxmlformats.org/officeDocument/2006/relationships/tags" Target="../tags/tag220.xml"/><Relationship Id="rId20" Type="http://schemas.openxmlformats.org/officeDocument/2006/relationships/tags" Target="../tags/tag137.xml"/><Relationship Id="rId41" Type="http://schemas.openxmlformats.org/officeDocument/2006/relationships/tags" Target="../tags/tag158.xml"/><Relationship Id="rId54" Type="http://schemas.openxmlformats.org/officeDocument/2006/relationships/tags" Target="../tags/tag171.xml"/><Relationship Id="rId62" Type="http://schemas.openxmlformats.org/officeDocument/2006/relationships/tags" Target="../tags/tag179.xml"/><Relationship Id="rId70" Type="http://schemas.openxmlformats.org/officeDocument/2006/relationships/tags" Target="../tags/tag187.xml"/><Relationship Id="rId75" Type="http://schemas.openxmlformats.org/officeDocument/2006/relationships/tags" Target="../tags/tag192.xml"/><Relationship Id="rId83" Type="http://schemas.openxmlformats.org/officeDocument/2006/relationships/tags" Target="../tags/tag200.xml"/><Relationship Id="rId88" Type="http://schemas.openxmlformats.org/officeDocument/2006/relationships/tags" Target="../tags/tag205.xml"/><Relationship Id="rId91" Type="http://schemas.openxmlformats.org/officeDocument/2006/relationships/tags" Target="../tags/tag208.xml"/><Relationship Id="rId96" Type="http://schemas.openxmlformats.org/officeDocument/2006/relationships/tags" Target="../tags/tag213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36" Type="http://schemas.openxmlformats.org/officeDocument/2006/relationships/tags" Target="../tags/tag153.xml"/><Relationship Id="rId49" Type="http://schemas.openxmlformats.org/officeDocument/2006/relationships/tags" Target="../tags/tag166.xml"/><Relationship Id="rId57" Type="http://schemas.openxmlformats.org/officeDocument/2006/relationships/tags" Target="../tags/tag174.xml"/><Relationship Id="rId10" Type="http://schemas.openxmlformats.org/officeDocument/2006/relationships/tags" Target="../tags/tag127.xml"/><Relationship Id="rId31" Type="http://schemas.openxmlformats.org/officeDocument/2006/relationships/tags" Target="../tags/tag148.xml"/><Relationship Id="rId44" Type="http://schemas.openxmlformats.org/officeDocument/2006/relationships/tags" Target="../tags/tag161.xml"/><Relationship Id="rId52" Type="http://schemas.openxmlformats.org/officeDocument/2006/relationships/tags" Target="../tags/tag169.xml"/><Relationship Id="rId60" Type="http://schemas.openxmlformats.org/officeDocument/2006/relationships/tags" Target="../tags/tag177.xml"/><Relationship Id="rId65" Type="http://schemas.openxmlformats.org/officeDocument/2006/relationships/tags" Target="../tags/tag182.xml"/><Relationship Id="rId73" Type="http://schemas.openxmlformats.org/officeDocument/2006/relationships/tags" Target="../tags/tag190.xml"/><Relationship Id="rId78" Type="http://schemas.openxmlformats.org/officeDocument/2006/relationships/tags" Target="../tags/tag195.xml"/><Relationship Id="rId81" Type="http://schemas.openxmlformats.org/officeDocument/2006/relationships/tags" Target="../tags/tag198.xml"/><Relationship Id="rId86" Type="http://schemas.openxmlformats.org/officeDocument/2006/relationships/tags" Target="../tags/tag203.xml"/><Relationship Id="rId94" Type="http://schemas.openxmlformats.org/officeDocument/2006/relationships/tags" Target="../tags/tag211.xml"/><Relationship Id="rId99" Type="http://schemas.openxmlformats.org/officeDocument/2006/relationships/tags" Target="../tags/tag216.xml"/><Relationship Id="rId101" Type="http://schemas.openxmlformats.org/officeDocument/2006/relationships/tags" Target="../tags/tag218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9" Type="http://schemas.openxmlformats.org/officeDocument/2006/relationships/tags" Target="../tags/tag156.xml"/><Relationship Id="rId34" Type="http://schemas.openxmlformats.org/officeDocument/2006/relationships/tags" Target="../tags/tag151.xml"/><Relationship Id="rId50" Type="http://schemas.openxmlformats.org/officeDocument/2006/relationships/tags" Target="../tags/tag167.xml"/><Relationship Id="rId55" Type="http://schemas.openxmlformats.org/officeDocument/2006/relationships/tags" Target="../tags/tag172.xml"/><Relationship Id="rId76" Type="http://schemas.openxmlformats.org/officeDocument/2006/relationships/tags" Target="../tags/tag193.xml"/><Relationship Id="rId97" Type="http://schemas.openxmlformats.org/officeDocument/2006/relationships/tags" Target="../tags/tag214.xml"/><Relationship Id="rId104" Type="http://schemas.openxmlformats.org/officeDocument/2006/relationships/slideLayout" Target="../slideLayouts/slideLayout2.xml"/><Relationship Id="rId7" Type="http://schemas.openxmlformats.org/officeDocument/2006/relationships/tags" Target="../tags/tag124.xml"/><Relationship Id="rId71" Type="http://schemas.openxmlformats.org/officeDocument/2006/relationships/tags" Target="../tags/tag188.xml"/><Relationship Id="rId92" Type="http://schemas.openxmlformats.org/officeDocument/2006/relationships/tags" Target="../tags/tag209.xml"/><Relationship Id="rId2" Type="http://schemas.openxmlformats.org/officeDocument/2006/relationships/tags" Target="../tags/tag119.xml"/><Relationship Id="rId29" Type="http://schemas.openxmlformats.org/officeDocument/2006/relationships/tags" Target="../tags/tag146.xml"/><Relationship Id="rId24" Type="http://schemas.openxmlformats.org/officeDocument/2006/relationships/tags" Target="../tags/tag141.xml"/><Relationship Id="rId40" Type="http://schemas.openxmlformats.org/officeDocument/2006/relationships/tags" Target="../tags/tag157.xml"/><Relationship Id="rId45" Type="http://schemas.openxmlformats.org/officeDocument/2006/relationships/tags" Target="../tags/tag162.xml"/><Relationship Id="rId66" Type="http://schemas.openxmlformats.org/officeDocument/2006/relationships/tags" Target="../tags/tag183.xml"/><Relationship Id="rId87" Type="http://schemas.openxmlformats.org/officeDocument/2006/relationships/tags" Target="../tags/tag204.xml"/><Relationship Id="rId61" Type="http://schemas.openxmlformats.org/officeDocument/2006/relationships/tags" Target="../tags/tag178.xml"/><Relationship Id="rId82" Type="http://schemas.openxmlformats.org/officeDocument/2006/relationships/tags" Target="../tags/tag199.xml"/><Relationship Id="rId19" Type="http://schemas.openxmlformats.org/officeDocument/2006/relationships/tags" Target="../tags/tag136.xml"/><Relationship Id="rId14" Type="http://schemas.openxmlformats.org/officeDocument/2006/relationships/tags" Target="../tags/tag131.xml"/><Relationship Id="rId30" Type="http://schemas.openxmlformats.org/officeDocument/2006/relationships/tags" Target="../tags/tag147.xml"/><Relationship Id="rId35" Type="http://schemas.openxmlformats.org/officeDocument/2006/relationships/tags" Target="../tags/tag152.xml"/><Relationship Id="rId56" Type="http://schemas.openxmlformats.org/officeDocument/2006/relationships/tags" Target="../tags/tag173.xml"/><Relationship Id="rId77" Type="http://schemas.openxmlformats.org/officeDocument/2006/relationships/tags" Target="../tags/tag194.xml"/><Relationship Id="rId100" Type="http://schemas.openxmlformats.org/officeDocument/2006/relationships/tags" Target="../tags/tag217.xml"/><Relationship Id="rId8" Type="http://schemas.openxmlformats.org/officeDocument/2006/relationships/tags" Target="../tags/tag125.xml"/><Relationship Id="rId51" Type="http://schemas.openxmlformats.org/officeDocument/2006/relationships/tags" Target="../tags/tag168.xml"/><Relationship Id="rId72" Type="http://schemas.openxmlformats.org/officeDocument/2006/relationships/tags" Target="../tags/tag189.xml"/><Relationship Id="rId93" Type="http://schemas.openxmlformats.org/officeDocument/2006/relationships/tags" Target="../tags/tag210.xml"/><Relationship Id="rId98" Type="http://schemas.openxmlformats.org/officeDocument/2006/relationships/tags" Target="../tags/tag215.xml"/><Relationship Id="rId3" Type="http://schemas.openxmlformats.org/officeDocument/2006/relationships/tags" Target="../tags/tag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Mortgages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Home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to pay </a:t>
            </a:r>
            <a:r>
              <a:rPr lang="en-US" b="1" i="1" dirty="0" smtClean="0"/>
              <a:t>how</a:t>
            </a:r>
            <a:r>
              <a:rPr lang="en-US" dirty="0" smtClean="0"/>
              <a:t> much?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find how much you pay in total: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𝑚𝑜𝑛𝑡h𝑙𝑦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𝑝𝑎𝑦𝑚𝑒𝑛𝑡</m:t>
                      </m:r>
                      <m:r>
                        <a:rPr lang="en-US" b="0" i="1" smtClean="0">
                          <a:latin typeface="Cambria Math"/>
                        </a:rPr>
                        <m:t>×12×#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𝑦𝑒𝑎𝑟𝑠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To find how much interest you pay: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𝑡𝑜𝑡𝑎𝑙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𝑝𝑎𝑖𝑑</m:t>
                      </m:r>
                      <m:r>
                        <a:rPr lang="en-US" b="0" i="1" smtClean="0"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</a:rPr>
                        <m:t>𝑡𝑜𝑡𝑎𝑙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𝑏𝑜𝑟𝑟𝑜𝑤𝑒𝑑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Hint: you usually pay about </a:t>
                </a:r>
                <a:r>
                  <a:rPr lang="en-US" i="1" dirty="0" smtClean="0"/>
                  <a:t>double</a:t>
                </a:r>
                <a:r>
                  <a:rPr lang="en-US" dirty="0" smtClean="0"/>
                  <a:t> what you borrow for a mortgage.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0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MARTInkShape-Group38"/>
          <p:cNvGrpSpPr/>
          <p:nvPr/>
        </p:nvGrpSpPr>
        <p:grpSpPr>
          <a:xfrm>
            <a:off x="3841750" y="3000375"/>
            <a:ext cx="230188" cy="190501"/>
            <a:chOff x="3841750" y="3000375"/>
            <a:chExt cx="230188" cy="190501"/>
          </a:xfrm>
        </p:grpSpPr>
        <p:sp>
          <p:nvSpPr>
            <p:cNvPr id="4" name="SMARTInkShape-221"/>
            <p:cNvSpPr/>
            <p:nvPr>
              <p:custDataLst>
                <p:tags r:id="rId24"/>
              </p:custDataLst>
            </p:nvPr>
          </p:nvSpPr>
          <p:spPr>
            <a:xfrm>
              <a:off x="3873500" y="3079750"/>
              <a:ext cx="109369" cy="1"/>
            </a:xfrm>
            <a:custGeom>
              <a:avLst/>
              <a:gdLst/>
              <a:ahLst/>
              <a:cxnLst/>
              <a:rect l="0" t="0" r="0" b="0"/>
              <a:pathLst>
                <a:path w="109369" h="1">
                  <a:moveTo>
                    <a:pt x="87312" y="0"/>
                  </a:moveTo>
                  <a:lnTo>
                    <a:pt x="87312" y="0"/>
                  </a:lnTo>
                  <a:lnTo>
                    <a:pt x="109368" y="0"/>
                  </a:lnTo>
                  <a:lnTo>
                    <a:pt x="70993" y="0"/>
                  </a:lnTo>
                  <a:lnTo>
                    <a:pt x="3414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2"/>
            <p:cNvSpPr/>
            <p:nvPr>
              <p:custDataLst>
                <p:tags r:id="rId25"/>
              </p:custDataLst>
            </p:nvPr>
          </p:nvSpPr>
          <p:spPr>
            <a:xfrm>
              <a:off x="3841750" y="3080850"/>
              <a:ext cx="230188" cy="14776"/>
            </a:xfrm>
            <a:custGeom>
              <a:avLst/>
              <a:gdLst/>
              <a:ahLst/>
              <a:cxnLst/>
              <a:rect l="0" t="0" r="0" b="0"/>
              <a:pathLst>
                <a:path w="230188" h="14776">
                  <a:moveTo>
                    <a:pt x="230187" y="6838"/>
                  </a:moveTo>
                  <a:lnTo>
                    <a:pt x="230187" y="6838"/>
                  </a:lnTo>
                  <a:lnTo>
                    <a:pt x="225974" y="2623"/>
                  </a:lnTo>
                  <a:lnTo>
                    <a:pt x="210712" y="3"/>
                  </a:lnTo>
                  <a:lnTo>
                    <a:pt x="187306" y="0"/>
                  </a:lnTo>
                  <a:lnTo>
                    <a:pt x="148049" y="6121"/>
                  </a:lnTo>
                  <a:lnTo>
                    <a:pt x="116165" y="6696"/>
                  </a:lnTo>
                  <a:lnTo>
                    <a:pt x="91158" y="9147"/>
                  </a:lnTo>
                  <a:lnTo>
                    <a:pt x="62692" y="13663"/>
                  </a:lnTo>
                  <a:lnTo>
                    <a:pt x="0" y="1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3"/>
            <p:cNvSpPr/>
            <p:nvPr>
              <p:custDataLst>
                <p:tags r:id="rId26"/>
              </p:custDataLst>
            </p:nvPr>
          </p:nvSpPr>
          <p:spPr>
            <a:xfrm>
              <a:off x="3960812" y="3000375"/>
              <a:ext cx="7939" cy="190501"/>
            </a:xfrm>
            <a:custGeom>
              <a:avLst/>
              <a:gdLst/>
              <a:ahLst/>
              <a:cxnLst/>
              <a:rect l="0" t="0" r="0" b="0"/>
              <a:pathLst>
                <a:path w="7939" h="190501">
                  <a:moveTo>
                    <a:pt x="0" y="0"/>
                  </a:moveTo>
                  <a:lnTo>
                    <a:pt x="0" y="0"/>
                  </a:lnTo>
                  <a:lnTo>
                    <a:pt x="2352" y="25903"/>
                  </a:lnTo>
                  <a:lnTo>
                    <a:pt x="6834" y="60189"/>
                  </a:lnTo>
                  <a:lnTo>
                    <a:pt x="7792" y="96469"/>
                  </a:lnTo>
                  <a:lnTo>
                    <a:pt x="7909" y="131454"/>
                  </a:lnTo>
                  <a:lnTo>
                    <a:pt x="7932" y="165118"/>
                  </a:lnTo>
                  <a:lnTo>
                    <a:pt x="7938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4"/>
            <p:cNvSpPr/>
            <p:nvPr>
              <p:custDataLst>
                <p:tags r:id="rId27"/>
              </p:custDataLst>
            </p:nvPr>
          </p:nvSpPr>
          <p:spPr>
            <a:xfrm>
              <a:off x="3929062" y="3000474"/>
              <a:ext cx="55564" cy="182465"/>
            </a:xfrm>
            <a:custGeom>
              <a:avLst/>
              <a:gdLst/>
              <a:ahLst/>
              <a:cxnLst/>
              <a:rect l="0" t="0" r="0" b="0"/>
              <a:pathLst>
                <a:path w="55564" h="182465">
                  <a:moveTo>
                    <a:pt x="55563" y="15776"/>
                  </a:moveTo>
                  <a:lnTo>
                    <a:pt x="55563" y="15776"/>
                  </a:lnTo>
                  <a:lnTo>
                    <a:pt x="55563" y="11562"/>
                  </a:lnTo>
                  <a:lnTo>
                    <a:pt x="54681" y="10321"/>
                  </a:lnTo>
                  <a:lnTo>
                    <a:pt x="53211" y="9493"/>
                  </a:lnTo>
                  <a:lnTo>
                    <a:pt x="48729" y="8165"/>
                  </a:lnTo>
                  <a:lnTo>
                    <a:pt x="48116" y="5632"/>
                  </a:lnTo>
                  <a:lnTo>
                    <a:pt x="47634" y="0"/>
                  </a:lnTo>
                  <a:lnTo>
                    <a:pt x="47625" y="26468"/>
                  </a:lnTo>
                  <a:lnTo>
                    <a:pt x="40015" y="64620"/>
                  </a:lnTo>
                  <a:lnTo>
                    <a:pt x="32254" y="103239"/>
                  </a:lnTo>
                  <a:lnTo>
                    <a:pt x="31092" y="113738"/>
                  </a:lnTo>
                  <a:lnTo>
                    <a:pt x="19612" y="146787"/>
                  </a:lnTo>
                  <a:lnTo>
                    <a:pt x="0" y="182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5"/>
            <p:cNvSpPr/>
            <p:nvPr>
              <p:custDataLst>
                <p:tags r:id="rId28"/>
              </p:custDataLst>
            </p:nvPr>
          </p:nvSpPr>
          <p:spPr>
            <a:xfrm>
              <a:off x="3930166" y="3008312"/>
              <a:ext cx="102085" cy="142876"/>
            </a:xfrm>
            <a:custGeom>
              <a:avLst/>
              <a:gdLst/>
              <a:ahLst/>
              <a:cxnLst/>
              <a:rect l="0" t="0" r="0" b="0"/>
              <a:pathLst>
                <a:path w="102085" h="142876">
                  <a:moveTo>
                    <a:pt x="6834" y="0"/>
                  </a:moveTo>
                  <a:lnTo>
                    <a:pt x="6834" y="0"/>
                  </a:lnTo>
                  <a:lnTo>
                    <a:pt x="0" y="0"/>
                  </a:lnTo>
                  <a:lnTo>
                    <a:pt x="5827" y="6834"/>
                  </a:lnTo>
                  <a:lnTo>
                    <a:pt x="10750" y="11825"/>
                  </a:lnTo>
                  <a:lnTo>
                    <a:pt x="12984" y="16427"/>
                  </a:lnTo>
                  <a:lnTo>
                    <a:pt x="13580" y="18889"/>
                  </a:lnTo>
                  <a:lnTo>
                    <a:pt x="20897" y="31799"/>
                  </a:lnTo>
                  <a:lnTo>
                    <a:pt x="21501" y="34428"/>
                  </a:lnTo>
                  <a:lnTo>
                    <a:pt x="26565" y="42343"/>
                  </a:lnTo>
                  <a:lnTo>
                    <a:pt x="57114" y="80918"/>
                  </a:lnTo>
                  <a:lnTo>
                    <a:pt x="82681" y="108460"/>
                  </a:lnTo>
                  <a:lnTo>
                    <a:pt x="87864" y="119059"/>
                  </a:lnTo>
                  <a:lnTo>
                    <a:pt x="91354" y="124353"/>
                  </a:lnTo>
                  <a:lnTo>
                    <a:pt x="94201" y="132292"/>
                  </a:lnTo>
                  <a:lnTo>
                    <a:pt x="10208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39"/>
          <p:cNvGrpSpPr/>
          <p:nvPr/>
        </p:nvGrpSpPr>
        <p:grpSpPr>
          <a:xfrm>
            <a:off x="7088187" y="2833688"/>
            <a:ext cx="190501" cy="230188"/>
            <a:chOff x="7088187" y="2833688"/>
            <a:chExt cx="190501" cy="230188"/>
          </a:xfrm>
        </p:grpSpPr>
        <p:sp>
          <p:nvSpPr>
            <p:cNvPr id="10" name="SMARTInkShape-226"/>
            <p:cNvSpPr/>
            <p:nvPr>
              <p:custDataLst>
                <p:tags r:id="rId20"/>
              </p:custDataLst>
            </p:nvPr>
          </p:nvSpPr>
          <p:spPr>
            <a:xfrm>
              <a:off x="7159624" y="2841625"/>
              <a:ext cx="7940" cy="222251"/>
            </a:xfrm>
            <a:custGeom>
              <a:avLst/>
              <a:gdLst/>
              <a:ahLst/>
              <a:cxnLst/>
              <a:rect l="0" t="0" r="0" b="0"/>
              <a:pathLst>
                <a:path w="7940" h="222251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7203" y="50601"/>
                  </a:lnTo>
                  <a:lnTo>
                    <a:pt x="7794" y="84666"/>
                  </a:lnTo>
                  <a:lnTo>
                    <a:pt x="7910" y="120696"/>
                  </a:lnTo>
                  <a:lnTo>
                    <a:pt x="7930" y="151786"/>
                  </a:lnTo>
                  <a:lnTo>
                    <a:pt x="7939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27"/>
            <p:cNvSpPr/>
            <p:nvPr>
              <p:custDataLst>
                <p:tags r:id="rId21"/>
              </p:custDataLst>
            </p:nvPr>
          </p:nvSpPr>
          <p:spPr>
            <a:xfrm>
              <a:off x="7088187" y="2960687"/>
              <a:ext cx="190501" cy="23706"/>
            </a:xfrm>
            <a:custGeom>
              <a:avLst/>
              <a:gdLst/>
              <a:ahLst/>
              <a:cxnLst/>
              <a:rect l="0" t="0" r="0" b="0"/>
              <a:pathLst>
                <a:path w="190501" h="23706">
                  <a:moveTo>
                    <a:pt x="190500" y="0"/>
                  </a:moveTo>
                  <a:lnTo>
                    <a:pt x="190500" y="0"/>
                  </a:lnTo>
                  <a:lnTo>
                    <a:pt x="190500" y="4214"/>
                  </a:lnTo>
                  <a:lnTo>
                    <a:pt x="183444" y="8635"/>
                  </a:lnTo>
                  <a:lnTo>
                    <a:pt x="166948" y="13730"/>
                  </a:lnTo>
                  <a:lnTo>
                    <a:pt x="132931" y="19665"/>
                  </a:lnTo>
                  <a:lnTo>
                    <a:pt x="95540" y="22993"/>
                  </a:lnTo>
                  <a:lnTo>
                    <a:pt x="57311" y="23705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8"/>
            <p:cNvSpPr/>
            <p:nvPr>
              <p:custDataLst>
                <p:tags r:id="rId22"/>
              </p:custDataLst>
            </p:nvPr>
          </p:nvSpPr>
          <p:spPr>
            <a:xfrm>
              <a:off x="7135812" y="2833688"/>
              <a:ext cx="55564" cy="214313"/>
            </a:xfrm>
            <a:custGeom>
              <a:avLst/>
              <a:gdLst/>
              <a:ahLst/>
              <a:cxnLst/>
              <a:rect l="0" t="0" r="0" b="0"/>
              <a:pathLst>
                <a:path w="55564" h="214313">
                  <a:moveTo>
                    <a:pt x="55563" y="0"/>
                  </a:moveTo>
                  <a:lnTo>
                    <a:pt x="55563" y="0"/>
                  </a:lnTo>
                  <a:lnTo>
                    <a:pt x="42906" y="36043"/>
                  </a:lnTo>
                  <a:lnTo>
                    <a:pt x="37972" y="65752"/>
                  </a:lnTo>
                  <a:lnTo>
                    <a:pt x="34515" y="76848"/>
                  </a:lnTo>
                  <a:lnTo>
                    <a:pt x="27901" y="114341"/>
                  </a:lnTo>
                  <a:lnTo>
                    <a:pt x="18283" y="149846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9"/>
            <p:cNvSpPr/>
            <p:nvPr>
              <p:custDataLst>
                <p:tags r:id="rId23"/>
              </p:custDataLst>
            </p:nvPr>
          </p:nvSpPr>
          <p:spPr>
            <a:xfrm>
              <a:off x="7143750" y="2889250"/>
              <a:ext cx="71439" cy="127001"/>
            </a:xfrm>
            <a:custGeom>
              <a:avLst/>
              <a:gdLst/>
              <a:ahLst/>
              <a:cxnLst/>
              <a:rect l="0" t="0" r="0" b="0"/>
              <a:pathLst>
                <a:path w="71439" h="127001">
                  <a:moveTo>
                    <a:pt x="0" y="0"/>
                  </a:moveTo>
                  <a:lnTo>
                    <a:pt x="0" y="0"/>
                  </a:lnTo>
                  <a:lnTo>
                    <a:pt x="18993" y="20758"/>
                  </a:lnTo>
                  <a:lnTo>
                    <a:pt x="38323" y="56205"/>
                  </a:lnTo>
                  <a:lnTo>
                    <a:pt x="51022" y="89575"/>
                  </a:lnTo>
                  <a:lnTo>
                    <a:pt x="71438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40"/>
          <p:cNvGrpSpPr/>
          <p:nvPr/>
        </p:nvGrpSpPr>
        <p:grpSpPr>
          <a:xfrm>
            <a:off x="7548562" y="2865437"/>
            <a:ext cx="206376" cy="198439"/>
            <a:chOff x="7548562" y="2865437"/>
            <a:chExt cx="206376" cy="198439"/>
          </a:xfrm>
        </p:grpSpPr>
        <p:sp>
          <p:nvSpPr>
            <p:cNvPr id="15" name="SMARTInkShape-230"/>
            <p:cNvSpPr/>
            <p:nvPr>
              <p:custDataLst>
                <p:tags r:id="rId17"/>
              </p:custDataLst>
            </p:nvPr>
          </p:nvSpPr>
          <p:spPr>
            <a:xfrm>
              <a:off x="7580313" y="2865437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7936" y="0"/>
                  </a:moveTo>
                  <a:lnTo>
                    <a:pt x="793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1"/>
            <p:cNvSpPr/>
            <p:nvPr>
              <p:custDataLst>
                <p:tags r:id="rId18"/>
              </p:custDataLst>
            </p:nvPr>
          </p:nvSpPr>
          <p:spPr>
            <a:xfrm>
              <a:off x="7635971" y="2967880"/>
              <a:ext cx="118967" cy="95996"/>
            </a:xfrm>
            <a:custGeom>
              <a:avLst/>
              <a:gdLst/>
              <a:ahLst/>
              <a:cxnLst/>
              <a:rect l="0" t="0" r="0" b="0"/>
              <a:pathLst>
                <a:path w="118967" h="95996">
                  <a:moveTo>
                    <a:pt x="7841" y="8683"/>
                  </a:moveTo>
                  <a:lnTo>
                    <a:pt x="7841" y="8683"/>
                  </a:lnTo>
                  <a:lnTo>
                    <a:pt x="7841" y="46040"/>
                  </a:lnTo>
                  <a:lnTo>
                    <a:pt x="6959" y="66986"/>
                  </a:lnTo>
                  <a:lnTo>
                    <a:pt x="1007" y="78216"/>
                  </a:lnTo>
                  <a:lnTo>
                    <a:pt x="638" y="77969"/>
                  </a:lnTo>
                  <a:lnTo>
                    <a:pt x="0" y="68905"/>
                  </a:lnTo>
                  <a:lnTo>
                    <a:pt x="8875" y="37440"/>
                  </a:lnTo>
                  <a:lnTo>
                    <a:pt x="38295" y="2274"/>
                  </a:lnTo>
                  <a:lnTo>
                    <a:pt x="43138" y="0"/>
                  </a:lnTo>
                  <a:lnTo>
                    <a:pt x="68814" y="473"/>
                  </a:lnTo>
                  <a:lnTo>
                    <a:pt x="73184" y="3209"/>
                  </a:lnTo>
                  <a:lnTo>
                    <a:pt x="97303" y="38765"/>
                  </a:lnTo>
                  <a:lnTo>
                    <a:pt x="118966" y="959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2"/>
            <p:cNvSpPr/>
            <p:nvPr>
              <p:custDataLst>
                <p:tags r:id="rId19"/>
              </p:custDataLst>
            </p:nvPr>
          </p:nvSpPr>
          <p:spPr>
            <a:xfrm>
              <a:off x="7548562" y="2944813"/>
              <a:ext cx="7939" cy="111125"/>
            </a:xfrm>
            <a:custGeom>
              <a:avLst/>
              <a:gdLst/>
              <a:ahLst/>
              <a:cxnLst/>
              <a:rect l="0" t="0" r="0" b="0"/>
              <a:pathLst>
                <a:path w="7939" h="111125">
                  <a:moveTo>
                    <a:pt x="7938" y="0"/>
                  </a:moveTo>
                  <a:lnTo>
                    <a:pt x="7938" y="0"/>
                  </a:lnTo>
                  <a:lnTo>
                    <a:pt x="7938" y="37211"/>
                  </a:lnTo>
                  <a:lnTo>
                    <a:pt x="7056" y="68138"/>
                  </a:lnTo>
                  <a:lnTo>
                    <a:pt x="0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41"/>
          <p:cNvGrpSpPr/>
          <p:nvPr/>
        </p:nvGrpSpPr>
        <p:grpSpPr>
          <a:xfrm>
            <a:off x="7723961" y="2849563"/>
            <a:ext cx="1205727" cy="642938"/>
            <a:chOff x="7723961" y="2849563"/>
            <a:chExt cx="1205727" cy="642938"/>
          </a:xfrm>
        </p:grpSpPr>
        <p:sp>
          <p:nvSpPr>
            <p:cNvPr id="19" name="SMARTInkShape-233"/>
            <p:cNvSpPr/>
            <p:nvPr>
              <p:custDataLst>
                <p:tags r:id="rId3"/>
              </p:custDataLst>
            </p:nvPr>
          </p:nvSpPr>
          <p:spPr>
            <a:xfrm>
              <a:off x="8604250" y="3270250"/>
              <a:ext cx="75652" cy="119063"/>
            </a:xfrm>
            <a:custGeom>
              <a:avLst/>
              <a:gdLst/>
              <a:ahLst/>
              <a:cxnLst/>
              <a:rect l="0" t="0" r="0" b="0"/>
              <a:pathLst>
                <a:path w="75652" h="119063">
                  <a:moveTo>
                    <a:pt x="71438" y="0"/>
                  </a:moveTo>
                  <a:lnTo>
                    <a:pt x="71438" y="0"/>
                  </a:lnTo>
                  <a:lnTo>
                    <a:pt x="75651" y="0"/>
                  </a:lnTo>
                  <a:lnTo>
                    <a:pt x="41961" y="0"/>
                  </a:lnTo>
                  <a:lnTo>
                    <a:pt x="7930" y="6834"/>
                  </a:lnTo>
                  <a:lnTo>
                    <a:pt x="6169" y="8966"/>
                  </a:lnTo>
                  <a:lnTo>
                    <a:pt x="5876" y="12150"/>
                  </a:lnTo>
                  <a:lnTo>
                    <a:pt x="6563" y="16038"/>
                  </a:lnTo>
                  <a:lnTo>
                    <a:pt x="15958" y="29937"/>
                  </a:lnTo>
                  <a:lnTo>
                    <a:pt x="49548" y="66195"/>
                  </a:lnTo>
                  <a:lnTo>
                    <a:pt x="68889" y="94556"/>
                  </a:lnTo>
                  <a:lnTo>
                    <a:pt x="69738" y="97433"/>
                  </a:lnTo>
                  <a:lnTo>
                    <a:pt x="68330" y="105333"/>
                  </a:lnTo>
                  <a:lnTo>
                    <a:pt x="66719" y="109910"/>
                  </a:lnTo>
                  <a:lnTo>
                    <a:pt x="63882" y="112961"/>
                  </a:lnTo>
                  <a:lnTo>
                    <a:pt x="56026" y="116351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34"/>
            <p:cNvSpPr/>
            <p:nvPr>
              <p:custDataLst>
                <p:tags r:id="rId4"/>
              </p:custDataLst>
            </p:nvPr>
          </p:nvSpPr>
          <p:spPr>
            <a:xfrm>
              <a:off x="8485188" y="3278333"/>
              <a:ext cx="95251" cy="7793"/>
            </a:xfrm>
            <a:custGeom>
              <a:avLst/>
              <a:gdLst/>
              <a:ahLst/>
              <a:cxnLst/>
              <a:rect l="0" t="0" r="0" b="0"/>
              <a:pathLst>
                <a:path w="95251" h="7793">
                  <a:moveTo>
                    <a:pt x="95250" y="7792"/>
                  </a:moveTo>
                  <a:lnTo>
                    <a:pt x="95250" y="7792"/>
                  </a:lnTo>
                  <a:lnTo>
                    <a:pt x="80332" y="1509"/>
                  </a:lnTo>
                  <a:lnTo>
                    <a:pt x="46314" y="0"/>
                  </a:lnTo>
                  <a:lnTo>
                    <a:pt x="0" y="7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35"/>
            <p:cNvSpPr/>
            <p:nvPr>
              <p:custDataLst>
                <p:tags r:id="rId5"/>
              </p:custDataLst>
            </p:nvPr>
          </p:nvSpPr>
          <p:spPr>
            <a:xfrm>
              <a:off x="8080375" y="3191629"/>
              <a:ext cx="460375" cy="195921"/>
            </a:xfrm>
            <a:custGeom>
              <a:avLst/>
              <a:gdLst/>
              <a:ahLst/>
              <a:cxnLst/>
              <a:rect l="0" t="0" r="0" b="0"/>
              <a:pathLst>
                <a:path w="460375" h="195921">
                  <a:moveTo>
                    <a:pt x="0" y="78621"/>
                  </a:moveTo>
                  <a:lnTo>
                    <a:pt x="0" y="78621"/>
                  </a:lnTo>
                  <a:lnTo>
                    <a:pt x="13729" y="118231"/>
                  </a:lnTo>
                  <a:lnTo>
                    <a:pt x="15592" y="155667"/>
                  </a:lnTo>
                  <a:lnTo>
                    <a:pt x="15837" y="182231"/>
                  </a:lnTo>
                  <a:lnTo>
                    <a:pt x="13506" y="188758"/>
                  </a:lnTo>
                  <a:lnTo>
                    <a:pt x="9037" y="195920"/>
                  </a:lnTo>
                  <a:lnTo>
                    <a:pt x="10778" y="194548"/>
                  </a:lnTo>
                  <a:lnTo>
                    <a:pt x="12476" y="192948"/>
                  </a:lnTo>
                  <a:lnTo>
                    <a:pt x="16968" y="173131"/>
                  </a:lnTo>
                  <a:lnTo>
                    <a:pt x="30659" y="154192"/>
                  </a:lnTo>
                  <a:lnTo>
                    <a:pt x="42118" y="133922"/>
                  </a:lnTo>
                  <a:lnTo>
                    <a:pt x="54420" y="124306"/>
                  </a:lnTo>
                  <a:lnTo>
                    <a:pt x="65024" y="120086"/>
                  </a:lnTo>
                  <a:lnTo>
                    <a:pt x="68926" y="121257"/>
                  </a:lnTo>
                  <a:lnTo>
                    <a:pt x="77965" y="127262"/>
                  </a:lnTo>
                  <a:lnTo>
                    <a:pt x="81080" y="132215"/>
                  </a:lnTo>
                  <a:lnTo>
                    <a:pt x="90705" y="162505"/>
                  </a:lnTo>
                  <a:lnTo>
                    <a:pt x="95581" y="168820"/>
                  </a:lnTo>
                  <a:lnTo>
                    <a:pt x="101684" y="172873"/>
                  </a:lnTo>
                  <a:lnTo>
                    <a:pt x="102186" y="172324"/>
                  </a:lnTo>
                  <a:lnTo>
                    <a:pt x="102743" y="169361"/>
                  </a:lnTo>
                  <a:lnTo>
                    <a:pt x="114009" y="153937"/>
                  </a:lnTo>
                  <a:lnTo>
                    <a:pt x="119328" y="139056"/>
                  </a:lnTo>
                  <a:lnTo>
                    <a:pt x="130411" y="125240"/>
                  </a:lnTo>
                  <a:lnTo>
                    <a:pt x="156005" y="104910"/>
                  </a:lnTo>
                  <a:lnTo>
                    <a:pt x="157802" y="105848"/>
                  </a:lnTo>
                  <a:lnTo>
                    <a:pt x="172127" y="125083"/>
                  </a:lnTo>
                  <a:lnTo>
                    <a:pt x="180241" y="146693"/>
                  </a:lnTo>
                  <a:lnTo>
                    <a:pt x="182412" y="153854"/>
                  </a:lnTo>
                  <a:lnTo>
                    <a:pt x="186317" y="159977"/>
                  </a:lnTo>
                  <a:lnTo>
                    <a:pt x="190991" y="163286"/>
                  </a:lnTo>
                  <a:lnTo>
                    <a:pt x="196893" y="164756"/>
                  </a:lnTo>
                  <a:lnTo>
                    <a:pt x="205394" y="165410"/>
                  </a:lnTo>
                  <a:lnTo>
                    <a:pt x="212701" y="163350"/>
                  </a:lnTo>
                  <a:lnTo>
                    <a:pt x="250621" y="140427"/>
                  </a:lnTo>
                  <a:lnTo>
                    <a:pt x="271494" y="122743"/>
                  </a:lnTo>
                  <a:lnTo>
                    <a:pt x="285570" y="102699"/>
                  </a:lnTo>
                  <a:lnTo>
                    <a:pt x="270809" y="111102"/>
                  </a:lnTo>
                  <a:lnTo>
                    <a:pt x="255262" y="125312"/>
                  </a:lnTo>
                  <a:lnTo>
                    <a:pt x="250151" y="137296"/>
                  </a:lnTo>
                  <a:lnTo>
                    <a:pt x="246870" y="158121"/>
                  </a:lnTo>
                  <a:lnTo>
                    <a:pt x="248365" y="161607"/>
                  </a:lnTo>
                  <a:lnTo>
                    <a:pt x="259801" y="172082"/>
                  </a:lnTo>
                  <a:lnTo>
                    <a:pt x="269731" y="173341"/>
                  </a:lnTo>
                  <a:lnTo>
                    <a:pt x="283845" y="169500"/>
                  </a:lnTo>
                  <a:lnTo>
                    <a:pt x="319184" y="142544"/>
                  </a:lnTo>
                  <a:lnTo>
                    <a:pt x="327950" y="136135"/>
                  </a:lnTo>
                  <a:lnTo>
                    <a:pt x="337842" y="124374"/>
                  </a:lnTo>
                  <a:lnTo>
                    <a:pt x="347573" y="119107"/>
                  </a:lnTo>
                  <a:lnTo>
                    <a:pt x="348505" y="123367"/>
                  </a:lnTo>
                  <a:lnTo>
                    <a:pt x="349236" y="162885"/>
                  </a:lnTo>
                  <a:lnTo>
                    <a:pt x="349246" y="165030"/>
                  </a:lnTo>
                  <a:lnTo>
                    <a:pt x="349249" y="161452"/>
                  </a:lnTo>
                  <a:lnTo>
                    <a:pt x="351601" y="157180"/>
                  </a:lnTo>
                  <a:lnTo>
                    <a:pt x="364552" y="139205"/>
                  </a:lnTo>
                  <a:lnTo>
                    <a:pt x="381417" y="130477"/>
                  </a:lnTo>
                  <a:lnTo>
                    <a:pt x="389417" y="128126"/>
                  </a:lnTo>
                  <a:lnTo>
                    <a:pt x="392785" y="129263"/>
                  </a:lnTo>
                  <a:lnTo>
                    <a:pt x="398879" y="135231"/>
                  </a:lnTo>
                  <a:lnTo>
                    <a:pt x="420662" y="172828"/>
                  </a:lnTo>
                  <a:lnTo>
                    <a:pt x="423316" y="175821"/>
                  </a:lnTo>
                  <a:lnTo>
                    <a:pt x="425086" y="176935"/>
                  </a:lnTo>
                  <a:lnTo>
                    <a:pt x="426265" y="176796"/>
                  </a:lnTo>
                  <a:lnTo>
                    <a:pt x="439223" y="160700"/>
                  </a:lnTo>
                  <a:lnTo>
                    <a:pt x="452231" y="121343"/>
                  </a:lnTo>
                  <a:lnTo>
                    <a:pt x="458767" y="83466"/>
                  </a:lnTo>
                  <a:lnTo>
                    <a:pt x="460163" y="48794"/>
                  </a:lnTo>
                  <a:lnTo>
                    <a:pt x="460347" y="12140"/>
                  </a:lnTo>
                  <a:lnTo>
                    <a:pt x="460373" y="0"/>
                  </a:lnTo>
                  <a:lnTo>
                    <a:pt x="453540" y="39290"/>
                  </a:lnTo>
                  <a:lnTo>
                    <a:pt x="458110" y="75327"/>
                  </a:lnTo>
                  <a:lnTo>
                    <a:pt x="459928" y="105964"/>
                  </a:lnTo>
                  <a:lnTo>
                    <a:pt x="460315" y="144023"/>
                  </a:lnTo>
                  <a:lnTo>
                    <a:pt x="460374" y="1897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6"/>
            <p:cNvSpPr/>
            <p:nvPr>
              <p:custDataLst>
                <p:tags r:id="rId6"/>
              </p:custDataLst>
            </p:nvPr>
          </p:nvSpPr>
          <p:spPr>
            <a:xfrm>
              <a:off x="7929562" y="3278188"/>
              <a:ext cx="95251" cy="214313"/>
            </a:xfrm>
            <a:custGeom>
              <a:avLst/>
              <a:gdLst/>
              <a:ahLst/>
              <a:cxnLst/>
              <a:rect l="0" t="0" r="0" b="0"/>
              <a:pathLst>
                <a:path w="95251" h="214313">
                  <a:moveTo>
                    <a:pt x="95250" y="0"/>
                  </a:moveTo>
                  <a:lnTo>
                    <a:pt x="95250" y="0"/>
                  </a:lnTo>
                  <a:lnTo>
                    <a:pt x="84202" y="33143"/>
                  </a:lnTo>
                  <a:lnTo>
                    <a:pt x="73729" y="69269"/>
                  </a:lnTo>
                  <a:lnTo>
                    <a:pt x="65402" y="103064"/>
                  </a:lnTo>
                  <a:lnTo>
                    <a:pt x="48605" y="140354"/>
                  </a:lnTo>
                  <a:lnTo>
                    <a:pt x="25209" y="176610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37"/>
            <p:cNvSpPr/>
            <p:nvPr>
              <p:custDataLst>
                <p:tags r:id="rId7"/>
              </p:custDataLst>
            </p:nvPr>
          </p:nvSpPr>
          <p:spPr>
            <a:xfrm>
              <a:off x="7723961" y="3270347"/>
              <a:ext cx="253227" cy="87217"/>
            </a:xfrm>
            <a:custGeom>
              <a:avLst/>
              <a:gdLst/>
              <a:ahLst/>
              <a:cxnLst/>
              <a:rect l="0" t="0" r="0" b="0"/>
              <a:pathLst>
                <a:path w="253227" h="87217">
                  <a:moveTo>
                    <a:pt x="94477" y="7841"/>
                  </a:moveTo>
                  <a:lnTo>
                    <a:pt x="94477" y="7841"/>
                  </a:lnTo>
                  <a:lnTo>
                    <a:pt x="98690" y="7841"/>
                  </a:lnTo>
                  <a:lnTo>
                    <a:pt x="99049" y="6958"/>
                  </a:lnTo>
                  <a:lnTo>
                    <a:pt x="97096" y="3626"/>
                  </a:lnTo>
                  <a:lnTo>
                    <a:pt x="95342" y="2385"/>
                  </a:lnTo>
                  <a:lnTo>
                    <a:pt x="91039" y="1006"/>
                  </a:lnTo>
                  <a:lnTo>
                    <a:pt x="53791" y="0"/>
                  </a:lnTo>
                  <a:lnTo>
                    <a:pt x="30680" y="4146"/>
                  </a:lnTo>
                  <a:lnTo>
                    <a:pt x="22025" y="8550"/>
                  </a:lnTo>
                  <a:lnTo>
                    <a:pt x="16415" y="13448"/>
                  </a:lnTo>
                  <a:lnTo>
                    <a:pt x="8041" y="18564"/>
                  </a:lnTo>
                  <a:lnTo>
                    <a:pt x="5103" y="22927"/>
                  </a:lnTo>
                  <a:lnTo>
                    <a:pt x="387" y="44236"/>
                  </a:lnTo>
                  <a:lnTo>
                    <a:pt x="0" y="47979"/>
                  </a:lnTo>
                  <a:lnTo>
                    <a:pt x="4274" y="56842"/>
                  </a:lnTo>
                  <a:lnTo>
                    <a:pt x="7883" y="61675"/>
                  </a:lnTo>
                  <a:lnTo>
                    <a:pt x="16596" y="67045"/>
                  </a:lnTo>
                  <a:lnTo>
                    <a:pt x="33771" y="70067"/>
                  </a:lnTo>
                  <a:lnTo>
                    <a:pt x="40777" y="70492"/>
                  </a:lnTo>
                  <a:lnTo>
                    <a:pt x="53265" y="66259"/>
                  </a:lnTo>
                  <a:lnTo>
                    <a:pt x="78074" y="47669"/>
                  </a:lnTo>
                  <a:lnTo>
                    <a:pt x="99464" y="19797"/>
                  </a:lnTo>
                  <a:lnTo>
                    <a:pt x="101102" y="15213"/>
                  </a:lnTo>
                  <a:lnTo>
                    <a:pt x="102154" y="9297"/>
                  </a:lnTo>
                  <a:lnTo>
                    <a:pt x="109241" y="40205"/>
                  </a:lnTo>
                  <a:lnTo>
                    <a:pt x="111375" y="43528"/>
                  </a:lnTo>
                  <a:lnTo>
                    <a:pt x="118449" y="49572"/>
                  </a:lnTo>
                  <a:lnTo>
                    <a:pt x="125122" y="52846"/>
                  </a:lnTo>
                  <a:lnTo>
                    <a:pt x="139309" y="55120"/>
                  </a:lnTo>
                  <a:lnTo>
                    <a:pt x="144682" y="55312"/>
                  </a:lnTo>
                  <a:lnTo>
                    <a:pt x="147350" y="53599"/>
                  </a:lnTo>
                  <a:lnTo>
                    <a:pt x="157968" y="38177"/>
                  </a:lnTo>
                  <a:lnTo>
                    <a:pt x="162382" y="28379"/>
                  </a:lnTo>
                  <a:lnTo>
                    <a:pt x="167568" y="10068"/>
                  </a:lnTo>
                  <a:lnTo>
                    <a:pt x="172610" y="1911"/>
                  </a:lnTo>
                  <a:lnTo>
                    <a:pt x="178004" y="5499"/>
                  </a:lnTo>
                  <a:lnTo>
                    <a:pt x="211135" y="41486"/>
                  </a:lnTo>
                  <a:lnTo>
                    <a:pt x="227535" y="65378"/>
                  </a:lnTo>
                  <a:lnTo>
                    <a:pt x="253226" y="87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38"/>
            <p:cNvSpPr/>
            <p:nvPr>
              <p:custDataLst>
                <p:tags r:id="rId8"/>
              </p:custDataLst>
            </p:nvPr>
          </p:nvSpPr>
          <p:spPr>
            <a:xfrm>
              <a:off x="8802688" y="2976563"/>
              <a:ext cx="127000" cy="198438"/>
            </a:xfrm>
            <a:custGeom>
              <a:avLst/>
              <a:gdLst/>
              <a:ahLst/>
              <a:cxnLst/>
              <a:rect l="0" t="0" r="0" b="0"/>
              <a:pathLst>
                <a:path w="127000" h="198438">
                  <a:moveTo>
                    <a:pt x="126999" y="0"/>
                  </a:moveTo>
                  <a:lnTo>
                    <a:pt x="126999" y="0"/>
                  </a:lnTo>
                  <a:lnTo>
                    <a:pt x="126118" y="8101"/>
                  </a:lnTo>
                  <a:lnTo>
                    <a:pt x="116012" y="33349"/>
                  </a:lnTo>
                  <a:lnTo>
                    <a:pt x="93326" y="69302"/>
                  </a:lnTo>
                  <a:lnTo>
                    <a:pt x="68539" y="106270"/>
                  </a:lnTo>
                  <a:lnTo>
                    <a:pt x="45222" y="141654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9"/>
            <p:cNvSpPr/>
            <p:nvPr>
              <p:custDataLst>
                <p:tags r:id="rId9"/>
              </p:custDataLst>
            </p:nvPr>
          </p:nvSpPr>
          <p:spPr>
            <a:xfrm>
              <a:off x="8786812" y="2960687"/>
              <a:ext cx="47626" cy="87314"/>
            </a:xfrm>
            <a:custGeom>
              <a:avLst/>
              <a:gdLst/>
              <a:ahLst/>
              <a:cxnLst/>
              <a:rect l="0" t="0" r="0" b="0"/>
              <a:pathLst>
                <a:path w="47626" h="87314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3540" y="39371"/>
                  </a:lnTo>
                  <a:lnTo>
                    <a:pt x="47625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40"/>
            <p:cNvSpPr/>
            <p:nvPr>
              <p:custDataLst>
                <p:tags r:id="rId10"/>
              </p:custDataLst>
            </p:nvPr>
          </p:nvSpPr>
          <p:spPr>
            <a:xfrm>
              <a:off x="8739187" y="2849563"/>
              <a:ext cx="7939" cy="198438"/>
            </a:xfrm>
            <a:custGeom>
              <a:avLst/>
              <a:gdLst/>
              <a:ahLst/>
              <a:cxnLst/>
              <a:rect l="0" t="0" r="0" b="0"/>
              <a:pathLst>
                <a:path w="7939" h="198438">
                  <a:moveTo>
                    <a:pt x="0" y="0"/>
                  </a:moveTo>
                  <a:lnTo>
                    <a:pt x="0" y="0"/>
                  </a:lnTo>
                  <a:lnTo>
                    <a:pt x="0" y="34814"/>
                  </a:lnTo>
                  <a:lnTo>
                    <a:pt x="0" y="72565"/>
                  </a:lnTo>
                  <a:lnTo>
                    <a:pt x="0" y="105566"/>
                  </a:lnTo>
                  <a:lnTo>
                    <a:pt x="0" y="136132"/>
                  </a:lnTo>
                  <a:lnTo>
                    <a:pt x="793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1"/>
            <p:cNvSpPr/>
            <p:nvPr>
              <p:custDataLst>
                <p:tags r:id="rId11"/>
              </p:custDataLst>
            </p:nvPr>
          </p:nvSpPr>
          <p:spPr>
            <a:xfrm>
              <a:off x="8580438" y="2857500"/>
              <a:ext cx="103188" cy="206376"/>
            </a:xfrm>
            <a:custGeom>
              <a:avLst/>
              <a:gdLst/>
              <a:ahLst/>
              <a:cxnLst/>
              <a:rect l="0" t="0" r="0" b="0"/>
              <a:pathLst>
                <a:path w="103188" h="206376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3" y="9407"/>
                  </a:lnTo>
                  <a:lnTo>
                    <a:pt x="17590" y="45478"/>
                  </a:lnTo>
                  <a:lnTo>
                    <a:pt x="20164" y="63428"/>
                  </a:lnTo>
                  <a:lnTo>
                    <a:pt x="16982" y="101344"/>
                  </a:lnTo>
                  <a:lnTo>
                    <a:pt x="13851" y="131158"/>
                  </a:lnTo>
                  <a:lnTo>
                    <a:pt x="9105" y="168097"/>
                  </a:lnTo>
                  <a:lnTo>
                    <a:pt x="803" y="200693"/>
                  </a:lnTo>
                  <a:lnTo>
                    <a:pt x="535" y="200823"/>
                  </a:lnTo>
                  <a:lnTo>
                    <a:pt x="106" y="194695"/>
                  </a:lnTo>
                  <a:lnTo>
                    <a:pt x="11057" y="155104"/>
                  </a:lnTo>
                  <a:lnTo>
                    <a:pt x="33333" y="119232"/>
                  </a:lnTo>
                  <a:lnTo>
                    <a:pt x="42018" y="105100"/>
                  </a:lnTo>
                  <a:lnTo>
                    <a:pt x="46532" y="101816"/>
                  </a:lnTo>
                  <a:lnTo>
                    <a:pt x="58604" y="98168"/>
                  </a:lnTo>
                  <a:lnTo>
                    <a:pt x="64647" y="99841"/>
                  </a:lnTo>
                  <a:lnTo>
                    <a:pt x="76062" y="108756"/>
                  </a:lnTo>
                  <a:lnTo>
                    <a:pt x="82312" y="121537"/>
                  </a:lnTo>
                  <a:lnTo>
                    <a:pt x="90537" y="155515"/>
                  </a:lnTo>
                  <a:lnTo>
                    <a:pt x="103187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2"/>
            <p:cNvSpPr/>
            <p:nvPr>
              <p:custDataLst>
                <p:tags r:id="rId12"/>
              </p:custDataLst>
            </p:nvPr>
          </p:nvSpPr>
          <p:spPr>
            <a:xfrm>
              <a:off x="8461375" y="2944813"/>
              <a:ext cx="119064" cy="11378"/>
            </a:xfrm>
            <a:custGeom>
              <a:avLst/>
              <a:gdLst/>
              <a:ahLst/>
              <a:cxnLst/>
              <a:rect l="0" t="0" r="0" b="0"/>
              <a:pathLst>
                <a:path w="119064" h="11378">
                  <a:moveTo>
                    <a:pt x="119063" y="0"/>
                  </a:moveTo>
                  <a:lnTo>
                    <a:pt x="119063" y="0"/>
                  </a:lnTo>
                  <a:lnTo>
                    <a:pt x="99186" y="881"/>
                  </a:lnTo>
                  <a:lnTo>
                    <a:pt x="65477" y="11047"/>
                  </a:lnTo>
                  <a:lnTo>
                    <a:pt x="50855" y="11377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3"/>
            <p:cNvSpPr/>
            <p:nvPr>
              <p:custDataLst>
                <p:tags r:id="rId13"/>
              </p:custDataLst>
            </p:nvPr>
          </p:nvSpPr>
          <p:spPr>
            <a:xfrm>
              <a:off x="8509000" y="2849889"/>
              <a:ext cx="7938" cy="213987"/>
            </a:xfrm>
            <a:custGeom>
              <a:avLst/>
              <a:gdLst/>
              <a:ahLst/>
              <a:cxnLst/>
              <a:rect l="0" t="0" r="0" b="0"/>
              <a:pathLst>
                <a:path w="7938" h="213987">
                  <a:moveTo>
                    <a:pt x="0" y="7611"/>
                  </a:moveTo>
                  <a:lnTo>
                    <a:pt x="0" y="7611"/>
                  </a:lnTo>
                  <a:lnTo>
                    <a:pt x="0" y="0"/>
                  </a:lnTo>
                  <a:lnTo>
                    <a:pt x="0" y="39680"/>
                  </a:lnTo>
                  <a:lnTo>
                    <a:pt x="0" y="75747"/>
                  </a:lnTo>
                  <a:lnTo>
                    <a:pt x="0" y="106390"/>
                  </a:lnTo>
                  <a:lnTo>
                    <a:pt x="0" y="141677"/>
                  </a:lnTo>
                  <a:lnTo>
                    <a:pt x="881" y="175008"/>
                  </a:lnTo>
                  <a:lnTo>
                    <a:pt x="7937" y="213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4"/>
            <p:cNvSpPr/>
            <p:nvPr>
              <p:custDataLst>
                <p:tags r:id="rId14"/>
              </p:custDataLst>
            </p:nvPr>
          </p:nvSpPr>
          <p:spPr>
            <a:xfrm>
              <a:off x="8302624" y="2976563"/>
              <a:ext cx="134940" cy="111126"/>
            </a:xfrm>
            <a:custGeom>
              <a:avLst/>
              <a:gdLst/>
              <a:ahLst/>
              <a:cxnLst/>
              <a:rect l="0" t="0" r="0" b="0"/>
              <a:pathLst>
                <a:path w="134940" h="111126">
                  <a:moveTo>
                    <a:pt x="0" y="0"/>
                  </a:moveTo>
                  <a:lnTo>
                    <a:pt x="0" y="0"/>
                  </a:lnTo>
                  <a:lnTo>
                    <a:pt x="7220" y="18128"/>
                  </a:lnTo>
                  <a:lnTo>
                    <a:pt x="18113" y="34279"/>
                  </a:lnTo>
                  <a:lnTo>
                    <a:pt x="28768" y="70708"/>
                  </a:lnTo>
                  <a:lnTo>
                    <a:pt x="31634" y="93447"/>
                  </a:lnTo>
                  <a:lnTo>
                    <a:pt x="30791" y="94047"/>
                  </a:lnTo>
                  <a:lnTo>
                    <a:pt x="27502" y="94715"/>
                  </a:lnTo>
                  <a:lnTo>
                    <a:pt x="26272" y="93129"/>
                  </a:lnTo>
                  <a:lnTo>
                    <a:pt x="24906" y="86664"/>
                  </a:lnTo>
                  <a:lnTo>
                    <a:pt x="28350" y="73107"/>
                  </a:lnTo>
                  <a:lnTo>
                    <a:pt x="38298" y="52723"/>
                  </a:lnTo>
                  <a:lnTo>
                    <a:pt x="65385" y="18215"/>
                  </a:lnTo>
                  <a:lnTo>
                    <a:pt x="70047" y="14789"/>
                  </a:lnTo>
                  <a:lnTo>
                    <a:pt x="74921" y="13387"/>
                  </a:lnTo>
                  <a:lnTo>
                    <a:pt x="85039" y="14181"/>
                  </a:lnTo>
                  <a:lnTo>
                    <a:pt x="89325" y="16510"/>
                  </a:lnTo>
                  <a:lnTo>
                    <a:pt x="96439" y="23800"/>
                  </a:lnTo>
                  <a:lnTo>
                    <a:pt x="113644" y="59981"/>
                  </a:lnTo>
                  <a:lnTo>
                    <a:pt x="134939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5"/>
            <p:cNvSpPr/>
            <p:nvPr>
              <p:custDataLst>
                <p:tags r:id="rId15"/>
              </p:custDataLst>
            </p:nvPr>
          </p:nvSpPr>
          <p:spPr>
            <a:xfrm>
              <a:off x="8204165" y="2960687"/>
              <a:ext cx="77875" cy="116993"/>
            </a:xfrm>
            <a:custGeom>
              <a:avLst/>
              <a:gdLst/>
              <a:ahLst/>
              <a:cxnLst/>
              <a:rect l="0" t="0" r="0" b="0"/>
              <a:pathLst>
                <a:path w="77875" h="116993">
                  <a:moveTo>
                    <a:pt x="34959" y="0"/>
                  </a:moveTo>
                  <a:lnTo>
                    <a:pt x="34959" y="0"/>
                  </a:lnTo>
                  <a:lnTo>
                    <a:pt x="34959" y="4214"/>
                  </a:lnTo>
                  <a:lnTo>
                    <a:pt x="17078" y="40755"/>
                  </a:lnTo>
                  <a:lnTo>
                    <a:pt x="3293" y="77164"/>
                  </a:lnTo>
                  <a:lnTo>
                    <a:pt x="619" y="83193"/>
                  </a:lnTo>
                  <a:lnTo>
                    <a:pt x="0" y="94595"/>
                  </a:lnTo>
                  <a:lnTo>
                    <a:pt x="2665" y="104661"/>
                  </a:lnTo>
                  <a:lnTo>
                    <a:pt x="6790" y="112074"/>
                  </a:lnTo>
                  <a:lnTo>
                    <a:pt x="11562" y="115957"/>
                  </a:lnTo>
                  <a:lnTo>
                    <a:pt x="14069" y="116992"/>
                  </a:lnTo>
                  <a:lnTo>
                    <a:pt x="21559" y="115791"/>
                  </a:lnTo>
                  <a:lnTo>
                    <a:pt x="40740" y="107833"/>
                  </a:lnTo>
                  <a:lnTo>
                    <a:pt x="76840" y="77039"/>
                  </a:lnTo>
                  <a:lnTo>
                    <a:pt x="77874" y="72526"/>
                  </a:lnTo>
                  <a:lnTo>
                    <a:pt x="75246" y="47214"/>
                  </a:lnTo>
                  <a:lnTo>
                    <a:pt x="70210" y="38329"/>
                  </a:lnTo>
                  <a:lnTo>
                    <a:pt x="34959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6"/>
            <p:cNvSpPr/>
            <p:nvPr>
              <p:custDataLst>
                <p:tags r:id="rId16"/>
              </p:custDataLst>
            </p:nvPr>
          </p:nvSpPr>
          <p:spPr>
            <a:xfrm>
              <a:off x="8016911" y="2959531"/>
              <a:ext cx="142839" cy="98797"/>
            </a:xfrm>
            <a:custGeom>
              <a:avLst/>
              <a:gdLst/>
              <a:ahLst/>
              <a:cxnLst/>
              <a:rect l="0" t="0" r="0" b="0"/>
              <a:pathLst>
                <a:path w="142839" h="98797">
                  <a:moveTo>
                    <a:pt x="15839" y="17032"/>
                  </a:moveTo>
                  <a:lnTo>
                    <a:pt x="15839" y="17032"/>
                  </a:lnTo>
                  <a:lnTo>
                    <a:pt x="14957" y="35160"/>
                  </a:lnTo>
                  <a:lnTo>
                    <a:pt x="3182" y="72723"/>
                  </a:lnTo>
                  <a:lnTo>
                    <a:pt x="246" y="98668"/>
                  </a:lnTo>
                  <a:lnTo>
                    <a:pt x="152" y="98796"/>
                  </a:lnTo>
                  <a:lnTo>
                    <a:pt x="0" y="88451"/>
                  </a:lnTo>
                  <a:lnTo>
                    <a:pt x="2332" y="81699"/>
                  </a:lnTo>
                  <a:lnTo>
                    <a:pt x="6308" y="73113"/>
                  </a:lnTo>
                  <a:lnTo>
                    <a:pt x="16047" y="41208"/>
                  </a:lnTo>
                  <a:lnTo>
                    <a:pt x="23839" y="21843"/>
                  </a:lnTo>
                  <a:lnTo>
                    <a:pt x="38585" y="3185"/>
                  </a:lnTo>
                  <a:lnTo>
                    <a:pt x="43350" y="745"/>
                  </a:lnTo>
                  <a:lnTo>
                    <a:pt x="48291" y="0"/>
                  </a:lnTo>
                  <a:lnTo>
                    <a:pt x="53349" y="385"/>
                  </a:lnTo>
                  <a:lnTo>
                    <a:pt x="57602" y="2406"/>
                  </a:lnTo>
                  <a:lnTo>
                    <a:pt x="64680" y="9355"/>
                  </a:lnTo>
                  <a:lnTo>
                    <a:pt x="73624" y="31612"/>
                  </a:lnTo>
                  <a:lnTo>
                    <a:pt x="80938" y="66141"/>
                  </a:lnTo>
                  <a:lnTo>
                    <a:pt x="86905" y="87162"/>
                  </a:lnTo>
                  <a:lnTo>
                    <a:pt x="87911" y="86716"/>
                  </a:lnTo>
                  <a:lnTo>
                    <a:pt x="91380" y="83868"/>
                  </a:lnTo>
                  <a:lnTo>
                    <a:pt x="93510" y="77311"/>
                  </a:lnTo>
                  <a:lnTo>
                    <a:pt x="101326" y="48194"/>
                  </a:lnTo>
                  <a:lnTo>
                    <a:pt x="106161" y="36467"/>
                  </a:lnTo>
                  <a:lnTo>
                    <a:pt x="113603" y="27728"/>
                  </a:lnTo>
                  <a:lnTo>
                    <a:pt x="121026" y="20903"/>
                  </a:lnTo>
                  <a:lnTo>
                    <a:pt x="124324" y="14930"/>
                  </a:lnTo>
                  <a:lnTo>
                    <a:pt x="126087" y="14749"/>
                  </a:lnTo>
                  <a:lnTo>
                    <a:pt x="128143" y="16392"/>
                  </a:lnTo>
                  <a:lnTo>
                    <a:pt x="137780" y="31702"/>
                  </a:lnTo>
                  <a:lnTo>
                    <a:pt x="141838" y="63504"/>
                  </a:lnTo>
                  <a:lnTo>
                    <a:pt x="142838" y="96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42"/>
          <p:cNvGrpSpPr/>
          <p:nvPr/>
        </p:nvGrpSpPr>
        <p:grpSpPr>
          <a:xfrm>
            <a:off x="7492999" y="3216721"/>
            <a:ext cx="205718" cy="212280"/>
            <a:chOff x="7492999" y="3216721"/>
            <a:chExt cx="205718" cy="212280"/>
          </a:xfrm>
        </p:grpSpPr>
        <p:sp>
          <p:nvSpPr>
            <p:cNvPr id="34" name="SMARTInkShape-247"/>
            <p:cNvSpPr/>
            <p:nvPr>
              <p:custDataLst>
                <p:tags r:id="rId1"/>
              </p:custDataLst>
            </p:nvPr>
          </p:nvSpPr>
          <p:spPr>
            <a:xfrm>
              <a:off x="7492999" y="3216721"/>
              <a:ext cx="205718" cy="148780"/>
            </a:xfrm>
            <a:custGeom>
              <a:avLst/>
              <a:gdLst/>
              <a:ahLst/>
              <a:cxnLst/>
              <a:rect l="0" t="0" r="0" b="0"/>
              <a:pathLst>
                <a:path w="205718" h="148780">
                  <a:moveTo>
                    <a:pt x="0" y="69404"/>
                  </a:moveTo>
                  <a:lnTo>
                    <a:pt x="0" y="69404"/>
                  </a:lnTo>
                  <a:lnTo>
                    <a:pt x="24717" y="30958"/>
                  </a:lnTo>
                  <a:lnTo>
                    <a:pt x="29707" y="25253"/>
                  </a:lnTo>
                  <a:lnTo>
                    <a:pt x="53586" y="13009"/>
                  </a:lnTo>
                  <a:lnTo>
                    <a:pt x="87805" y="1853"/>
                  </a:lnTo>
                  <a:lnTo>
                    <a:pt x="114701" y="0"/>
                  </a:lnTo>
                  <a:lnTo>
                    <a:pt x="147483" y="7033"/>
                  </a:lnTo>
                  <a:lnTo>
                    <a:pt x="179292" y="23047"/>
                  </a:lnTo>
                  <a:lnTo>
                    <a:pt x="198870" y="38982"/>
                  </a:lnTo>
                  <a:lnTo>
                    <a:pt x="203040" y="47358"/>
                  </a:lnTo>
                  <a:lnTo>
                    <a:pt x="205717" y="75534"/>
                  </a:lnTo>
                  <a:lnTo>
                    <a:pt x="201379" y="90061"/>
                  </a:lnTo>
                  <a:lnTo>
                    <a:pt x="176538" y="122338"/>
                  </a:lnTo>
                  <a:lnTo>
                    <a:pt x="173255" y="125860"/>
                  </a:lnTo>
                  <a:lnTo>
                    <a:pt x="148974" y="137849"/>
                  </a:lnTo>
                  <a:lnTo>
                    <a:pt x="79375" y="148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48"/>
            <p:cNvSpPr/>
            <p:nvPr>
              <p:custDataLst>
                <p:tags r:id="rId2"/>
              </p:custDataLst>
            </p:nvPr>
          </p:nvSpPr>
          <p:spPr>
            <a:xfrm>
              <a:off x="7564437" y="3238500"/>
              <a:ext cx="15877" cy="190501"/>
            </a:xfrm>
            <a:custGeom>
              <a:avLst/>
              <a:gdLst/>
              <a:ahLst/>
              <a:cxnLst/>
              <a:rect l="0" t="0" r="0" b="0"/>
              <a:pathLst>
                <a:path w="15877" h="190501">
                  <a:moveTo>
                    <a:pt x="0" y="0"/>
                  </a:moveTo>
                  <a:lnTo>
                    <a:pt x="0" y="0"/>
                  </a:lnTo>
                  <a:lnTo>
                    <a:pt x="2352" y="32186"/>
                  </a:lnTo>
                  <a:lnTo>
                    <a:pt x="7202" y="66922"/>
                  </a:lnTo>
                  <a:lnTo>
                    <a:pt x="7793" y="104386"/>
                  </a:lnTo>
                  <a:lnTo>
                    <a:pt x="7919" y="139015"/>
                  </a:lnTo>
                  <a:lnTo>
                    <a:pt x="1587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69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69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CA" dirty="0" smtClean="0"/>
              <a:t>Amy </a:t>
            </a:r>
            <a:r>
              <a:rPr lang="en-CA" dirty="0"/>
              <a:t>has taken out a mortgage over 25 years at 6.0% interest.  The mortgage amount is $320,000 and the monthly mortgage payments are $2047.40.  </a:t>
            </a:r>
            <a:endParaRPr lang="en-US" dirty="0"/>
          </a:p>
          <a:p>
            <a:pPr lvl="1"/>
            <a:r>
              <a:rPr lang="en-CA" dirty="0"/>
              <a:t>Calculate the total interest incurred during the first month of the mortgage.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pPr lvl="1"/>
            <a:r>
              <a:rPr lang="en-CA" dirty="0"/>
              <a:t>Calculate the total interest paid over the lifetime of the mortgage</a:t>
            </a:r>
            <a:r>
              <a:rPr lang="en-CA" dirty="0" smtClean="0"/>
              <a:t>.</a:t>
            </a:r>
          </a:p>
          <a:p>
            <a:pPr lvl="1"/>
            <a:endParaRPr lang="en-CA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1" name="SMARTInkShape-Group43"/>
          <p:cNvGrpSpPr/>
          <p:nvPr/>
        </p:nvGrpSpPr>
        <p:grpSpPr>
          <a:xfrm>
            <a:off x="4421188" y="3627437"/>
            <a:ext cx="1448100" cy="277814"/>
            <a:chOff x="4421188" y="3627437"/>
            <a:chExt cx="1448100" cy="277814"/>
          </a:xfrm>
        </p:grpSpPr>
        <p:sp>
          <p:nvSpPr>
            <p:cNvPr id="4" name="SMARTInkShape-249"/>
            <p:cNvSpPr/>
            <p:nvPr>
              <p:custDataLst>
                <p:tags r:id="rId121"/>
              </p:custDataLst>
            </p:nvPr>
          </p:nvSpPr>
          <p:spPr>
            <a:xfrm>
              <a:off x="4421188" y="3627437"/>
              <a:ext cx="220682" cy="254001"/>
            </a:xfrm>
            <a:custGeom>
              <a:avLst/>
              <a:gdLst/>
              <a:ahLst/>
              <a:cxnLst/>
              <a:rect l="0" t="0" r="0" b="0"/>
              <a:pathLst>
                <a:path w="220682" h="254001">
                  <a:moveTo>
                    <a:pt x="0" y="23813"/>
                  </a:moveTo>
                  <a:lnTo>
                    <a:pt x="0" y="23813"/>
                  </a:lnTo>
                  <a:lnTo>
                    <a:pt x="12054" y="11758"/>
                  </a:lnTo>
                  <a:lnTo>
                    <a:pt x="16528" y="9636"/>
                  </a:lnTo>
                  <a:lnTo>
                    <a:pt x="29190" y="7280"/>
                  </a:lnTo>
                  <a:lnTo>
                    <a:pt x="39704" y="1699"/>
                  </a:lnTo>
                  <a:lnTo>
                    <a:pt x="77970" y="30"/>
                  </a:lnTo>
                  <a:lnTo>
                    <a:pt x="113843" y="2"/>
                  </a:lnTo>
                  <a:lnTo>
                    <a:pt x="151893" y="0"/>
                  </a:lnTo>
                  <a:lnTo>
                    <a:pt x="181317" y="0"/>
                  </a:lnTo>
                  <a:lnTo>
                    <a:pt x="181732" y="882"/>
                  </a:lnTo>
                  <a:lnTo>
                    <a:pt x="182453" y="6834"/>
                  </a:lnTo>
                  <a:lnTo>
                    <a:pt x="170735" y="19734"/>
                  </a:lnTo>
                  <a:lnTo>
                    <a:pt x="166134" y="22000"/>
                  </a:lnTo>
                  <a:lnTo>
                    <a:pt x="153385" y="24456"/>
                  </a:lnTo>
                  <a:lnTo>
                    <a:pt x="136695" y="36449"/>
                  </a:lnTo>
                  <a:lnTo>
                    <a:pt x="120715" y="41400"/>
                  </a:lnTo>
                  <a:lnTo>
                    <a:pt x="114505" y="44859"/>
                  </a:lnTo>
                  <a:lnTo>
                    <a:pt x="106050" y="47687"/>
                  </a:lnTo>
                  <a:lnTo>
                    <a:pt x="97959" y="52838"/>
                  </a:lnTo>
                  <a:lnTo>
                    <a:pt x="92632" y="54352"/>
                  </a:lnTo>
                  <a:lnTo>
                    <a:pt x="90859" y="55637"/>
                  </a:lnTo>
                  <a:lnTo>
                    <a:pt x="89677" y="57376"/>
                  </a:lnTo>
                  <a:lnTo>
                    <a:pt x="88888" y="59417"/>
                  </a:lnTo>
                  <a:lnTo>
                    <a:pt x="87481" y="60779"/>
                  </a:lnTo>
                  <a:lnTo>
                    <a:pt x="83565" y="62291"/>
                  </a:lnTo>
                  <a:lnTo>
                    <a:pt x="82168" y="63576"/>
                  </a:lnTo>
                  <a:lnTo>
                    <a:pt x="79742" y="70228"/>
                  </a:lnTo>
                  <a:lnTo>
                    <a:pt x="86241" y="78166"/>
                  </a:lnTo>
                  <a:lnTo>
                    <a:pt x="91208" y="83231"/>
                  </a:lnTo>
                  <a:lnTo>
                    <a:pt x="95806" y="85499"/>
                  </a:lnTo>
                  <a:lnTo>
                    <a:pt x="110156" y="91168"/>
                  </a:lnTo>
                  <a:lnTo>
                    <a:pt x="126524" y="100995"/>
                  </a:lnTo>
                  <a:lnTo>
                    <a:pt x="149116" y="105348"/>
                  </a:lnTo>
                  <a:lnTo>
                    <a:pt x="169273" y="115820"/>
                  </a:lnTo>
                  <a:lnTo>
                    <a:pt x="179114" y="118984"/>
                  </a:lnTo>
                  <a:lnTo>
                    <a:pt x="206361" y="140568"/>
                  </a:lnTo>
                  <a:lnTo>
                    <a:pt x="211660" y="142732"/>
                  </a:lnTo>
                  <a:lnTo>
                    <a:pt x="216955" y="146633"/>
                  </a:lnTo>
                  <a:lnTo>
                    <a:pt x="219896" y="153659"/>
                  </a:lnTo>
                  <a:lnTo>
                    <a:pt x="220681" y="158002"/>
                  </a:lnTo>
                  <a:lnTo>
                    <a:pt x="217571" y="176755"/>
                  </a:lnTo>
                  <a:lnTo>
                    <a:pt x="211064" y="190642"/>
                  </a:lnTo>
                  <a:lnTo>
                    <a:pt x="188904" y="215635"/>
                  </a:lnTo>
                  <a:lnTo>
                    <a:pt x="149974" y="236931"/>
                  </a:lnTo>
                  <a:lnTo>
                    <a:pt x="116782" y="249475"/>
                  </a:lnTo>
                  <a:lnTo>
                    <a:pt x="71437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50"/>
            <p:cNvSpPr/>
            <p:nvPr>
              <p:custDataLst>
                <p:tags r:id="rId122"/>
              </p:custDataLst>
            </p:nvPr>
          </p:nvSpPr>
          <p:spPr>
            <a:xfrm>
              <a:off x="4722813" y="3639066"/>
              <a:ext cx="238126" cy="202685"/>
            </a:xfrm>
            <a:custGeom>
              <a:avLst/>
              <a:gdLst/>
              <a:ahLst/>
              <a:cxnLst/>
              <a:rect l="0" t="0" r="0" b="0"/>
              <a:pathLst>
                <a:path w="238126" h="202685">
                  <a:moveTo>
                    <a:pt x="0" y="43934"/>
                  </a:moveTo>
                  <a:lnTo>
                    <a:pt x="0" y="43934"/>
                  </a:lnTo>
                  <a:lnTo>
                    <a:pt x="0" y="28673"/>
                  </a:lnTo>
                  <a:lnTo>
                    <a:pt x="1763" y="24940"/>
                  </a:lnTo>
                  <a:lnTo>
                    <a:pt x="8427" y="18441"/>
                  </a:lnTo>
                  <a:lnTo>
                    <a:pt x="22095" y="9824"/>
                  </a:lnTo>
                  <a:lnTo>
                    <a:pt x="54308" y="4466"/>
                  </a:lnTo>
                  <a:lnTo>
                    <a:pt x="78121" y="0"/>
                  </a:lnTo>
                  <a:lnTo>
                    <a:pt x="112179" y="3513"/>
                  </a:lnTo>
                  <a:lnTo>
                    <a:pt x="148599" y="12784"/>
                  </a:lnTo>
                  <a:lnTo>
                    <a:pt x="182433" y="27256"/>
                  </a:lnTo>
                  <a:lnTo>
                    <a:pt x="194558" y="39167"/>
                  </a:lnTo>
                  <a:lnTo>
                    <a:pt x="201122" y="53280"/>
                  </a:lnTo>
                  <a:lnTo>
                    <a:pt x="203158" y="69255"/>
                  </a:lnTo>
                  <a:lnTo>
                    <a:pt x="197279" y="103551"/>
                  </a:lnTo>
                  <a:lnTo>
                    <a:pt x="183410" y="132048"/>
                  </a:lnTo>
                  <a:lnTo>
                    <a:pt x="168800" y="146868"/>
                  </a:lnTo>
                  <a:lnTo>
                    <a:pt x="134915" y="172222"/>
                  </a:lnTo>
                  <a:lnTo>
                    <a:pt x="95856" y="186630"/>
                  </a:lnTo>
                  <a:lnTo>
                    <a:pt x="67833" y="193143"/>
                  </a:lnTo>
                  <a:lnTo>
                    <a:pt x="44430" y="193547"/>
                  </a:lnTo>
                  <a:lnTo>
                    <a:pt x="24629" y="188315"/>
                  </a:lnTo>
                  <a:lnTo>
                    <a:pt x="15944" y="183657"/>
                  </a:lnTo>
                  <a:lnTo>
                    <a:pt x="6095" y="171862"/>
                  </a:lnTo>
                  <a:lnTo>
                    <a:pt x="4945" y="168024"/>
                  </a:lnTo>
                  <a:lnTo>
                    <a:pt x="5060" y="164584"/>
                  </a:lnTo>
                  <a:lnTo>
                    <a:pt x="6019" y="161409"/>
                  </a:lnTo>
                  <a:lnTo>
                    <a:pt x="20010" y="148513"/>
                  </a:lnTo>
                  <a:lnTo>
                    <a:pt x="45126" y="137734"/>
                  </a:lnTo>
                  <a:lnTo>
                    <a:pt x="70696" y="133168"/>
                  </a:lnTo>
                  <a:lnTo>
                    <a:pt x="95030" y="136030"/>
                  </a:lnTo>
                  <a:lnTo>
                    <a:pt x="121501" y="145780"/>
                  </a:lnTo>
                  <a:lnTo>
                    <a:pt x="153646" y="161425"/>
                  </a:lnTo>
                  <a:lnTo>
                    <a:pt x="181064" y="173269"/>
                  </a:lnTo>
                  <a:lnTo>
                    <a:pt x="238125" y="202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51"/>
            <p:cNvSpPr/>
            <p:nvPr>
              <p:custDataLst>
                <p:tags r:id="rId123"/>
              </p:custDataLst>
            </p:nvPr>
          </p:nvSpPr>
          <p:spPr>
            <a:xfrm>
              <a:off x="5029148" y="3659188"/>
              <a:ext cx="141665" cy="171411"/>
            </a:xfrm>
            <a:custGeom>
              <a:avLst/>
              <a:gdLst/>
              <a:ahLst/>
              <a:cxnLst/>
              <a:rect l="0" t="0" r="0" b="0"/>
              <a:pathLst>
                <a:path w="141665" h="171411">
                  <a:moveTo>
                    <a:pt x="42915" y="0"/>
                  </a:moveTo>
                  <a:lnTo>
                    <a:pt x="42915" y="0"/>
                  </a:lnTo>
                  <a:lnTo>
                    <a:pt x="27998" y="17269"/>
                  </a:lnTo>
                  <a:lnTo>
                    <a:pt x="8574" y="55618"/>
                  </a:lnTo>
                  <a:lnTo>
                    <a:pt x="597" y="73805"/>
                  </a:lnTo>
                  <a:lnTo>
                    <a:pt x="0" y="88364"/>
                  </a:lnTo>
                  <a:lnTo>
                    <a:pt x="5295" y="122464"/>
                  </a:lnTo>
                  <a:lnTo>
                    <a:pt x="7252" y="129267"/>
                  </a:lnTo>
                  <a:lnTo>
                    <a:pt x="16480" y="141530"/>
                  </a:lnTo>
                  <a:lnTo>
                    <a:pt x="43964" y="163776"/>
                  </a:lnTo>
                  <a:lnTo>
                    <a:pt x="59256" y="169803"/>
                  </a:lnTo>
                  <a:lnTo>
                    <a:pt x="67038" y="171410"/>
                  </a:lnTo>
                  <a:lnTo>
                    <a:pt x="82740" y="168492"/>
                  </a:lnTo>
                  <a:lnTo>
                    <a:pt x="110165" y="156460"/>
                  </a:lnTo>
                  <a:lnTo>
                    <a:pt x="127124" y="139844"/>
                  </a:lnTo>
                  <a:lnTo>
                    <a:pt x="134893" y="126591"/>
                  </a:lnTo>
                  <a:lnTo>
                    <a:pt x="141409" y="108651"/>
                  </a:lnTo>
                  <a:lnTo>
                    <a:pt x="141664" y="94150"/>
                  </a:lnTo>
                  <a:lnTo>
                    <a:pt x="136861" y="66327"/>
                  </a:lnTo>
                  <a:lnTo>
                    <a:pt x="116129" y="31076"/>
                  </a:lnTo>
                  <a:lnTo>
                    <a:pt x="96652" y="11951"/>
                  </a:lnTo>
                  <a:lnTo>
                    <a:pt x="84142" y="5311"/>
                  </a:lnTo>
                  <a:lnTo>
                    <a:pt x="508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52"/>
            <p:cNvSpPr/>
            <p:nvPr>
              <p:custDataLst>
                <p:tags r:id="rId124"/>
              </p:custDataLst>
            </p:nvPr>
          </p:nvSpPr>
          <p:spPr>
            <a:xfrm>
              <a:off x="5230812" y="3849688"/>
              <a:ext cx="7939" cy="55563"/>
            </a:xfrm>
            <a:custGeom>
              <a:avLst/>
              <a:gdLst/>
              <a:ahLst/>
              <a:cxnLst/>
              <a:rect l="0" t="0" r="0" b="0"/>
              <a:pathLst>
                <a:path w="7939" h="55563">
                  <a:moveTo>
                    <a:pt x="7938" y="0"/>
                  </a:moveTo>
                  <a:lnTo>
                    <a:pt x="7938" y="0"/>
                  </a:lnTo>
                  <a:lnTo>
                    <a:pt x="7056" y="33915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53"/>
            <p:cNvSpPr/>
            <p:nvPr>
              <p:custDataLst>
                <p:tags r:id="rId125"/>
              </p:custDataLst>
            </p:nvPr>
          </p:nvSpPr>
          <p:spPr>
            <a:xfrm>
              <a:off x="5320024" y="3692041"/>
              <a:ext cx="132065" cy="154412"/>
            </a:xfrm>
            <a:custGeom>
              <a:avLst/>
              <a:gdLst/>
              <a:ahLst/>
              <a:cxnLst/>
              <a:rect l="0" t="0" r="0" b="0"/>
              <a:pathLst>
                <a:path w="132065" h="154412">
                  <a:moveTo>
                    <a:pt x="21914" y="6834"/>
                  </a:moveTo>
                  <a:lnTo>
                    <a:pt x="21914" y="6834"/>
                  </a:lnTo>
                  <a:lnTo>
                    <a:pt x="21914" y="0"/>
                  </a:lnTo>
                  <a:lnTo>
                    <a:pt x="17700" y="3437"/>
                  </a:lnTo>
                  <a:lnTo>
                    <a:pt x="8375" y="19718"/>
                  </a:lnTo>
                  <a:lnTo>
                    <a:pt x="1536" y="40050"/>
                  </a:lnTo>
                  <a:lnTo>
                    <a:pt x="0" y="63713"/>
                  </a:lnTo>
                  <a:lnTo>
                    <a:pt x="6936" y="98163"/>
                  </a:lnTo>
                  <a:lnTo>
                    <a:pt x="21013" y="126690"/>
                  </a:lnTo>
                  <a:lnTo>
                    <a:pt x="35659" y="145730"/>
                  </a:lnTo>
                  <a:lnTo>
                    <a:pt x="50659" y="152350"/>
                  </a:lnTo>
                  <a:lnTo>
                    <a:pt x="68203" y="154411"/>
                  </a:lnTo>
                  <a:lnTo>
                    <a:pt x="84820" y="152387"/>
                  </a:lnTo>
                  <a:lnTo>
                    <a:pt x="98673" y="146195"/>
                  </a:lnTo>
                  <a:lnTo>
                    <a:pt x="110709" y="136682"/>
                  </a:lnTo>
                  <a:lnTo>
                    <a:pt x="121938" y="123634"/>
                  </a:lnTo>
                  <a:lnTo>
                    <a:pt x="128105" y="109016"/>
                  </a:lnTo>
                  <a:lnTo>
                    <a:pt x="132064" y="78073"/>
                  </a:lnTo>
                  <a:lnTo>
                    <a:pt x="127902" y="64660"/>
                  </a:lnTo>
                  <a:lnTo>
                    <a:pt x="110857" y="37463"/>
                  </a:lnTo>
                  <a:lnTo>
                    <a:pt x="100837" y="29266"/>
                  </a:lnTo>
                  <a:lnTo>
                    <a:pt x="53663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4"/>
            <p:cNvSpPr/>
            <p:nvPr>
              <p:custDataLst>
                <p:tags r:id="rId126"/>
              </p:custDataLst>
            </p:nvPr>
          </p:nvSpPr>
          <p:spPr>
            <a:xfrm>
              <a:off x="5505317" y="3690937"/>
              <a:ext cx="161408" cy="140537"/>
            </a:xfrm>
            <a:custGeom>
              <a:avLst/>
              <a:gdLst/>
              <a:ahLst/>
              <a:cxnLst/>
              <a:rect l="0" t="0" r="0" b="0"/>
              <a:pathLst>
                <a:path w="161408" h="140537">
                  <a:moveTo>
                    <a:pt x="11245" y="0"/>
                  </a:moveTo>
                  <a:lnTo>
                    <a:pt x="11245" y="0"/>
                  </a:lnTo>
                  <a:lnTo>
                    <a:pt x="15459" y="0"/>
                  </a:lnTo>
                  <a:lnTo>
                    <a:pt x="16700" y="882"/>
                  </a:lnTo>
                  <a:lnTo>
                    <a:pt x="17527" y="2352"/>
                  </a:lnTo>
                  <a:lnTo>
                    <a:pt x="18079" y="4214"/>
                  </a:lnTo>
                  <a:lnTo>
                    <a:pt x="5579" y="40253"/>
                  </a:lnTo>
                  <a:lnTo>
                    <a:pt x="495" y="51992"/>
                  </a:lnTo>
                  <a:lnTo>
                    <a:pt x="0" y="65441"/>
                  </a:lnTo>
                  <a:lnTo>
                    <a:pt x="5370" y="96379"/>
                  </a:lnTo>
                  <a:lnTo>
                    <a:pt x="11280" y="107217"/>
                  </a:lnTo>
                  <a:lnTo>
                    <a:pt x="29482" y="126430"/>
                  </a:lnTo>
                  <a:lnTo>
                    <a:pt x="44045" y="134979"/>
                  </a:lnTo>
                  <a:lnTo>
                    <a:pt x="67119" y="140536"/>
                  </a:lnTo>
                  <a:lnTo>
                    <a:pt x="104074" y="136076"/>
                  </a:lnTo>
                  <a:lnTo>
                    <a:pt x="121294" y="131622"/>
                  </a:lnTo>
                  <a:lnTo>
                    <a:pt x="135415" y="119647"/>
                  </a:lnTo>
                  <a:lnTo>
                    <a:pt x="154639" y="95856"/>
                  </a:lnTo>
                  <a:lnTo>
                    <a:pt x="158761" y="84054"/>
                  </a:lnTo>
                  <a:lnTo>
                    <a:pt x="161407" y="59133"/>
                  </a:lnTo>
                  <a:lnTo>
                    <a:pt x="158978" y="53533"/>
                  </a:lnTo>
                  <a:lnTo>
                    <a:pt x="143800" y="38107"/>
                  </a:lnTo>
                  <a:lnTo>
                    <a:pt x="120070" y="24546"/>
                  </a:lnTo>
                  <a:lnTo>
                    <a:pt x="74746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55"/>
            <p:cNvSpPr/>
            <p:nvPr>
              <p:custDataLst>
                <p:tags r:id="rId127"/>
              </p:custDataLst>
            </p:nvPr>
          </p:nvSpPr>
          <p:spPr>
            <a:xfrm>
              <a:off x="5694066" y="3690937"/>
              <a:ext cx="175222" cy="147116"/>
            </a:xfrm>
            <a:custGeom>
              <a:avLst/>
              <a:gdLst/>
              <a:ahLst/>
              <a:cxnLst/>
              <a:rect l="0" t="0" r="0" b="0"/>
              <a:pathLst>
                <a:path w="175222" h="147116">
                  <a:moveTo>
                    <a:pt x="52684" y="0"/>
                  </a:moveTo>
                  <a:lnTo>
                    <a:pt x="52684" y="0"/>
                  </a:lnTo>
                  <a:lnTo>
                    <a:pt x="41636" y="0"/>
                  </a:lnTo>
                  <a:lnTo>
                    <a:pt x="39145" y="2646"/>
                  </a:lnTo>
                  <a:lnTo>
                    <a:pt x="30543" y="17248"/>
                  </a:lnTo>
                  <a:lnTo>
                    <a:pt x="12281" y="38032"/>
                  </a:lnTo>
                  <a:lnTo>
                    <a:pt x="1613" y="60658"/>
                  </a:lnTo>
                  <a:lnTo>
                    <a:pt x="0" y="73703"/>
                  </a:lnTo>
                  <a:lnTo>
                    <a:pt x="4218" y="102996"/>
                  </a:lnTo>
                  <a:lnTo>
                    <a:pt x="9389" y="112216"/>
                  </a:lnTo>
                  <a:lnTo>
                    <a:pt x="17567" y="121311"/>
                  </a:lnTo>
                  <a:lnTo>
                    <a:pt x="32969" y="131390"/>
                  </a:lnTo>
                  <a:lnTo>
                    <a:pt x="59079" y="140345"/>
                  </a:lnTo>
                  <a:lnTo>
                    <a:pt x="94977" y="147115"/>
                  </a:lnTo>
                  <a:lnTo>
                    <a:pt x="134500" y="141622"/>
                  </a:lnTo>
                  <a:lnTo>
                    <a:pt x="148137" y="136145"/>
                  </a:lnTo>
                  <a:lnTo>
                    <a:pt x="163967" y="124026"/>
                  </a:lnTo>
                  <a:lnTo>
                    <a:pt x="168288" y="117447"/>
                  </a:lnTo>
                  <a:lnTo>
                    <a:pt x="174935" y="100357"/>
                  </a:lnTo>
                  <a:lnTo>
                    <a:pt x="175221" y="86055"/>
                  </a:lnTo>
                  <a:lnTo>
                    <a:pt x="172409" y="72643"/>
                  </a:lnTo>
                  <a:lnTo>
                    <a:pt x="156687" y="45345"/>
                  </a:lnTo>
                  <a:lnTo>
                    <a:pt x="100309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44"/>
          <p:cNvGrpSpPr/>
          <p:nvPr/>
        </p:nvGrpSpPr>
        <p:grpSpPr>
          <a:xfrm>
            <a:off x="6119813" y="3675062"/>
            <a:ext cx="134938" cy="198439"/>
            <a:chOff x="6119813" y="3675062"/>
            <a:chExt cx="134938" cy="198439"/>
          </a:xfrm>
        </p:grpSpPr>
        <p:sp>
          <p:nvSpPr>
            <p:cNvPr id="12" name="SMARTInkShape-256"/>
            <p:cNvSpPr/>
            <p:nvPr>
              <p:custDataLst>
                <p:tags r:id="rId119"/>
              </p:custDataLst>
            </p:nvPr>
          </p:nvSpPr>
          <p:spPr>
            <a:xfrm>
              <a:off x="6143625" y="3683000"/>
              <a:ext cx="111126" cy="158751"/>
            </a:xfrm>
            <a:custGeom>
              <a:avLst/>
              <a:gdLst/>
              <a:ahLst/>
              <a:cxnLst/>
              <a:rect l="0" t="0" r="0" b="0"/>
              <a:pathLst>
                <a:path w="111126" h="158751">
                  <a:moveTo>
                    <a:pt x="0" y="0"/>
                  </a:moveTo>
                  <a:lnTo>
                    <a:pt x="0" y="0"/>
                  </a:lnTo>
                  <a:lnTo>
                    <a:pt x="18433" y="34515"/>
                  </a:lnTo>
                  <a:lnTo>
                    <a:pt x="41788" y="70038"/>
                  </a:lnTo>
                  <a:lnTo>
                    <a:pt x="71948" y="105844"/>
                  </a:lnTo>
                  <a:lnTo>
                    <a:pt x="82759" y="123083"/>
                  </a:lnTo>
                  <a:lnTo>
                    <a:pt x="88315" y="133777"/>
                  </a:lnTo>
                  <a:lnTo>
                    <a:pt x="111125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57"/>
            <p:cNvSpPr/>
            <p:nvPr>
              <p:custDataLst>
                <p:tags r:id="rId120"/>
              </p:custDataLst>
            </p:nvPr>
          </p:nvSpPr>
          <p:spPr>
            <a:xfrm>
              <a:off x="6119813" y="3675062"/>
              <a:ext cx="111125" cy="198439"/>
            </a:xfrm>
            <a:custGeom>
              <a:avLst/>
              <a:gdLst/>
              <a:ahLst/>
              <a:cxnLst/>
              <a:rect l="0" t="0" r="0" b="0"/>
              <a:pathLst>
                <a:path w="111125" h="198439">
                  <a:moveTo>
                    <a:pt x="111124" y="0"/>
                  </a:moveTo>
                  <a:lnTo>
                    <a:pt x="111124" y="0"/>
                  </a:lnTo>
                  <a:lnTo>
                    <a:pt x="96704" y="33415"/>
                  </a:lnTo>
                  <a:lnTo>
                    <a:pt x="73577" y="71657"/>
                  </a:lnTo>
                  <a:lnTo>
                    <a:pt x="56192" y="104872"/>
                  </a:lnTo>
                  <a:lnTo>
                    <a:pt x="36960" y="141333"/>
                  </a:lnTo>
                  <a:lnTo>
                    <a:pt x="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45"/>
          <p:cNvGrpSpPr/>
          <p:nvPr/>
        </p:nvGrpSpPr>
        <p:grpSpPr>
          <a:xfrm>
            <a:off x="6494099" y="3637257"/>
            <a:ext cx="673282" cy="254915"/>
            <a:chOff x="6494099" y="3637257"/>
            <a:chExt cx="673282" cy="254915"/>
          </a:xfrm>
        </p:grpSpPr>
        <p:sp>
          <p:nvSpPr>
            <p:cNvPr id="15" name="SMARTInkShape-258"/>
            <p:cNvSpPr/>
            <p:nvPr>
              <p:custDataLst>
                <p:tags r:id="rId115"/>
              </p:custDataLst>
            </p:nvPr>
          </p:nvSpPr>
          <p:spPr>
            <a:xfrm>
              <a:off x="6494099" y="3637257"/>
              <a:ext cx="179380" cy="227579"/>
            </a:xfrm>
            <a:custGeom>
              <a:avLst/>
              <a:gdLst/>
              <a:ahLst/>
              <a:cxnLst/>
              <a:rect l="0" t="0" r="0" b="0"/>
              <a:pathLst>
                <a:path w="179380" h="227579">
                  <a:moveTo>
                    <a:pt x="94025" y="13993"/>
                  </a:moveTo>
                  <a:lnTo>
                    <a:pt x="94025" y="13993"/>
                  </a:lnTo>
                  <a:lnTo>
                    <a:pt x="94025" y="9779"/>
                  </a:lnTo>
                  <a:lnTo>
                    <a:pt x="93145" y="8538"/>
                  </a:lnTo>
                  <a:lnTo>
                    <a:pt x="91674" y="7711"/>
                  </a:lnTo>
                  <a:lnTo>
                    <a:pt x="82978" y="6383"/>
                  </a:lnTo>
                  <a:lnTo>
                    <a:pt x="71154" y="10366"/>
                  </a:lnTo>
                  <a:lnTo>
                    <a:pt x="40959" y="35770"/>
                  </a:lnTo>
                  <a:lnTo>
                    <a:pt x="21678" y="61020"/>
                  </a:lnTo>
                  <a:lnTo>
                    <a:pt x="11362" y="87790"/>
                  </a:lnTo>
                  <a:lnTo>
                    <a:pt x="2908" y="126428"/>
                  </a:lnTo>
                  <a:lnTo>
                    <a:pt x="0" y="157746"/>
                  </a:lnTo>
                  <a:lnTo>
                    <a:pt x="3352" y="182313"/>
                  </a:lnTo>
                  <a:lnTo>
                    <a:pt x="14145" y="204976"/>
                  </a:lnTo>
                  <a:lnTo>
                    <a:pt x="23540" y="215879"/>
                  </a:lnTo>
                  <a:lnTo>
                    <a:pt x="28514" y="220021"/>
                  </a:lnTo>
                  <a:lnTo>
                    <a:pt x="43449" y="224623"/>
                  </a:lnTo>
                  <a:lnTo>
                    <a:pt x="77567" y="227578"/>
                  </a:lnTo>
                  <a:lnTo>
                    <a:pt x="101791" y="223876"/>
                  </a:lnTo>
                  <a:lnTo>
                    <a:pt x="117297" y="217193"/>
                  </a:lnTo>
                  <a:lnTo>
                    <a:pt x="149747" y="194966"/>
                  </a:lnTo>
                  <a:lnTo>
                    <a:pt x="163649" y="177857"/>
                  </a:lnTo>
                  <a:lnTo>
                    <a:pt x="174725" y="151818"/>
                  </a:lnTo>
                  <a:lnTo>
                    <a:pt x="179379" y="125973"/>
                  </a:lnTo>
                  <a:lnTo>
                    <a:pt x="174614" y="88082"/>
                  </a:lnTo>
                  <a:lnTo>
                    <a:pt x="166802" y="63285"/>
                  </a:lnTo>
                  <a:lnTo>
                    <a:pt x="142116" y="24534"/>
                  </a:lnTo>
                  <a:lnTo>
                    <a:pt x="134802" y="16914"/>
                  </a:lnTo>
                  <a:lnTo>
                    <a:pt x="116691" y="4471"/>
                  </a:lnTo>
                  <a:lnTo>
                    <a:pt x="99761" y="0"/>
                  </a:lnTo>
                  <a:lnTo>
                    <a:pt x="78151" y="6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59"/>
            <p:cNvSpPr/>
            <p:nvPr>
              <p:custDataLst>
                <p:tags r:id="rId116"/>
              </p:custDataLst>
            </p:nvPr>
          </p:nvSpPr>
          <p:spPr>
            <a:xfrm>
              <a:off x="6762750" y="385762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60"/>
            <p:cNvSpPr/>
            <p:nvPr>
              <p:custDataLst>
                <p:tags r:id="rId117"/>
              </p:custDataLst>
            </p:nvPr>
          </p:nvSpPr>
          <p:spPr>
            <a:xfrm>
              <a:off x="6810877" y="3661711"/>
              <a:ext cx="165066" cy="202976"/>
            </a:xfrm>
            <a:custGeom>
              <a:avLst/>
              <a:gdLst/>
              <a:ahLst/>
              <a:cxnLst/>
              <a:rect l="0" t="0" r="0" b="0"/>
              <a:pathLst>
                <a:path w="165066" h="202976">
                  <a:moveTo>
                    <a:pt x="62997" y="5414"/>
                  </a:moveTo>
                  <a:lnTo>
                    <a:pt x="62997" y="5414"/>
                  </a:lnTo>
                  <a:lnTo>
                    <a:pt x="58784" y="5414"/>
                  </a:lnTo>
                  <a:lnTo>
                    <a:pt x="54364" y="7765"/>
                  </a:lnTo>
                  <a:lnTo>
                    <a:pt x="25451" y="28286"/>
                  </a:lnTo>
                  <a:lnTo>
                    <a:pt x="14145" y="47174"/>
                  </a:lnTo>
                  <a:lnTo>
                    <a:pt x="1190" y="84481"/>
                  </a:lnTo>
                  <a:lnTo>
                    <a:pt x="0" y="111352"/>
                  </a:lnTo>
                  <a:lnTo>
                    <a:pt x="4425" y="130109"/>
                  </a:lnTo>
                  <a:lnTo>
                    <a:pt x="21638" y="163709"/>
                  </a:lnTo>
                  <a:lnTo>
                    <a:pt x="45666" y="193867"/>
                  </a:lnTo>
                  <a:lnTo>
                    <a:pt x="60292" y="199413"/>
                  </a:lnTo>
                  <a:lnTo>
                    <a:pt x="94213" y="202975"/>
                  </a:lnTo>
                  <a:lnTo>
                    <a:pt x="108032" y="198758"/>
                  </a:lnTo>
                  <a:lnTo>
                    <a:pt x="135863" y="177936"/>
                  </a:lnTo>
                  <a:lnTo>
                    <a:pt x="151670" y="162671"/>
                  </a:lnTo>
                  <a:lnTo>
                    <a:pt x="160512" y="145495"/>
                  </a:lnTo>
                  <a:lnTo>
                    <a:pt x="165065" y="110532"/>
                  </a:lnTo>
                  <a:lnTo>
                    <a:pt x="163612" y="77232"/>
                  </a:lnTo>
                  <a:lnTo>
                    <a:pt x="155134" y="53152"/>
                  </a:lnTo>
                  <a:lnTo>
                    <a:pt x="136466" y="25525"/>
                  </a:lnTo>
                  <a:lnTo>
                    <a:pt x="126224" y="18762"/>
                  </a:lnTo>
                  <a:lnTo>
                    <a:pt x="115792" y="13992"/>
                  </a:lnTo>
                  <a:lnTo>
                    <a:pt x="99121" y="3154"/>
                  </a:lnTo>
                  <a:lnTo>
                    <a:pt x="85227" y="0"/>
                  </a:lnTo>
                  <a:lnTo>
                    <a:pt x="55061" y="5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61"/>
            <p:cNvSpPr/>
            <p:nvPr>
              <p:custDataLst>
                <p:tags r:id="rId118"/>
              </p:custDataLst>
            </p:nvPr>
          </p:nvSpPr>
          <p:spPr>
            <a:xfrm>
              <a:off x="7056537" y="3675716"/>
              <a:ext cx="110844" cy="216456"/>
            </a:xfrm>
            <a:custGeom>
              <a:avLst/>
              <a:gdLst/>
              <a:ahLst/>
              <a:cxnLst/>
              <a:rect l="0" t="0" r="0" b="0"/>
              <a:pathLst>
                <a:path w="110844" h="216456">
                  <a:moveTo>
                    <a:pt x="63401" y="15221"/>
                  </a:moveTo>
                  <a:lnTo>
                    <a:pt x="63401" y="15221"/>
                  </a:lnTo>
                  <a:lnTo>
                    <a:pt x="63401" y="6794"/>
                  </a:lnTo>
                  <a:lnTo>
                    <a:pt x="62518" y="4311"/>
                  </a:lnTo>
                  <a:lnTo>
                    <a:pt x="61049" y="2656"/>
                  </a:lnTo>
                  <a:lnTo>
                    <a:pt x="57064" y="817"/>
                  </a:lnTo>
                  <a:lnTo>
                    <a:pt x="52352" y="0"/>
                  </a:lnTo>
                  <a:lnTo>
                    <a:pt x="40528" y="3754"/>
                  </a:lnTo>
                  <a:lnTo>
                    <a:pt x="25853" y="18879"/>
                  </a:lnTo>
                  <a:lnTo>
                    <a:pt x="11429" y="43121"/>
                  </a:lnTo>
                  <a:lnTo>
                    <a:pt x="1593" y="81764"/>
                  </a:lnTo>
                  <a:lnTo>
                    <a:pt x="235" y="112836"/>
                  </a:lnTo>
                  <a:lnTo>
                    <a:pt x="0" y="145372"/>
                  </a:lnTo>
                  <a:lnTo>
                    <a:pt x="1693" y="172553"/>
                  </a:lnTo>
                  <a:lnTo>
                    <a:pt x="8340" y="189216"/>
                  </a:lnTo>
                  <a:lnTo>
                    <a:pt x="17175" y="200738"/>
                  </a:lnTo>
                  <a:lnTo>
                    <a:pt x="37218" y="215321"/>
                  </a:lnTo>
                  <a:lnTo>
                    <a:pt x="50001" y="216455"/>
                  </a:lnTo>
                  <a:lnTo>
                    <a:pt x="63618" y="213138"/>
                  </a:lnTo>
                  <a:lnTo>
                    <a:pt x="86733" y="196636"/>
                  </a:lnTo>
                  <a:lnTo>
                    <a:pt x="100594" y="181568"/>
                  </a:lnTo>
                  <a:lnTo>
                    <a:pt x="106389" y="171174"/>
                  </a:lnTo>
                  <a:lnTo>
                    <a:pt x="110618" y="145899"/>
                  </a:lnTo>
                  <a:lnTo>
                    <a:pt x="110843" y="140034"/>
                  </a:lnTo>
                  <a:lnTo>
                    <a:pt x="108592" y="134487"/>
                  </a:lnTo>
                  <a:lnTo>
                    <a:pt x="106758" y="131774"/>
                  </a:lnTo>
                  <a:lnTo>
                    <a:pt x="103771" y="129964"/>
                  </a:lnTo>
                  <a:lnTo>
                    <a:pt x="95747" y="127954"/>
                  </a:lnTo>
                  <a:lnTo>
                    <a:pt x="86302" y="129413"/>
                  </a:lnTo>
                  <a:lnTo>
                    <a:pt x="76225" y="133882"/>
                  </a:lnTo>
                  <a:lnTo>
                    <a:pt x="38494" y="167303"/>
                  </a:lnTo>
                  <a:lnTo>
                    <a:pt x="23713" y="1898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46"/>
          <p:cNvGrpSpPr/>
          <p:nvPr/>
        </p:nvGrpSpPr>
        <p:grpSpPr>
          <a:xfrm>
            <a:off x="7635874" y="3730625"/>
            <a:ext cx="134940" cy="55563"/>
            <a:chOff x="7635874" y="3730625"/>
            <a:chExt cx="134940" cy="55563"/>
          </a:xfrm>
        </p:grpSpPr>
        <p:sp>
          <p:nvSpPr>
            <p:cNvPr id="20" name="SMARTInkShape-262"/>
            <p:cNvSpPr/>
            <p:nvPr>
              <p:custDataLst>
                <p:tags r:id="rId113"/>
              </p:custDataLst>
            </p:nvPr>
          </p:nvSpPr>
          <p:spPr>
            <a:xfrm>
              <a:off x="7643812" y="3730625"/>
              <a:ext cx="111126" cy="7938"/>
            </a:xfrm>
            <a:custGeom>
              <a:avLst/>
              <a:gdLst/>
              <a:ahLst/>
              <a:cxnLst/>
              <a:rect l="0" t="0" r="0" b="0"/>
              <a:pathLst>
                <a:path w="111126" h="7938">
                  <a:moveTo>
                    <a:pt x="111125" y="0"/>
                  </a:moveTo>
                  <a:lnTo>
                    <a:pt x="111125" y="0"/>
                  </a:lnTo>
                  <a:lnTo>
                    <a:pt x="76829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63"/>
            <p:cNvSpPr/>
            <p:nvPr>
              <p:custDataLst>
                <p:tags r:id="rId114"/>
              </p:custDataLst>
            </p:nvPr>
          </p:nvSpPr>
          <p:spPr>
            <a:xfrm>
              <a:off x="7635874" y="3786187"/>
              <a:ext cx="134940" cy="1"/>
            </a:xfrm>
            <a:custGeom>
              <a:avLst/>
              <a:gdLst/>
              <a:ahLst/>
              <a:cxnLst/>
              <a:rect l="0" t="0" r="0" b="0"/>
              <a:pathLst>
                <a:path w="134940" h="1">
                  <a:moveTo>
                    <a:pt x="134939" y="0"/>
                  </a:moveTo>
                  <a:lnTo>
                    <a:pt x="134939" y="0"/>
                  </a:lnTo>
                  <a:lnTo>
                    <a:pt x="101588" y="0"/>
                  </a:lnTo>
                  <a:lnTo>
                    <a:pt x="6690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7"/>
          <p:cNvGrpSpPr/>
          <p:nvPr/>
        </p:nvGrpSpPr>
        <p:grpSpPr>
          <a:xfrm>
            <a:off x="7784158" y="3516313"/>
            <a:ext cx="1160771" cy="468313"/>
            <a:chOff x="7784158" y="3516313"/>
            <a:chExt cx="1160771" cy="468313"/>
          </a:xfrm>
        </p:grpSpPr>
        <p:sp>
          <p:nvSpPr>
            <p:cNvPr id="23" name="SMARTInkShape-264"/>
            <p:cNvSpPr/>
            <p:nvPr>
              <p:custDataLst>
                <p:tags r:id="rId105"/>
              </p:custDataLst>
            </p:nvPr>
          </p:nvSpPr>
          <p:spPr>
            <a:xfrm>
              <a:off x="7937500" y="3627437"/>
              <a:ext cx="23814" cy="269877"/>
            </a:xfrm>
            <a:custGeom>
              <a:avLst/>
              <a:gdLst/>
              <a:ahLst/>
              <a:cxnLst/>
              <a:rect l="0" t="0" r="0" b="0"/>
              <a:pathLst>
                <a:path w="23814" h="269877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084" y="42017"/>
                  </a:lnTo>
                  <a:lnTo>
                    <a:pt x="16427" y="78006"/>
                  </a:lnTo>
                  <a:lnTo>
                    <a:pt x="22353" y="115069"/>
                  </a:lnTo>
                  <a:lnTo>
                    <a:pt x="23620" y="154294"/>
                  </a:lnTo>
                  <a:lnTo>
                    <a:pt x="23755" y="185946"/>
                  </a:lnTo>
                  <a:lnTo>
                    <a:pt x="23801" y="223507"/>
                  </a:lnTo>
                  <a:lnTo>
                    <a:pt x="23813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65"/>
            <p:cNvSpPr/>
            <p:nvPr>
              <p:custDataLst>
                <p:tags r:id="rId106"/>
              </p:custDataLst>
            </p:nvPr>
          </p:nvSpPr>
          <p:spPr>
            <a:xfrm>
              <a:off x="8042718" y="3620940"/>
              <a:ext cx="140845" cy="268436"/>
            </a:xfrm>
            <a:custGeom>
              <a:avLst/>
              <a:gdLst/>
              <a:ahLst/>
              <a:cxnLst/>
              <a:rect l="0" t="0" r="0" b="0"/>
              <a:pathLst>
                <a:path w="140845" h="268436">
                  <a:moveTo>
                    <a:pt x="140844" y="54122"/>
                  </a:moveTo>
                  <a:lnTo>
                    <a:pt x="140844" y="54122"/>
                  </a:lnTo>
                  <a:lnTo>
                    <a:pt x="139962" y="31618"/>
                  </a:lnTo>
                  <a:lnTo>
                    <a:pt x="136630" y="19426"/>
                  </a:lnTo>
                  <a:lnTo>
                    <a:pt x="133625" y="15116"/>
                  </a:lnTo>
                  <a:lnTo>
                    <a:pt x="129858" y="12243"/>
                  </a:lnTo>
                  <a:lnTo>
                    <a:pt x="100592" y="1799"/>
                  </a:lnTo>
                  <a:lnTo>
                    <a:pt x="88852" y="0"/>
                  </a:lnTo>
                  <a:lnTo>
                    <a:pt x="56033" y="5181"/>
                  </a:lnTo>
                  <a:lnTo>
                    <a:pt x="36536" y="13065"/>
                  </a:lnTo>
                  <a:lnTo>
                    <a:pt x="20470" y="26180"/>
                  </a:lnTo>
                  <a:lnTo>
                    <a:pt x="9732" y="42120"/>
                  </a:lnTo>
                  <a:lnTo>
                    <a:pt x="554" y="68410"/>
                  </a:lnTo>
                  <a:lnTo>
                    <a:pt x="0" y="78994"/>
                  </a:lnTo>
                  <a:lnTo>
                    <a:pt x="2694" y="86637"/>
                  </a:lnTo>
                  <a:lnTo>
                    <a:pt x="13382" y="100112"/>
                  </a:lnTo>
                  <a:lnTo>
                    <a:pt x="20400" y="105430"/>
                  </a:lnTo>
                  <a:lnTo>
                    <a:pt x="23507" y="106848"/>
                  </a:lnTo>
                  <a:lnTo>
                    <a:pt x="40520" y="108844"/>
                  </a:lnTo>
                  <a:lnTo>
                    <a:pt x="58104" y="105222"/>
                  </a:lnTo>
                  <a:lnTo>
                    <a:pt x="79847" y="95215"/>
                  </a:lnTo>
                  <a:lnTo>
                    <a:pt x="111269" y="67665"/>
                  </a:lnTo>
                  <a:lnTo>
                    <a:pt x="126803" y="45920"/>
                  </a:lnTo>
                  <a:lnTo>
                    <a:pt x="139950" y="15464"/>
                  </a:lnTo>
                  <a:lnTo>
                    <a:pt x="140579" y="10429"/>
                  </a:lnTo>
                  <a:lnTo>
                    <a:pt x="140838" y="49475"/>
                  </a:lnTo>
                  <a:lnTo>
                    <a:pt x="140842" y="83123"/>
                  </a:lnTo>
                  <a:lnTo>
                    <a:pt x="140844" y="119258"/>
                  </a:lnTo>
                  <a:lnTo>
                    <a:pt x="138491" y="156065"/>
                  </a:lnTo>
                  <a:lnTo>
                    <a:pt x="133643" y="191378"/>
                  </a:lnTo>
                  <a:lnTo>
                    <a:pt x="128789" y="229053"/>
                  </a:lnTo>
                  <a:lnTo>
                    <a:pt x="124969" y="268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66"/>
            <p:cNvSpPr/>
            <p:nvPr>
              <p:custDataLst>
                <p:tags r:id="rId107"/>
              </p:custDataLst>
            </p:nvPr>
          </p:nvSpPr>
          <p:spPr>
            <a:xfrm>
              <a:off x="8294688" y="3913187"/>
              <a:ext cx="6835" cy="71439"/>
            </a:xfrm>
            <a:custGeom>
              <a:avLst/>
              <a:gdLst/>
              <a:ahLst/>
              <a:cxnLst/>
              <a:rect l="0" t="0" r="0" b="0"/>
              <a:pathLst>
                <a:path w="6835" h="71439">
                  <a:moveTo>
                    <a:pt x="0" y="0"/>
                  </a:moveTo>
                  <a:lnTo>
                    <a:pt x="0" y="0"/>
                  </a:lnTo>
                  <a:lnTo>
                    <a:pt x="6834" y="28930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67"/>
            <p:cNvSpPr/>
            <p:nvPr>
              <p:custDataLst>
                <p:tags r:id="rId108"/>
              </p:custDataLst>
            </p:nvPr>
          </p:nvSpPr>
          <p:spPr>
            <a:xfrm>
              <a:off x="8374062" y="3653035"/>
              <a:ext cx="222251" cy="219638"/>
            </a:xfrm>
            <a:custGeom>
              <a:avLst/>
              <a:gdLst/>
              <a:ahLst/>
              <a:cxnLst/>
              <a:rect l="0" t="0" r="0" b="0"/>
              <a:pathLst>
                <a:path w="222251" h="219638">
                  <a:moveTo>
                    <a:pt x="0" y="37902"/>
                  </a:moveTo>
                  <a:lnTo>
                    <a:pt x="0" y="37902"/>
                  </a:lnTo>
                  <a:lnTo>
                    <a:pt x="10987" y="20633"/>
                  </a:lnTo>
                  <a:lnTo>
                    <a:pt x="15262" y="15806"/>
                  </a:lnTo>
                  <a:lnTo>
                    <a:pt x="27068" y="10443"/>
                  </a:lnTo>
                  <a:lnTo>
                    <a:pt x="65441" y="247"/>
                  </a:lnTo>
                  <a:lnTo>
                    <a:pt x="80237" y="0"/>
                  </a:lnTo>
                  <a:lnTo>
                    <a:pt x="103443" y="5701"/>
                  </a:lnTo>
                  <a:lnTo>
                    <a:pt x="125312" y="18170"/>
                  </a:lnTo>
                  <a:lnTo>
                    <a:pt x="152126" y="47730"/>
                  </a:lnTo>
                  <a:lnTo>
                    <a:pt x="162091" y="72340"/>
                  </a:lnTo>
                  <a:lnTo>
                    <a:pt x="165325" y="102689"/>
                  </a:lnTo>
                  <a:lnTo>
                    <a:pt x="162070" y="131181"/>
                  </a:lnTo>
                  <a:lnTo>
                    <a:pt x="147614" y="162749"/>
                  </a:lnTo>
                  <a:lnTo>
                    <a:pt x="117602" y="197904"/>
                  </a:lnTo>
                  <a:lnTo>
                    <a:pt x="100403" y="211037"/>
                  </a:lnTo>
                  <a:lnTo>
                    <a:pt x="83723" y="216275"/>
                  </a:lnTo>
                  <a:lnTo>
                    <a:pt x="52697" y="219637"/>
                  </a:lnTo>
                  <a:lnTo>
                    <a:pt x="19556" y="213964"/>
                  </a:lnTo>
                  <a:lnTo>
                    <a:pt x="9280" y="209344"/>
                  </a:lnTo>
                  <a:lnTo>
                    <a:pt x="6185" y="205995"/>
                  </a:lnTo>
                  <a:lnTo>
                    <a:pt x="2748" y="197571"/>
                  </a:lnTo>
                  <a:lnTo>
                    <a:pt x="3574" y="187947"/>
                  </a:lnTo>
                  <a:lnTo>
                    <a:pt x="6879" y="178672"/>
                  </a:lnTo>
                  <a:lnTo>
                    <a:pt x="11289" y="171610"/>
                  </a:lnTo>
                  <a:lnTo>
                    <a:pt x="31371" y="162676"/>
                  </a:lnTo>
                  <a:lnTo>
                    <a:pt x="51237" y="158657"/>
                  </a:lnTo>
                  <a:lnTo>
                    <a:pt x="72508" y="161680"/>
                  </a:lnTo>
                  <a:lnTo>
                    <a:pt x="97943" y="171485"/>
                  </a:lnTo>
                  <a:lnTo>
                    <a:pt x="135292" y="194525"/>
                  </a:lnTo>
                  <a:lnTo>
                    <a:pt x="168924" y="207920"/>
                  </a:lnTo>
                  <a:lnTo>
                    <a:pt x="222250" y="204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68"/>
            <p:cNvSpPr/>
            <p:nvPr>
              <p:custDataLst>
                <p:tags r:id="rId109"/>
              </p:custDataLst>
            </p:nvPr>
          </p:nvSpPr>
          <p:spPr>
            <a:xfrm>
              <a:off x="8644140" y="3683000"/>
              <a:ext cx="141062" cy="169464"/>
            </a:xfrm>
            <a:custGeom>
              <a:avLst/>
              <a:gdLst/>
              <a:ahLst/>
              <a:cxnLst/>
              <a:rect l="0" t="0" r="0" b="0"/>
              <a:pathLst>
                <a:path w="141062" h="169464">
                  <a:moveTo>
                    <a:pt x="23609" y="31750"/>
                  </a:moveTo>
                  <a:lnTo>
                    <a:pt x="23609" y="31750"/>
                  </a:lnTo>
                  <a:lnTo>
                    <a:pt x="27824" y="19109"/>
                  </a:lnTo>
                  <a:lnTo>
                    <a:pt x="28183" y="14503"/>
                  </a:lnTo>
                  <a:lnTo>
                    <a:pt x="24386" y="2084"/>
                  </a:lnTo>
                  <a:lnTo>
                    <a:pt x="23246" y="2271"/>
                  </a:lnTo>
                  <a:lnTo>
                    <a:pt x="19627" y="4831"/>
                  </a:lnTo>
                  <a:lnTo>
                    <a:pt x="4971" y="36594"/>
                  </a:lnTo>
                  <a:lnTo>
                    <a:pt x="820" y="69912"/>
                  </a:lnTo>
                  <a:lnTo>
                    <a:pt x="0" y="105238"/>
                  </a:lnTo>
                  <a:lnTo>
                    <a:pt x="1652" y="124383"/>
                  </a:lnTo>
                  <a:lnTo>
                    <a:pt x="14731" y="153529"/>
                  </a:lnTo>
                  <a:lnTo>
                    <a:pt x="17691" y="157915"/>
                  </a:lnTo>
                  <a:lnTo>
                    <a:pt x="28035" y="165140"/>
                  </a:lnTo>
                  <a:lnTo>
                    <a:pt x="34497" y="168302"/>
                  </a:lnTo>
                  <a:lnTo>
                    <a:pt x="46381" y="169463"/>
                  </a:lnTo>
                  <a:lnTo>
                    <a:pt x="72597" y="163022"/>
                  </a:lnTo>
                  <a:lnTo>
                    <a:pt x="91237" y="151588"/>
                  </a:lnTo>
                  <a:lnTo>
                    <a:pt x="112457" y="131922"/>
                  </a:lnTo>
                  <a:lnTo>
                    <a:pt x="131759" y="99628"/>
                  </a:lnTo>
                  <a:lnTo>
                    <a:pt x="141061" y="71458"/>
                  </a:lnTo>
                  <a:lnTo>
                    <a:pt x="137252" y="59981"/>
                  </a:lnTo>
                  <a:lnTo>
                    <a:pt x="124649" y="39482"/>
                  </a:lnTo>
                  <a:lnTo>
                    <a:pt x="102756" y="16912"/>
                  </a:lnTo>
                  <a:lnTo>
                    <a:pt x="80917" y="4906"/>
                  </a:lnTo>
                  <a:lnTo>
                    <a:pt x="553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69"/>
            <p:cNvSpPr/>
            <p:nvPr>
              <p:custDataLst>
                <p:tags r:id="rId110"/>
              </p:custDataLst>
            </p:nvPr>
          </p:nvSpPr>
          <p:spPr>
            <a:xfrm>
              <a:off x="8815943" y="3668228"/>
              <a:ext cx="128986" cy="163765"/>
            </a:xfrm>
            <a:custGeom>
              <a:avLst/>
              <a:gdLst/>
              <a:ahLst/>
              <a:cxnLst/>
              <a:rect l="0" t="0" r="0" b="0"/>
              <a:pathLst>
                <a:path w="128986" h="163765">
                  <a:moveTo>
                    <a:pt x="18494" y="6834"/>
                  </a:moveTo>
                  <a:lnTo>
                    <a:pt x="18494" y="6834"/>
                  </a:lnTo>
                  <a:lnTo>
                    <a:pt x="33411" y="552"/>
                  </a:lnTo>
                  <a:lnTo>
                    <a:pt x="36376" y="0"/>
                  </a:lnTo>
                  <a:lnTo>
                    <a:pt x="38353" y="514"/>
                  </a:lnTo>
                  <a:lnTo>
                    <a:pt x="39672" y="1739"/>
                  </a:lnTo>
                  <a:lnTo>
                    <a:pt x="41135" y="5452"/>
                  </a:lnTo>
                  <a:lnTo>
                    <a:pt x="41786" y="10042"/>
                  </a:lnTo>
                  <a:lnTo>
                    <a:pt x="41077" y="11618"/>
                  </a:lnTo>
                  <a:lnTo>
                    <a:pt x="39722" y="12669"/>
                  </a:lnTo>
                  <a:lnTo>
                    <a:pt x="37938" y="13370"/>
                  </a:lnTo>
                  <a:lnTo>
                    <a:pt x="12587" y="47792"/>
                  </a:lnTo>
                  <a:lnTo>
                    <a:pt x="1358" y="66497"/>
                  </a:lnTo>
                  <a:lnTo>
                    <a:pt x="0" y="82445"/>
                  </a:lnTo>
                  <a:lnTo>
                    <a:pt x="6315" y="113002"/>
                  </a:lnTo>
                  <a:lnTo>
                    <a:pt x="17728" y="134717"/>
                  </a:lnTo>
                  <a:lnTo>
                    <a:pt x="32280" y="149481"/>
                  </a:lnTo>
                  <a:lnTo>
                    <a:pt x="51977" y="159441"/>
                  </a:lnTo>
                  <a:lnTo>
                    <a:pt x="70357" y="163764"/>
                  </a:lnTo>
                  <a:lnTo>
                    <a:pt x="83877" y="160072"/>
                  </a:lnTo>
                  <a:lnTo>
                    <a:pt x="104013" y="148076"/>
                  </a:lnTo>
                  <a:lnTo>
                    <a:pt x="114711" y="137518"/>
                  </a:lnTo>
                  <a:lnTo>
                    <a:pt x="122405" y="124006"/>
                  </a:lnTo>
                  <a:lnTo>
                    <a:pt x="128193" y="94655"/>
                  </a:lnTo>
                  <a:lnTo>
                    <a:pt x="128985" y="82319"/>
                  </a:lnTo>
                  <a:lnTo>
                    <a:pt x="97870" y="38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70"/>
            <p:cNvSpPr/>
            <p:nvPr>
              <p:custDataLst>
                <p:tags r:id="rId111"/>
              </p:custDataLst>
            </p:nvPr>
          </p:nvSpPr>
          <p:spPr>
            <a:xfrm>
              <a:off x="7784158" y="3548063"/>
              <a:ext cx="111714" cy="182563"/>
            </a:xfrm>
            <a:custGeom>
              <a:avLst/>
              <a:gdLst/>
              <a:ahLst/>
              <a:cxnLst/>
              <a:rect l="0" t="0" r="0" b="0"/>
              <a:pathLst>
                <a:path w="111714" h="182563">
                  <a:moveTo>
                    <a:pt x="105717" y="0"/>
                  </a:moveTo>
                  <a:lnTo>
                    <a:pt x="105717" y="0"/>
                  </a:lnTo>
                  <a:lnTo>
                    <a:pt x="70038" y="881"/>
                  </a:lnTo>
                  <a:lnTo>
                    <a:pt x="33091" y="9799"/>
                  </a:lnTo>
                  <a:lnTo>
                    <a:pt x="4777" y="23975"/>
                  </a:lnTo>
                  <a:lnTo>
                    <a:pt x="1382" y="26567"/>
                  </a:lnTo>
                  <a:lnTo>
                    <a:pt x="0" y="30058"/>
                  </a:lnTo>
                  <a:lnTo>
                    <a:pt x="817" y="38641"/>
                  </a:lnTo>
                  <a:lnTo>
                    <a:pt x="6473" y="45984"/>
                  </a:lnTo>
                  <a:lnTo>
                    <a:pt x="32273" y="67286"/>
                  </a:lnTo>
                  <a:lnTo>
                    <a:pt x="52895" y="79044"/>
                  </a:lnTo>
                  <a:lnTo>
                    <a:pt x="82758" y="104468"/>
                  </a:lnTo>
                  <a:lnTo>
                    <a:pt x="107101" y="135256"/>
                  </a:lnTo>
                  <a:lnTo>
                    <a:pt x="110742" y="144192"/>
                  </a:lnTo>
                  <a:lnTo>
                    <a:pt x="111713" y="149044"/>
                  </a:lnTo>
                  <a:lnTo>
                    <a:pt x="110440" y="156788"/>
                  </a:lnTo>
                  <a:lnTo>
                    <a:pt x="108866" y="160087"/>
                  </a:lnTo>
                  <a:lnTo>
                    <a:pt x="102413" y="166105"/>
                  </a:lnTo>
                  <a:lnTo>
                    <a:pt x="83897" y="177156"/>
                  </a:lnTo>
                  <a:lnTo>
                    <a:pt x="26341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71"/>
            <p:cNvSpPr/>
            <p:nvPr>
              <p:custDataLst>
                <p:tags r:id="rId112"/>
              </p:custDataLst>
            </p:nvPr>
          </p:nvSpPr>
          <p:spPr>
            <a:xfrm>
              <a:off x="7858124" y="3516313"/>
              <a:ext cx="23814" cy="246063"/>
            </a:xfrm>
            <a:custGeom>
              <a:avLst/>
              <a:gdLst/>
              <a:ahLst/>
              <a:cxnLst/>
              <a:rect l="0" t="0" r="0" b="0"/>
              <a:pathLst>
                <a:path w="23814" h="246063">
                  <a:moveTo>
                    <a:pt x="0" y="0"/>
                  </a:moveTo>
                  <a:lnTo>
                    <a:pt x="0" y="0"/>
                  </a:lnTo>
                  <a:lnTo>
                    <a:pt x="0" y="38133"/>
                  </a:lnTo>
                  <a:lnTo>
                    <a:pt x="0" y="76585"/>
                  </a:lnTo>
                  <a:lnTo>
                    <a:pt x="0" y="112926"/>
                  </a:lnTo>
                  <a:lnTo>
                    <a:pt x="2353" y="143408"/>
                  </a:lnTo>
                  <a:lnTo>
                    <a:pt x="6835" y="176886"/>
                  </a:lnTo>
                  <a:lnTo>
                    <a:pt x="23813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272"/>
          <p:cNvSpPr/>
          <p:nvPr>
            <p:custDataLst>
              <p:tags r:id="rId1"/>
            </p:custDataLst>
          </p:nvPr>
        </p:nvSpPr>
        <p:spPr>
          <a:xfrm>
            <a:off x="7342188" y="3524250"/>
            <a:ext cx="349250" cy="31751"/>
          </a:xfrm>
          <a:custGeom>
            <a:avLst/>
            <a:gdLst/>
            <a:ahLst/>
            <a:cxnLst/>
            <a:rect l="0" t="0" r="0" b="0"/>
            <a:pathLst>
              <a:path w="349250" h="31751">
                <a:moveTo>
                  <a:pt x="349249" y="31750"/>
                </a:moveTo>
                <a:lnTo>
                  <a:pt x="349249" y="31750"/>
                </a:lnTo>
                <a:lnTo>
                  <a:pt x="338201" y="20702"/>
                </a:lnTo>
                <a:lnTo>
                  <a:pt x="328464" y="18020"/>
                </a:lnTo>
                <a:lnTo>
                  <a:pt x="290022" y="13711"/>
                </a:lnTo>
                <a:lnTo>
                  <a:pt x="285952" y="11787"/>
                </a:lnTo>
                <a:lnTo>
                  <a:pt x="274373" y="12000"/>
                </a:lnTo>
                <a:lnTo>
                  <a:pt x="249596" y="15110"/>
                </a:lnTo>
                <a:lnTo>
                  <a:pt x="214160" y="10269"/>
                </a:lnTo>
                <a:lnTo>
                  <a:pt x="178303" y="8628"/>
                </a:lnTo>
                <a:lnTo>
                  <a:pt x="140633" y="7260"/>
                </a:lnTo>
                <a:lnTo>
                  <a:pt x="108500" y="2543"/>
                </a:lnTo>
                <a:lnTo>
                  <a:pt x="76242" y="502"/>
                </a:lnTo>
                <a:lnTo>
                  <a:pt x="36955" y="6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273"/>
          <p:cNvSpPr/>
          <p:nvPr>
            <p:custDataLst>
              <p:tags r:id="rId2"/>
            </p:custDataLst>
          </p:nvPr>
        </p:nvSpPr>
        <p:spPr>
          <a:xfrm>
            <a:off x="932774" y="3960812"/>
            <a:ext cx="892852" cy="79367"/>
          </a:xfrm>
          <a:custGeom>
            <a:avLst/>
            <a:gdLst/>
            <a:ahLst/>
            <a:cxnLst/>
            <a:rect l="0" t="0" r="0" b="0"/>
            <a:pathLst>
              <a:path w="892852" h="79367">
                <a:moveTo>
                  <a:pt x="892851" y="0"/>
                </a:moveTo>
                <a:lnTo>
                  <a:pt x="892851" y="0"/>
                </a:lnTo>
                <a:lnTo>
                  <a:pt x="892851" y="4214"/>
                </a:lnTo>
                <a:lnTo>
                  <a:pt x="883443" y="6283"/>
                </a:lnTo>
                <a:lnTo>
                  <a:pt x="848659" y="7611"/>
                </a:lnTo>
                <a:lnTo>
                  <a:pt x="814003" y="7841"/>
                </a:lnTo>
                <a:lnTo>
                  <a:pt x="778270" y="13374"/>
                </a:lnTo>
                <a:lnTo>
                  <a:pt x="738663" y="16016"/>
                </a:lnTo>
                <a:lnTo>
                  <a:pt x="708788" y="19760"/>
                </a:lnTo>
                <a:lnTo>
                  <a:pt x="674860" y="22612"/>
                </a:lnTo>
                <a:lnTo>
                  <a:pt x="635409" y="23457"/>
                </a:lnTo>
                <a:lnTo>
                  <a:pt x="605571" y="23655"/>
                </a:lnTo>
                <a:lnTo>
                  <a:pt x="576435" y="23742"/>
                </a:lnTo>
                <a:lnTo>
                  <a:pt x="537553" y="24674"/>
                </a:lnTo>
                <a:lnTo>
                  <a:pt x="505341" y="28017"/>
                </a:lnTo>
                <a:lnTo>
                  <a:pt x="477502" y="30091"/>
                </a:lnTo>
                <a:lnTo>
                  <a:pt x="441995" y="31259"/>
                </a:lnTo>
                <a:lnTo>
                  <a:pt x="409132" y="33957"/>
                </a:lnTo>
                <a:lnTo>
                  <a:pt x="377052" y="37990"/>
                </a:lnTo>
                <a:lnTo>
                  <a:pt x="345205" y="39185"/>
                </a:lnTo>
                <a:lnTo>
                  <a:pt x="313426" y="41891"/>
                </a:lnTo>
                <a:lnTo>
                  <a:pt x="281667" y="45927"/>
                </a:lnTo>
                <a:lnTo>
                  <a:pt x="243545" y="51504"/>
                </a:lnTo>
                <a:lnTo>
                  <a:pt x="205987" y="58574"/>
                </a:lnTo>
                <a:lnTo>
                  <a:pt x="173986" y="62041"/>
                </a:lnTo>
                <a:lnTo>
                  <a:pt x="139320" y="67282"/>
                </a:lnTo>
                <a:lnTo>
                  <a:pt x="105334" y="70207"/>
                </a:lnTo>
                <a:lnTo>
                  <a:pt x="70447" y="77559"/>
                </a:lnTo>
                <a:lnTo>
                  <a:pt x="36213" y="79017"/>
                </a:lnTo>
                <a:lnTo>
                  <a:pt x="720" y="79366"/>
                </a:lnTo>
                <a:lnTo>
                  <a:pt x="0" y="78488"/>
                </a:lnTo>
                <a:lnTo>
                  <a:pt x="3851" y="71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SMARTInkShape-Group50"/>
          <p:cNvGrpSpPr/>
          <p:nvPr/>
        </p:nvGrpSpPr>
        <p:grpSpPr>
          <a:xfrm>
            <a:off x="6294438" y="4105608"/>
            <a:ext cx="1173384" cy="363206"/>
            <a:chOff x="6294438" y="4105608"/>
            <a:chExt cx="1173384" cy="363206"/>
          </a:xfrm>
        </p:grpSpPr>
        <p:sp>
          <p:nvSpPr>
            <p:cNvPr id="34" name="SMARTInkShape-274"/>
            <p:cNvSpPr/>
            <p:nvPr>
              <p:custDataLst>
                <p:tags r:id="rId98"/>
              </p:custDataLst>
            </p:nvPr>
          </p:nvSpPr>
          <p:spPr>
            <a:xfrm>
              <a:off x="7312273" y="4198937"/>
              <a:ext cx="155549" cy="156671"/>
            </a:xfrm>
            <a:custGeom>
              <a:avLst/>
              <a:gdLst/>
              <a:ahLst/>
              <a:cxnLst/>
              <a:rect l="0" t="0" r="0" b="0"/>
              <a:pathLst>
                <a:path w="155549" h="156671">
                  <a:moveTo>
                    <a:pt x="14039" y="0"/>
                  </a:moveTo>
                  <a:lnTo>
                    <a:pt x="14039" y="0"/>
                  </a:lnTo>
                  <a:lnTo>
                    <a:pt x="13157" y="19876"/>
                  </a:lnTo>
                  <a:lnTo>
                    <a:pt x="1382" y="57609"/>
                  </a:lnTo>
                  <a:lnTo>
                    <a:pt x="0" y="85176"/>
                  </a:lnTo>
                  <a:lnTo>
                    <a:pt x="2802" y="102238"/>
                  </a:lnTo>
                  <a:lnTo>
                    <a:pt x="11690" y="116289"/>
                  </a:lnTo>
                  <a:lnTo>
                    <a:pt x="34742" y="139682"/>
                  </a:lnTo>
                  <a:lnTo>
                    <a:pt x="59371" y="151729"/>
                  </a:lnTo>
                  <a:lnTo>
                    <a:pt x="80584" y="156670"/>
                  </a:lnTo>
                  <a:lnTo>
                    <a:pt x="102253" y="153920"/>
                  </a:lnTo>
                  <a:lnTo>
                    <a:pt x="131173" y="140037"/>
                  </a:lnTo>
                  <a:lnTo>
                    <a:pt x="146543" y="128022"/>
                  </a:lnTo>
                  <a:lnTo>
                    <a:pt x="152305" y="118341"/>
                  </a:lnTo>
                  <a:lnTo>
                    <a:pt x="155548" y="98270"/>
                  </a:lnTo>
                  <a:lnTo>
                    <a:pt x="155425" y="81599"/>
                  </a:lnTo>
                  <a:lnTo>
                    <a:pt x="152430" y="68311"/>
                  </a:lnTo>
                  <a:lnTo>
                    <a:pt x="141573" y="50913"/>
                  </a:lnTo>
                  <a:lnTo>
                    <a:pt x="126674" y="34686"/>
                  </a:lnTo>
                  <a:lnTo>
                    <a:pt x="106503" y="21351"/>
                  </a:lnTo>
                  <a:lnTo>
                    <a:pt x="45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5"/>
            <p:cNvSpPr/>
            <p:nvPr>
              <p:custDataLst>
                <p:tags r:id="rId99"/>
              </p:custDataLst>
            </p:nvPr>
          </p:nvSpPr>
          <p:spPr>
            <a:xfrm>
              <a:off x="7129304" y="4206875"/>
              <a:ext cx="164610" cy="155465"/>
            </a:xfrm>
            <a:custGeom>
              <a:avLst/>
              <a:gdLst/>
              <a:ahLst/>
              <a:cxnLst/>
              <a:rect l="0" t="0" r="0" b="0"/>
              <a:pathLst>
                <a:path w="164610" h="155465">
                  <a:moveTo>
                    <a:pt x="6508" y="79375"/>
                  </a:moveTo>
                  <a:lnTo>
                    <a:pt x="6508" y="79375"/>
                  </a:lnTo>
                  <a:lnTo>
                    <a:pt x="13342" y="54659"/>
                  </a:lnTo>
                  <a:lnTo>
                    <a:pt x="14382" y="15521"/>
                  </a:lnTo>
                  <a:lnTo>
                    <a:pt x="14437" y="8936"/>
                  </a:lnTo>
                  <a:lnTo>
                    <a:pt x="3397" y="30121"/>
                  </a:lnTo>
                  <a:lnTo>
                    <a:pt x="0" y="57921"/>
                  </a:lnTo>
                  <a:lnTo>
                    <a:pt x="3209" y="85659"/>
                  </a:lnTo>
                  <a:lnTo>
                    <a:pt x="13958" y="110634"/>
                  </a:lnTo>
                  <a:lnTo>
                    <a:pt x="28314" y="130578"/>
                  </a:lnTo>
                  <a:lnTo>
                    <a:pt x="52168" y="147659"/>
                  </a:lnTo>
                  <a:lnTo>
                    <a:pt x="73149" y="155464"/>
                  </a:lnTo>
                  <a:lnTo>
                    <a:pt x="98966" y="153562"/>
                  </a:lnTo>
                  <a:lnTo>
                    <a:pt x="116392" y="144979"/>
                  </a:lnTo>
                  <a:lnTo>
                    <a:pt x="144925" y="122124"/>
                  </a:lnTo>
                  <a:lnTo>
                    <a:pt x="157861" y="101743"/>
                  </a:lnTo>
                  <a:lnTo>
                    <a:pt x="163066" y="87374"/>
                  </a:lnTo>
                  <a:lnTo>
                    <a:pt x="164609" y="69104"/>
                  </a:lnTo>
                  <a:lnTo>
                    <a:pt x="160852" y="46933"/>
                  </a:lnTo>
                  <a:lnTo>
                    <a:pt x="154187" y="36146"/>
                  </a:lnTo>
                  <a:lnTo>
                    <a:pt x="135535" y="17821"/>
                  </a:lnTo>
                  <a:lnTo>
                    <a:pt x="122942" y="12331"/>
                  </a:lnTo>
                  <a:lnTo>
                    <a:pt x="86419" y="3061"/>
                  </a:lnTo>
                  <a:lnTo>
                    <a:pt x="461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6"/>
            <p:cNvSpPr/>
            <p:nvPr>
              <p:custDataLst>
                <p:tags r:id="rId100"/>
              </p:custDataLst>
            </p:nvPr>
          </p:nvSpPr>
          <p:spPr>
            <a:xfrm>
              <a:off x="6858000" y="4170918"/>
              <a:ext cx="261939" cy="193454"/>
            </a:xfrm>
            <a:custGeom>
              <a:avLst/>
              <a:gdLst/>
              <a:ahLst/>
              <a:cxnLst/>
              <a:rect l="0" t="0" r="0" b="0"/>
              <a:pathLst>
                <a:path w="261939" h="193454">
                  <a:moveTo>
                    <a:pt x="0" y="35957"/>
                  </a:moveTo>
                  <a:lnTo>
                    <a:pt x="0" y="35957"/>
                  </a:lnTo>
                  <a:lnTo>
                    <a:pt x="18128" y="28738"/>
                  </a:lnTo>
                  <a:lnTo>
                    <a:pt x="49140" y="10464"/>
                  </a:lnTo>
                  <a:lnTo>
                    <a:pt x="80556" y="4561"/>
                  </a:lnTo>
                  <a:lnTo>
                    <a:pt x="108731" y="0"/>
                  </a:lnTo>
                  <a:lnTo>
                    <a:pt x="142402" y="5466"/>
                  </a:lnTo>
                  <a:lnTo>
                    <a:pt x="157659" y="10940"/>
                  </a:lnTo>
                  <a:lnTo>
                    <a:pt x="183148" y="29635"/>
                  </a:lnTo>
                  <a:lnTo>
                    <a:pt x="192535" y="46725"/>
                  </a:lnTo>
                  <a:lnTo>
                    <a:pt x="196689" y="72759"/>
                  </a:lnTo>
                  <a:lnTo>
                    <a:pt x="191756" y="107707"/>
                  </a:lnTo>
                  <a:lnTo>
                    <a:pt x="182287" y="140611"/>
                  </a:lnTo>
                  <a:lnTo>
                    <a:pt x="172191" y="155454"/>
                  </a:lnTo>
                  <a:lnTo>
                    <a:pt x="148764" y="176272"/>
                  </a:lnTo>
                  <a:lnTo>
                    <a:pt x="129568" y="185577"/>
                  </a:lnTo>
                  <a:lnTo>
                    <a:pt x="102970" y="193330"/>
                  </a:lnTo>
                  <a:lnTo>
                    <a:pt x="70363" y="185892"/>
                  </a:lnTo>
                  <a:lnTo>
                    <a:pt x="52010" y="178572"/>
                  </a:lnTo>
                  <a:lnTo>
                    <a:pt x="37908" y="168197"/>
                  </a:lnTo>
                  <a:lnTo>
                    <a:pt x="36737" y="165568"/>
                  </a:lnTo>
                  <a:lnTo>
                    <a:pt x="36838" y="162934"/>
                  </a:lnTo>
                  <a:lnTo>
                    <a:pt x="37788" y="160296"/>
                  </a:lnTo>
                  <a:lnTo>
                    <a:pt x="41067" y="158537"/>
                  </a:lnTo>
                  <a:lnTo>
                    <a:pt x="68451" y="155483"/>
                  </a:lnTo>
                  <a:lnTo>
                    <a:pt x="88779" y="159370"/>
                  </a:lnTo>
                  <a:lnTo>
                    <a:pt x="108442" y="169467"/>
                  </a:lnTo>
                  <a:lnTo>
                    <a:pt x="130321" y="181741"/>
                  </a:lnTo>
                  <a:lnTo>
                    <a:pt x="169270" y="191884"/>
                  </a:lnTo>
                  <a:lnTo>
                    <a:pt x="206715" y="193453"/>
                  </a:lnTo>
                  <a:lnTo>
                    <a:pt x="227643" y="188260"/>
                  </a:lnTo>
                  <a:lnTo>
                    <a:pt x="261938" y="162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77"/>
            <p:cNvSpPr/>
            <p:nvPr>
              <p:custDataLst>
                <p:tags r:id="rId101"/>
              </p:custDataLst>
            </p:nvPr>
          </p:nvSpPr>
          <p:spPr>
            <a:xfrm>
              <a:off x="6786563" y="4389438"/>
              <a:ext cx="15875" cy="79376"/>
            </a:xfrm>
            <a:custGeom>
              <a:avLst/>
              <a:gdLst/>
              <a:ahLst/>
              <a:cxnLst/>
              <a:rect l="0" t="0" r="0" b="0"/>
              <a:pathLst>
                <a:path w="15875" h="79376">
                  <a:moveTo>
                    <a:pt x="0" y="0"/>
                  </a:moveTo>
                  <a:lnTo>
                    <a:pt x="0" y="0"/>
                  </a:lnTo>
                  <a:lnTo>
                    <a:pt x="5454" y="12674"/>
                  </a:lnTo>
                  <a:lnTo>
                    <a:pt x="8601" y="47971"/>
                  </a:lnTo>
                  <a:lnTo>
                    <a:pt x="15874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78"/>
            <p:cNvSpPr/>
            <p:nvPr>
              <p:custDataLst>
                <p:tags r:id="rId102"/>
              </p:custDataLst>
            </p:nvPr>
          </p:nvSpPr>
          <p:spPr>
            <a:xfrm>
              <a:off x="6294438" y="4119562"/>
              <a:ext cx="15876" cy="230189"/>
            </a:xfrm>
            <a:custGeom>
              <a:avLst/>
              <a:gdLst/>
              <a:ahLst/>
              <a:cxnLst/>
              <a:rect l="0" t="0" r="0" b="0"/>
              <a:pathLst>
                <a:path w="15876" h="230189">
                  <a:moveTo>
                    <a:pt x="0" y="0"/>
                  </a:moveTo>
                  <a:lnTo>
                    <a:pt x="0" y="0"/>
                  </a:lnTo>
                  <a:lnTo>
                    <a:pt x="0" y="35702"/>
                  </a:lnTo>
                  <a:lnTo>
                    <a:pt x="0" y="70650"/>
                  </a:lnTo>
                  <a:lnTo>
                    <a:pt x="0" y="107605"/>
                  </a:lnTo>
                  <a:lnTo>
                    <a:pt x="2351" y="136072"/>
                  </a:lnTo>
                  <a:lnTo>
                    <a:pt x="6833" y="171125"/>
                  </a:lnTo>
                  <a:lnTo>
                    <a:pt x="15875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79"/>
            <p:cNvSpPr/>
            <p:nvPr>
              <p:custDataLst>
                <p:tags r:id="rId103"/>
              </p:custDataLst>
            </p:nvPr>
          </p:nvSpPr>
          <p:spPr>
            <a:xfrm>
              <a:off x="6421437" y="4105608"/>
              <a:ext cx="222009" cy="148893"/>
            </a:xfrm>
            <a:custGeom>
              <a:avLst/>
              <a:gdLst/>
              <a:ahLst/>
              <a:cxnLst/>
              <a:rect l="0" t="0" r="0" b="0"/>
              <a:pathLst>
                <a:path w="222009" h="148893">
                  <a:moveTo>
                    <a:pt x="0" y="37767"/>
                  </a:moveTo>
                  <a:lnTo>
                    <a:pt x="0" y="37767"/>
                  </a:lnTo>
                  <a:lnTo>
                    <a:pt x="6834" y="30933"/>
                  </a:lnTo>
                  <a:lnTo>
                    <a:pt x="42606" y="11200"/>
                  </a:lnTo>
                  <a:lnTo>
                    <a:pt x="72896" y="1586"/>
                  </a:lnTo>
                  <a:lnTo>
                    <a:pt x="101758" y="0"/>
                  </a:lnTo>
                  <a:lnTo>
                    <a:pt x="140763" y="6919"/>
                  </a:lnTo>
                  <a:lnTo>
                    <a:pt x="174208" y="16778"/>
                  </a:lnTo>
                  <a:lnTo>
                    <a:pt x="189887" y="24590"/>
                  </a:lnTo>
                  <a:lnTo>
                    <a:pt x="200118" y="32491"/>
                  </a:lnTo>
                  <a:lnTo>
                    <a:pt x="219494" y="57806"/>
                  </a:lnTo>
                  <a:lnTo>
                    <a:pt x="221433" y="68888"/>
                  </a:lnTo>
                  <a:lnTo>
                    <a:pt x="222008" y="87558"/>
                  </a:lnTo>
                  <a:lnTo>
                    <a:pt x="217438" y="99878"/>
                  </a:lnTo>
                  <a:lnTo>
                    <a:pt x="201496" y="125778"/>
                  </a:lnTo>
                  <a:lnTo>
                    <a:pt x="192386" y="131754"/>
                  </a:lnTo>
                  <a:lnTo>
                    <a:pt x="166710" y="148875"/>
                  </a:lnTo>
                  <a:lnTo>
                    <a:pt x="166690" y="148889"/>
                  </a:lnTo>
                  <a:lnTo>
                    <a:pt x="166690" y="148890"/>
                  </a:lnTo>
                  <a:lnTo>
                    <a:pt x="166687" y="148892"/>
                  </a:lnTo>
                  <a:lnTo>
                    <a:pt x="166687" y="1409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80"/>
            <p:cNvSpPr/>
            <p:nvPr>
              <p:custDataLst>
                <p:tags r:id="rId104"/>
              </p:custDataLst>
            </p:nvPr>
          </p:nvSpPr>
          <p:spPr>
            <a:xfrm>
              <a:off x="6413709" y="4135438"/>
              <a:ext cx="269666" cy="277813"/>
            </a:xfrm>
            <a:custGeom>
              <a:avLst/>
              <a:gdLst/>
              <a:ahLst/>
              <a:cxnLst/>
              <a:rect l="0" t="0" r="0" b="0"/>
              <a:pathLst>
                <a:path w="269666" h="277813">
                  <a:moveTo>
                    <a:pt x="87104" y="0"/>
                  </a:moveTo>
                  <a:lnTo>
                    <a:pt x="87104" y="0"/>
                  </a:lnTo>
                  <a:lnTo>
                    <a:pt x="52516" y="881"/>
                  </a:lnTo>
                  <a:lnTo>
                    <a:pt x="25402" y="16081"/>
                  </a:lnTo>
                  <a:lnTo>
                    <a:pt x="7809" y="31787"/>
                  </a:lnTo>
                  <a:lnTo>
                    <a:pt x="3355" y="38528"/>
                  </a:lnTo>
                  <a:lnTo>
                    <a:pt x="1375" y="45346"/>
                  </a:lnTo>
                  <a:lnTo>
                    <a:pt x="0" y="69188"/>
                  </a:lnTo>
                  <a:lnTo>
                    <a:pt x="4066" y="84783"/>
                  </a:lnTo>
                  <a:lnTo>
                    <a:pt x="10857" y="100576"/>
                  </a:lnTo>
                  <a:lnTo>
                    <a:pt x="18232" y="108788"/>
                  </a:lnTo>
                  <a:lnTo>
                    <a:pt x="45290" y="130725"/>
                  </a:lnTo>
                  <a:lnTo>
                    <a:pt x="67584" y="139837"/>
                  </a:lnTo>
                  <a:lnTo>
                    <a:pt x="106720" y="142608"/>
                  </a:lnTo>
                  <a:lnTo>
                    <a:pt x="141575" y="140470"/>
                  </a:lnTo>
                  <a:lnTo>
                    <a:pt x="169986" y="131816"/>
                  </a:lnTo>
                  <a:lnTo>
                    <a:pt x="199149" y="109540"/>
                  </a:lnTo>
                  <a:lnTo>
                    <a:pt x="223432" y="79028"/>
                  </a:lnTo>
                  <a:lnTo>
                    <a:pt x="227069" y="67755"/>
                  </a:lnTo>
                  <a:lnTo>
                    <a:pt x="229865" y="28534"/>
                  </a:lnTo>
                  <a:lnTo>
                    <a:pt x="229978" y="595"/>
                  </a:lnTo>
                  <a:lnTo>
                    <a:pt x="230860" y="15337"/>
                  </a:lnTo>
                  <a:lnTo>
                    <a:pt x="238063" y="50756"/>
                  </a:lnTo>
                  <a:lnTo>
                    <a:pt x="244653" y="83510"/>
                  </a:lnTo>
                  <a:lnTo>
                    <a:pt x="251071" y="122851"/>
                  </a:lnTo>
                  <a:lnTo>
                    <a:pt x="255606" y="160282"/>
                  </a:lnTo>
                  <a:lnTo>
                    <a:pt x="260519" y="197172"/>
                  </a:lnTo>
                  <a:lnTo>
                    <a:pt x="261569" y="233255"/>
                  </a:lnTo>
                  <a:lnTo>
                    <a:pt x="262540" y="242134"/>
                  </a:lnTo>
                  <a:lnTo>
                    <a:pt x="269665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51"/>
          <p:cNvGrpSpPr/>
          <p:nvPr/>
        </p:nvGrpSpPr>
        <p:grpSpPr>
          <a:xfrm>
            <a:off x="7580313" y="4191000"/>
            <a:ext cx="650875" cy="197924"/>
            <a:chOff x="7580313" y="4191000"/>
            <a:chExt cx="650875" cy="197924"/>
          </a:xfrm>
        </p:grpSpPr>
        <p:sp>
          <p:nvSpPr>
            <p:cNvPr id="42" name="SMARTInkShape-281"/>
            <p:cNvSpPr/>
            <p:nvPr>
              <p:custDataLst>
                <p:tags r:id="rId91"/>
              </p:custDataLst>
            </p:nvPr>
          </p:nvSpPr>
          <p:spPr>
            <a:xfrm>
              <a:off x="8159749" y="4294187"/>
              <a:ext cx="71439" cy="7939"/>
            </a:xfrm>
            <a:custGeom>
              <a:avLst/>
              <a:gdLst/>
              <a:ahLst/>
              <a:cxnLst/>
              <a:rect l="0" t="0" r="0" b="0"/>
              <a:pathLst>
                <a:path w="71439" h="7939">
                  <a:moveTo>
                    <a:pt x="71438" y="0"/>
                  </a:moveTo>
                  <a:lnTo>
                    <a:pt x="71438" y="0"/>
                  </a:lnTo>
                  <a:lnTo>
                    <a:pt x="67224" y="4214"/>
                  </a:lnTo>
                  <a:lnTo>
                    <a:pt x="60452" y="6283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82"/>
            <p:cNvSpPr/>
            <p:nvPr>
              <p:custDataLst>
                <p:tags r:id="rId92"/>
              </p:custDataLst>
            </p:nvPr>
          </p:nvSpPr>
          <p:spPr>
            <a:xfrm>
              <a:off x="8143874" y="4222750"/>
              <a:ext cx="79377" cy="23813"/>
            </a:xfrm>
            <a:custGeom>
              <a:avLst/>
              <a:gdLst/>
              <a:ahLst/>
              <a:cxnLst/>
              <a:rect l="0" t="0" r="0" b="0"/>
              <a:pathLst>
                <a:path w="79377" h="23813">
                  <a:moveTo>
                    <a:pt x="79376" y="0"/>
                  </a:moveTo>
                  <a:lnTo>
                    <a:pt x="79376" y="0"/>
                  </a:lnTo>
                  <a:lnTo>
                    <a:pt x="75162" y="4213"/>
                  </a:lnTo>
                  <a:lnTo>
                    <a:pt x="68388" y="6282"/>
                  </a:lnTo>
                  <a:lnTo>
                    <a:pt x="37358" y="1405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83"/>
            <p:cNvSpPr/>
            <p:nvPr>
              <p:custDataLst>
                <p:tags r:id="rId93"/>
              </p:custDataLst>
            </p:nvPr>
          </p:nvSpPr>
          <p:spPr>
            <a:xfrm>
              <a:off x="7863724" y="4192183"/>
              <a:ext cx="169027" cy="196741"/>
            </a:xfrm>
            <a:custGeom>
              <a:avLst/>
              <a:gdLst/>
              <a:ahLst/>
              <a:cxnLst/>
              <a:rect l="0" t="0" r="0" b="0"/>
              <a:pathLst>
                <a:path w="169027" h="196741">
                  <a:moveTo>
                    <a:pt x="10275" y="22629"/>
                  </a:moveTo>
                  <a:lnTo>
                    <a:pt x="10275" y="22629"/>
                  </a:lnTo>
                  <a:lnTo>
                    <a:pt x="43690" y="9090"/>
                  </a:lnTo>
                  <a:lnTo>
                    <a:pt x="76456" y="1107"/>
                  </a:lnTo>
                  <a:lnTo>
                    <a:pt x="115253" y="0"/>
                  </a:lnTo>
                  <a:lnTo>
                    <a:pt x="136042" y="5243"/>
                  </a:lnTo>
                  <a:lnTo>
                    <a:pt x="144958" y="9904"/>
                  </a:lnTo>
                  <a:lnTo>
                    <a:pt x="151862" y="19620"/>
                  </a:lnTo>
                  <a:lnTo>
                    <a:pt x="163480" y="47415"/>
                  </a:lnTo>
                  <a:lnTo>
                    <a:pt x="164208" y="62750"/>
                  </a:lnTo>
                  <a:lnTo>
                    <a:pt x="159736" y="96606"/>
                  </a:lnTo>
                  <a:lnTo>
                    <a:pt x="143261" y="129875"/>
                  </a:lnTo>
                  <a:lnTo>
                    <a:pt x="124902" y="157486"/>
                  </a:lnTo>
                  <a:lnTo>
                    <a:pt x="92234" y="185387"/>
                  </a:lnTo>
                  <a:lnTo>
                    <a:pt x="79333" y="191392"/>
                  </a:lnTo>
                  <a:lnTo>
                    <a:pt x="44920" y="196096"/>
                  </a:lnTo>
                  <a:lnTo>
                    <a:pt x="31258" y="196740"/>
                  </a:lnTo>
                  <a:lnTo>
                    <a:pt x="19308" y="192322"/>
                  </a:lnTo>
                  <a:lnTo>
                    <a:pt x="1477" y="179327"/>
                  </a:lnTo>
                  <a:lnTo>
                    <a:pt x="0" y="175602"/>
                  </a:lnTo>
                  <a:lnTo>
                    <a:pt x="711" y="166758"/>
                  </a:lnTo>
                  <a:lnTo>
                    <a:pt x="9237" y="141253"/>
                  </a:lnTo>
                  <a:lnTo>
                    <a:pt x="17457" y="129444"/>
                  </a:lnTo>
                  <a:lnTo>
                    <a:pt x="29342" y="120667"/>
                  </a:lnTo>
                  <a:lnTo>
                    <a:pt x="50104" y="112060"/>
                  </a:lnTo>
                  <a:lnTo>
                    <a:pt x="59139" y="113235"/>
                  </a:lnTo>
                  <a:lnTo>
                    <a:pt x="93690" y="126105"/>
                  </a:lnTo>
                  <a:lnTo>
                    <a:pt x="131259" y="152450"/>
                  </a:lnTo>
                  <a:lnTo>
                    <a:pt x="169026" y="189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4"/>
            <p:cNvSpPr/>
            <p:nvPr>
              <p:custDataLst>
                <p:tags r:id="rId94"/>
              </p:custDataLst>
            </p:nvPr>
          </p:nvSpPr>
          <p:spPr>
            <a:xfrm>
              <a:off x="7778749" y="4191000"/>
              <a:ext cx="15877" cy="182564"/>
            </a:xfrm>
            <a:custGeom>
              <a:avLst/>
              <a:gdLst/>
              <a:ahLst/>
              <a:cxnLst/>
              <a:rect l="0" t="0" r="0" b="0"/>
              <a:pathLst>
                <a:path w="15877" h="182564">
                  <a:moveTo>
                    <a:pt x="0" y="0"/>
                  </a:moveTo>
                  <a:lnTo>
                    <a:pt x="0" y="0"/>
                  </a:lnTo>
                  <a:lnTo>
                    <a:pt x="2353" y="33350"/>
                  </a:lnTo>
                  <a:lnTo>
                    <a:pt x="6835" y="68030"/>
                  </a:lnTo>
                  <a:lnTo>
                    <a:pt x="7721" y="103396"/>
                  </a:lnTo>
                  <a:lnTo>
                    <a:pt x="15876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85"/>
            <p:cNvSpPr/>
            <p:nvPr>
              <p:custDataLst>
                <p:tags r:id="rId95"/>
              </p:custDataLst>
            </p:nvPr>
          </p:nvSpPr>
          <p:spPr>
            <a:xfrm>
              <a:off x="7627938" y="4357687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7936" y="0"/>
                  </a:moveTo>
                  <a:lnTo>
                    <a:pt x="793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86"/>
            <p:cNvSpPr/>
            <p:nvPr>
              <p:custDataLst>
                <p:tags r:id="rId96"/>
              </p:custDataLst>
            </p:nvPr>
          </p:nvSpPr>
          <p:spPr>
            <a:xfrm>
              <a:off x="7580313" y="4262437"/>
              <a:ext cx="103187" cy="15877"/>
            </a:xfrm>
            <a:custGeom>
              <a:avLst/>
              <a:gdLst/>
              <a:ahLst/>
              <a:cxnLst/>
              <a:rect l="0" t="0" r="0" b="0"/>
              <a:pathLst>
                <a:path w="103187" h="15877">
                  <a:moveTo>
                    <a:pt x="103186" y="0"/>
                  </a:moveTo>
                  <a:lnTo>
                    <a:pt x="103186" y="0"/>
                  </a:lnTo>
                  <a:lnTo>
                    <a:pt x="98973" y="0"/>
                  </a:lnTo>
                  <a:lnTo>
                    <a:pt x="72962" y="7202"/>
                  </a:lnTo>
                  <a:lnTo>
                    <a:pt x="36641" y="7873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7"/>
            <p:cNvSpPr/>
            <p:nvPr>
              <p:custDataLst>
                <p:tags r:id="rId97"/>
              </p:custDataLst>
            </p:nvPr>
          </p:nvSpPr>
          <p:spPr>
            <a:xfrm>
              <a:off x="7619999" y="4214812"/>
              <a:ext cx="7940" cy="1"/>
            </a:xfrm>
            <a:custGeom>
              <a:avLst/>
              <a:gdLst/>
              <a:ahLst/>
              <a:cxnLst/>
              <a:rect l="0" t="0" r="0" b="0"/>
              <a:pathLst>
                <a:path w="7940" h="1">
                  <a:moveTo>
                    <a:pt x="7939" y="0"/>
                  </a:moveTo>
                  <a:lnTo>
                    <a:pt x="793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52"/>
          <p:cNvGrpSpPr/>
          <p:nvPr/>
        </p:nvGrpSpPr>
        <p:grpSpPr>
          <a:xfrm>
            <a:off x="8358187" y="4111625"/>
            <a:ext cx="602024" cy="306088"/>
            <a:chOff x="8358187" y="4111625"/>
            <a:chExt cx="602024" cy="306088"/>
          </a:xfrm>
        </p:grpSpPr>
        <p:sp>
          <p:nvSpPr>
            <p:cNvPr id="50" name="SMARTInkShape-288"/>
            <p:cNvSpPr/>
            <p:nvPr>
              <p:custDataLst>
                <p:tags r:id="rId87"/>
              </p:custDataLst>
            </p:nvPr>
          </p:nvSpPr>
          <p:spPr>
            <a:xfrm>
              <a:off x="8782657" y="4167187"/>
              <a:ext cx="177554" cy="212362"/>
            </a:xfrm>
            <a:custGeom>
              <a:avLst/>
              <a:gdLst/>
              <a:ahLst/>
              <a:cxnLst/>
              <a:rect l="0" t="0" r="0" b="0"/>
              <a:pathLst>
                <a:path w="177554" h="212362">
                  <a:moveTo>
                    <a:pt x="75592" y="0"/>
                  </a:moveTo>
                  <a:lnTo>
                    <a:pt x="75592" y="0"/>
                  </a:lnTo>
                  <a:lnTo>
                    <a:pt x="71379" y="4214"/>
                  </a:lnTo>
                  <a:lnTo>
                    <a:pt x="64605" y="6282"/>
                  </a:lnTo>
                  <a:lnTo>
                    <a:pt x="60331" y="6834"/>
                  </a:lnTo>
                  <a:lnTo>
                    <a:pt x="35340" y="25849"/>
                  </a:lnTo>
                  <a:lnTo>
                    <a:pt x="23600" y="36771"/>
                  </a:lnTo>
                  <a:lnTo>
                    <a:pt x="11288" y="61264"/>
                  </a:lnTo>
                  <a:lnTo>
                    <a:pt x="2742" y="98963"/>
                  </a:lnTo>
                  <a:lnTo>
                    <a:pt x="0" y="115421"/>
                  </a:lnTo>
                  <a:lnTo>
                    <a:pt x="3434" y="149048"/>
                  </a:lnTo>
                  <a:lnTo>
                    <a:pt x="8539" y="163552"/>
                  </a:lnTo>
                  <a:lnTo>
                    <a:pt x="34620" y="196712"/>
                  </a:lnTo>
                  <a:lnTo>
                    <a:pt x="57965" y="207726"/>
                  </a:lnTo>
                  <a:lnTo>
                    <a:pt x="78797" y="212361"/>
                  </a:lnTo>
                  <a:lnTo>
                    <a:pt x="113430" y="207591"/>
                  </a:lnTo>
                  <a:lnTo>
                    <a:pt x="137663" y="199777"/>
                  </a:lnTo>
                  <a:lnTo>
                    <a:pt x="163446" y="180964"/>
                  </a:lnTo>
                  <a:lnTo>
                    <a:pt x="172865" y="163862"/>
                  </a:lnTo>
                  <a:lnTo>
                    <a:pt x="177028" y="150466"/>
                  </a:lnTo>
                  <a:lnTo>
                    <a:pt x="177553" y="124482"/>
                  </a:lnTo>
                  <a:lnTo>
                    <a:pt x="172428" y="90996"/>
                  </a:lnTo>
                  <a:lnTo>
                    <a:pt x="171900" y="84477"/>
                  </a:lnTo>
                  <a:lnTo>
                    <a:pt x="166608" y="72529"/>
                  </a:lnTo>
                  <a:lnTo>
                    <a:pt x="140387" y="37080"/>
                  </a:lnTo>
                  <a:lnTo>
                    <a:pt x="129677" y="23530"/>
                  </a:lnTo>
                  <a:lnTo>
                    <a:pt x="123736" y="19277"/>
                  </a:lnTo>
                  <a:lnTo>
                    <a:pt x="117274" y="17387"/>
                  </a:lnTo>
                  <a:lnTo>
                    <a:pt x="83531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89"/>
            <p:cNvSpPr/>
            <p:nvPr>
              <p:custDataLst>
                <p:tags r:id="rId88"/>
              </p:custDataLst>
            </p:nvPr>
          </p:nvSpPr>
          <p:spPr>
            <a:xfrm>
              <a:off x="8607910" y="4143375"/>
              <a:ext cx="146443" cy="251495"/>
            </a:xfrm>
            <a:custGeom>
              <a:avLst/>
              <a:gdLst/>
              <a:ahLst/>
              <a:cxnLst/>
              <a:rect l="0" t="0" r="0" b="0"/>
              <a:pathLst>
                <a:path w="146443" h="251495">
                  <a:moveTo>
                    <a:pt x="51902" y="0"/>
                  </a:moveTo>
                  <a:lnTo>
                    <a:pt x="51902" y="0"/>
                  </a:lnTo>
                  <a:lnTo>
                    <a:pt x="45564" y="7219"/>
                  </a:lnTo>
                  <a:lnTo>
                    <a:pt x="26071" y="40252"/>
                  </a:lnTo>
                  <a:lnTo>
                    <a:pt x="16718" y="72731"/>
                  </a:lnTo>
                  <a:lnTo>
                    <a:pt x="9335" y="104061"/>
                  </a:lnTo>
                  <a:lnTo>
                    <a:pt x="4395" y="136906"/>
                  </a:lnTo>
                  <a:lnTo>
                    <a:pt x="0" y="165409"/>
                  </a:lnTo>
                  <a:lnTo>
                    <a:pt x="5522" y="201941"/>
                  </a:lnTo>
                  <a:lnTo>
                    <a:pt x="19321" y="230879"/>
                  </a:lnTo>
                  <a:lnTo>
                    <a:pt x="33919" y="245777"/>
                  </a:lnTo>
                  <a:lnTo>
                    <a:pt x="46556" y="250346"/>
                  </a:lnTo>
                  <a:lnTo>
                    <a:pt x="60109" y="251494"/>
                  </a:lnTo>
                  <a:lnTo>
                    <a:pt x="72013" y="249064"/>
                  </a:lnTo>
                  <a:lnTo>
                    <a:pt x="88631" y="238524"/>
                  </a:lnTo>
                  <a:lnTo>
                    <a:pt x="104594" y="223734"/>
                  </a:lnTo>
                  <a:lnTo>
                    <a:pt x="117884" y="203580"/>
                  </a:lnTo>
                  <a:lnTo>
                    <a:pt x="130722" y="170316"/>
                  </a:lnTo>
                  <a:lnTo>
                    <a:pt x="141751" y="137810"/>
                  </a:lnTo>
                  <a:lnTo>
                    <a:pt x="146442" y="99559"/>
                  </a:lnTo>
                  <a:lnTo>
                    <a:pt x="145072" y="80408"/>
                  </a:lnTo>
                  <a:lnTo>
                    <a:pt x="138585" y="60138"/>
                  </a:lnTo>
                  <a:lnTo>
                    <a:pt x="129823" y="46424"/>
                  </a:lnTo>
                  <a:lnTo>
                    <a:pt x="94151" y="14727"/>
                  </a:lnTo>
                  <a:lnTo>
                    <a:pt x="81262" y="13307"/>
                  </a:lnTo>
                  <a:lnTo>
                    <a:pt x="36027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90"/>
            <p:cNvSpPr/>
            <p:nvPr>
              <p:custDataLst>
                <p:tags r:id="rId89"/>
              </p:custDataLst>
            </p:nvPr>
          </p:nvSpPr>
          <p:spPr>
            <a:xfrm>
              <a:off x="8439768" y="4111625"/>
              <a:ext cx="112351" cy="306088"/>
            </a:xfrm>
            <a:custGeom>
              <a:avLst/>
              <a:gdLst/>
              <a:ahLst/>
              <a:cxnLst/>
              <a:rect l="0" t="0" r="0" b="0"/>
              <a:pathLst>
                <a:path w="112351" h="306088">
                  <a:moveTo>
                    <a:pt x="53356" y="0"/>
                  </a:moveTo>
                  <a:lnTo>
                    <a:pt x="53356" y="0"/>
                  </a:lnTo>
                  <a:lnTo>
                    <a:pt x="49143" y="8428"/>
                  </a:lnTo>
                  <a:lnTo>
                    <a:pt x="43557" y="40797"/>
                  </a:lnTo>
                  <a:lnTo>
                    <a:pt x="31945" y="74948"/>
                  </a:lnTo>
                  <a:lnTo>
                    <a:pt x="21558" y="112341"/>
                  </a:lnTo>
                  <a:lnTo>
                    <a:pt x="15227" y="145271"/>
                  </a:lnTo>
                  <a:lnTo>
                    <a:pt x="7640" y="175980"/>
                  </a:lnTo>
                  <a:lnTo>
                    <a:pt x="0" y="212750"/>
                  </a:lnTo>
                  <a:lnTo>
                    <a:pt x="799" y="242366"/>
                  </a:lnTo>
                  <a:lnTo>
                    <a:pt x="8971" y="279238"/>
                  </a:lnTo>
                  <a:lnTo>
                    <a:pt x="16491" y="297834"/>
                  </a:lnTo>
                  <a:lnTo>
                    <a:pt x="19959" y="301743"/>
                  </a:lnTo>
                  <a:lnTo>
                    <a:pt x="28518" y="306087"/>
                  </a:lnTo>
                  <a:lnTo>
                    <a:pt x="40553" y="305666"/>
                  </a:lnTo>
                  <a:lnTo>
                    <a:pt x="65624" y="298209"/>
                  </a:lnTo>
                  <a:lnTo>
                    <a:pt x="94037" y="276202"/>
                  </a:lnTo>
                  <a:lnTo>
                    <a:pt x="105948" y="252114"/>
                  </a:lnTo>
                  <a:lnTo>
                    <a:pt x="112350" y="230510"/>
                  </a:lnTo>
                  <a:lnTo>
                    <a:pt x="111032" y="218278"/>
                  </a:lnTo>
                  <a:lnTo>
                    <a:pt x="107506" y="209313"/>
                  </a:lnTo>
                  <a:lnTo>
                    <a:pt x="98056" y="196372"/>
                  </a:lnTo>
                  <a:lnTo>
                    <a:pt x="94622" y="195296"/>
                  </a:lnTo>
                  <a:lnTo>
                    <a:pt x="86102" y="196454"/>
                  </a:lnTo>
                  <a:lnTo>
                    <a:pt x="71388" y="206277"/>
                  </a:lnTo>
                  <a:lnTo>
                    <a:pt x="55858" y="220359"/>
                  </a:lnTo>
                  <a:lnTo>
                    <a:pt x="50059" y="230523"/>
                  </a:lnTo>
                  <a:lnTo>
                    <a:pt x="46599" y="240038"/>
                  </a:lnTo>
                  <a:lnTo>
                    <a:pt x="2160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91"/>
            <p:cNvSpPr/>
            <p:nvPr>
              <p:custDataLst>
                <p:tags r:id="rId90"/>
              </p:custDataLst>
            </p:nvPr>
          </p:nvSpPr>
          <p:spPr>
            <a:xfrm>
              <a:off x="8358187" y="4119562"/>
              <a:ext cx="7935" cy="285751"/>
            </a:xfrm>
            <a:custGeom>
              <a:avLst/>
              <a:gdLst/>
              <a:ahLst/>
              <a:cxnLst/>
              <a:rect l="0" t="0" r="0" b="0"/>
              <a:pathLst>
                <a:path w="7935" h="285751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7202" y="33432"/>
                  </a:lnTo>
                  <a:lnTo>
                    <a:pt x="7720" y="67330"/>
                  </a:lnTo>
                  <a:lnTo>
                    <a:pt x="7874" y="100991"/>
                  </a:lnTo>
                  <a:lnTo>
                    <a:pt x="7918" y="136737"/>
                  </a:lnTo>
                  <a:lnTo>
                    <a:pt x="7934" y="175764"/>
                  </a:lnTo>
                  <a:lnTo>
                    <a:pt x="5585" y="209064"/>
                  </a:lnTo>
                  <a:lnTo>
                    <a:pt x="735" y="248409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53"/>
          <p:cNvGrpSpPr/>
          <p:nvPr/>
        </p:nvGrpSpPr>
        <p:grpSpPr>
          <a:xfrm>
            <a:off x="1413909" y="5843398"/>
            <a:ext cx="1375466" cy="409378"/>
            <a:chOff x="1413909" y="5843398"/>
            <a:chExt cx="1375466" cy="409378"/>
          </a:xfrm>
        </p:grpSpPr>
        <p:sp>
          <p:nvSpPr>
            <p:cNvPr id="55" name="SMARTInkShape-292"/>
            <p:cNvSpPr/>
            <p:nvPr>
              <p:custDataLst>
                <p:tags r:id="rId78"/>
              </p:custDataLst>
            </p:nvPr>
          </p:nvSpPr>
          <p:spPr>
            <a:xfrm>
              <a:off x="1413909" y="5957517"/>
              <a:ext cx="229155" cy="295259"/>
            </a:xfrm>
            <a:custGeom>
              <a:avLst/>
              <a:gdLst/>
              <a:ahLst/>
              <a:cxnLst/>
              <a:rect l="0" t="0" r="0" b="0"/>
              <a:pathLst>
                <a:path w="229155" h="295259">
                  <a:moveTo>
                    <a:pt x="14841" y="106733"/>
                  </a:moveTo>
                  <a:lnTo>
                    <a:pt x="14841" y="106733"/>
                  </a:lnTo>
                  <a:lnTo>
                    <a:pt x="14841" y="102519"/>
                  </a:lnTo>
                  <a:lnTo>
                    <a:pt x="7639" y="76508"/>
                  </a:lnTo>
                  <a:lnTo>
                    <a:pt x="7230" y="64196"/>
                  </a:lnTo>
                  <a:lnTo>
                    <a:pt x="15428" y="42388"/>
                  </a:lnTo>
                  <a:lnTo>
                    <a:pt x="32797" y="18351"/>
                  </a:lnTo>
                  <a:lnTo>
                    <a:pt x="41342" y="10125"/>
                  </a:lnTo>
                  <a:lnTo>
                    <a:pt x="61045" y="198"/>
                  </a:lnTo>
                  <a:lnTo>
                    <a:pt x="73300" y="0"/>
                  </a:lnTo>
                  <a:lnTo>
                    <a:pt x="98512" y="2845"/>
                  </a:lnTo>
                  <a:lnTo>
                    <a:pt x="112000" y="10290"/>
                  </a:lnTo>
                  <a:lnTo>
                    <a:pt x="125051" y="22417"/>
                  </a:lnTo>
                  <a:lnTo>
                    <a:pt x="147883" y="59502"/>
                  </a:lnTo>
                  <a:lnTo>
                    <a:pt x="158773" y="94917"/>
                  </a:lnTo>
                  <a:lnTo>
                    <a:pt x="164294" y="125565"/>
                  </a:lnTo>
                  <a:lnTo>
                    <a:pt x="159048" y="161279"/>
                  </a:lnTo>
                  <a:lnTo>
                    <a:pt x="149519" y="197601"/>
                  </a:lnTo>
                  <a:lnTo>
                    <a:pt x="142608" y="211501"/>
                  </a:lnTo>
                  <a:lnTo>
                    <a:pt x="113360" y="249816"/>
                  </a:lnTo>
                  <a:lnTo>
                    <a:pt x="87876" y="279369"/>
                  </a:lnTo>
                  <a:lnTo>
                    <a:pt x="68525" y="290567"/>
                  </a:lnTo>
                  <a:lnTo>
                    <a:pt x="50248" y="295258"/>
                  </a:lnTo>
                  <a:lnTo>
                    <a:pt x="29448" y="292433"/>
                  </a:lnTo>
                  <a:lnTo>
                    <a:pt x="10741" y="281797"/>
                  </a:lnTo>
                  <a:lnTo>
                    <a:pt x="4199" y="274791"/>
                  </a:lnTo>
                  <a:lnTo>
                    <a:pt x="2455" y="271688"/>
                  </a:lnTo>
                  <a:lnTo>
                    <a:pt x="0" y="254680"/>
                  </a:lnTo>
                  <a:lnTo>
                    <a:pt x="1777" y="245101"/>
                  </a:lnTo>
                  <a:lnTo>
                    <a:pt x="6389" y="237021"/>
                  </a:lnTo>
                  <a:lnTo>
                    <a:pt x="24485" y="216516"/>
                  </a:lnTo>
                  <a:lnTo>
                    <a:pt x="32650" y="212852"/>
                  </a:lnTo>
                  <a:lnTo>
                    <a:pt x="68918" y="203895"/>
                  </a:lnTo>
                  <a:lnTo>
                    <a:pt x="81209" y="203715"/>
                  </a:lnTo>
                  <a:lnTo>
                    <a:pt x="113009" y="208433"/>
                  </a:lnTo>
                  <a:lnTo>
                    <a:pt x="138002" y="211831"/>
                  </a:lnTo>
                  <a:lnTo>
                    <a:pt x="174131" y="223401"/>
                  </a:lnTo>
                  <a:lnTo>
                    <a:pt x="229154" y="249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93"/>
            <p:cNvSpPr/>
            <p:nvPr>
              <p:custDataLst>
                <p:tags r:id="rId79"/>
              </p:custDataLst>
            </p:nvPr>
          </p:nvSpPr>
          <p:spPr>
            <a:xfrm>
              <a:off x="1635600" y="5948552"/>
              <a:ext cx="188655" cy="210864"/>
            </a:xfrm>
            <a:custGeom>
              <a:avLst/>
              <a:gdLst/>
              <a:ahLst/>
              <a:cxnLst/>
              <a:rect l="0" t="0" r="0" b="0"/>
              <a:pathLst>
                <a:path w="188655" h="210864">
                  <a:moveTo>
                    <a:pt x="78900" y="4573"/>
                  </a:moveTo>
                  <a:lnTo>
                    <a:pt x="78900" y="4573"/>
                  </a:lnTo>
                  <a:lnTo>
                    <a:pt x="74686" y="359"/>
                  </a:lnTo>
                  <a:lnTo>
                    <a:pt x="72563" y="0"/>
                  </a:lnTo>
                  <a:lnTo>
                    <a:pt x="70266" y="643"/>
                  </a:lnTo>
                  <a:lnTo>
                    <a:pt x="38497" y="22903"/>
                  </a:lnTo>
                  <a:lnTo>
                    <a:pt x="18997" y="41774"/>
                  </a:lnTo>
                  <a:lnTo>
                    <a:pt x="7650" y="63041"/>
                  </a:lnTo>
                  <a:lnTo>
                    <a:pt x="1932" y="84809"/>
                  </a:lnTo>
                  <a:lnTo>
                    <a:pt x="0" y="115868"/>
                  </a:lnTo>
                  <a:lnTo>
                    <a:pt x="4440" y="131649"/>
                  </a:lnTo>
                  <a:lnTo>
                    <a:pt x="22057" y="170388"/>
                  </a:lnTo>
                  <a:lnTo>
                    <a:pt x="59684" y="207675"/>
                  </a:lnTo>
                  <a:lnTo>
                    <a:pt x="66244" y="209493"/>
                  </a:lnTo>
                  <a:lnTo>
                    <a:pt x="101340" y="210820"/>
                  </a:lnTo>
                  <a:lnTo>
                    <a:pt x="107089" y="210863"/>
                  </a:lnTo>
                  <a:lnTo>
                    <a:pt x="118181" y="206206"/>
                  </a:lnTo>
                  <a:lnTo>
                    <a:pt x="148771" y="180463"/>
                  </a:lnTo>
                  <a:lnTo>
                    <a:pt x="167308" y="155831"/>
                  </a:lnTo>
                  <a:lnTo>
                    <a:pt x="181676" y="124978"/>
                  </a:lnTo>
                  <a:lnTo>
                    <a:pt x="188376" y="87577"/>
                  </a:lnTo>
                  <a:lnTo>
                    <a:pt x="188654" y="66405"/>
                  </a:lnTo>
                  <a:lnTo>
                    <a:pt x="185594" y="51456"/>
                  </a:lnTo>
                  <a:lnTo>
                    <a:pt x="176590" y="38345"/>
                  </a:lnTo>
                  <a:lnTo>
                    <a:pt x="153465" y="19769"/>
                  </a:lnTo>
                  <a:lnTo>
                    <a:pt x="114441" y="2099"/>
                  </a:lnTo>
                  <a:lnTo>
                    <a:pt x="100870" y="1415"/>
                  </a:lnTo>
                  <a:lnTo>
                    <a:pt x="74812" y="8163"/>
                  </a:lnTo>
                  <a:lnTo>
                    <a:pt x="15400" y="44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94"/>
            <p:cNvSpPr/>
            <p:nvPr>
              <p:custDataLst>
                <p:tags r:id="rId80"/>
              </p:custDataLst>
            </p:nvPr>
          </p:nvSpPr>
          <p:spPr>
            <a:xfrm>
              <a:off x="1905356" y="5937250"/>
              <a:ext cx="134582" cy="155839"/>
            </a:xfrm>
            <a:custGeom>
              <a:avLst/>
              <a:gdLst/>
              <a:ahLst/>
              <a:cxnLst/>
              <a:rect l="0" t="0" r="0" b="0"/>
              <a:pathLst>
                <a:path w="134582" h="155839">
                  <a:moveTo>
                    <a:pt x="15519" y="0"/>
                  </a:moveTo>
                  <a:lnTo>
                    <a:pt x="15519" y="0"/>
                  </a:lnTo>
                  <a:lnTo>
                    <a:pt x="15519" y="38134"/>
                  </a:lnTo>
                  <a:lnTo>
                    <a:pt x="14637" y="71131"/>
                  </a:lnTo>
                  <a:lnTo>
                    <a:pt x="9236" y="105478"/>
                  </a:lnTo>
                  <a:lnTo>
                    <a:pt x="7435" y="122726"/>
                  </a:lnTo>
                  <a:lnTo>
                    <a:pt x="0" y="155705"/>
                  </a:lnTo>
                  <a:lnTo>
                    <a:pt x="763" y="155838"/>
                  </a:lnTo>
                  <a:lnTo>
                    <a:pt x="6051" y="151811"/>
                  </a:lnTo>
                  <a:lnTo>
                    <a:pt x="42316" y="116946"/>
                  </a:lnTo>
                  <a:lnTo>
                    <a:pt x="78330" y="93602"/>
                  </a:lnTo>
                  <a:lnTo>
                    <a:pt x="86944" y="90107"/>
                  </a:lnTo>
                  <a:lnTo>
                    <a:pt x="134581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95"/>
            <p:cNvSpPr/>
            <p:nvPr>
              <p:custDataLst>
                <p:tags r:id="rId81"/>
              </p:custDataLst>
            </p:nvPr>
          </p:nvSpPr>
          <p:spPr>
            <a:xfrm>
              <a:off x="2016125" y="5929313"/>
              <a:ext cx="39689" cy="246063"/>
            </a:xfrm>
            <a:custGeom>
              <a:avLst/>
              <a:gdLst/>
              <a:ahLst/>
              <a:cxnLst/>
              <a:rect l="0" t="0" r="0" b="0"/>
              <a:pathLst>
                <a:path w="39689" h="246063">
                  <a:moveTo>
                    <a:pt x="0" y="0"/>
                  </a:moveTo>
                  <a:lnTo>
                    <a:pt x="0" y="0"/>
                  </a:lnTo>
                  <a:lnTo>
                    <a:pt x="882" y="32549"/>
                  </a:lnTo>
                  <a:lnTo>
                    <a:pt x="6337" y="63638"/>
                  </a:lnTo>
                  <a:lnTo>
                    <a:pt x="11048" y="90901"/>
                  </a:lnTo>
                  <a:lnTo>
                    <a:pt x="18658" y="127573"/>
                  </a:lnTo>
                  <a:lnTo>
                    <a:pt x="22285" y="160781"/>
                  </a:lnTo>
                  <a:lnTo>
                    <a:pt x="32246" y="199314"/>
                  </a:lnTo>
                  <a:lnTo>
                    <a:pt x="39688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96"/>
            <p:cNvSpPr/>
            <p:nvPr>
              <p:custDataLst>
                <p:tags r:id="rId82"/>
              </p:custDataLst>
            </p:nvPr>
          </p:nvSpPr>
          <p:spPr>
            <a:xfrm>
              <a:off x="2103438" y="5897671"/>
              <a:ext cx="139803" cy="293580"/>
            </a:xfrm>
            <a:custGeom>
              <a:avLst/>
              <a:gdLst/>
              <a:ahLst/>
              <a:cxnLst/>
              <a:rect l="0" t="0" r="0" b="0"/>
              <a:pathLst>
                <a:path w="139803" h="293580">
                  <a:moveTo>
                    <a:pt x="0" y="31642"/>
                  </a:moveTo>
                  <a:lnTo>
                    <a:pt x="0" y="31642"/>
                  </a:lnTo>
                  <a:lnTo>
                    <a:pt x="36866" y="15560"/>
                  </a:lnTo>
                  <a:lnTo>
                    <a:pt x="73548" y="7965"/>
                  </a:lnTo>
                  <a:lnTo>
                    <a:pt x="112206" y="442"/>
                  </a:lnTo>
                  <a:lnTo>
                    <a:pt x="132505" y="0"/>
                  </a:lnTo>
                  <a:lnTo>
                    <a:pt x="135961" y="1727"/>
                  </a:lnTo>
                  <a:lnTo>
                    <a:pt x="138266" y="4643"/>
                  </a:lnTo>
                  <a:lnTo>
                    <a:pt x="139802" y="8351"/>
                  </a:lnTo>
                  <a:lnTo>
                    <a:pt x="139157" y="17174"/>
                  </a:lnTo>
                  <a:lnTo>
                    <a:pt x="126673" y="53922"/>
                  </a:lnTo>
                  <a:lnTo>
                    <a:pt x="116352" y="84745"/>
                  </a:lnTo>
                  <a:lnTo>
                    <a:pt x="108460" y="118715"/>
                  </a:lnTo>
                  <a:lnTo>
                    <a:pt x="98773" y="153335"/>
                  </a:lnTo>
                  <a:lnTo>
                    <a:pt x="94530" y="186565"/>
                  </a:lnTo>
                  <a:lnTo>
                    <a:pt x="82891" y="225142"/>
                  </a:lnTo>
                  <a:lnTo>
                    <a:pt x="73500" y="262223"/>
                  </a:lnTo>
                  <a:lnTo>
                    <a:pt x="63499" y="293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97"/>
            <p:cNvSpPr/>
            <p:nvPr>
              <p:custDataLst>
                <p:tags r:id="rId83"/>
              </p:custDataLst>
            </p:nvPr>
          </p:nvSpPr>
          <p:spPr>
            <a:xfrm>
              <a:off x="2349500" y="6111875"/>
              <a:ext cx="7938" cy="15876"/>
            </a:xfrm>
            <a:custGeom>
              <a:avLst/>
              <a:gdLst/>
              <a:ahLst/>
              <a:cxnLst/>
              <a:rect l="0" t="0" r="0" b="0"/>
              <a:pathLst>
                <a:path w="7938" h="15876">
                  <a:moveTo>
                    <a:pt x="7937" y="0"/>
                  </a:moveTo>
                  <a:lnTo>
                    <a:pt x="7937" y="0"/>
                  </a:lnTo>
                  <a:lnTo>
                    <a:pt x="3724" y="421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98"/>
            <p:cNvSpPr/>
            <p:nvPr>
              <p:custDataLst>
                <p:tags r:id="rId84"/>
              </p:custDataLst>
            </p:nvPr>
          </p:nvSpPr>
          <p:spPr>
            <a:xfrm>
              <a:off x="2429009" y="5881688"/>
              <a:ext cx="150679" cy="155002"/>
            </a:xfrm>
            <a:custGeom>
              <a:avLst/>
              <a:gdLst/>
              <a:ahLst/>
              <a:cxnLst/>
              <a:rect l="0" t="0" r="0" b="0"/>
              <a:pathLst>
                <a:path w="150679" h="155002">
                  <a:moveTo>
                    <a:pt x="23679" y="0"/>
                  </a:moveTo>
                  <a:lnTo>
                    <a:pt x="23679" y="0"/>
                  </a:lnTo>
                  <a:lnTo>
                    <a:pt x="17341" y="7218"/>
                  </a:lnTo>
                  <a:lnTo>
                    <a:pt x="5020" y="33920"/>
                  </a:lnTo>
                  <a:lnTo>
                    <a:pt x="884" y="53018"/>
                  </a:lnTo>
                  <a:lnTo>
                    <a:pt x="0" y="88022"/>
                  </a:lnTo>
                  <a:lnTo>
                    <a:pt x="774" y="111983"/>
                  </a:lnTo>
                  <a:lnTo>
                    <a:pt x="4092" y="119738"/>
                  </a:lnTo>
                  <a:lnTo>
                    <a:pt x="25360" y="144243"/>
                  </a:lnTo>
                  <a:lnTo>
                    <a:pt x="38243" y="147892"/>
                  </a:lnTo>
                  <a:lnTo>
                    <a:pt x="72731" y="155001"/>
                  </a:lnTo>
                  <a:lnTo>
                    <a:pt x="104461" y="147324"/>
                  </a:lnTo>
                  <a:lnTo>
                    <a:pt x="123069" y="135765"/>
                  </a:lnTo>
                  <a:lnTo>
                    <a:pt x="150678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99"/>
            <p:cNvSpPr/>
            <p:nvPr>
              <p:custDataLst>
                <p:tags r:id="rId85"/>
              </p:custDataLst>
            </p:nvPr>
          </p:nvSpPr>
          <p:spPr>
            <a:xfrm>
              <a:off x="2555875" y="5897562"/>
              <a:ext cx="47626" cy="206377"/>
            </a:xfrm>
            <a:custGeom>
              <a:avLst/>
              <a:gdLst/>
              <a:ahLst/>
              <a:cxnLst/>
              <a:rect l="0" t="0" r="0" b="0"/>
              <a:pathLst>
                <a:path w="47626" h="206377">
                  <a:moveTo>
                    <a:pt x="0" y="0"/>
                  </a:moveTo>
                  <a:lnTo>
                    <a:pt x="0" y="0"/>
                  </a:lnTo>
                  <a:lnTo>
                    <a:pt x="0" y="33145"/>
                  </a:lnTo>
                  <a:lnTo>
                    <a:pt x="6337" y="68349"/>
                  </a:lnTo>
                  <a:lnTo>
                    <a:pt x="16081" y="98821"/>
                  </a:lnTo>
                  <a:lnTo>
                    <a:pt x="26499" y="138289"/>
                  </a:lnTo>
                  <a:lnTo>
                    <a:pt x="47625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00"/>
            <p:cNvSpPr/>
            <p:nvPr>
              <p:custDataLst>
                <p:tags r:id="rId86"/>
              </p:custDataLst>
            </p:nvPr>
          </p:nvSpPr>
          <p:spPr>
            <a:xfrm>
              <a:off x="2675616" y="5843398"/>
              <a:ext cx="113759" cy="190240"/>
            </a:xfrm>
            <a:custGeom>
              <a:avLst/>
              <a:gdLst/>
              <a:ahLst/>
              <a:cxnLst/>
              <a:rect l="0" t="0" r="0" b="0"/>
              <a:pathLst>
                <a:path w="113759" h="190240">
                  <a:moveTo>
                    <a:pt x="23134" y="6539"/>
                  </a:moveTo>
                  <a:lnTo>
                    <a:pt x="23134" y="6539"/>
                  </a:lnTo>
                  <a:lnTo>
                    <a:pt x="18920" y="10753"/>
                  </a:lnTo>
                  <a:lnTo>
                    <a:pt x="7053" y="48523"/>
                  </a:lnTo>
                  <a:lnTo>
                    <a:pt x="1612" y="78657"/>
                  </a:lnTo>
                  <a:lnTo>
                    <a:pt x="0" y="112280"/>
                  </a:lnTo>
                  <a:lnTo>
                    <a:pt x="1875" y="145466"/>
                  </a:lnTo>
                  <a:lnTo>
                    <a:pt x="6630" y="162653"/>
                  </a:lnTo>
                  <a:lnTo>
                    <a:pt x="24826" y="189484"/>
                  </a:lnTo>
                  <a:lnTo>
                    <a:pt x="29554" y="190239"/>
                  </a:lnTo>
                  <a:lnTo>
                    <a:pt x="41862" y="186373"/>
                  </a:lnTo>
                  <a:lnTo>
                    <a:pt x="71623" y="163739"/>
                  </a:lnTo>
                  <a:lnTo>
                    <a:pt x="100171" y="124769"/>
                  </a:lnTo>
                  <a:lnTo>
                    <a:pt x="111445" y="92087"/>
                  </a:lnTo>
                  <a:lnTo>
                    <a:pt x="113758" y="84738"/>
                  </a:lnTo>
                  <a:lnTo>
                    <a:pt x="112800" y="57539"/>
                  </a:lnTo>
                  <a:lnTo>
                    <a:pt x="106930" y="35565"/>
                  </a:lnTo>
                  <a:lnTo>
                    <a:pt x="95391" y="17883"/>
                  </a:lnTo>
                  <a:lnTo>
                    <a:pt x="88174" y="11581"/>
                  </a:lnTo>
                  <a:lnTo>
                    <a:pt x="62698" y="1748"/>
                  </a:lnTo>
                  <a:lnTo>
                    <a:pt x="54535" y="0"/>
                  </a:lnTo>
                  <a:lnTo>
                    <a:pt x="7259" y="14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54"/>
          <p:cNvGrpSpPr/>
          <p:nvPr/>
        </p:nvGrpSpPr>
        <p:grpSpPr>
          <a:xfrm>
            <a:off x="2992438" y="5763453"/>
            <a:ext cx="514556" cy="292861"/>
            <a:chOff x="2992438" y="5763453"/>
            <a:chExt cx="514556" cy="292861"/>
          </a:xfrm>
        </p:grpSpPr>
        <p:sp>
          <p:nvSpPr>
            <p:cNvPr id="65" name="SMARTInkShape-301"/>
            <p:cNvSpPr/>
            <p:nvPr>
              <p:custDataLst>
                <p:tags r:id="rId74"/>
              </p:custDataLst>
            </p:nvPr>
          </p:nvSpPr>
          <p:spPr>
            <a:xfrm>
              <a:off x="2992438" y="5834063"/>
              <a:ext cx="111125" cy="134938"/>
            </a:xfrm>
            <a:custGeom>
              <a:avLst/>
              <a:gdLst/>
              <a:ahLst/>
              <a:cxnLst/>
              <a:rect l="0" t="0" r="0" b="0"/>
              <a:pathLst>
                <a:path w="111125" h="134938">
                  <a:moveTo>
                    <a:pt x="0" y="0"/>
                  </a:moveTo>
                  <a:lnTo>
                    <a:pt x="0" y="0"/>
                  </a:lnTo>
                  <a:lnTo>
                    <a:pt x="19875" y="33413"/>
                  </a:lnTo>
                  <a:lnTo>
                    <a:pt x="45157" y="71656"/>
                  </a:lnTo>
                  <a:lnTo>
                    <a:pt x="61608" y="91439"/>
                  </a:lnTo>
                  <a:lnTo>
                    <a:pt x="111124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2"/>
            <p:cNvSpPr/>
            <p:nvPr>
              <p:custDataLst>
                <p:tags r:id="rId75"/>
              </p:custDataLst>
            </p:nvPr>
          </p:nvSpPr>
          <p:spPr>
            <a:xfrm>
              <a:off x="2992438" y="5826125"/>
              <a:ext cx="95251" cy="222251"/>
            </a:xfrm>
            <a:custGeom>
              <a:avLst/>
              <a:gdLst/>
              <a:ahLst/>
              <a:cxnLst/>
              <a:rect l="0" t="0" r="0" b="0"/>
              <a:pathLst>
                <a:path w="95251" h="222251">
                  <a:moveTo>
                    <a:pt x="95250" y="0"/>
                  </a:moveTo>
                  <a:lnTo>
                    <a:pt x="95250" y="0"/>
                  </a:lnTo>
                  <a:lnTo>
                    <a:pt x="80828" y="38869"/>
                  </a:lnTo>
                  <a:lnTo>
                    <a:pt x="62741" y="75980"/>
                  </a:lnTo>
                  <a:lnTo>
                    <a:pt x="50610" y="112610"/>
                  </a:lnTo>
                  <a:lnTo>
                    <a:pt x="34219" y="147832"/>
                  </a:lnTo>
                  <a:lnTo>
                    <a:pt x="17158" y="184793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3"/>
            <p:cNvSpPr/>
            <p:nvPr>
              <p:custDataLst>
                <p:tags r:id="rId76"/>
              </p:custDataLst>
            </p:nvPr>
          </p:nvSpPr>
          <p:spPr>
            <a:xfrm>
              <a:off x="3238500" y="5818188"/>
              <a:ext cx="7938" cy="238126"/>
            </a:xfrm>
            <a:custGeom>
              <a:avLst/>
              <a:gdLst/>
              <a:ahLst/>
              <a:cxnLst/>
              <a:rect l="0" t="0" r="0" b="0"/>
              <a:pathLst>
                <a:path w="7938" h="238126">
                  <a:moveTo>
                    <a:pt x="7937" y="0"/>
                  </a:moveTo>
                  <a:lnTo>
                    <a:pt x="7937" y="0"/>
                  </a:lnTo>
                  <a:lnTo>
                    <a:pt x="7937" y="34296"/>
                  </a:lnTo>
                  <a:lnTo>
                    <a:pt x="7937" y="67759"/>
                  </a:lnTo>
                  <a:lnTo>
                    <a:pt x="3724" y="104518"/>
                  </a:lnTo>
                  <a:lnTo>
                    <a:pt x="1103" y="141407"/>
                  </a:lnTo>
                  <a:lnTo>
                    <a:pt x="218" y="176131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04"/>
            <p:cNvSpPr/>
            <p:nvPr>
              <p:custDataLst>
                <p:tags r:id="rId77"/>
              </p:custDataLst>
            </p:nvPr>
          </p:nvSpPr>
          <p:spPr>
            <a:xfrm>
              <a:off x="3322636" y="5763453"/>
              <a:ext cx="184358" cy="237298"/>
            </a:xfrm>
            <a:custGeom>
              <a:avLst/>
              <a:gdLst/>
              <a:ahLst/>
              <a:cxnLst/>
              <a:rect l="0" t="0" r="0" b="0"/>
              <a:pathLst>
                <a:path w="184358" h="237298">
                  <a:moveTo>
                    <a:pt x="11114" y="78547"/>
                  </a:moveTo>
                  <a:lnTo>
                    <a:pt x="11114" y="78547"/>
                  </a:lnTo>
                  <a:lnTo>
                    <a:pt x="11114" y="67499"/>
                  </a:lnTo>
                  <a:lnTo>
                    <a:pt x="13465" y="62465"/>
                  </a:lnTo>
                  <a:lnTo>
                    <a:pt x="31899" y="38144"/>
                  </a:lnTo>
                  <a:lnTo>
                    <a:pt x="68762" y="13329"/>
                  </a:lnTo>
                  <a:lnTo>
                    <a:pt x="82596" y="5464"/>
                  </a:lnTo>
                  <a:lnTo>
                    <a:pt x="101184" y="1036"/>
                  </a:lnTo>
                  <a:lnTo>
                    <a:pt x="115527" y="0"/>
                  </a:lnTo>
                  <a:lnTo>
                    <a:pt x="128369" y="4243"/>
                  </a:lnTo>
                  <a:lnTo>
                    <a:pt x="167112" y="36510"/>
                  </a:lnTo>
                  <a:lnTo>
                    <a:pt x="173051" y="44576"/>
                  </a:lnTo>
                  <a:lnTo>
                    <a:pt x="181076" y="65369"/>
                  </a:lnTo>
                  <a:lnTo>
                    <a:pt x="184357" y="95711"/>
                  </a:lnTo>
                  <a:lnTo>
                    <a:pt x="181116" y="132629"/>
                  </a:lnTo>
                  <a:lnTo>
                    <a:pt x="171237" y="166482"/>
                  </a:lnTo>
                  <a:lnTo>
                    <a:pt x="152395" y="197202"/>
                  </a:lnTo>
                  <a:lnTo>
                    <a:pt x="135290" y="211502"/>
                  </a:lnTo>
                  <a:lnTo>
                    <a:pt x="101233" y="225800"/>
                  </a:lnTo>
                  <a:lnTo>
                    <a:pt x="79757" y="233498"/>
                  </a:lnTo>
                  <a:lnTo>
                    <a:pt x="53599" y="235289"/>
                  </a:lnTo>
                  <a:lnTo>
                    <a:pt x="28064" y="228440"/>
                  </a:lnTo>
                  <a:lnTo>
                    <a:pt x="22414" y="226100"/>
                  </a:lnTo>
                  <a:lnTo>
                    <a:pt x="13784" y="216446"/>
                  </a:lnTo>
                  <a:lnTo>
                    <a:pt x="1058" y="197117"/>
                  </a:lnTo>
                  <a:lnTo>
                    <a:pt x="0" y="192871"/>
                  </a:lnTo>
                  <a:lnTo>
                    <a:pt x="2584" y="172443"/>
                  </a:lnTo>
                  <a:lnTo>
                    <a:pt x="4545" y="169366"/>
                  </a:lnTo>
                  <a:lnTo>
                    <a:pt x="15733" y="160823"/>
                  </a:lnTo>
                  <a:lnTo>
                    <a:pt x="30219" y="153587"/>
                  </a:lnTo>
                  <a:lnTo>
                    <a:pt x="56170" y="150459"/>
                  </a:lnTo>
                  <a:lnTo>
                    <a:pt x="71991" y="154339"/>
                  </a:lnTo>
                  <a:lnTo>
                    <a:pt x="87850" y="161074"/>
                  </a:lnTo>
                  <a:lnTo>
                    <a:pt x="119594" y="194369"/>
                  </a:lnTo>
                  <a:lnTo>
                    <a:pt x="125473" y="202930"/>
                  </a:lnTo>
                  <a:lnTo>
                    <a:pt x="129850" y="210558"/>
                  </a:lnTo>
                  <a:lnTo>
                    <a:pt x="153989" y="237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55"/>
          <p:cNvGrpSpPr/>
          <p:nvPr/>
        </p:nvGrpSpPr>
        <p:grpSpPr>
          <a:xfrm>
            <a:off x="3675062" y="5699125"/>
            <a:ext cx="675658" cy="325439"/>
            <a:chOff x="3675062" y="5699125"/>
            <a:chExt cx="675658" cy="325439"/>
          </a:xfrm>
        </p:grpSpPr>
        <p:sp>
          <p:nvSpPr>
            <p:cNvPr id="70" name="SMARTInkShape-305"/>
            <p:cNvSpPr/>
            <p:nvPr>
              <p:custDataLst>
                <p:tags r:id="rId69"/>
              </p:custDataLst>
            </p:nvPr>
          </p:nvSpPr>
          <p:spPr>
            <a:xfrm>
              <a:off x="3675062" y="5818188"/>
              <a:ext cx="134939" cy="158751"/>
            </a:xfrm>
            <a:custGeom>
              <a:avLst/>
              <a:gdLst/>
              <a:ahLst/>
              <a:cxnLst/>
              <a:rect l="0" t="0" r="0" b="0"/>
              <a:pathLst>
                <a:path w="134939" h="158751">
                  <a:moveTo>
                    <a:pt x="0" y="0"/>
                  </a:moveTo>
                  <a:lnTo>
                    <a:pt x="0" y="0"/>
                  </a:lnTo>
                  <a:lnTo>
                    <a:pt x="33673" y="36024"/>
                  </a:lnTo>
                  <a:lnTo>
                    <a:pt x="61317" y="75046"/>
                  </a:lnTo>
                  <a:lnTo>
                    <a:pt x="94101" y="112138"/>
                  </a:lnTo>
                  <a:lnTo>
                    <a:pt x="134938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06"/>
            <p:cNvSpPr/>
            <p:nvPr>
              <p:custDataLst>
                <p:tags r:id="rId70"/>
              </p:custDataLst>
            </p:nvPr>
          </p:nvSpPr>
          <p:spPr>
            <a:xfrm>
              <a:off x="3738562" y="5834063"/>
              <a:ext cx="63502" cy="190501"/>
            </a:xfrm>
            <a:custGeom>
              <a:avLst/>
              <a:gdLst/>
              <a:ahLst/>
              <a:cxnLst/>
              <a:rect l="0" t="0" r="0" b="0"/>
              <a:pathLst>
                <a:path w="63502" h="190501">
                  <a:moveTo>
                    <a:pt x="63501" y="0"/>
                  </a:moveTo>
                  <a:lnTo>
                    <a:pt x="63501" y="0"/>
                  </a:lnTo>
                  <a:lnTo>
                    <a:pt x="59287" y="0"/>
                  </a:lnTo>
                  <a:lnTo>
                    <a:pt x="58045" y="1763"/>
                  </a:lnTo>
                  <a:lnTo>
                    <a:pt x="47074" y="34514"/>
                  </a:lnTo>
                  <a:lnTo>
                    <a:pt x="34324" y="67228"/>
                  </a:lnTo>
                  <a:lnTo>
                    <a:pt x="21157" y="101968"/>
                  </a:lnTo>
                  <a:lnTo>
                    <a:pt x="16037" y="133782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07"/>
            <p:cNvSpPr/>
            <p:nvPr>
              <p:custDataLst>
                <p:tags r:id="rId71"/>
              </p:custDataLst>
            </p:nvPr>
          </p:nvSpPr>
          <p:spPr>
            <a:xfrm>
              <a:off x="3929062" y="5740488"/>
              <a:ext cx="206377" cy="236305"/>
            </a:xfrm>
            <a:custGeom>
              <a:avLst/>
              <a:gdLst/>
              <a:ahLst/>
              <a:cxnLst/>
              <a:rect l="0" t="0" r="0" b="0"/>
              <a:pathLst>
                <a:path w="206377" h="236305">
                  <a:moveTo>
                    <a:pt x="0" y="85637"/>
                  </a:moveTo>
                  <a:lnTo>
                    <a:pt x="0" y="85637"/>
                  </a:lnTo>
                  <a:lnTo>
                    <a:pt x="882" y="72962"/>
                  </a:lnTo>
                  <a:lnTo>
                    <a:pt x="4214" y="63541"/>
                  </a:lnTo>
                  <a:lnTo>
                    <a:pt x="29343" y="32829"/>
                  </a:lnTo>
                  <a:lnTo>
                    <a:pt x="44070" y="19621"/>
                  </a:lnTo>
                  <a:lnTo>
                    <a:pt x="75906" y="2095"/>
                  </a:lnTo>
                  <a:lnTo>
                    <a:pt x="85477" y="0"/>
                  </a:lnTo>
                  <a:lnTo>
                    <a:pt x="109209" y="3035"/>
                  </a:lnTo>
                  <a:lnTo>
                    <a:pt x="134370" y="13733"/>
                  </a:lnTo>
                  <a:lnTo>
                    <a:pt x="145857" y="25457"/>
                  </a:lnTo>
                  <a:lnTo>
                    <a:pt x="153020" y="40370"/>
                  </a:lnTo>
                  <a:lnTo>
                    <a:pt x="157618" y="73984"/>
                  </a:lnTo>
                  <a:lnTo>
                    <a:pt x="157719" y="110005"/>
                  </a:lnTo>
                  <a:lnTo>
                    <a:pt x="147683" y="149210"/>
                  </a:lnTo>
                  <a:lnTo>
                    <a:pt x="130269" y="180901"/>
                  </a:lnTo>
                  <a:lnTo>
                    <a:pt x="98695" y="215839"/>
                  </a:lnTo>
                  <a:lnTo>
                    <a:pt x="76658" y="228098"/>
                  </a:lnTo>
                  <a:lnTo>
                    <a:pt x="56577" y="235350"/>
                  </a:lnTo>
                  <a:lnTo>
                    <a:pt x="33833" y="236304"/>
                  </a:lnTo>
                  <a:lnTo>
                    <a:pt x="30493" y="235471"/>
                  </a:lnTo>
                  <a:lnTo>
                    <a:pt x="28266" y="234033"/>
                  </a:lnTo>
                  <a:lnTo>
                    <a:pt x="26782" y="232192"/>
                  </a:lnTo>
                  <a:lnTo>
                    <a:pt x="25132" y="227796"/>
                  </a:lnTo>
                  <a:lnTo>
                    <a:pt x="24073" y="205146"/>
                  </a:lnTo>
                  <a:lnTo>
                    <a:pt x="28632" y="191374"/>
                  </a:lnTo>
                  <a:lnTo>
                    <a:pt x="45931" y="168161"/>
                  </a:lnTo>
                  <a:lnTo>
                    <a:pt x="61137" y="156145"/>
                  </a:lnTo>
                  <a:lnTo>
                    <a:pt x="73915" y="154603"/>
                  </a:lnTo>
                  <a:lnTo>
                    <a:pt x="107891" y="160800"/>
                  </a:lnTo>
                  <a:lnTo>
                    <a:pt x="141355" y="171398"/>
                  </a:lnTo>
                  <a:lnTo>
                    <a:pt x="180858" y="199089"/>
                  </a:lnTo>
                  <a:lnTo>
                    <a:pt x="206376" y="220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08"/>
            <p:cNvSpPr/>
            <p:nvPr>
              <p:custDataLst>
                <p:tags r:id="rId72"/>
              </p:custDataLst>
            </p:nvPr>
          </p:nvSpPr>
          <p:spPr>
            <a:xfrm>
              <a:off x="4187322" y="5730875"/>
              <a:ext cx="163398" cy="238126"/>
            </a:xfrm>
            <a:custGeom>
              <a:avLst/>
              <a:gdLst/>
              <a:ahLst/>
              <a:cxnLst/>
              <a:rect l="0" t="0" r="0" b="0"/>
              <a:pathLst>
                <a:path w="163398" h="238126">
                  <a:moveTo>
                    <a:pt x="51303" y="0"/>
                  </a:moveTo>
                  <a:lnTo>
                    <a:pt x="51303" y="0"/>
                  </a:lnTo>
                  <a:lnTo>
                    <a:pt x="51303" y="11048"/>
                  </a:lnTo>
                  <a:lnTo>
                    <a:pt x="25423" y="47849"/>
                  </a:lnTo>
                  <a:lnTo>
                    <a:pt x="17752" y="57426"/>
                  </a:lnTo>
                  <a:lnTo>
                    <a:pt x="806" y="86101"/>
                  </a:lnTo>
                  <a:lnTo>
                    <a:pt x="0" y="90033"/>
                  </a:lnTo>
                  <a:lnTo>
                    <a:pt x="344" y="93535"/>
                  </a:lnTo>
                  <a:lnTo>
                    <a:pt x="3078" y="99780"/>
                  </a:lnTo>
                  <a:lnTo>
                    <a:pt x="7233" y="105494"/>
                  </a:lnTo>
                  <a:lnTo>
                    <a:pt x="22958" y="113670"/>
                  </a:lnTo>
                  <a:lnTo>
                    <a:pt x="62040" y="118351"/>
                  </a:lnTo>
                  <a:lnTo>
                    <a:pt x="97913" y="118922"/>
                  </a:lnTo>
                  <a:lnTo>
                    <a:pt x="128713" y="125372"/>
                  </a:lnTo>
                  <a:lnTo>
                    <a:pt x="145120" y="135139"/>
                  </a:lnTo>
                  <a:lnTo>
                    <a:pt x="161067" y="149774"/>
                  </a:lnTo>
                  <a:lnTo>
                    <a:pt x="163284" y="155412"/>
                  </a:lnTo>
                  <a:lnTo>
                    <a:pt x="163397" y="168731"/>
                  </a:lnTo>
                  <a:lnTo>
                    <a:pt x="158501" y="186892"/>
                  </a:lnTo>
                  <a:lnTo>
                    <a:pt x="147251" y="203444"/>
                  </a:lnTo>
                  <a:lnTo>
                    <a:pt x="127648" y="218503"/>
                  </a:lnTo>
                  <a:lnTo>
                    <a:pt x="7511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09"/>
            <p:cNvSpPr/>
            <p:nvPr>
              <p:custDataLst>
                <p:tags r:id="rId73"/>
              </p:custDataLst>
            </p:nvPr>
          </p:nvSpPr>
          <p:spPr>
            <a:xfrm>
              <a:off x="4222750" y="5699125"/>
              <a:ext cx="119064" cy="55563"/>
            </a:xfrm>
            <a:custGeom>
              <a:avLst/>
              <a:gdLst/>
              <a:ahLst/>
              <a:cxnLst/>
              <a:rect l="0" t="0" r="0" b="0"/>
              <a:pathLst>
                <a:path w="119064" h="55563">
                  <a:moveTo>
                    <a:pt x="119063" y="0"/>
                  </a:moveTo>
                  <a:lnTo>
                    <a:pt x="119063" y="0"/>
                  </a:lnTo>
                  <a:lnTo>
                    <a:pt x="100933" y="882"/>
                  </a:lnTo>
                  <a:lnTo>
                    <a:pt x="64253" y="13539"/>
                  </a:lnTo>
                  <a:lnTo>
                    <a:pt x="30190" y="35468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56"/>
          <p:cNvGrpSpPr/>
          <p:nvPr/>
        </p:nvGrpSpPr>
        <p:grpSpPr>
          <a:xfrm>
            <a:off x="4556125" y="5778500"/>
            <a:ext cx="142876" cy="87314"/>
            <a:chOff x="4556125" y="5778500"/>
            <a:chExt cx="142876" cy="87314"/>
          </a:xfrm>
        </p:grpSpPr>
        <p:sp>
          <p:nvSpPr>
            <p:cNvPr id="76" name="SMARTInkShape-310"/>
            <p:cNvSpPr/>
            <p:nvPr>
              <p:custDataLst>
                <p:tags r:id="rId67"/>
              </p:custDataLst>
            </p:nvPr>
          </p:nvSpPr>
          <p:spPr>
            <a:xfrm>
              <a:off x="4556125" y="5778500"/>
              <a:ext cx="111126" cy="47626"/>
            </a:xfrm>
            <a:custGeom>
              <a:avLst/>
              <a:gdLst/>
              <a:ahLst/>
              <a:cxnLst/>
              <a:rect l="0" t="0" r="0" b="0"/>
              <a:pathLst>
                <a:path w="111126" h="47626">
                  <a:moveTo>
                    <a:pt x="111125" y="0"/>
                  </a:moveTo>
                  <a:lnTo>
                    <a:pt x="111125" y="0"/>
                  </a:lnTo>
                  <a:lnTo>
                    <a:pt x="106911" y="0"/>
                  </a:lnTo>
                  <a:lnTo>
                    <a:pt x="70873" y="13539"/>
                  </a:lnTo>
                  <a:lnTo>
                    <a:pt x="38393" y="2649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11"/>
            <p:cNvSpPr/>
            <p:nvPr>
              <p:custDataLst>
                <p:tags r:id="rId68"/>
              </p:custDataLst>
            </p:nvPr>
          </p:nvSpPr>
          <p:spPr>
            <a:xfrm>
              <a:off x="4564063" y="5842000"/>
              <a:ext cx="134938" cy="23814"/>
            </a:xfrm>
            <a:custGeom>
              <a:avLst/>
              <a:gdLst/>
              <a:ahLst/>
              <a:cxnLst/>
              <a:rect l="0" t="0" r="0" b="0"/>
              <a:pathLst>
                <a:path w="134938" h="23814">
                  <a:moveTo>
                    <a:pt x="134937" y="0"/>
                  </a:moveTo>
                  <a:lnTo>
                    <a:pt x="134937" y="0"/>
                  </a:lnTo>
                  <a:lnTo>
                    <a:pt x="130723" y="4213"/>
                  </a:lnTo>
                  <a:lnTo>
                    <a:pt x="126303" y="6282"/>
                  </a:lnTo>
                  <a:lnTo>
                    <a:pt x="93794" y="7792"/>
                  </a:lnTo>
                  <a:lnTo>
                    <a:pt x="71006" y="10246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57"/>
          <p:cNvGrpSpPr/>
          <p:nvPr/>
        </p:nvGrpSpPr>
        <p:grpSpPr>
          <a:xfrm>
            <a:off x="4914546" y="5583427"/>
            <a:ext cx="490893" cy="317012"/>
            <a:chOff x="4914546" y="5583427"/>
            <a:chExt cx="490893" cy="317012"/>
          </a:xfrm>
        </p:grpSpPr>
        <p:sp>
          <p:nvSpPr>
            <p:cNvPr id="79" name="SMARTInkShape-312"/>
            <p:cNvSpPr/>
            <p:nvPr>
              <p:custDataLst>
                <p:tags r:id="rId63"/>
              </p:custDataLst>
            </p:nvPr>
          </p:nvSpPr>
          <p:spPr>
            <a:xfrm>
              <a:off x="4914546" y="5583427"/>
              <a:ext cx="180728" cy="317012"/>
            </a:xfrm>
            <a:custGeom>
              <a:avLst/>
              <a:gdLst/>
              <a:ahLst/>
              <a:cxnLst/>
              <a:rect l="0" t="0" r="0" b="0"/>
              <a:pathLst>
                <a:path w="180728" h="317012">
                  <a:moveTo>
                    <a:pt x="125766" y="4573"/>
                  </a:moveTo>
                  <a:lnTo>
                    <a:pt x="125766" y="4573"/>
                  </a:lnTo>
                  <a:lnTo>
                    <a:pt x="121553" y="4573"/>
                  </a:lnTo>
                  <a:lnTo>
                    <a:pt x="106772" y="0"/>
                  </a:lnTo>
                  <a:lnTo>
                    <a:pt x="100273" y="1953"/>
                  </a:lnTo>
                  <a:lnTo>
                    <a:pt x="87443" y="8010"/>
                  </a:lnTo>
                  <a:lnTo>
                    <a:pt x="79923" y="15214"/>
                  </a:lnTo>
                  <a:lnTo>
                    <a:pt x="59691" y="46544"/>
                  </a:lnTo>
                  <a:lnTo>
                    <a:pt x="44576" y="82570"/>
                  </a:lnTo>
                  <a:lnTo>
                    <a:pt x="29079" y="115426"/>
                  </a:lnTo>
                  <a:lnTo>
                    <a:pt x="21083" y="151418"/>
                  </a:lnTo>
                  <a:lnTo>
                    <a:pt x="10035" y="189977"/>
                  </a:lnTo>
                  <a:lnTo>
                    <a:pt x="5010" y="225555"/>
                  </a:lnTo>
                  <a:lnTo>
                    <a:pt x="0" y="254109"/>
                  </a:lnTo>
                  <a:lnTo>
                    <a:pt x="3346" y="271263"/>
                  </a:lnTo>
                  <a:lnTo>
                    <a:pt x="14136" y="291731"/>
                  </a:lnTo>
                  <a:lnTo>
                    <a:pt x="28504" y="306125"/>
                  </a:lnTo>
                  <a:lnTo>
                    <a:pt x="48147" y="315975"/>
                  </a:lnTo>
                  <a:lnTo>
                    <a:pt x="60695" y="317011"/>
                  </a:lnTo>
                  <a:lnTo>
                    <a:pt x="73033" y="313649"/>
                  </a:lnTo>
                  <a:lnTo>
                    <a:pt x="106286" y="297198"/>
                  </a:lnTo>
                  <a:lnTo>
                    <a:pt x="141740" y="265025"/>
                  </a:lnTo>
                  <a:lnTo>
                    <a:pt x="152268" y="253504"/>
                  </a:lnTo>
                  <a:lnTo>
                    <a:pt x="176760" y="214288"/>
                  </a:lnTo>
                  <a:lnTo>
                    <a:pt x="180727" y="191234"/>
                  </a:lnTo>
                  <a:lnTo>
                    <a:pt x="179163" y="188985"/>
                  </a:lnTo>
                  <a:lnTo>
                    <a:pt x="172723" y="184136"/>
                  </a:lnTo>
                  <a:lnTo>
                    <a:pt x="159180" y="180660"/>
                  </a:lnTo>
                  <a:lnTo>
                    <a:pt x="154216" y="181937"/>
                  </a:lnTo>
                  <a:lnTo>
                    <a:pt x="138802" y="192160"/>
                  </a:lnTo>
                  <a:lnTo>
                    <a:pt x="100869" y="227994"/>
                  </a:lnTo>
                  <a:lnTo>
                    <a:pt x="91833" y="245397"/>
                  </a:lnTo>
                  <a:lnTo>
                    <a:pt x="86837" y="271755"/>
                  </a:lnTo>
                  <a:lnTo>
                    <a:pt x="86584" y="275298"/>
                  </a:lnTo>
                  <a:lnTo>
                    <a:pt x="94017" y="290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3"/>
            <p:cNvSpPr/>
            <p:nvPr>
              <p:custDataLst>
                <p:tags r:id="rId64"/>
              </p:custDataLst>
            </p:nvPr>
          </p:nvSpPr>
          <p:spPr>
            <a:xfrm>
              <a:off x="5183187" y="5595938"/>
              <a:ext cx="15877" cy="214313"/>
            </a:xfrm>
            <a:custGeom>
              <a:avLst/>
              <a:gdLst/>
              <a:ahLst/>
              <a:cxnLst/>
              <a:rect l="0" t="0" r="0" b="0"/>
              <a:pathLst>
                <a:path w="15877" h="214313">
                  <a:moveTo>
                    <a:pt x="15876" y="0"/>
                  </a:moveTo>
                  <a:lnTo>
                    <a:pt x="15876" y="0"/>
                  </a:lnTo>
                  <a:lnTo>
                    <a:pt x="15876" y="4213"/>
                  </a:lnTo>
                  <a:lnTo>
                    <a:pt x="7791" y="41133"/>
                  </a:lnTo>
                  <a:lnTo>
                    <a:pt x="800" y="77410"/>
                  </a:lnTo>
                  <a:lnTo>
                    <a:pt x="158" y="115179"/>
                  </a:lnTo>
                  <a:lnTo>
                    <a:pt x="47" y="147310"/>
                  </a:lnTo>
                  <a:lnTo>
                    <a:pt x="14" y="178291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14"/>
            <p:cNvSpPr/>
            <p:nvPr>
              <p:custDataLst>
                <p:tags r:id="rId65"/>
              </p:custDataLst>
            </p:nvPr>
          </p:nvSpPr>
          <p:spPr>
            <a:xfrm>
              <a:off x="5270536" y="5595938"/>
              <a:ext cx="119028" cy="134390"/>
            </a:xfrm>
            <a:custGeom>
              <a:avLst/>
              <a:gdLst/>
              <a:ahLst/>
              <a:cxnLst/>
              <a:rect l="0" t="0" r="0" b="0"/>
              <a:pathLst>
                <a:path w="119028" h="134390">
                  <a:moveTo>
                    <a:pt x="15839" y="0"/>
                  </a:moveTo>
                  <a:lnTo>
                    <a:pt x="15839" y="0"/>
                  </a:lnTo>
                  <a:lnTo>
                    <a:pt x="15839" y="4213"/>
                  </a:lnTo>
                  <a:lnTo>
                    <a:pt x="13487" y="8633"/>
                  </a:lnTo>
                  <a:lnTo>
                    <a:pt x="9503" y="15302"/>
                  </a:lnTo>
                  <a:lnTo>
                    <a:pt x="3182" y="34813"/>
                  </a:lnTo>
                  <a:lnTo>
                    <a:pt x="600" y="70213"/>
                  </a:lnTo>
                  <a:lnTo>
                    <a:pt x="47" y="109199"/>
                  </a:lnTo>
                  <a:lnTo>
                    <a:pt x="0" y="118500"/>
                  </a:lnTo>
                  <a:lnTo>
                    <a:pt x="2332" y="125574"/>
                  </a:lnTo>
                  <a:lnTo>
                    <a:pt x="6801" y="133087"/>
                  </a:lnTo>
                  <a:lnTo>
                    <a:pt x="9764" y="134114"/>
                  </a:lnTo>
                  <a:lnTo>
                    <a:pt x="11789" y="134389"/>
                  </a:lnTo>
                  <a:lnTo>
                    <a:pt x="16391" y="132341"/>
                  </a:lnTo>
                  <a:lnTo>
                    <a:pt x="53034" y="98601"/>
                  </a:lnTo>
                  <a:lnTo>
                    <a:pt x="77062" y="84759"/>
                  </a:lnTo>
                  <a:lnTo>
                    <a:pt x="97051" y="80438"/>
                  </a:lnTo>
                  <a:lnTo>
                    <a:pt x="119027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15"/>
            <p:cNvSpPr/>
            <p:nvPr>
              <p:custDataLst>
                <p:tags r:id="rId66"/>
              </p:custDataLst>
            </p:nvPr>
          </p:nvSpPr>
          <p:spPr>
            <a:xfrm>
              <a:off x="5384989" y="5595938"/>
              <a:ext cx="20450" cy="222251"/>
            </a:xfrm>
            <a:custGeom>
              <a:avLst/>
              <a:gdLst/>
              <a:ahLst/>
              <a:cxnLst/>
              <a:rect l="0" t="0" r="0" b="0"/>
              <a:pathLst>
                <a:path w="20450" h="222251">
                  <a:moveTo>
                    <a:pt x="4574" y="0"/>
                  </a:moveTo>
                  <a:lnTo>
                    <a:pt x="4574" y="0"/>
                  </a:lnTo>
                  <a:lnTo>
                    <a:pt x="360" y="4213"/>
                  </a:lnTo>
                  <a:lnTo>
                    <a:pt x="0" y="7218"/>
                  </a:lnTo>
                  <a:lnTo>
                    <a:pt x="3797" y="38133"/>
                  </a:lnTo>
                  <a:lnTo>
                    <a:pt x="8557" y="67253"/>
                  </a:lnTo>
                  <a:lnTo>
                    <a:pt x="11339" y="102437"/>
                  </a:lnTo>
                  <a:lnTo>
                    <a:pt x="16377" y="136577"/>
                  </a:lnTo>
                  <a:lnTo>
                    <a:pt x="19644" y="170571"/>
                  </a:lnTo>
                  <a:lnTo>
                    <a:pt x="20449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58"/>
          <p:cNvGrpSpPr/>
          <p:nvPr/>
        </p:nvGrpSpPr>
        <p:grpSpPr>
          <a:xfrm>
            <a:off x="5548313" y="5542485"/>
            <a:ext cx="641258" cy="331266"/>
            <a:chOff x="5548313" y="5542485"/>
            <a:chExt cx="641258" cy="331266"/>
          </a:xfrm>
        </p:grpSpPr>
        <p:sp>
          <p:nvSpPr>
            <p:cNvPr id="84" name="SMARTInkShape-316"/>
            <p:cNvSpPr/>
            <p:nvPr>
              <p:custDataLst>
                <p:tags r:id="rId59"/>
              </p:custDataLst>
            </p:nvPr>
          </p:nvSpPr>
          <p:spPr>
            <a:xfrm>
              <a:off x="5548313" y="5786438"/>
              <a:ext cx="7938" cy="87313"/>
            </a:xfrm>
            <a:custGeom>
              <a:avLst/>
              <a:gdLst/>
              <a:ahLst/>
              <a:cxnLst/>
              <a:rect l="0" t="0" r="0" b="0"/>
              <a:pathLst>
                <a:path w="7938" h="87313">
                  <a:moveTo>
                    <a:pt x="0" y="0"/>
                  </a:moveTo>
                  <a:lnTo>
                    <a:pt x="0" y="0"/>
                  </a:lnTo>
                  <a:lnTo>
                    <a:pt x="881" y="15302"/>
                  </a:lnTo>
                  <a:lnTo>
                    <a:pt x="7937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17"/>
            <p:cNvSpPr/>
            <p:nvPr>
              <p:custDataLst>
                <p:tags r:id="rId60"/>
              </p:custDataLst>
            </p:nvPr>
          </p:nvSpPr>
          <p:spPr>
            <a:xfrm>
              <a:off x="5635625" y="5572915"/>
              <a:ext cx="166688" cy="213105"/>
            </a:xfrm>
            <a:custGeom>
              <a:avLst/>
              <a:gdLst/>
              <a:ahLst/>
              <a:cxnLst/>
              <a:rect l="0" t="0" r="0" b="0"/>
              <a:pathLst>
                <a:path w="166688" h="213105">
                  <a:moveTo>
                    <a:pt x="0" y="46835"/>
                  </a:moveTo>
                  <a:lnTo>
                    <a:pt x="0" y="46835"/>
                  </a:lnTo>
                  <a:lnTo>
                    <a:pt x="0" y="42621"/>
                  </a:lnTo>
                  <a:lnTo>
                    <a:pt x="2351" y="38201"/>
                  </a:lnTo>
                  <a:lnTo>
                    <a:pt x="18658" y="20336"/>
                  </a:lnTo>
                  <a:lnTo>
                    <a:pt x="34926" y="8213"/>
                  </a:lnTo>
                  <a:lnTo>
                    <a:pt x="49037" y="3211"/>
                  </a:lnTo>
                  <a:lnTo>
                    <a:pt x="79654" y="0"/>
                  </a:lnTo>
                  <a:lnTo>
                    <a:pt x="110298" y="5703"/>
                  </a:lnTo>
                  <a:lnTo>
                    <a:pt x="122811" y="10327"/>
                  </a:lnTo>
                  <a:lnTo>
                    <a:pt x="127735" y="15441"/>
                  </a:lnTo>
                  <a:lnTo>
                    <a:pt x="135558" y="30530"/>
                  </a:lnTo>
                  <a:lnTo>
                    <a:pt x="140707" y="54645"/>
                  </a:lnTo>
                  <a:lnTo>
                    <a:pt x="136991" y="91070"/>
                  </a:lnTo>
                  <a:lnTo>
                    <a:pt x="133781" y="112956"/>
                  </a:lnTo>
                  <a:lnTo>
                    <a:pt x="120140" y="146359"/>
                  </a:lnTo>
                  <a:lnTo>
                    <a:pt x="104479" y="174679"/>
                  </a:lnTo>
                  <a:lnTo>
                    <a:pt x="85342" y="193683"/>
                  </a:lnTo>
                  <a:lnTo>
                    <a:pt x="71343" y="202058"/>
                  </a:lnTo>
                  <a:lnTo>
                    <a:pt x="46039" y="210343"/>
                  </a:lnTo>
                  <a:lnTo>
                    <a:pt x="20370" y="213104"/>
                  </a:lnTo>
                  <a:lnTo>
                    <a:pt x="17989" y="211479"/>
                  </a:lnTo>
                  <a:lnTo>
                    <a:pt x="5221" y="195604"/>
                  </a:lnTo>
                  <a:lnTo>
                    <a:pt x="2320" y="185273"/>
                  </a:lnTo>
                  <a:lnTo>
                    <a:pt x="1547" y="178815"/>
                  </a:lnTo>
                  <a:lnTo>
                    <a:pt x="5391" y="166934"/>
                  </a:lnTo>
                  <a:lnTo>
                    <a:pt x="18018" y="149150"/>
                  </a:lnTo>
                  <a:lnTo>
                    <a:pt x="30644" y="145224"/>
                  </a:lnTo>
                  <a:lnTo>
                    <a:pt x="48015" y="144362"/>
                  </a:lnTo>
                  <a:lnTo>
                    <a:pt x="77628" y="149717"/>
                  </a:lnTo>
                  <a:lnTo>
                    <a:pt x="114536" y="164531"/>
                  </a:lnTo>
                  <a:lnTo>
                    <a:pt x="133595" y="175781"/>
                  </a:lnTo>
                  <a:lnTo>
                    <a:pt x="166687" y="197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18"/>
            <p:cNvSpPr/>
            <p:nvPr>
              <p:custDataLst>
                <p:tags r:id="rId61"/>
              </p:custDataLst>
            </p:nvPr>
          </p:nvSpPr>
          <p:spPr>
            <a:xfrm>
              <a:off x="5826125" y="5580180"/>
              <a:ext cx="182564" cy="182275"/>
            </a:xfrm>
            <a:custGeom>
              <a:avLst/>
              <a:gdLst/>
              <a:ahLst/>
              <a:cxnLst/>
              <a:rect l="0" t="0" r="0" b="0"/>
              <a:pathLst>
                <a:path w="182564" h="182275">
                  <a:moveTo>
                    <a:pt x="0" y="39570"/>
                  </a:moveTo>
                  <a:lnTo>
                    <a:pt x="0" y="39570"/>
                  </a:lnTo>
                  <a:lnTo>
                    <a:pt x="27085" y="16697"/>
                  </a:lnTo>
                  <a:lnTo>
                    <a:pt x="38790" y="11766"/>
                  </a:lnTo>
                  <a:lnTo>
                    <a:pt x="75290" y="1884"/>
                  </a:lnTo>
                  <a:lnTo>
                    <a:pt x="101870" y="0"/>
                  </a:lnTo>
                  <a:lnTo>
                    <a:pt x="121024" y="8344"/>
                  </a:lnTo>
                  <a:lnTo>
                    <a:pt x="139243" y="21989"/>
                  </a:lnTo>
                  <a:lnTo>
                    <a:pt x="151597" y="41416"/>
                  </a:lnTo>
                  <a:lnTo>
                    <a:pt x="153220" y="56265"/>
                  </a:lnTo>
                  <a:lnTo>
                    <a:pt x="144793" y="94358"/>
                  </a:lnTo>
                  <a:lnTo>
                    <a:pt x="136485" y="112640"/>
                  </a:lnTo>
                  <a:lnTo>
                    <a:pt x="112723" y="144433"/>
                  </a:lnTo>
                  <a:lnTo>
                    <a:pt x="74114" y="172641"/>
                  </a:lnTo>
                  <a:lnTo>
                    <a:pt x="70576" y="175908"/>
                  </a:lnTo>
                  <a:lnTo>
                    <a:pt x="59589" y="179540"/>
                  </a:lnTo>
                  <a:lnTo>
                    <a:pt x="24166" y="182189"/>
                  </a:lnTo>
                  <a:lnTo>
                    <a:pt x="18756" y="182274"/>
                  </a:lnTo>
                  <a:lnTo>
                    <a:pt x="14268" y="180567"/>
                  </a:lnTo>
                  <a:lnTo>
                    <a:pt x="6929" y="173967"/>
                  </a:lnTo>
                  <a:lnTo>
                    <a:pt x="3079" y="165153"/>
                  </a:lnTo>
                  <a:lnTo>
                    <a:pt x="608" y="140910"/>
                  </a:lnTo>
                  <a:lnTo>
                    <a:pt x="4975" y="128413"/>
                  </a:lnTo>
                  <a:lnTo>
                    <a:pt x="12645" y="113812"/>
                  </a:lnTo>
                  <a:lnTo>
                    <a:pt x="13722" y="110231"/>
                  </a:lnTo>
                  <a:lnTo>
                    <a:pt x="19621" y="103901"/>
                  </a:lnTo>
                  <a:lnTo>
                    <a:pt x="23664" y="100977"/>
                  </a:lnTo>
                  <a:lnTo>
                    <a:pt x="39915" y="100082"/>
                  </a:lnTo>
                  <a:lnTo>
                    <a:pt x="77851" y="106693"/>
                  </a:lnTo>
                  <a:lnTo>
                    <a:pt x="114158" y="119074"/>
                  </a:lnTo>
                  <a:lnTo>
                    <a:pt x="149775" y="138528"/>
                  </a:lnTo>
                  <a:lnTo>
                    <a:pt x="182563" y="158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19"/>
            <p:cNvSpPr/>
            <p:nvPr>
              <p:custDataLst>
                <p:tags r:id="rId62"/>
              </p:custDataLst>
            </p:nvPr>
          </p:nvSpPr>
          <p:spPr>
            <a:xfrm>
              <a:off x="6048458" y="5542485"/>
              <a:ext cx="141113" cy="190594"/>
            </a:xfrm>
            <a:custGeom>
              <a:avLst/>
              <a:gdLst/>
              <a:ahLst/>
              <a:cxnLst/>
              <a:rect l="0" t="0" r="0" b="0"/>
              <a:pathLst>
                <a:path w="141113" h="190594">
                  <a:moveTo>
                    <a:pt x="15792" y="13765"/>
                  </a:moveTo>
                  <a:lnTo>
                    <a:pt x="15792" y="13765"/>
                  </a:lnTo>
                  <a:lnTo>
                    <a:pt x="4744" y="35861"/>
                  </a:lnTo>
                  <a:lnTo>
                    <a:pt x="870" y="68074"/>
                  </a:lnTo>
                  <a:lnTo>
                    <a:pt x="0" y="105051"/>
                  </a:lnTo>
                  <a:lnTo>
                    <a:pt x="806" y="141927"/>
                  </a:lnTo>
                  <a:lnTo>
                    <a:pt x="7137" y="164040"/>
                  </a:lnTo>
                  <a:lnTo>
                    <a:pt x="19794" y="181273"/>
                  </a:lnTo>
                  <a:lnTo>
                    <a:pt x="29624" y="189049"/>
                  </a:lnTo>
                  <a:lnTo>
                    <a:pt x="35597" y="190593"/>
                  </a:lnTo>
                  <a:lnTo>
                    <a:pt x="56644" y="188553"/>
                  </a:lnTo>
                  <a:lnTo>
                    <a:pt x="78755" y="181480"/>
                  </a:lnTo>
                  <a:lnTo>
                    <a:pt x="103763" y="162938"/>
                  </a:lnTo>
                  <a:lnTo>
                    <a:pt x="121396" y="138872"/>
                  </a:lnTo>
                  <a:lnTo>
                    <a:pt x="139012" y="99311"/>
                  </a:lnTo>
                  <a:lnTo>
                    <a:pt x="141112" y="88238"/>
                  </a:lnTo>
                  <a:lnTo>
                    <a:pt x="135810" y="53512"/>
                  </a:lnTo>
                  <a:lnTo>
                    <a:pt x="126710" y="35243"/>
                  </a:lnTo>
                  <a:lnTo>
                    <a:pt x="108629" y="17287"/>
                  </a:lnTo>
                  <a:lnTo>
                    <a:pt x="82301" y="5009"/>
                  </a:lnTo>
                  <a:lnTo>
                    <a:pt x="60585" y="0"/>
                  </a:lnTo>
                  <a:lnTo>
                    <a:pt x="23730" y="5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59"/>
          <p:cNvGrpSpPr/>
          <p:nvPr/>
        </p:nvGrpSpPr>
        <p:grpSpPr>
          <a:xfrm>
            <a:off x="4667250" y="5808128"/>
            <a:ext cx="1698626" cy="486311"/>
            <a:chOff x="4667250" y="5808128"/>
            <a:chExt cx="1698626" cy="486311"/>
          </a:xfrm>
        </p:grpSpPr>
        <p:sp>
          <p:nvSpPr>
            <p:cNvPr id="89" name="SMARTInkShape-320"/>
            <p:cNvSpPr/>
            <p:nvPr>
              <p:custDataLst>
                <p:tags r:id="rId51"/>
              </p:custDataLst>
            </p:nvPr>
          </p:nvSpPr>
          <p:spPr>
            <a:xfrm>
              <a:off x="4858853" y="5988555"/>
              <a:ext cx="250228" cy="234446"/>
            </a:xfrm>
            <a:custGeom>
              <a:avLst/>
              <a:gdLst/>
              <a:ahLst/>
              <a:cxnLst/>
              <a:rect l="0" t="0" r="0" b="0"/>
              <a:pathLst>
                <a:path w="250228" h="234446">
                  <a:moveTo>
                    <a:pt x="6835" y="83633"/>
                  </a:moveTo>
                  <a:lnTo>
                    <a:pt x="6835" y="83633"/>
                  </a:lnTo>
                  <a:lnTo>
                    <a:pt x="2621" y="79419"/>
                  </a:lnTo>
                  <a:lnTo>
                    <a:pt x="552" y="74999"/>
                  </a:lnTo>
                  <a:lnTo>
                    <a:pt x="0" y="72584"/>
                  </a:lnTo>
                  <a:lnTo>
                    <a:pt x="3437" y="60760"/>
                  </a:lnTo>
                  <a:lnTo>
                    <a:pt x="10028" y="53476"/>
                  </a:lnTo>
                  <a:lnTo>
                    <a:pt x="45601" y="23576"/>
                  </a:lnTo>
                  <a:lnTo>
                    <a:pt x="77828" y="12352"/>
                  </a:lnTo>
                  <a:lnTo>
                    <a:pt x="113293" y="2616"/>
                  </a:lnTo>
                  <a:lnTo>
                    <a:pt x="126469" y="0"/>
                  </a:lnTo>
                  <a:lnTo>
                    <a:pt x="138204" y="1777"/>
                  </a:lnTo>
                  <a:lnTo>
                    <a:pt x="150514" y="7736"/>
                  </a:lnTo>
                  <a:lnTo>
                    <a:pt x="152010" y="10986"/>
                  </a:lnTo>
                  <a:lnTo>
                    <a:pt x="151319" y="19301"/>
                  </a:lnTo>
                  <a:lnTo>
                    <a:pt x="145972" y="33899"/>
                  </a:lnTo>
                  <a:lnTo>
                    <a:pt x="116055" y="69433"/>
                  </a:lnTo>
                  <a:lnTo>
                    <a:pt x="98469" y="88099"/>
                  </a:lnTo>
                  <a:lnTo>
                    <a:pt x="96068" y="93849"/>
                  </a:lnTo>
                  <a:lnTo>
                    <a:pt x="96310" y="96617"/>
                  </a:lnTo>
                  <a:lnTo>
                    <a:pt x="98930" y="102044"/>
                  </a:lnTo>
                  <a:lnTo>
                    <a:pt x="103509" y="102963"/>
                  </a:lnTo>
                  <a:lnTo>
                    <a:pt x="136206" y="98100"/>
                  </a:lnTo>
                  <a:lnTo>
                    <a:pt x="168208" y="92859"/>
                  </a:lnTo>
                  <a:lnTo>
                    <a:pt x="198602" y="91952"/>
                  </a:lnTo>
                  <a:lnTo>
                    <a:pt x="233941" y="97982"/>
                  </a:lnTo>
                  <a:lnTo>
                    <a:pt x="243884" y="102651"/>
                  </a:lnTo>
                  <a:lnTo>
                    <a:pt x="246888" y="106895"/>
                  </a:lnTo>
                  <a:lnTo>
                    <a:pt x="250227" y="118665"/>
                  </a:lnTo>
                  <a:lnTo>
                    <a:pt x="249358" y="130365"/>
                  </a:lnTo>
                  <a:lnTo>
                    <a:pt x="247892" y="135955"/>
                  </a:lnTo>
                  <a:lnTo>
                    <a:pt x="220500" y="170867"/>
                  </a:lnTo>
                  <a:lnTo>
                    <a:pt x="201094" y="194546"/>
                  </a:lnTo>
                  <a:lnTo>
                    <a:pt x="141772" y="234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21"/>
            <p:cNvSpPr/>
            <p:nvPr>
              <p:custDataLst>
                <p:tags r:id="rId52"/>
              </p:custDataLst>
            </p:nvPr>
          </p:nvSpPr>
          <p:spPr>
            <a:xfrm>
              <a:off x="5143500" y="5941329"/>
              <a:ext cx="182563" cy="201797"/>
            </a:xfrm>
            <a:custGeom>
              <a:avLst/>
              <a:gdLst/>
              <a:ahLst/>
              <a:cxnLst/>
              <a:rect l="0" t="0" r="0" b="0"/>
              <a:pathLst>
                <a:path w="182563" h="201797">
                  <a:moveTo>
                    <a:pt x="0" y="19734"/>
                  </a:moveTo>
                  <a:lnTo>
                    <a:pt x="0" y="19734"/>
                  </a:lnTo>
                  <a:lnTo>
                    <a:pt x="0" y="12899"/>
                  </a:lnTo>
                  <a:lnTo>
                    <a:pt x="4213" y="7909"/>
                  </a:lnTo>
                  <a:lnTo>
                    <a:pt x="8634" y="5658"/>
                  </a:lnTo>
                  <a:lnTo>
                    <a:pt x="11047" y="5058"/>
                  </a:lnTo>
                  <a:lnTo>
                    <a:pt x="18659" y="0"/>
                  </a:lnTo>
                  <a:lnTo>
                    <a:pt x="30929" y="85"/>
                  </a:lnTo>
                  <a:lnTo>
                    <a:pt x="65875" y="5125"/>
                  </a:lnTo>
                  <a:lnTo>
                    <a:pt x="99287" y="21675"/>
                  </a:lnTo>
                  <a:lnTo>
                    <a:pt x="108215" y="32061"/>
                  </a:lnTo>
                  <a:lnTo>
                    <a:pt x="114241" y="45497"/>
                  </a:lnTo>
                  <a:lnTo>
                    <a:pt x="116920" y="60288"/>
                  </a:lnTo>
                  <a:lnTo>
                    <a:pt x="112497" y="96870"/>
                  </a:lnTo>
                  <a:lnTo>
                    <a:pt x="112040" y="102908"/>
                  </a:lnTo>
                  <a:lnTo>
                    <a:pt x="98632" y="131608"/>
                  </a:lnTo>
                  <a:lnTo>
                    <a:pt x="74079" y="166757"/>
                  </a:lnTo>
                  <a:lnTo>
                    <a:pt x="50201" y="190799"/>
                  </a:lnTo>
                  <a:lnTo>
                    <a:pt x="36237" y="198497"/>
                  </a:lnTo>
                  <a:lnTo>
                    <a:pt x="14691" y="201796"/>
                  </a:lnTo>
                  <a:lnTo>
                    <a:pt x="12440" y="200198"/>
                  </a:lnTo>
                  <a:lnTo>
                    <a:pt x="9939" y="193720"/>
                  </a:lnTo>
                  <a:lnTo>
                    <a:pt x="8530" y="180156"/>
                  </a:lnTo>
                  <a:lnTo>
                    <a:pt x="16540" y="156538"/>
                  </a:lnTo>
                  <a:lnTo>
                    <a:pt x="40123" y="123864"/>
                  </a:lnTo>
                  <a:lnTo>
                    <a:pt x="45270" y="118258"/>
                  </a:lnTo>
                  <a:lnTo>
                    <a:pt x="62747" y="112028"/>
                  </a:lnTo>
                  <a:lnTo>
                    <a:pt x="97257" y="108030"/>
                  </a:lnTo>
                  <a:lnTo>
                    <a:pt x="134624" y="113966"/>
                  </a:lnTo>
                  <a:lnTo>
                    <a:pt x="182562" y="130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22"/>
            <p:cNvSpPr/>
            <p:nvPr>
              <p:custDataLst>
                <p:tags r:id="rId53"/>
              </p:custDataLst>
            </p:nvPr>
          </p:nvSpPr>
          <p:spPr>
            <a:xfrm>
              <a:off x="5310188" y="5921987"/>
              <a:ext cx="137352" cy="117098"/>
            </a:xfrm>
            <a:custGeom>
              <a:avLst/>
              <a:gdLst/>
              <a:ahLst/>
              <a:cxnLst/>
              <a:rect l="0" t="0" r="0" b="0"/>
              <a:pathLst>
                <a:path w="137352" h="117098">
                  <a:moveTo>
                    <a:pt x="39687" y="31138"/>
                  </a:moveTo>
                  <a:lnTo>
                    <a:pt x="39687" y="31138"/>
                  </a:lnTo>
                  <a:lnTo>
                    <a:pt x="39687" y="20089"/>
                  </a:lnTo>
                  <a:lnTo>
                    <a:pt x="38805" y="19362"/>
                  </a:lnTo>
                  <a:lnTo>
                    <a:pt x="37335" y="19761"/>
                  </a:lnTo>
                  <a:lnTo>
                    <a:pt x="28639" y="26735"/>
                  </a:lnTo>
                  <a:lnTo>
                    <a:pt x="25957" y="33885"/>
                  </a:lnTo>
                  <a:lnTo>
                    <a:pt x="24236" y="57061"/>
                  </a:lnTo>
                  <a:lnTo>
                    <a:pt x="34897" y="95926"/>
                  </a:lnTo>
                  <a:lnTo>
                    <a:pt x="44614" y="106381"/>
                  </a:lnTo>
                  <a:lnTo>
                    <a:pt x="56869" y="113086"/>
                  </a:lnTo>
                  <a:lnTo>
                    <a:pt x="74567" y="116861"/>
                  </a:lnTo>
                  <a:lnTo>
                    <a:pt x="95296" y="117097"/>
                  </a:lnTo>
                  <a:lnTo>
                    <a:pt x="107323" y="114028"/>
                  </a:lnTo>
                  <a:lnTo>
                    <a:pt x="128535" y="99415"/>
                  </a:lnTo>
                  <a:lnTo>
                    <a:pt x="135913" y="92939"/>
                  </a:lnTo>
                  <a:lnTo>
                    <a:pt x="137351" y="88214"/>
                  </a:lnTo>
                  <a:lnTo>
                    <a:pt x="136598" y="75908"/>
                  </a:lnTo>
                  <a:lnTo>
                    <a:pt x="127001" y="54104"/>
                  </a:lnTo>
                  <a:lnTo>
                    <a:pt x="90828" y="18298"/>
                  </a:lnTo>
                  <a:lnTo>
                    <a:pt x="65913" y="6363"/>
                  </a:lnTo>
                  <a:lnTo>
                    <a:pt x="35562" y="0"/>
                  </a:lnTo>
                  <a:lnTo>
                    <a:pt x="0" y="7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23"/>
            <p:cNvSpPr/>
            <p:nvPr>
              <p:custDataLst>
                <p:tags r:id="rId54"/>
              </p:custDataLst>
            </p:nvPr>
          </p:nvSpPr>
          <p:spPr>
            <a:xfrm>
              <a:off x="5700758" y="5913438"/>
              <a:ext cx="155267" cy="121399"/>
            </a:xfrm>
            <a:custGeom>
              <a:avLst/>
              <a:gdLst/>
              <a:ahLst/>
              <a:cxnLst/>
              <a:rect l="0" t="0" r="0" b="0"/>
              <a:pathLst>
                <a:path w="155267" h="121399">
                  <a:moveTo>
                    <a:pt x="38055" y="0"/>
                  </a:moveTo>
                  <a:lnTo>
                    <a:pt x="38055" y="0"/>
                  </a:lnTo>
                  <a:lnTo>
                    <a:pt x="31221" y="0"/>
                  </a:lnTo>
                  <a:lnTo>
                    <a:pt x="18543" y="12674"/>
                  </a:lnTo>
                  <a:lnTo>
                    <a:pt x="6632" y="34514"/>
                  </a:lnTo>
                  <a:lnTo>
                    <a:pt x="815" y="56381"/>
                  </a:lnTo>
                  <a:lnTo>
                    <a:pt x="0" y="64045"/>
                  </a:lnTo>
                  <a:lnTo>
                    <a:pt x="3796" y="79618"/>
                  </a:lnTo>
                  <a:lnTo>
                    <a:pt x="12245" y="94475"/>
                  </a:lnTo>
                  <a:lnTo>
                    <a:pt x="31877" y="111874"/>
                  </a:lnTo>
                  <a:lnTo>
                    <a:pt x="46774" y="119688"/>
                  </a:lnTo>
                  <a:lnTo>
                    <a:pt x="64566" y="121398"/>
                  </a:lnTo>
                  <a:lnTo>
                    <a:pt x="100519" y="115310"/>
                  </a:lnTo>
                  <a:lnTo>
                    <a:pt x="136402" y="103041"/>
                  </a:lnTo>
                  <a:lnTo>
                    <a:pt x="144383" y="96948"/>
                  </a:lnTo>
                  <a:lnTo>
                    <a:pt x="150869" y="88361"/>
                  </a:lnTo>
                  <a:lnTo>
                    <a:pt x="155266" y="69396"/>
                  </a:lnTo>
                  <a:lnTo>
                    <a:pt x="153942" y="57006"/>
                  </a:lnTo>
                  <a:lnTo>
                    <a:pt x="149532" y="45620"/>
                  </a:lnTo>
                  <a:lnTo>
                    <a:pt x="131576" y="22819"/>
                  </a:lnTo>
                  <a:lnTo>
                    <a:pt x="618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24"/>
            <p:cNvSpPr/>
            <p:nvPr>
              <p:custDataLst>
                <p:tags r:id="rId55"/>
              </p:custDataLst>
            </p:nvPr>
          </p:nvSpPr>
          <p:spPr>
            <a:xfrm>
              <a:off x="5891152" y="5859218"/>
              <a:ext cx="139746" cy="117084"/>
            </a:xfrm>
            <a:custGeom>
              <a:avLst/>
              <a:gdLst/>
              <a:ahLst/>
              <a:cxnLst/>
              <a:rect l="0" t="0" r="0" b="0"/>
              <a:pathLst>
                <a:path w="139746" h="117084">
                  <a:moveTo>
                    <a:pt x="22286" y="14532"/>
                  </a:moveTo>
                  <a:lnTo>
                    <a:pt x="22286" y="14532"/>
                  </a:lnTo>
                  <a:lnTo>
                    <a:pt x="22286" y="18745"/>
                  </a:lnTo>
                  <a:lnTo>
                    <a:pt x="18072" y="29793"/>
                  </a:lnTo>
                  <a:lnTo>
                    <a:pt x="3627" y="57069"/>
                  </a:lnTo>
                  <a:lnTo>
                    <a:pt x="0" y="78876"/>
                  </a:lnTo>
                  <a:lnTo>
                    <a:pt x="3855" y="91930"/>
                  </a:lnTo>
                  <a:lnTo>
                    <a:pt x="11449" y="102730"/>
                  </a:lnTo>
                  <a:lnTo>
                    <a:pt x="20703" y="110470"/>
                  </a:lnTo>
                  <a:lnTo>
                    <a:pt x="33048" y="114497"/>
                  </a:lnTo>
                  <a:lnTo>
                    <a:pt x="58317" y="117083"/>
                  </a:lnTo>
                  <a:lnTo>
                    <a:pt x="79116" y="113317"/>
                  </a:lnTo>
                  <a:lnTo>
                    <a:pt x="93608" y="106615"/>
                  </a:lnTo>
                  <a:lnTo>
                    <a:pt x="118835" y="84382"/>
                  </a:lnTo>
                  <a:lnTo>
                    <a:pt x="130499" y="65730"/>
                  </a:lnTo>
                  <a:lnTo>
                    <a:pt x="139745" y="38259"/>
                  </a:lnTo>
                  <a:lnTo>
                    <a:pt x="139397" y="34759"/>
                  </a:lnTo>
                  <a:lnTo>
                    <a:pt x="136659" y="28520"/>
                  </a:lnTo>
                  <a:lnTo>
                    <a:pt x="125945" y="15834"/>
                  </a:lnTo>
                  <a:lnTo>
                    <a:pt x="116570" y="10701"/>
                  </a:lnTo>
                  <a:lnTo>
                    <a:pt x="77817" y="0"/>
                  </a:lnTo>
                  <a:lnTo>
                    <a:pt x="38161" y="6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25"/>
            <p:cNvSpPr/>
            <p:nvPr>
              <p:custDataLst>
                <p:tags r:id="rId56"/>
              </p:custDataLst>
            </p:nvPr>
          </p:nvSpPr>
          <p:spPr>
            <a:xfrm>
              <a:off x="6067974" y="5808128"/>
              <a:ext cx="153191" cy="131953"/>
            </a:xfrm>
            <a:custGeom>
              <a:avLst/>
              <a:gdLst/>
              <a:ahLst/>
              <a:cxnLst/>
              <a:rect l="0" t="0" r="0" b="0"/>
              <a:pathLst>
                <a:path w="153191" h="131953">
                  <a:moveTo>
                    <a:pt x="4214" y="25935"/>
                  </a:moveTo>
                  <a:lnTo>
                    <a:pt x="4214" y="25935"/>
                  </a:lnTo>
                  <a:lnTo>
                    <a:pt x="4214" y="34362"/>
                  </a:lnTo>
                  <a:lnTo>
                    <a:pt x="1862" y="40851"/>
                  </a:lnTo>
                  <a:lnTo>
                    <a:pt x="0" y="43817"/>
                  </a:lnTo>
                  <a:lnTo>
                    <a:pt x="283" y="54167"/>
                  </a:lnTo>
                  <a:lnTo>
                    <a:pt x="8197" y="87687"/>
                  </a:lnTo>
                  <a:lnTo>
                    <a:pt x="35697" y="120769"/>
                  </a:lnTo>
                  <a:lnTo>
                    <a:pt x="58325" y="130860"/>
                  </a:lnTo>
                  <a:lnTo>
                    <a:pt x="72654" y="131952"/>
                  </a:lnTo>
                  <a:lnTo>
                    <a:pt x="85784" y="128615"/>
                  </a:lnTo>
                  <a:lnTo>
                    <a:pt x="108051" y="115938"/>
                  </a:lnTo>
                  <a:lnTo>
                    <a:pt x="134576" y="90750"/>
                  </a:lnTo>
                  <a:lnTo>
                    <a:pt x="142409" y="77672"/>
                  </a:lnTo>
                  <a:lnTo>
                    <a:pt x="152272" y="45235"/>
                  </a:lnTo>
                  <a:lnTo>
                    <a:pt x="153190" y="38802"/>
                  </a:lnTo>
                  <a:lnTo>
                    <a:pt x="149507" y="26949"/>
                  </a:lnTo>
                  <a:lnTo>
                    <a:pt x="141990" y="16684"/>
                  </a:lnTo>
                  <a:lnTo>
                    <a:pt x="132770" y="9182"/>
                  </a:lnTo>
                  <a:lnTo>
                    <a:pt x="109233" y="0"/>
                  </a:lnTo>
                  <a:lnTo>
                    <a:pt x="43901" y="10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26"/>
            <p:cNvSpPr/>
            <p:nvPr>
              <p:custDataLst>
                <p:tags r:id="rId57"/>
              </p:custDataLst>
            </p:nvPr>
          </p:nvSpPr>
          <p:spPr>
            <a:xfrm>
              <a:off x="4667250" y="5992812"/>
              <a:ext cx="1698626" cy="301627"/>
            </a:xfrm>
            <a:custGeom>
              <a:avLst/>
              <a:gdLst/>
              <a:ahLst/>
              <a:cxnLst/>
              <a:rect l="0" t="0" r="0" b="0"/>
              <a:pathLst>
                <a:path w="1698626" h="301627">
                  <a:moveTo>
                    <a:pt x="1698625" y="0"/>
                  </a:moveTo>
                  <a:lnTo>
                    <a:pt x="1698625" y="0"/>
                  </a:lnTo>
                  <a:lnTo>
                    <a:pt x="1677349" y="882"/>
                  </a:lnTo>
                  <a:lnTo>
                    <a:pt x="1639224" y="7202"/>
                  </a:lnTo>
                  <a:lnTo>
                    <a:pt x="1604446" y="7793"/>
                  </a:lnTo>
                  <a:lnTo>
                    <a:pt x="1571836" y="12123"/>
                  </a:lnTo>
                  <a:lnTo>
                    <a:pt x="1538248" y="17733"/>
                  </a:lnTo>
                  <a:lnTo>
                    <a:pt x="1505429" y="23012"/>
                  </a:lnTo>
                  <a:lnTo>
                    <a:pt x="1473490" y="26007"/>
                  </a:lnTo>
                  <a:lnTo>
                    <a:pt x="1434869" y="31876"/>
                  </a:lnTo>
                  <a:lnTo>
                    <a:pt x="1402226" y="40235"/>
                  </a:lnTo>
                  <a:lnTo>
                    <a:pt x="1370495" y="46165"/>
                  </a:lnTo>
                  <a:lnTo>
                    <a:pt x="1340150" y="51407"/>
                  </a:lnTo>
                  <a:lnTo>
                    <a:pt x="1307444" y="54332"/>
                  </a:lnTo>
                  <a:lnTo>
                    <a:pt x="1275697" y="56201"/>
                  </a:lnTo>
                  <a:lnTo>
                    <a:pt x="1239636" y="64149"/>
                  </a:lnTo>
                  <a:lnTo>
                    <a:pt x="1202560" y="69998"/>
                  </a:lnTo>
                  <a:lnTo>
                    <a:pt x="1171720" y="75225"/>
                  </a:lnTo>
                  <a:lnTo>
                    <a:pt x="1135149" y="79437"/>
                  </a:lnTo>
                  <a:lnTo>
                    <a:pt x="1105200" y="85469"/>
                  </a:lnTo>
                  <a:lnTo>
                    <a:pt x="1065828" y="95408"/>
                  </a:lnTo>
                  <a:lnTo>
                    <a:pt x="1028095" y="101651"/>
                  </a:lnTo>
                  <a:lnTo>
                    <a:pt x="991245" y="109221"/>
                  </a:lnTo>
                  <a:lnTo>
                    <a:pt x="955945" y="116637"/>
                  </a:lnTo>
                  <a:lnTo>
                    <a:pt x="917557" y="124419"/>
                  </a:lnTo>
                  <a:lnTo>
                    <a:pt x="880900" y="132311"/>
                  </a:lnTo>
                  <a:lnTo>
                    <a:pt x="849019" y="142879"/>
                  </a:lnTo>
                  <a:lnTo>
                    <a:pt x="820709" y="150813"/>
                  </a:lnTo>
                  <a:lnTo>
                    <a:pt x="782041" y="158751"/>
                  </a:lnTo>
                  <a:lnTo>
                    <a:pt x="744126" y="166688"/>
                  </a:lnTo>
                  <a:lnTo>
                    <a:pt x="707611" y="177271"/>
                  </a:lnTo>
                  <a:lnTo>
                    <a:pt x="670835" y="184218"/>
                  </a:lnTo>
                  <a:lnTo>
                    <a:pt x="633055" y="190555"/>
                  </a:lnTo>
                  <a:lnTo>
                    <a:pt x="595056" y="201439"/>
                  </a:lnTo>
                  <a:lnTo>
                    <a:pt x="555591" y="208077"/>
                  </a:lnTo>
                  <a:lnTo>
                    <a:pt x="523868" y="217295"/>
                  </a:lnTo>
                  <a:lnTo>
                    <a:pt x="487418" y="220782"/>
                  </a:lnTo>
                  <a:lnTo>
                    <a:pt x="455747" y="226029"/>
                  </a:lnTo>
                  <a:lnTo>
                    <a:pt x="416964" y="233170"/>
                  </a:lnTo>
                  <a:lnTo>
                    <a:pt x="380036" y="238028"/>
                  </a:lnTo>
                  <a:lnTo>
                    <a:pt x="345303" y="244214"/>
                  </a:lnTo>
                  <a:lnTo>
                    <a:pt x="307279" y="252156"/>
                  </a:lnTo>
                  <a:lnTo>
                    <a:pt x="272040" y="258648"/>
                  </a:lnTo>
                  <a:lnTo>
                    <a:pt x="243497" y="260475"/>
                  </a:lnTo>
                  <a:lnTo>
                    <a:pt x="206105" y="265718"/>
                  </a:lnTo>
                  <a:lnTo>
                    <a:pt x="167320" y="269936"/>
                  </a:lnTo>
                  <a:lnTo>
                    <a:pt x="136105" y="275088"/>
                  </a:lnTo>
                  <a:lnTo>
                    <a:pt x="101965" y="277005"/>
                  </a:lnTo>
                  <a:lnTo>
                    <a:pt x="63165" y="281921"/>
                  </a:lnTo>
                  <a:lnTo>
                    <a:pt x="0" y="301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27"/>
            <p:cNvSpPr/>
            <p:nvPr>
              <p:custDataLst>
                <p:tags r:id="rId58"/>
              </p:custDataLst>
            </p:nvPr>
          </p:nvSpPr>
          <p:spPr>
            <a:xfrm>
              <a:off x="5564187" y="6040437"/>
              <a:ext cx="23814" cy="55564"/>
            </a:xfrm>
            <a:custGeom>
              <a:avLst/>
              <a:gdLst/>
              <a:ahLst/>
              <a:cxnLst/>
              <a:rect l="0" t="0" r="0" b="0"/>
              <a:pathLst>
                <a:path w="23814" h="55564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6282" y="10986"/>
                  </a:lnTo>
                  <a:lnTo>
                    <a:pt x="23813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60"/>
          <p:cNvGrpSpPr/>
          <p:nvPr/>
        </p:nvGrpSpPr>
        <p:grpSpPr>
          <a:xfrm>
            <a:off x="4660192" y="6080125"/>
            <a:ext cx="1716778" cy="443995"/>
            <a:chOff x="4660192" y="6080125"/>
            <a:chExt cx="1716778" cy="443995"/>
          </a:xfrm>
        </p:grpSpPr>
        <p:sp>
          <p:nvSpPr>
            <p:cNvPr id="98" name="SMARTInkShape-328"/>
            <p:cNvSpPr/>
            <p:nvPr>
              <p:custDataLst>
                <p:tags r:id="rId40"/>
              </p:custDataLst>
            </p:nvPr>
          </p:nvSpPr>
          <p:spPr>
            <a:xfrm>
              <a:off x="4906478" y="6275641"/>
              <a:ext cx="268773" cy="248479"/>
            </a:xfrm>
            <a:custGeom>
              <a:avLst/>
              <a:gdLst/>
              <a:ahLst/>
              <a:cxnLst/>
              <a:rect l="0" t="0" r="0" b="0"/>
              <a:pathLst>
                <a:path w="268773" h="248479">
                  <a:moveTo>
                    <a:pt x="6835" y="82297"/>
                  </a:moveTo>
                  <a:lnTo>
                    <a:pt x="6835" y="82297"/>
                  </a:lnTo>
                  <a:lnTo>
                    <a:pt x="2621" y="78083"/>
                  </a:lnTo>
                  <a:lnTo>
                    <a:pt x="552" y="73663"/>
                  </a:lnTo>
                  <a:lnTo>
                    <a:pt x="0" y="71248"/>
                  </a:lnTo>
                  <a:lnTo>
                    <a:pt x="3437" y="59424"/>
                  </a:lnTo>
                  <a:lnTo>
                    <a:pt x="13382" y="39626"/>
                  </a:lnTo>
                  <a:lnTo>
                    <a:pt x="28025" y="21887"/>
                  </a:lnTo>
                  <a:lnTo>
                    <a:pt x="50021" y="7615"/>
                  </a:lnTo>
                  <a:lnTo>
                    <a:pt x="75683" y="0"/>
                  </a:lnTo>
                  <a:lnTo>
                    <a:pt x="108105" y="4435"/>
                  </a:lnTo>
                  <a:lnTo>
                    <a:pt x="128573" y="9767"/>
                  </a:lnTo>
                  <a:lnTo>
                    <a:pt x="156085" y="27564"/>
                  </a:lnTo>
                  <a:lnTo>
                    <a:pt x="174291" y="43851"/>
                  </a:lnTo>
                  <a:lnTo>
                    <a:pt x="183549" y="65417"/>
                  </a:lnTo>
                  <a:lnTo>
                    <a:pt x="188627" y="99694"/>
                  </a:lnTo>
                  <a:lnTo>
                    <a:pt x="185031" y="134436"/>
                  </a:lnTo>
                  <a:lnTo>
                    <a:pt x="178303" y="152229"/>
                  </a:lnTo>
                  <a:lnTo>
                    <a:pt x="151846" y="189772"/>
                  </a:lnTo>
                  <a:lnTo>
                    <a:pt x="113727" y="222437"/>
                  </a:lnTo>
                  <a:lnTo>
                    <a:pt x="78390" y="243220"/>
                  </a:lnTo>
                  <a:lnTo>
                    <a:pt x="60080" y="247276"/>
                  </a:lnTo>
                  <a:lnTo>
                    <a:pt x="46326" y="248478"/>
                  </a:lnTo>
                  <a:lnTo>
                    <a:pt x="42863" y="246883"/>
                  </a:lnTo>
                  <a:lnTo>
                    <a:pt x="36664" y="240407"/>
                  </a:lnTo>
                  <a:lnTo>
                    <a:pt x="33321" y="234000"/>
                  </a:lnTo>
                  <a:lnTo>
                    <a:pt x="32430" y="231058"/>
                  </a:lnTo>
                  <a:lnTo>
                    <a:pt x="37336" y="202751"/>
                  </a:lnTo>
                  <a:lnTo>
                    <a:pt x="45172" y="184034"/>
                  </a:lnTo>
                  <a:lnTo>
                    <a:pt x="58274" y="168199"/>
                  </a:lnTo>
                  <a:lnTo>
                    <a:pt x="74208" y="157530"/>
                  </a:lnTo>
                  <a:lnTo>
                    <a:pt x="105202" y="146023"/>
                  </a:lnTo>
                  <a:lnTo>
                    <a:pt x="137110" y="140279"/>
                  </a:lnTo>
                  <a:lnTo>
                    <a:pt x="169789" y="140927"/>
                  </a:lnTo>
                  <a:lnTo>
                    <a:pt x="204534" y="149048"/>
                  </a:lnTo>
                  <a:lnTo>
                    <a:pt x="230539" y="160027"/>
                  </a:lnTo>
                  <a:lnTo>
                    <a:pt x="268772" y="193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29"/>
            <p:cNvSpPr/>
            <p:nvPr>
              <p:custDataLst>
                <p:tags r:id="rId41"/>
              </p:custDataLst>
            </p:nvPr>
          </p:nvSpPr>
          <p:spPr>
            <a:xfrm>
              <a:off x="5185237" y="6256810"/>
              <a:ext cx="164639" cy="196379"/>
            </a:xfrm>
            <a:custGeom>
              <a:avLst/>
              <a:gdLst/>
              <a:ahLst/>
              <a:cxnLst/>
              <a:rect l="0" t="0" r="0" b="0"/>
              <a:pathLst>
                <a:path w="164639" h="196379">
                  <a:moveTo>
                    <a:pt x="132888" y="13815"/>
                  </a:moveTo>
                  <a:lnTo>
                    <a:pt x="132888" y="13815"/>
                  </a:lnTo>
                  <a:lnTo>
                    <a:pt x="120214" y="8360"/>
                  </a:lnTo>
                  <a:lnTo>
                    <a:pt x="95571" y="6205"/>
                  </a:lnTo>
                  <a:lnTo>
                    <a:pt x="56786" y="14555"/>
                  </a:lnTo>
                  <a:lnTo>
                    <a:pt x="27486" y="28024"/>
                  </a:lnTo>
                  <a:lnTo>
                    <a:pt x="16663" y="36592"/>
                  </a:lnTo>
                  <a:lnTo>
                    <a:pt x="4867" y="55548"/>
                  </a:lnTo>
                  <a:lnTo>
                    <a:pt x="0" y="73706"/>
                  </a:lnTo>
                  <a:lnTo>
                    <a:pt x="1213" y="84825"/>
                  </a:lnTo>
                  <a:lnTo>
                    <a:pt x="2772" y="90259"/>
                  </a:lnTo>
                  <a:lnTo>
                    <a:pt x="9207" y="98649"/>
                  </a:lnTo>
                  <a:lnTo>
                    <a:pt x="17946" y="104435"/>
                  </a:lnTo>
                  <a:lnTo>
                    <a:pt x="27710" y="107007"/>
                  </a:lnTo>
                  <a:lnTo>
                    <a:pt x="37929" y="105799"/>
                  </a:lnTo>
                  <a:lnTo>
                    <a:pt x="65016" y="94523"/>
                  </a:lnTo>
                  <a:lnTo>
                    <a:pt x="97394" y="71501"/>
                  </a:lnTo>
                  <a:lnTo>
                    <a:pt x="114041" y="51780"/>
                  </a:lnTo>
                  <a:lnTo>
                    <a:pt x="120102" y="39214"/>
                  </a:lnTo>
                  <a:lnTo>
                    <a:pt x="132476" y="0"/>
                  </a:lnTo>
                  <a:lnTo>
                    <a:pt x="135057" y="3559"/>
                  </a:lnTo>
                  <a:lnTo>
                    <a:pt x="138261" y="11020"/>
                  </a:lnTo>
                  <a:lnTo>
                    <a:pt x="146055" y="50520"/>
                  </a:lnTo>
                  <a:lnTo>
                    <a:pt x="152620" y="83575"/>
                  </a:lnTo>
                  <a:lnTo>
                    <a:pt x="155894" y="120362"/>
                  </a:lnTo>
                  <a:lnTo>
                    <a:pt x="157511" y="158795"/>
                  </a:lnTo>
                  <a:lnTo>
                    <a:pt x="164638" y="1963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30"/>
            <p:cNvSpPr/>
            <p:nvPr>
              <p:custDataLst>
                <p:tags r:id="rId42"/>
              </p:custDataLst>
            </p:nvPr>
          </p:nvSpPr>
          <p:spPr>
            <a:xfrm>
              <a:off x="5405765" y="6223000"/>
              <a:ext cx="134611" cy="125180"/>
            </a:xfrm>
            <a:custGeom>
              <a:avLst/>
              <a:gdLst/>
              <a:ahLst/>
              <a:cxnLst/>
              <a:rect l="0" t="0" r="0" b="0"/>
              <a:pathLst>
                <a:path w="134611" h="125180">
                  <a:moveTo>
                    <a:pt x="7610" y="0"/>
                  </a:moveTo>
                  <a:lnTo>
                    <a:pt x="7610" y="0"/>
                  </a:lnTo>
                  <a:lnTo>
                    <a:pt x="7610" y="34297"/>
                  </a:lnTo>
                  <a:lnTo>
                    <a:pt x="7610" y="67760"/>
                  </a:lnTo>
                  <a:lnTo>
                    <a:pt x="5258" y="88574"/>
                  </a:lnTo>
                  <a:lnTo>
                    <a:pt x="0" y="120853"/>
                  </a:lnTo>
                  <a:lnTo>
                    <a:pt x="772" y="122901"/>
                  </a:lnTo>
                  <a:lnTo>
                    <a:pt x="2170" y="124268"/>
                  </a:lnTo>
                  <a:lnTo>
                    <a:pt x="3983" y="125179"/>
                  </a:lnTo>
                  <a:lnTo>
                    <a:pt x="6074" y="124022"/>
                  </a:lnTo>
                  <a:lnTo>
                    <a:pt x="36024" y="87080"/>
                  </a:lnTo>
                  <a:lnTo>
                    <a:pt x="72337" y="63796"/>
                  </a:lnTo>
                  <a:lnTo>
                    <a:pt x="97730" y="51192"/>
                  </a:lnTo>
                  <a:lnTo>
                    <a:pt x="108224" y="49211"/>
                  </a:lnTo>
                  <a:lnTo>
                    <a:pt x="13461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31"/>
            <p:cNvSpPr/>
            <p:nvPr>
              <p:custDataLst>
                <p:tags r:id="rId43"/>
              </p:custDataLst>
            </p:nvPr>
          </p:nvSpPr>
          <p:spPr>
            <a:xfrm>
              <a:off x="5492750" y="6175375"/>
              <a:ext cx="55564" cy="214314"/>
            </a:xfrm>
            <a:custGeom>
              <a:avLst/>
              <a:gdLst/>
              <a:ahLst/>
              <a:cxnLst/>
              <a:rect l="0" t="0" r="0" b="0"/>
              <a:pathLst>
                <a:path w="55564" h="214314">
                  <a:moveTo>
                    <a:pt x="0" y="0"/>
                  </a:moveTo>
                  <a:lnTo>
                    <a:pt x="0" y="0"/>
                  </a:lnTo>
                  <a:lnTo>
                    <a:pt x="6336" y="7219"/>
                  </a:lnTo>
                  <a:lnTo>
                    <a:pt x="18658" y="33920"/>
                  </a:lnTo>
                  <a:lnTo>
                    <a:pt x="27573" y="70110"/>
                  </a:lnTo>
                  <a:lnTo>
                    <a:pt x="33551" y="107019"/>
                  </a:lnTo>
                  <a:lnTo>
                    <a:pt x="42689" y="146277"/>
                  </a:lnTo>
                  <a:lnTo>
                    <a:pt x="47532" y="177093"/>
                  </a:lnTo>
                  <a:lnTo>
                    <a:pt x="5556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32"/>
            <p:cNvSpPr/>
            <p:nvPr>
              <p:custDataLst>
                <p:tags r:id="rId44"/>
              </p:custDataLst>
            </p:nvPr>
          </p:nvSpPr>
          <p:spPr>
            <a:xfrm>
              <a:off x="5651500" y="6381750"/>
              <a:ext cx="31751" cy="71439"/>
            </a:xfrm>
            <a:custGeom>
              <a:avLst/>
              <a:gdLst/>
              <a:ahLst/>
              <a:cxnLst/>
              <a:rect l="0" t="0" r="0" b="0"/>
              <a:pathLst>
                <a:path w="31751" h="71439">
                  <a:moveTo>
                    <a:pt x="0" y="0"/>
                  </a:moveTo>
                  <a:lnTo>
                    <a:pt x="0" y="0"/>
                  </a:lnTo>
                  <a:lnTo>
                    <a:pt x="16081" y="34515"/>
                  </a:lnTo>
                  <a:lnTo>
                    <a:pt x="3175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33"/>
            <p:cNvSpPr/>
            <p:nvPr>
              <p:custDataLst>
                <p:tags r:id="rId45"/>
              </p:custDataLst>
            </p:nvPr>
          </p:nvSpPr>
          <p:spPr>
            <a:xfrm>
              <a:off x="5754687" y="6113475"/>
              <a:ext cx="214314" cy="250995"/>
            </a:xfrm>
            <a:custGeom>
              <a:avLst/>
              <a:gdLst/>
              <a:ahLst/>
              <a:cxnLst/>
              <a:rect l="0" t="0" r="0" b="0"/>
              <a:pathLst>
                <a:path w="214314" h="250995">
                  <a:moveTo>
                    <a:pt x="0" y="85713"/>
                  </a:moveTo>
                  <a:lnTo>
                    <a:pt x="0" y="85713"/>
                  </a:lnTo>
                  <a:lnTo>
                    <a:pt x="882" y="65319"/>
                  </a:lnTo>
                  <a:lnTo>
                    <a:pt x="6337" y="51643"/>
                  </a:lnTo>
                  <a:lnTo>
                    <a:pt x="33334" y="20786"/>
                  </a:lnTo>
                  <a:lnTo>
                    <a:pt x="46232" y="11991"/>
                  </a:lnTo>
                  <a:lnTo>
                    <a:pt x="84167" y="799"/>
                  </a:lnTo>
                  <a:lnTo>
                    <a:pt x="90508" y="0"/>
                  </a:lnTo>
                  <a:lnTo>
                    <a:pt x="104608" y="3815"/>
                  </a:lnTo>
                  <a:lnTo>
                    <a:pt x="112071" y="7301"/>
                  </a:lnTo>
                  <a:lnTo>
                    <a:pt x="122717" y="18231"/>
                  </a:lnTo>
                  <a:lnTo>
                    <a:pt x="142499" y="52034"/>
                  </a:lnTo>
                  <a:lnTo>
                    <a:pt x="148350" y="79555"/>
                  </a:lnTo>
                  <a:lnTo>
                    <a:pt x="147731" y="107700"/>
                  </a:lnTo>
                  <a:lnTo>
                    <a:pt x="139621" y="145129"/>
                  </a:lnTo>
                  <a:lnTo>
                    <a:pt x="124071" y="183847"/>
                  </a:lnTo>
                  <a:lnTo>
                    <a:pt x="106889" y="207435"/>
                  </a:lnTo>
                  <a:lnTo>
                    <a:pt x="78538" y="232836"/>
                  </a:lnTo>
                  <a:lnTo>
                    <a:pt x="49559" y="247655"/>
                  </a:lnTo>
                  <a:lnTo>
                    <a:pt x="34184" y="250994"/>
                  </a:lnTo>
                  <a:lnTo>
                    <a:pt x="29845" y="249699"/>
                  </a:lnTo>
                  <a:lnTo>
                    <a:pt x="22672" y="243556"/>
                  </a:lnTo>
                  <a:lnTo>
                    <a:pt x="21289" y="239448"/>
                  </a:lnTo>
                  <a:lnTo>
                    <a:pt x="22103" y="230181"/>
                  </a:lnTo>
                  <a:lnTo>
                    <a:pt x="31797" y="191501"/>
                  </a:lnTo>
                  <a:lnTo>
                    <a:pt x="42572" y="164034"/>
                  </a:lnTo>
                  <a:lnTo>
                    <a:pt x="51553" y="150507"/>
                  </a:lnTo>
                  <a:lnTo>
                    <a:pt x="61423" y="141556"/>
                  </a:lnTo>
                  <a:lnTo>
                    <a:pt x="76395" y="136990"/>
                  </a:lnTo>
                  <a:lnTo>
                    <a:pt x="93044" y="135842"/>
                  </a:lnTo>
                  <a:lnTo>
                    <a:pt x="127930" y="144599"/>
                  </a:lnTo>
                  <a:lnTo>
                    <a:pt x="160528" y="159591"/>
                  </a:lnTo>
                  <a:lnTo>
                    <a:pt x="214313" y="196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34"/>
            <p:cNvSpPr/>
            <p:nvPr>
              <p:custDataLst>
                <p:tags r:id="rId46"/>
              </p:custDataLst>
            </p:nvPr>
          </p:nvSpPr>
          <p:spPr>
            <a:xfrm>
              <a:off x="5969000" y="6115501"/>
              <a:ext cx="246064" cy="169654"/>
            </a:xfrm>
            <a:custGeom>
              <a:avLst/>
              <a:gdLst/>
              <a:ahLst/>
              <a:cxnLst/>
              <a:rect l="0" t="0" r="0" b="0"/>
              <a:pathLst>
                <a:path w="246064" h="169654">
                  <a:moveTo>
                    <a:pt x="0" y="36062"/>
                  </a:moveTo>
                  <a:lnTo>
                    <a:pt x="0" y="36062"/>
                  </a:lnTo>
                  <a:lnTo>
                    <a:pt x="17268" y="25075"/>
                  </a:lnTo>
                  <a:lnTo>
                    <a:pt x="27077" y="17949"/>
                  </a:lnTo>
                  <a:lnTo>
                    <a:pt x="62835" y="7294"/>
                  </a:lnTo>
                  <a:lnTo>
                    <a:pt x="96817" y="0"/>
                  </a:lnTo>
                  <a:lnTo>
                    <a:pt x="131221" y="4699"/>
                  </a:lnTo>
                  <a:lnTo>
                    <a:pt x="140929" y="8305"/>
                  </a:lnTo>
                  <a:lnTo>
                    <a:pt x="148772" y="15200"/>
                  </a:lnTo>
                  <a:lnTo>
                    <a:pt x="165207" y="33998"/>
                  </a:lnTo>
                  <a:lnTo>
                    <a:pt x="170439" y="51314"/>
                  </a:lnTo>
                  <a:lnTo>
                    <a:pt x="171033" y="81150"/>
                  </a:lnTo>
                  <a:lnTo>
                    <a:pt x="166855" y="98434"/>
                  </a:lnTo>
                  <a:lnTo>
                    <a:pt x="149060" y="130673"/>
                  </a:lnTo>
                  <a:lnTo>
                    <a:pt x="117108" y="153757"/>
                  </a:lnTo>
                  <a:lnTo>
                    <a:pt x="84934" y="166459"/>
                  </a:lnTo>
                  <a:lnTo>
                    <a:pt x="67009" y="169653"/>
                  </a:lnTo>
                  <a:lnTo>
                    <a:pt x="55946" y="165697"/>
                  </a:lnTo>
                  <a:lnTo>
                    <a:pt x="50527" y="162172"/>
                  </a:lnTo>
                  <a:lnTo>
                    <a:pt x="46913" y="158059"/>
                  </a:lnTo>
                  <a:lnTo>
                    <a:pt x="42899" y="148785"/>
                  </a:lnTo>
                  <a:lnTo>
                    <a:pt x="43467" y="136432"/>
                  </a:lnTo>
                  <a:lnTo>
                    <a:pt x="46804" y="115370"/>
                  </a:lnTo>
                  <a:lnTo>
                    <a:pt x="48842" y="111864"/>
                  </a:lnTo>
                  <a:lnTo>
                    <a:pt x="55809" y="105617"/>
                  </a:lnTo>
                  <a:lnTo>
                    <a:pt x="79228" y="95302"/>
                  </a:lnTo>
                  <a:lnTo>
                    <a:pt x="101231" y="92351"/>
                  </a:lnTo>
                  <a:lnTo>
                    <a:pt x="126420" y="94191"/>
                  </a:lnTo>
                  <a:lnTo>
                    <a:pt x="162038" y="106073"/>
                  </a:lnTo>
                  <a:lnTo>
                    <a:pt x="201375" y="124961"/>
                  </a:lnTo>
                  <a:lnTo>
                    <a:pt x="246063" y="14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35"/>
            <p:cNvSpPr/>
            <p:nvPr>
              <p:custDataLst>
                <p:tags r:id="rId47"/>
              </p:custDataLst>
            </p:nvPr>
          </p:nvSpPr>
          <p:spPr>
            <a:xfrm>
              <a:off x="6215063" y="6080125"/>
              <a:ext cx="161907" cy="153335"/>
            </a:xfrm>
            <a:custGeom>
              <a:avLst/>
              <a:gdLst/>
              <a:ahLst/>
              <a:cxnLst/>
              <a:rect l="0" t="0" r="0" b="0"/>
              <a:pathLst>
                <a:path w="161907" h="153335">
                  <a:moveTo>
                    <a:pt x="0" y="0"/>
                  </a:moveTo>
                  <a:lnTo>
                    <a:pt x="0" y="0"/>
                  </a:lnTo>
                  <a:lnTo>
                    <a:pt x="881" y="33932"/>
                  </a:lnTo>
                  <a:lnTo>
                    <a:pt x="8633" y="66282"/>
                  </a:lnTo>
                  <a:lnTo>
                    <a:pt x="18658" y="102169"/>
                  </a:lnTo>
                  <a:lnTo>
                    <a:pt x="37028" y="135460"/>
                  </a:lnTo>
                  <a:lnTo>
                    <a:pt x="47912" y="141931"/>
                  </a:lnTo>
                  <a:lnTo>
                    <a:pt x="71004" y="153272"/>
                  </a:lnTo>
                  <a:lnTo>
                    <a:pt x="76440" y="153334"/>
                  </a:lnTo>
                  <a:lnTo>
                    <a:pt x="96732" y="144994"/>
                  </a:lnTo>
                  <a:lnTo>
                    <a:pt x="135785" y="117020"/>
                  </a:lnTo>
                  <a:lnTo>
                    <a:pt x="143545" y="109923"/>
                  </a:lnTo>
                  <a:lnTo>
                    <a:pt x="152872" y="92542"/>
                  </a:lnTo>
                  <a:lnTo>
                    <a:pt x="161222" y="66421"/>
                  </a:lnTo>
                  <a:lnTo>
                    <a:pt x="161906" y="51274"/>
                  </a:lnTo>
                  <a:lnTo>
                    <a:pt x="158388" y="38664"/>
                  </a:lnTo>
                  <a:lnTo>
                    <a:pt x="150945" y="27180"/>
                  </a:lnTo>
                  <a:lnTo>
                    <a:pt x="144110" y="20899"/>
                  </a:lnTo>
                  <a:lnTo>
                    <a:pt x="106543" y="5121"/>
                  </a:lnTo>
                  <a:lnTo>
                    <a:pt x="68481" y="675"/>
                  </a:lnTo>
                  <a:lnTo>
                    <a:pt x="793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36"/>
            <p:cNvSpPr/>
            <p:nvPr>
              <p:custDataLst>
                <p:tags r:id="rId48"/>
              </p:custDataLst>
            </p:nvPr>
          </p:nvSpPr>
          <p:spPr>
            <a:xfrm>
              <a:off x="4660192" y="6286500"/>
              <a:ext cx="191119" cy="206376"/>
            </a:xfrm>
            <a:custGeom>
              <a:avLst/>
              <a:gdLst/>
              <a:ahLst/>
              <a:cxnLst/>
              <a:rect l="0" t="0" r="0" b="0"/>
              <a:pathLst>
                <a:path w="191119" h="206376">
                  <a:moveTo>
                    <a:pt x="149933" y="0"/>
                  </a:moveTo>
                  <a:lnTo>
                    <a:pt x="149933" y="0"/>
                  </a:lnTo>
                  <a:lnTo>
                    <a:pt x="132664" y="10985"/>
                  </a:lnTo>
                  <a:lnTo>
                    <a:pt x="99833" y="33672"/>
                  </a:lnTo>
                  <a:lnTo>
                    <a:pt x="63177" y="63034"/>
                  </a:lnTo>
                  <a:lnTo>
                    <a:pt x="29724" y="89689"/>
                  </a:lnTo>
                  <a:lnTo>
                    <a:pt x="439" y="113975"/>
                  </a:lnTo>
                  <a:lnTo>
                    <a:pt x="0" y="115670"/>
                  </a:lnTo>
                  <a:lnTo>
                    <a:pt x="2353" y="116801"/>
                  </a:lnTo>
                  <a:lnTo>
                    <a:pt x="12022" y="118058"/>
                  </a:lnTo>
                  <a:lnTo>
                    <a:pt x="44361" y="112527"/>
                  </a:lnTo>
                  <a:lnTo>
                    <a:pt x="74268" y="105294"/>
                  </a:lnTo>
                  <a:lnTo>
                    <a:pt x="109410" y="99389"/>
                  </a:lnTo>
                  <a:lnTo>
                    <a:pt x="143541" y="95795"/>
                  </a:lnTo>
                  <a:lnTo>
                    <a:pt x="150963" y="95613"/>
                  </a:lnTo>
                  <a:lnTo>
                    <a:pt x="166266" y="100115"/>
                  </a:lnTo>
                  <a:lnTo>
                    <a:pt x="189221" y="113164"/>
                  </a:lnTo>
                  <a:lnTo>
                    <a:pt x="191118" y="118658"/>
                  </a:lnTo>
                  <a:lnTo>
                    <a:pt x="190874" y="134169"/>
                  </a:lnTo>
                  <a:lnTo>
                    <a:pt x="185474" y="148120"/>
                  </a:lnTo>
                  <a:lnTo>
                    <a:pt x="171848" y="167233"/>
                  </a:lnTo>
                  <a:lnTo>
                    <a:pt x="12612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37"/>
            <p:cNvSpPr/>
            <p:nvPr>
              <p:custDataLst>
                <p:tags r:id="rId49"/>
              </p:custDataLst>
            </p:nvPr>
          </p:nvSpPr>
          <p:spPr>
            <a:xfrm>
              <a:off x="4706938" y="6294438"/>
              <a:ext cx="127000" cy="206376"/>
            </a:xfrm>
            <a:custGeom>
              <a:avLst/>
              <a:gdLst/>
              <a:ahLst/>
              <a:cxnLst/>
              <a:rect l="0" t="0" r="0" b="0"/>
              <a:pathLst>
                <a:path w="127000" h="206376">
                  <a:moveTo>
                    <a:pt x="0" y="0"/>
                  </a:moveTo>
                  <a:lnTo>
                    <a:pt x="0" y="0"/>
                  </a:lnTo>
                  <a:lnTo>
                    <a:pt x="0" y="4212"/>
                  </a:lnTo>
                  <a:lnTo>
                    <a:pt x="17268" y="35701"/>
                  </a:lnTo>
                  <a:lnTo>
                    <a:pt x="37316" y="74863"/>
                  </a:lnTo>
                  <a:lnTo>
                    <a:pt x="61183" y="112185"/>
                  </a:lnTo>
                  <a:lnTo>
                    <a:pt x="73102" y="132900"/>
                  </a:lnTo>
                  <a:lnTo>
                    <a:pt x="92933" y="164128"/>
                  </a:lnTo>
                  <a:lnTo>
                    <a:pt x="126999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38"/>
            <p:cNvSpPr/>
            <p:nvPr>
              <p:custDataLst>
                <p:tags r:id="rId50"/>
              </p:custDataLst>
            </p:nvPr>
          </p:nvSpPr>
          <p:spPr>
            <a:xfrm>
              <a:off x="4738687" y="6278562"/>
              <a:ext cx="87314" cy="198439"/>
            </a:xfrm>
            <a:custGeom>
              <a:avLst/>
              <a:gdLst/>
              <a:ahLst/>
              <a:cxnLst/>
              <a:rect l="0" t="0" r="0" b="0"/>
              <a:pathLst>
                <a:path w="87314" h="198439">
                  <a:moveTo>
                    <a:pt x="0" y="0"/>
                  </a:moveTo>
                  <a:lnTo>
                    <a:pt x="0" y="0"/>
                  </a:lnTo>
                  <a:lnTo>
                    <a:pt x="0" y="15262"/>
                  </a:lnTo>
                  <a:lnTo>
                    <a:pt x="14917" y="52520"/>
                  </a:lnTo>
                  <a:lnTo>
                    <a:pt x="30483" y="88770"/>
                  </a:lnTo>
                  <a:lnTo>
                    <a:pt x="45387" y="125570"/>
                  </a:lnTo>
                  <a:lnTo>
                    <a:pt x="66227" y="160265"/>
                  </a:lnTo>
                  <a:lnTo>
                    <a:pt x="87313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61"/>
          <p:cNvGrpSpPr/>
          <p:nvPr/>
        </p:nvGrpSpPr>
        <p:grpSpPr>
          <a:xfrm>
            <a:off x="2000250" y="4056071"/>
            <a:ext cx="269876" cy="579430"/>
            <a:chOff x="2000250" y="4056071"/>
            <a:chExt cx="269876" cy="579430"/>
          </a:xfrm>
        </p:grpSpPr>
        <p:sp>
          <p:nvSpPr>
            <p:cNvPr id="110" name="SMARTInkShape-339"/>
            <p:cNvSpPr/>
            <p:nvPr>
              <p:custDataLst>
                <p:tags r:id="rId36"/>
              </p:custDataLst>
            </p:nvPr>
          </p:nvSpPr>
          <p:spPr>
            <a:xfrm>
              <a:off x="2119312" y="4087813"/>
              <a:ext cx="15848" cy="515938"/>
            </a:xfrm>
            <a:custGeom>
              <a:avLst/>
              <a:gdLst/>
              <a:ahLst/>
              <a:cxnLst/>
              <a:rect l="0" t="0" r="0" b="0"/>
              <a:pathLst>
                <a:path w="15848" h="515938">
                  <a:moveTo>
                    <a:pt x="7938" y="0"/>
                  </a:moveTo>
                  <a:lnTo>
                    <a:pt x="7938" y="0"/>
                  </a:lnTo>
                  <a:lnTo>
                    <a:pt x="7938" y="24715"/>
                  </a:lnTo>
                  <a:lnTo>
                    <a:pt x="5586" y="30975"/>
                  </a:lnTo>
                  <a:lnTo>
                    <a:pt x="2483" y="36696"/>
                  </a:lnTo>
                  <a:lnTo>
                    <a:pt x="491" y="47556"/>
                  </a:lnTo>
                  <a:lnTo>
                    <a:pt x="9" y="85906"/>
                  </a:lnTo>
                  <a:lnTo>
                    <a:pt x="1" y="121780"/>
                  </a:lnTo>
                  <a:lnTo>
                    <a:pt x="0" y="158753"/>
                  </a:lnTo>
                  <a:lnTo>
                    <a:pt x="882" y="169334"/>
                  </a:lnTo>
                  <a:lnTo>
                    <a:pt x="7203" y="206538"/>
                  </a:lnTo>
                  <a:lnTo>
                    <a:pt x="7895" y="245916"/>
                  </a:lnTo>
                  <a:lnTo>
                    <a:pt x="10286" y="280151"/>
                  </a:lnTo>
                  <a:lnTo>
                    <a:pt x="15385" y="317008"/>
                  </a:lnTo>
                  <a:lnTo>
                    <a:pt x="15847" y="354512"/>
                  </a:lnTo>
                  <a:lnTo>
                    <a:pt x="8672" y="391581"/>
                  </a:lnTo>
                  <a:lnTo>
                    <a:pt x="7966" y="429702"/>
                  </a:lnTo>
                  <a:lnTo>
                    <a:pt x="7938" y="466303"/>
                  </a:lnTo>
                  <a:lnTo>
                    <a:pt x="7938" y="487599"/>
                  </a:lnTo>
                  <a:lnTo>
                    <a:pt x="5586" y="492465"/>
                  </a:lnTo>
                  <a:lnTo>
                    <a:pt x="2483" y="497568"/>
                  </a:lnTo>
                  <a:lnTo>
                    <a:pt x="97" y="507541"/>
                  </a:lnTo>
                  <a:lnTo>
                    <a:pt x="0" y="515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40"/>
            <p:cNvSpPr/>
            <p:nvPr>
              <p:custDataLst>
                <p:tags r:id="rId37"/>
              </p:custDataLst>
            </p:nvPr>
          </p:nvSpPr>
          <p:spPr>
            <a:xfrm>
              <a:off x="2103438" y="4056071"/>
              <a:ext cx="166688" cy="15867"/>
            </a:xfrm>
            <a:custGeom>
              <a:avLst/>
              <a:gdLst/>
              <a:ahLst/>
              <a:cxnLst/>
              <a:rect l="0" t="0" r="0" b="0"/>
              <a:pathLst>
                <a:path w="166688" h="15867">
                  <a:moveTo>
                    <a:pt x="166687" y="7929"/>
                  </a:moveTo>
                  <a:lnTo>
                    <a:pt x="166687" y="7929"/>
                  </a:lnTo>
                  <a:lnTo>
                    <a:pt x="166687" y="3715"/>
                  </a:lnTo>
                  <a:lnTo>
                    <a:pt x="164923" y="2474"/>
                  </a:lnTo>
                  <a:lnTo>
                    <a:pt x="149418" y="482"/>
                  </a:lnTo>
                  <a:lnTo>
                    <a:pt x="111496" y="56"/>
                  </a:lnTo>
                  <a:lnTo>
                    <a:pt x="73195" y="0"/>
                  </a:lnTo>
                  <a:lnTo>
                    <a:pt x="44640" y="1757"/>
                  </a:lnTo>
                  <a:lnTo>
                    <a:pt x="0" y="158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41"/>
            <p:cNvSpPr/>
            <p:nvPr>
              <p:custDataLst>
                <p:tags r:id="rId38"/>
              </p:custDataLst>
            </p:nvPr>
          </p:nvSpPr>
          <p:spPr>
            <a:xfrm>
              <a:off x="2000250" y="4595812"/>
              <a:ext cx="254001" cy="39689"/>
            </a:xfrm>
            <a:custGeom>
              <a:avLst/>
              <a:gdLst/>
              <a:ahLst/>
              <a:cxnLst/>
              <a:rect l="0" t="0" r="0" b="0"/>
              <a:pathLst>
                <a:path w="254001" h="39689">
                  <a:moveTo>
                    <a:pt x="254000" y="0"/>
                  </a:moveTo>
                  <a:lnTo>
                    <a:pt x="254000" y="0"/>
                  </a:lnTo>
                  <a:lnTo>
                    <a:pt x="228097" y="6282"/>
                  </a:lnTo>
                  <a:lnTo>
                    <a:pt x="193811" y="11825"/>
                  </a:lnTo>
                  <a:lnTo>
                    <a:pt x="155179" y="15342"/>
                  </a:lnTo>
                  <a:lnTo>
                    <a:pt x="116273" y="16687"/>
                  </a:lnTo>
                  <a:lnTo>
                    <a:pt x="78301" y="22144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42"/>
            <p:cNvSpPr/>
            <p:nvPr>
              <p:custDataLst>
                <p:tags r:id="rId39"/>
              </p:custDataLst>
            </p:nvPr>
          </p:nvSpPr>
          <p:spPr>
            <a:xfrm>
              <a:off x="2032000" y="4071937"/>
              <a:ext cx="214314" cy="15877"/>
            </a:xfrm>
            <a:custGeom>
              <a:avLst/>
              <a:gdLst/>
              <a:ahLst/>
              <a:cxnLst/>
              <a:rect l="0" t="0" r="0" b="0"/>
              <a:pathLst>
                <a:path w="214314" h="15877">
                  <a:moveTo>
                    <a:pt x="214313" y="0"/>
                  </a:moveTo>
                  <a:lnTo>
                    <a:pt x="214313" y="0"/>
                  </a:lnTo>
                  <a:lnTo>
                    <a:pt x="179798" y="0"/>
                  </a:lnTo>
                  <a:lnTo>
                    <a:pt x="142511" y="0"/>
                  </a:lnTo>
                  <a:lnTo>
                    <a:pt x="111053" y="2352"/>
                  </a:lnTo>
                  <a:lnTo>
                    <a:pt x="82587" y="6282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62"/>
          <p:cNvGrpSpPr/>
          <p:nvPr/>
        </p:nvGrpSpPr>
        <p:grpSpPr>
          <a:xfrm>
            <a:off x="2476500" y="4071937"/>
            <a:ext cx="1095376" cy="373064"/>
            <a:chOff x="2476500" y="4071937"/>
            <a:chExt cx="1095376" cy="373064"/>
          </a:xfrm>
        </p:grpSpPr>
        <p:sp>
          <p:nvSpPr>
            <p:cNvPr id="115" name="SMARTInkShape-343"/>
            <p:cNvSpPr/>
            <p:nvPr>
              <p:custDataLst>
                <p:tags r:id="rId29"/>
              </p:custDataLst>
            </p:nvPr>
          </p:nvSpPr>
          <p:spPr>
            <a:xfrm>
              <a:off x="2508250" y="4279416"/>
              <a:ext cx="150814" cy="6835"/>
            </a:xfrm>
            <a:custGeom>
              <a:avLst/>
              <a:gdLst/>
              <a:ahLst/>
              <a:cxnLst/>
              <a:rect l="0" t="0" r="0" b="0"/>
              <a:pathLst>
                <a:path w="150814" h="6835">
                  <a:moveTo>
                    <a:pt x="150813" y="6834"/>
                  </a:moveTo>
                  <a:lnTo>
                    <a:pt x="150813" y="6834"/>
                  </a:lnTo>
                  <a:lnTo>
                    <a:pt x="120289" y="6834"/>
                  </a:lnTo>
                  <a:lnTo>
                    <a:pt x="91400" y="2620"/>
                  </a:lnTo>
                  <a:lnTo>
                    <a:pt x="56284" y="0"/>
                  </a:lnTo>
                  <a:lnTo>
                    <a:pt x="0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44"/>
            <p:cNvSpPr/>
            <p:nvPr>
              <p:custDataLst>
                <p:tags r:id="rId30"/>
              </p:custDataLst>
            </p:nvPr>
          </p:nvSpPr>
          <p:spPr>
            <a:xfrm>
              <a:off x="2476500" y="4381500"/>
              <a:ext cx="182564" cy="23813"/>
            </a:xfrm>
            <a:custGeom>
              <a:avLst/>
              <a:gdLst/>
              <a:ahLst/>
              <a:cxnLst/>
              <a:rect l="0" t="0" r="0" b="0"/>
              <a:pathLst>
                <a:path w="182564" h="23813">
                  <a:moveTo>
                    <a:pt x="182563" y="0"/>
                  </a:moveTo>
                  <a:lnTo>
                    <a:pt x="182563" y="0"/>
                  </a:lnTo>
                  <a:lnTo>
                    <a:pt x="178348" y="4213"/>
                  </a:lnTo>
                  <a:lnTo>
                    <a:pt x="142930" y="7447"/>
                  </a:lnTo>
                  <a:lnTo>
                    <a:pt x="106922" y="12054"/>
                  </a:lnTo>
                  <a:lnTo>
                    <a:pt x="67922" y="15372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45"/>
            <p:cNvSpPr/>
            <p:nvPr>
              <p:custDataLst>
                <p:tags r:id="rId31"/>
              </p:custDataLst>
            </p:nvPr>
          </p:nvSpPr>
          <p:spPr>
            <a:xfrm>
              <a:off x="2857500" y="4159250"/>
              <a:ext cx="39689" cy="285751"/>
            </a:xfrm>
            <a:custGeom>
              <a:avLst/>
              <a:gdLst/>
              <a:ahLst/>
              <a:cxnLst/>
              <a:rect l="0" t="0" r="0" b="0"/>
              <a:pathLst>
                <a:path w="39689" h="285751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3" y="10986"/>
                  </a:lnTo>
                  <a:lnTo>
                    <a:pt x="11824" y="42347"/>
                  </a:lnTo>
                  <a:lnTo>
                    <a:pt x="14675" y="74087"/>
                  </a:lnTo>
                  <a:lnTo>
                    <a:pt x="19733" y="105834"/>
                  </a:lnTo>
                  <a:lnTo>
                    <a:pt x="23888" y="142711"/>
                  </a:lnTo>
                  <a:lnTo>
                    <a:pt x="29029" y="173597"/>
                  </a:lnTo>
                  <a:lnTo>
                    <a:pt x="31826" y="207638"/>
                  </a:lnTo>
                  <a:lnTo>
                    <a:pt x="3968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46"/>
            <p:cNvSpPr/>
            <p:nvPr>
              <p:custDataLst>
                <p:tags r:id="rId32"/>
              </p:custDataLst>
            </p:nvPr>
          </p:nvSpPr>
          <p:spPr>
            <a:xfrm>
              <a:off x="2841625" y="4088543"/>
              <a:ext cx="235981" cy="245333"/>
            </a:xfrm>
            <a:custGeom>
              <a:avLst/>
              <a:gdLst/>
              <a:ahLst/>
              <a:cxnLst/>
              <a:rect l="0" t="0" r="0" b="0"/>
              <a:pathLst>
                <a:path w="235981" h="245333">
                  <a:moveTo>
                    <a:pt x="0" y="118332"/>
                  </a:moveTo>
                  <a:lnTo>
                    <a:pt x="0" y="118332"/>
                  </a:lnTo>
                  <a:lnTo>
                    <a:pt x="2352" y="86146"/>
                  </a:lnTo>
                  <a:lnTo>
                    <a:pt x="13539" y="48601"/>
                  </a:lnTo>
                  <a:lnTo>
                    <a:pt x="18659" y="39421"/>
                  </a:lnTo>
                  <a:lnTo>
                    <a:pt x="34927" y="25081"/>
                  </a:lnTo>
                  <a:lnTo>
                    <a:pt x="65985" y="7589"/>
                  </a:lnTo>
                  <a:lnTo>
                    <a:pt x="96476" y="1735"/>
                  </a:lnTo>
                  <a:lnTo>
                    <a:pt x="129225" y="0"/>
                  </a:lnTo>
                  <a:lnTo>
                    <a:pt x="164677" y="5750"/>
                  </a:lnTo>
                  <a:lnTo>
                    <a:pt x="199392" y="22160"/>
                  </a:lnTo>
                  <a:lnTo>
                    <a:pt x="218319" y="41036"/>
                  </a:lnTo>
                  <a:lnTo>
                    <a:pt x="230885" y="59172"/>
                  </a:lnTo>
                  <a:lnTo>
                    <a:pt x="235980" y="79930"/>
                  </a:lnTo>
                  <a:lnTo>
                    <a:pt x="233275" y="111265"/>
                  </a:lnTo>
                  <a:lnTo>
                    <a:pt x="222675" y="144264"/>
                  </a:lnTo>
                  <a:lnTo>
                    <a:pt x="203290" y="178919"/>
                  </a:lnTo>
                  <a:lnTo>
                    <a:pt x="172999" y="203485"/>
                  </a:lnTo>
                  <a:lnTo>
                    <a:pt x="147127" y="217924"/>
                  </a:lnTo>
                  <a:lnTo>
                    <a:pt x="79375" y="245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47"/>
            <p:cNvSpPr/>
            <p:nvPr>
              <p:custDataLst>
                <p:tags r:id="rId33"/>
              </p:custDataLst>
            </p:nvPr>
          </p:nvSpPr>
          <p:spPr>
            <a:xfrm>
              <a:off x="3135313" y="4288266"/>
              <a:ext cx="182563" cy="156206"/>
            </a:xfrm>
            <a:custGeom>
              <a:avLst/>
              <a:gdLst/>
              <a:ahLst/>
              <a:cxnLst/>
              <a:rect l="0" t="0" r="0" b="0"/>
              <a:pathLst>
                <a:path w="182563" h="156206">
                  <a:moveTo>
                    <a:pt x="0" y="21796"/>
                  </a:moveTo>
                  <a:lnTo>
                    <a:pt x="0" y="21796"/>
                  </a:lnTo>
                  <a:lnTo>
                    <a:pt x="4213" y="26010"/>
                  </a:lnTo>
                  <a:lnTo>
                    <a:pt x="9798" y="61429"/>
                  </a:lnTo>
                  <a:lnTo>
                    <a:pt x="20529" y="99400"/>
                  </a:lnTo>
                  <a:lnTo>
                    <a:pt x="29902" y="137135"/>
                  </a:lnTo>
                  <a:lnTo>
                    <a:pt x="31811" y="144495"/>
                  </a:lnTo>
                  <a:lnTo>
                    <a:pt x="38475" y="154948"/>
                  </a:lnTo>
                  <a:lnTo>
                    <a:pt x="37997" y="155543"/>
                  </a:lnTo>
                  <a:lnTo>
                    <a:pt x="35114" y="156205"/>
                  </a:lnTo>
                  <a:lnTo>
                    <a:pt x="33992" y="153735"/>
                  </a:lnTo>
                  <a:lnTo>
                    <a:pt x="31880" y="114751"/>
                  </a:lnTo>
                  <a:lnTo>
                    <a:pt x="31775" y="84843"/>
                  </a:lnTo>
                  <a:lnTo>
                    <a:pt x="45420" y="46059"/>
                  </a:lnTo>
                  <a:lnTo>
                    <a:pt x="51185" y="31729"/>
                  </a:lnTo>
                  <a:lnTo>
                    <a:pt x="62693" y="16312"/>
                  </a:lnTo>
                  <a:lnTo>
                    <a:pt x="77273" y="4786"/>
                  </a:lnTo>
                  <a:lnTo>
                    <a:pt x="101193" y="0"/>
                  </a:lnTo>
                  <a:lnTo>
                    <a:pt x="118175" y="3583"/>
                  </a:lnTo>
                  <a:lnTo>
                    <a:pt x="140260" y="10814"/>
                  </a:lnTo>
                  <a:lnTo>
                    <a:pt x="153177" y="14269"/>
                  </a:lnTo>
                  <a:lnTo>
                    <a:pt x="182562" y="29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48"/>
            <p:cNvSpPr/>
            <p:nvPr>
              <p:custDataLst>
                <p:tags r:id="rId34"/>
              </p:custDataLst>
            </p:nvPr>
          </p:nvSpPr>
          <p:spPr>
            <a:xfrm>
              <a:off x="3468688" y="4071937"/>
              <a:ext cx="31751" cy="373064"/>
            </a:xfrm>
            <a:custGeom>
              <a:avLst/>
              <a:gdLst/>
              <a:ahLst/>
              <a:cxnLst/>
              <a:rect l="0" t="0" r="0" b="0"/>
              <a:pathLst>
                <a:path w="31751" h="373064">
                  <a:moveTo>
                    <a:pt x="0" y="0"/>
                  </a:moveTo>
                  <a:lnTo>
                    <a:pt x="0" y="0"/>
                  </a:lnTo>
                  <a:lnTo>
                    <a:pt x="4214" y="30524"/>
                  </a:lnTo>
                  <a:lnTo>
                    <a:pt x="8083" y="68713"/>
                  </a:lnTo>
                  <a:lnTo>
                    <a:pt x="14074" y="107353"/>
                  </a:lnTo>
                  <a:lnTo>
                    <a:pt x="17693" y="139406"/>
                  </a:lnTo>
                  <a:lnTo>
                    <a:pt x="21999" y="172716"/>
                  </a:lnTo>
                  <a:lnTo>
                    <a:pt x="25627" y="209043"/>
                  </a:lnTo>
                  <a:lnTo>
                    <a:pt x="30540" y="245022"/>
                  </a:lnTo>
                  <a:lnTo>
                    <a:pt x="31391" y="277994"/>
                  </a:lnTo>
                  <a:lnTo>
                    <a:pt x="31679" y="311395"/>
                  </a:lnTo>
                  <a:lnTo>
                    <a:pt x="31750" y="37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49"/>
            <p:cNvSpPr/>
            <p:nvPr>
              <p:custDataLst>
                <p:tags r:id="rId35"/>
              </p:custDataLst>
            </p:nvPr>
          </p:nvSpPr>
          <p:spPr>
            <a:xfrm>
              <a:off x="3381375" y="4202662"/>
              <a:ext cx="190501" cy="12151"/>
            </a:xfrm>
            <a:custGeom>
              <a:avLst/>
              <a:gdLst/>
              <a:ahLst/>
              <a:cxnLst/>
              <a:rect l="0" t="0" r="0" b="0"/>
              <a:pathLst>
                <a:path w="190501" h="12151">
                  <a:moveTo>
                    <a:pt x="190500" y="4213"/>
                  </a:moveTo>
                  <a:lnTo>
                    <a:pt x="190500" y="4213"/>
                  </a:lnTo>
                  <a:lnTo>
                    <a:pt x="182073" y="0"/>
                  </a:lnTo>
                  <a:lnTo>
                    <a:pt x="170879" y="282"/>
                  </a:lnTo>
                  <a:lnTo>
                    <a:pt x="137921" y="3436"/>
                  </a:lnTo>
                  <a:lnTo>
                    <a:pt x="107467" y="4060"/>
                  </a:lnTo>
                  <a:lnTo>
                    <a:pt x="74959" y="5049"/>
                  </a:lnTo>
                  <a:lnTo>
                    <a:pt x="42593" y="9655"/>
                  </a:lnTo>
                  <a:lnTo>
                    <a:pt x="0" y="12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63"/>
          <p:cNvGrpSpPr/>
          <p:nvPr/>
        </p:nvGrpSpPr>
        <p:grpSpPr>
          <a:xfrm>
            <a:off x="2540000" y="4318000"/>
            <a:ext cx="2665508" cy="460376"/>
            <a:chOff x="2540000" y="4318000"/>
            <a:chExt cx="2665508" cy="460376"/>
          </a:xfrm>
        </p:grpSpPr>
        <p:sp>
          <p:nvSpPr>
            <p:cNvPr id="123" name="SMARTInkShape-350"/>
            <p:cNvSpPr/>
            <p:nvPr>
              <p:custDataLst>
                <p:tags r:id="rId14"/>
              </p:custDataLst>
            </p:nvPr>
          </p:nvSpPr>
          <p:spPr>
            <a:xfrm>
              <a:off x="2540000" y="4654740"/>
              <a:ext cx="166689" cy="4574"/>
            </a:xfrm>
            <a:custGeom>
              <a:avLst/>
              <a:gdLst/>
              <a:ahLst/>
              <a:cxnLst/>
              <a:rect l="0" t="0" r="0" b="0"/>
              <a:pathLst>
                <a:path w="166689" h="4574">
                  <a:moveTo>
                    <a:pt x="166688" y="4573"/>
                  </a:moveTo>
                  <a:lnTo>
                    <a:pt x="166688" y="4573"/>
                  </a:lnTo>
                  <a:lnTo>
                    <a:pt x="153132" y="3690"/>
                  </a:lnTo>
                  <a:lnTo>
                    <a:pt x="131509" y="0"/>
                  </a:lnTo>
                  <a:lnTo>
                    <a:pt x="98840" y="2825"/>
                  </a:lnTo>
                  <a:lnTo>
                    <a:pt x="65543" y="4055"/>
                  </a:lnTo>
                  <a:lnTo>
                    <a:pt x="0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51"/>
            <p:cNvSpPr/>
            <p:nvPr>
              <p:custDataLst>
                <p:tags r:id="rId15"/>
              </p:custDataLst>
            </p:nvPr>
          </p:nvSpPr>
          <p:spPr>
            <a:xfrm>
              <a:off x="2547938" y="4754563"/>
              <a:ext cx="127000" cy="7938"/>
            </a:xfrm>
            <a:custGeom>
              <a:avLst/>
              <a:gdLst/>
              <a:ahLst/>
              <a:cxnLst/>
              <a:rect l="0" t="0" r="0" b="0"/>
              <a:pathLst>
                <a:path w="127000" h="7938">
                  <a:moveTo>
                    <a:pt x="126999" y="0"/>
                  </a:moveTo>
                  <a:lnTo>
                    <a:pt x="126999" y="0"/>
                  </a:lnTo>
                  <a:lnTo>
                    <a:pt x="89642" y="0"/>
                  </a:lnTo>
                  <a:lnTo>
                    <a:pt x="55140" y="0"/>
                  </a:lnTo>
                  <a:lnTo>
                    <a:pt x="19972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52"/>
            <p:cNvSpPr/>
            <p:nvPr>
              <p:custDataLst>
                <p:tags r:id="rId16"/>
              </p:custDataLst>
            </p:nvPr>
          </p:nvSpPr>
          <p:spPr>
            <a:xfrm>
              <a:off x="2841625" y="4556288"/>
              <a:ext cx="217429" cy="214151"/>
            </a:xfrm>
            <a:custGeom>
              <a:avLst/>
              <a:gdLst/>
              <a:ahLst/>
              <a:cxnLst/>
              <a:rect l="0" t="0" r="0" b="0"/>
              <a:pathLst>
                <a:path w="217429" h="214151">
                  <a:moveTo>
                    <a:pt x="0" y="31587"/>
                  </a:moveTo>
                  <a:lnTo>
                    <a:pt x="0" y="31587"/>
                  </a:lnTo>
                  <a:lnTo>
                    <a:pt x="0" y="38421"/>
                  </a:lnTo>
                  <a:lnTo>
                    <a:pt x="0" y="28379"/>
                  </a:lnTo>
                  <a:lnTo>
                    <a:pt x="1764" y="25921"/>
                  </a:lnTo>
                  <a:lnTo>
                    <a:pt x="8427" y="20837"/>
                  </a:lnTo>
                  <a:lnTo>
                    <a:pt x="26309" y="13016"/>
                  </a:lnTo>
                  <a:lnTo>
                    <a:pt x="63828" y="6113"/>
                  </a:lnTo>
                  <a:lnTo>
                    <a:pt x="103231" y="663"/>
                  </a:lnTo>
                  <a:lnTo>
                    <a:pt x="137298" y="0"/>
                  </a:lnTo>
                  <a:lnTo>
                    <a:pt x="162683" y="2237"/>
                  </a:lnTo>
                  <a:lnTo>
                    <a:pt x="169310" y="4083"/>
                  </a:lnTo>
                  <a:lnTo>
                    <a:pt x="173727" y="7077"/>
                  </a:lnTo>
                  <a:lnTo>
                    <a:pt x="176672" y="10837"/>
                  </a:lnTo>
                  <a:lnTo>
                    <a:pt x="178635" y="15109"/>
                  </a:lnTo>
                  <a:lnTo>
                    <a:pt x="179063" y="18837"/>
                  </a:lnTo>
                  <a:lnTo>
                    <a:pt x="177185" y="25332"/>
                  </a:lnTo>
                  <a:lnTo>
                    <a:pt x="162742" y="38161"/>
                  </a:lnTo>
                  <a:lnTo>
                    <a:pt x="126480" y="54872"/>
                  </a:lnTo>
                  <a:lnTo>
                    <a:pt x="107737" y="63180"/>
                  </a:lnTo>
                  <a:lnTo>
                    <a:pt x="82313" y="77635"/>
                  </a:lnTo>
                  <a:lnTo>
                    <a:pt x="83097" y="79043"/>
                  </a:lnTo>
                  <a:lnTo>
                    <a:pt x="88673" y="82958"/>
                  </a:lnTo>
                  <a:lnTo>
                    <a:pt x="127398" y="93241"/>
                  </a:lnTo>
                  <a:lnTo>
                    <a:pt x="152720" y="100831"/>
                  </a:lnTo>
                  <a:lnTo>
                    <a:pt x="182939" y="106805"/>
                  </a:lnTo>
                  <a:lnTo>
                    <a:pt x="198059" y="113944"/>
                  </a:lnTo>
                  <a:lnTo>
                    <a:pt x="208125" y="121645"/>
                  </a:lnTo>
                  <a:lnTo>
                    <a:pt x="216693" y="133726"/>
                  </a:lnTo>
                  <a:lnTo>
                    <a:pt x="217428" y="145773"/>
                  </a:lnTo>
                  <a:lnTo>
                    <a:pt x="216390" y="152690"/>
                  </a:lnTo>
                  <a:lnTo>
                    <a:pt x="210532" y="162728"/>
                  </a:lnTo>
                  <a:lnTo>
                    <a:pt x="176405" y="194745"/>
                  </a:lnTo>
                  <a:lnTo>
                    <a:pt x="142064" y="208741"/>
                  </a:lnTo>
                  <a:lnTo>
                    <a:pt x="103188" y="21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53"/>
            <p:cNvSpPr/>
            <p:nvPr>
              <p:custDataLst>
                <p:tags r:id="rId17"/>
              </p:custDataLst>
            </p:nvPr>
          </p:nvSpPr>
          <p:spPr>
            <a:xfrm>
              <a:off x="3159125" y="4548840"/>
              <a:ext cx="222251" cy="173206"/>
            </a:xfrm>
            <a:custGeom>
              <a:avLst/>
              <a:gdLst/>
              <a:ahLst/>
              <a:cxnLst/>
              <a:rect l="0" t="0" r="0" b="0"/>
              <a:pathLst>
                <a:path w="222251" h="173206">
                  <a:moveTo>
                    <a:pt x="0" y="31098"/>
                  </a:moveTo>
                  <a:lnTo>
                    <a:pt x="0" y="31098"/>
                  </a:lnTo>
                  <a:lnTo>
                    <a:pt x="0" y="20050"/>
                  </a:lnTo>
                  <a:lnTo>
                    <a:pt x="882" y="18441"/>
                  </a:lnTo>
                  <a:lnTo>
                    <a:pt x="2352" y="17368"/>
                  </a:lnTo>
                  <a:lnTo>
                    <a:pt x="36561" y="2649"/>
                  </a:lnTo>
                  <a:lnTo>
                    <a:pt x="70559" y="0"/>
                  </a:lnTo>
                  <a:lnTo>
                    <a:pt x="94990" y="1893"/>
                  </a:lnTo>
                  <a:lnTo>
                    <a:pt x="123111" y="8339"/>
                  </a:lnTo>
                  <a:lnTo>
                    <a:pt x="140800" y="19709"/>
                  </a:lnTo>
                  <a:lnTo>
                    <a:pt x="144137" y="20859"/>
                  </a:lnTo>
                  <a:lnTo>
                    <a:pt x="157262" y="30906"/>
                  </a:lnTo>
                  <a:lnTo>
                    <a:pt x="162498" y="44829"/>
                  </a:lnTo>
                  <a:lnTo>
                    <a:pt x="165860" y="78299"/>
                  </a:lnTo>
                  <a:lnTo>
                    <a:pt x="161616" y="92058"/>
                  </a:lnTo>
                  <a:lnTo>
                    <a:pt x="136183" y="128870"/>
                  </a:lnTo>
                  <a:lnTo>
                    <a:pt x="105230" y="151377"/>
                  </a:lnTo>
                  <a:lnTo>
                    <a:pt x="70487" y="168145"/>
                  </a:lnTo>
                  <a:lnTo>
                    <a:pt x="40259" y="173205"/>
                  </a:lnTo>
                  <a:lnTo>
                    <a:pt x="29358" y="172749"/>
                  </a:lnTo>
                  <a:lnTo>
                    <a:pt x="14187" y="167534"/>
                  </a:lnTo>
                  <a:lnTo>
                    <a:pt x="6893" y="162880"/>
                  </a:lnTo>
                  <a:lnTo>
                    <a:pt x="4595" y="159521"/>
                  </a:lnTo>
                  <a:lnTo>
                    <a:pt x="2042" y="151087"/>
                  </a:lnTo>
                  <a:lnTo>
                    <a:pt x="3259" y="141458"/>
                  </a:lnTo>
                  <a:lnTo>
                    <a:pt x="7622" y="131300"/>
                  </a:lnTo>
                  <a:lnTo>
                    <a:pt x="15441" y="120905"/>
                  </a:lnTo>
                  <a:lnTo>
                    <a:pt x="24795" y="115109"/>
                  </a:lnTo>
                  <a:lnTo>
                    <a:pt x="52164" y="106510"/>
                  </a:lnTo>
                  <a:lnTo>
                    <a:pt x="86201" y="109776"/>
                  </a:lnTo>
                  <a:lnTo>
                    <a:pt x="123892" y="116663"/>
                  </a:lnTo>
                  <a:lnTo>
                    <a:pt x="137084" y="119398"/>
                  </a:lnTo>
                  <a:lnTo>
                    <a:pt x="174908" y="136190"/>
                  </a:lnTo>
                  <a:lnTo>
                    <a:pt x="222250" y="158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54"/>
            <p:cNvSpPr/>
            <p:nvPr>
              <p:custDataLst>
                <p:tags r:id="rId18"/>
              </p:custDataLst>
            </p:nvPr>
          </p:nvSpPr>
          <p:spPr>
            <a:xfrm>
              <a:off x="3437398" y="4565493"/>
              <a:ext cx="125144" cy="148294"/>
            </a:xfrm>
            <a:custGeom>
              <a:avLst/>
              <a:gdLst/>
              <a:ahLst/>
              <a:cxnLst/>
              <a:rect l="0" t="0" r="0" b="0"/>
              <a:pathLst>
                <a:path w="125144" h="148294">
                  <a:moveTo>
                    <a:pt x="31290" y="14445"/>
                  </a:moveTo>
                  <a:lnTo>
                    <a:pt x="31290" y="14445"/>
                  </a:lnTo>
                  <a:lnTo>
                    <a:pt x="31290" y="3397"/>
                  </a:lnTo>
                  <a:lnTo>
                    <a:pt x="30407" y="1788"/>
                  </a:lnTo>
                  <a:lnTo>
                    <a:pt x="28937" y="715"/>
                  </a:lnTo>
                  <a:lnTo>
                    <a:pt x="27075" y="0"/>
                  </a:lnTo>
                  <a:lnTo>
                    <a:pt x="24952" y="405"/>
                  </a:lnTo>
                  <a:lnTo>
                    <a:pt x="20242" y="3207"/>
                  </a:lnTo>
                  <a:lnTo>
                    <a:pt x="12631" y="18170"/>
                  </a:lnTo>
                  <a:lnTo>
                    <a:pt x="3040" y="51503"/>
                  </a:lnTo>
                  <a:lnTo>
                    <a:pt x="0" y="90969"/>
                  </a:lnTo>
                  <a:lnTo>
                    <a:pt x="5967" y="124124"/>
                  </a:lnTo>
                  <a:lnTo>
                    <a:pt x="10628" y="136980"/>
                  </a:lnTo>
                  <a:lnTo>
                    <a:pt x="14870" y="141114"/>
                  </a:lnTo>
                  <a:lnTo>
                    <a:pt x="26637" y="145707"/>
                  </a:lnTo>
                  <a:lnTo>
                    <a:pt x="43924" y="148293"/>
                  </a:lnTo>
                  <a:lnTo>
                    <a:pt x="68645" y="140632"/>
                  </a:lnTo>
                  <a:lnTo>
                    <a:pt x="95929" y="122240"/>
                  </a:lnTo>
                  <a:lnTo>
                    <a:pt x="111100" y="107728"/>
                  </a:lnTo>
                  <a:lnTo>
                    <a:pt x="117261" y="95686"/>
                  </a:lnTo>
                  <a:lnTo>
                    <a:pt x="125143" y="69697"/>
                  </a:lnTo>
                  <a:lnTo>
                    <a:pt x="123567" y="60756"/>
                  </a:lnTo>
                  <a:lnTo>
                    <a:pt x="119045" y="50903"/>
                  </a:lnTo>
                  <a:lnTo>
                    <a:pt x="106582" y="36320"/>
                  </a:lnTo>
                  <a:lnTo>
                    <a:pt x="90836" y="26021"/>
                  </a:lnTo>
                  <a:lnTo>
                    <a:pt x="47164" y="14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55"/>
            <p:cNvSpPr/>
            <p:nvPr>
              <p:custDataLst>
                <p:tags r:id="rId19"/>
              </p:custDataLst>
            </p:nvPr>
          </p:nvSpPr>
          <p:spPr>
            <a:xfrm>
              <a:off x="3635375" y="4730750"/>
              <a:ext cx="15876" cy="47626"/>
            </a:xfrm>
            <a:custGeom>
              <a:avLst/>
              <a:gdLst/>
              <a:ahLst/>
              <a:cxnLst/>
              <a:rect l="0" t="0" r="0" b="0"/>
              <a:pathLst>
                <a:path w="15876" h="47626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6336" y="24449"/>
                  </a:lnTo>
                  <a:lnTo>
                    <a:pt x="1587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56"/>
            <p:cNvSpPr/>
            <p:nvPr>
              <p:custDataLst>
                <p:tags r:id="rId20"/>
              </p:custDataLst>
            </p:nvPr>
          </p:nvSpPr>
          <p:spPr>
            <a:xfrm>
              <a:off x="3698913" y="4572000"/>
              <a:ext cx="148995" cy="138503"/>
            </a:xfrm>
            <a:custGeom>
              <a:avLst/>
              <a:gdLst/>
              <a:ahLst/>
              <a:cxnLst/>
              <a:rect l="0" t="0" r="0" b="0"/>
              <a:pathLst>
                <a:path w="148995" h="138503">
                  <a:moveTo>
                    <a:pt x="23774" y="7938"/>
                  </a:moveTo>
                  <a:lnTo>
                    <a:pt x="23774" y="7938"/>
                  </a:lnTo>
                  <a:lnTo>
                    <a:pt x="19560" y="7938"/>
                  </a:lnTo>
                  <a:lnTo>
                    <a:pt x="18319" y="9701"/>
                  </a:lnTo>
                  <a:lnTo>
                    <a:pt x="7348" y="42452"/>
                  </a:lnTo>
                  <a:lnTo>
                    <a:pt x="1421" y="63556"/>
                  </a:lnTo>
                  <a:lnTo>
                    <a:pt x="0" y="101715"/>
                  </a:lnTo>
                  <a:lnTo>
                    <a:pt x="2330" y="109294"/>
                  </a:lnTo>
                  <a:lnTo>
                    <a:pt x="15227" y="125560"/>
                  </a:lnTo>
                  <a:lnTo>
                    <a:pt x="22328" y="130770"/>
                  </a:lnTo>
                  <a:lnTo>
                    <a:pt x="38286" y="138328"/>
                  </a:lnTo>
                  <a:lnTo>
                    <a:pt x="50509" y="138502"/>
                  </a:lnTo>
                  <a:lnTo>
                    <a:pt x="76749" y="133643"/>
                  </a:lnTo>
                  <a:lnTo>
                    <a:pt x="114710" y="109084"/>
                  </a:lnTo>
                  <a:lnTo>
                    <a:pt x="126808" y="98752"/>
                  </a:lnTo>
                  <a:lnTo>
                    <a:pt x="144766" y="71343"/>
                  </a:lnTo>
                  <a:lnTo>
                    <a:pt x="148104" y="59930"/>
                  </a:lnTo>
                  <a:lnTo>
                    <a:pt x="148994" y="53182"/>
                  </a:lnTo>
                  <a:lnTo>
                    <a:pt x="145279" y="40982"/>
                  </a:lnTo>
                  <a:lnTo>
                    <a:pt x="128522" y="18776"/>
                  </a:lnTo>
                  <a:lnTo>
                    <a:pt x="109197" y="6936"/>
                  </a:lnTo>
                  <a:lnTo>
                    <a:pt x="95142" y="2055"/>
                  </a:lnTo>
                  <a:lnTo>
                    <a:pt x="713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57"/>
            <p:cNvSpPr/>
            <p:nvPr>
              <p:custDataLst>
                <p:tags r:id="rId21"/>
              </p:custDataLst>
            </p:nvPr>
          </p:nvSpPr>
          <p:spPr>
            <a:xfrm>
              <a:off x="3875064" y="4532313"/>
              <a:ext cx="132752" cy="131945"/>
            </a:xfrm>
            <a:custGeom>
              <a:avLst/>
              <a:gdLst/>
              <a:ahLst/>
              <a:cxnLst/>
              <a:rect l="0" t="0" r="0" b="0"/>
              <a:pathLst>
                <a:path w="132752" h="131945">
                  <a:moveTo>
                    <a:pt x="38123" y="0"/>
                  </a:moveTo>
                  <a:lnTo>
                    <a:pt x="38123" y="0"/>
                  </a:lnTo>
                  <a:lnTo>
                    <a:pt x="19465" y="34695"/>
                  </a:lnTo>
                  <a:lnTo>
                    <a:pt x="3716" y="72799"/>
                  </a:lnTo>
                  <a:lnTo>
                    <a:pt x="0" y="91439"/>
                  </a:lnTo>
                  <a:lnTo>
                    <a:pt x="3835" y="102670"/>
                  </a:lnTo>
                  <a:lnTo>
                    <a:pt x="12301" y="113540"/>
                  </a:lnTo>
                  <a:lnTo>
                    <a:pt x="24882" y="124251"/>
                  </a:lnTo>
                  <a:lnTo>
                    <a:pt x="39294" y="130187"/>
                  </a:lnTo>
                  <a:lnTo>
                    <a:pt x="55401" y="131944"/>
                  </a:lnTo>
                  <a:lnTo>
                    <a:pt x="89782" y="125885"/>
                  </a:lnTo>
                  <a:lnTo>
                    <a:pt x="102535" y="120331"/>
                  </a:lnTo>
                  <a:lnTo>
                    <a:pt x="126285" y="101579"/>
                  </a:lnTo>
                  <a:lnTo>
                    <a:pt x="130223" y="93359"/>
                  </a:lnTo>
                  <a:lnTo>
                    <a:pt x="132751" y="65282"/>
                  </a:lnTo>
                  <a:lnTo>
                    <a:pt x="128975" y="44429"/>
                  </a:lnTo>
                  <a:lnTo>
                    <a:pt x="118057" y="27078"/>
                  </a:lnTo>
                  <a:lnTo>
                    <a:pt x="110985" y="20854"/>
                  </a:lnTo>
                  <a:lnTo>
                    <a:pt x="857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58"/>
            <p:cNvSpPr/>
            <p:nvPr>
              <p:custDataLst>
                <p:tags r:id="rId22"/>
              </p:custDataLst>
            </p:nvPr>
          </p:nvSpPr>
          <p:spPr>
            <a:xfrm>
              <a:off x="4040188" y="4516438"/>
              <a:ext cx="102209" cy="134327"/>
            </a:xfrm>
            <a:custGeom>
              <a:avLst/>
              <a:gdLst/>
              <a:ahLst/>
              <a:cxnLst/>
              <a:rect l="0" t="0" r="0" b="0"/>
              <a:pathLst>
                <a:path w="102209" h="134327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6281" y="8633"/>
                  </a:lnTo>
                  <a:lnTo>
                    <a:pt x="7610" y="27085"/>
                  </a:lnTo>
                  <a:lnTo>
                    <a:pt x="1074" y="60676"/>
                  </a:lnTo>
                  <a:lnTo>
                    <a:pt x="1093" y="87440"/>
                  </a:lnTo>
                  <a:lnTo>
                    <a:pt x="4307" y="99422"/>
                  </a:lnTo>
                  <a:lnTo>
                    <a:pt x="13379" y="110627"/>
                  </a:lnTo>
                  <a:lnTo>
                    <a:pt x="32335" y="127979"/>
                  </a:lnTo>
                  <a:lnTo>
                    <a:pt x="45827" y="131845"/>
                  </a:lnTo>
                  <a:lnTo>
                    <a:pt x="74805" y="134326"/>
                  </a:lnTo>
                  <a:lnTo>
                    <a:pt x="86457" y="129962"/>
                  </a:lnTo>
                  <a:lnTo>
                    <a:pt x="92033" y="126328"/>
                  </a:lnTo>
                  <a:lnTo>
                    <a:pt x="95752" y="122142"/>
                  </a:lnTo>
                  <a:lnTo>
                    <a:pt x="99882" y="112788"/>
                  </a:lnTo>
                  <a:lnTo>
                    <a:pt x="102208" y="89177"/>
                  </a:lnTo>
                  <a:lnTo>
                    <a:pt x="98047" y="74617"/>
                  </a:lnTo>
                  <a:lnTo>
                    <a:pt x="73338" y="42318"/>
                  </a:lnTo>
                  <a:lnTo>
                    <a:pt x="3968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59"/>
            <p:cNvSpPr/>
            <p:nvPr>
              <p:custDataLst>
                <p:tags r:id="rId23"/>
              </p:custDataLst>
            </p:nvPr>
          </p:nvSpPr>
          <p:spPr>
            <a:xfrm>
              <a:off x="4262826" y="4365625"/>
              <a:ext cx="102800" cy="365126"/>
            </a:xfrm>
            <a:custGeom>
              <a:avLst/>
              <a:gdLst/>
              <a:ahLst/>
              <a:cxnLst/>
              <a:rect l="0" t="0" r="0" b="0"/>
              <a:pathLst>
                <a:path w="102800" h="365126">
                  <a:moveTo>
                    <a:pt x="102799" y="0"/>
                  </a:moveTo>
                  <a:lnTo>
                    <a:pt x="102799" y="0"/>
                  </a:lnTo>
                  <a:lnTo>
                    <a:pt x="91813" y="17269"/>
                  </a:lnTo>
                  <a:lnTo>
                    <a:pt x="83805" y="28842"/>
                  </a:lnTo>
                  <a:lnTo>
                    <a:pt x="69126" y="62664"/>
                  </a:lnTo>
                  <a:lnTo>
                    <a:pt x="49793" y="98504"/>
                  </a:lnTo>
                  <a:lnTo>
                    <a:pt x="29923" y="137870"/>
                  </a:lnTo>
                  <a:lnTo>
                    <a:pt x="19576" y="171081"/>
                  </a:lnTo>
                  <a:lnTo>
                    <a:pt x="12894" y="189807"/>
                  </a:lnTo>
                  <a:lnTo>
                    <a:pt x="6253" y="225870"/>
                  </a:lnTo>
                  <a:lnTo>
                    <a:pt x="1579" y="247134"/>
                  </a:lnTo>
                  <a:lnTo>
                    <a:pt x="0" y="286451"/>
                  </a:lnTo>
                  <a:lnTo>
                    <a:pt x="3941" y="311142"/>
                  </a:lnTo>
                  <a:lnTo>
                    <a:pt x="25114" y="346278"/>
                  </a:lnTo>
                  <a:lnTo>
                    <a:pt x="28960" y="349915"/>
                  </a:lnTo>
                  <a:lnTo>
                    <a:pt x="37938" y="353955"/>
                  </a:lnTo>
                  <a:lnTo>
                    <a:pt x="55169" y="357186"/>
                  </a:lnTo>
                  <a:lnTo>
                    <a:pt x="55174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60"/>
            <p:cNvSpPr/>
            <p:nvPr>
              <p:custDataLst>
                <p:tags r:id="rId24"/>
              </p:custDataLst>
            </p:nvPr>
          </p:nvSpPr>
          <p:spPr>
            <a:xfrm>
              <a:off x="4367205" y="4500562"/>
              <a:ext cx="187137" cy="172517"/>
            </a:xfrm>
            <a:custGeom>
              <a:avLst/>
              <a:gdLst/>
              <a:ahLst/>
              <a:cxnLst/>
              <a:rect l="0" t="0" r="0" b="0"/>
              <a:pathLst>
                <a:path w="187137" h="172517">
                  <a:moveTo>
                    <a:pt x="101608" y="0"/>
                  </a:moveTo>
                  <a:lnTo>
                    <a:pt x="101608" y="0"/>
                  </a:lnTo>
                  <a:lnTo>
                    <a:pt x="70894" y="0"/>
                  </a:lnTo>
                  <a:lnTo>
                    <a:pt x="61205" y="4704"/>
                  </a:lnTo>
                  <a:lnTo>
                    <a:pt x="40612" y="22096"/>
                  </a:lnTo>
                  <a:lnTo>
                    <a:pt x="17242" y="60892"/>
                  </a:lnTo>
                  <a:lnTo>
                    <a:pt x="3751" y="95952"/>
                  </a:lnTo>
                  <a:lnTo>
                    <a:pt x="0" y="119271"/>
                  </a:lnTo>
                  <a:lnTo>
                    <a:pt x="3102" y="142937"/>
                  </a:lnTo>
                  <a:lnTo>
                    <a:pt x="9615" y="154074"/>
                  </a:lnTo>
                  <a:lnTo>
                    <a:pt x="19270" y="161963"/>
                  </a:lnTo>
                  <a:lnTo>
                    <a:pt x="39582" y="170482"/>
                  </a:lnTo>
                  <a:lnTo>
                    <a:pt x="63239" y="172516"/>
                  </a:lnTo>
                  <a:lnTo>
                    <a:pt x="97686" y="165749"/>
                  </a:lnTo>
                  <a:lnTo>
                    <a:pt x="136944" y="150730"/>
                  </a:lnTo>
                  <a:lnTo>
                    <a:pt x="159446" y="136000"/>
                  </a:lnTo>
                  <a:lnTo>
                    <a:pt x="169353" y="123944"/>
                  </a:lnTo>
                  <a:lnTo>
                    <a:pt x="184906" y="97820"/>
                  </a:lnTo>
                  <a:lnTo>
                    <a:pt x="187136" y="84927"/>
                  </a:lnTo>
                  <a:lnTo>
                    <a:pt x="184177" y="62794"/>
                  </a:lnTo>
                  <a:lnTo>
                    <a:pt x="173502" y="43692"/>
                  </a:lnTo>
                  <a:lnTo>
                    <a:pt x="154973" y="2319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61"/>
            <p:cNvSpPr/>
            <p:nvPr>
              <p:custDataLst>
                <p:tags r:id="rId25"/>
              </p:custDataLst>
            </p:nvPr>
          </p:nvSpPr>
          <p:spPr>
            <a:xfrm>
              <a:off x="4659313" y="4643437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0" y="0"/>
                  </a:moveTo>
                  <a:lnTo>
                    <a:pt x="0" y="0"/>
                  </a:lnTo>
                  <a:lnTo>
                    <a:pt x="793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62"/>
            <p:cNvSpPr/>
            <p:nvPr>
              <p:custDataLst>
                <p:tags r:id="rId26"/>
              </p:custDataLst>
            </p:nvPr>
          </p:nvSpPr>
          <p:spPr>
            <a:xfrm>
              <a:off x="4715472" y="4445000"/>
              <a:ext cx="164718" cy="188308"/>
            </a:xfrm>
            <a:custGeom>
              <a:avLst/>
              <a:gdLst/>
              <a:ahLst/>
              <a:cxnLst/>
              <a:rect l="0" t="0" r="0" b="0"/>
              <a:pathLst>
                <a:path w="164718" h="188308">
                  <a:moveTo>
                    <a:pt x="62903" y="0"/>
                  </a:moveTo>
                  <a:lnTo>
                    <a:pt x="62903" y="0"/>
                  </a:lnTo>
                  <a:lnTo>
                    <a:pt x="55684" y="6336"/>
                  </a:lnTo>
                  <a:lnTo>
                    <a:pt x="43027" y="15303"/>
                  </a:lnTo>
                  <a:lnTo>
                    <a:pt x="13395" y="50753"/>
                  </a:lnTo>
                  <a:lnTo>
                    <a:pt x="2428" y="75290"/>
                  </a:lnTo>
                  <a:lnTo>
                    <a:pt x="0" y="97579"/>
                  </a:lnTo>
                  <a:lnTo>
                    <a:pt x="3793" y="123966"/>
                  </a:lnTo>
                  <a:lnTo>
                    <a:pt x="14717" y="149914"/>
                  </a:lnTo>
                  <a:lnTo>
                    <a:pt x="33339" y="170145"/>
                  </a:lnTo>
                  <a:lnTo>
                    <a:pt x="55613" y="183097"/>
                  </a:lnTo>
                  <a:lnTo>
                    <a:pt x="78970" y="188307"/>
                  </a:lnTo>
                  <a:lnTo>
                    <a:pt x="102647" y="185636"/>
                  </a:lnTo>
                  <a:lnTo>
                    <a:pt x="132338" y="171784"/>
                  </a:lnTo>
                  <a:lnTo>
                    <a:pt x="147760" y="155556"/>
                  </a:lnTo>
                  <a:lnTo>
                    <a:pt x="155074" y="142419"/>
                  </a:lnTo>
                  <a:lnTo>
                    <a:pt x="164717" y="104044"/>
                  </a:lnTo>
                  <a:lnTo>
                    <a:pt x="157275" y="70505"/>
                  </a:lnTo>
                  <a:lnTo>
                    <a:pt x="149955" y="52052"/>
                  </a:lnTo>
                  <a:lnTo>
                    <a:pt x="143926" y="44301"/>
                  </a:lnTo>
                  <a:lnTo>
                    <a:pt x="114618" y="22058"/>
                  </a:lnTo>
                  <a:lnTo>
                    <a:pt x="92631" y="17707"/>
                  </a:lnTo>
                  <a:lnTo>
                    <a:pt x="5496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63"/>
            <p:cNvSpPr/>
            <p:nvPr>
              <p:custDataLst>
                <p:tags r:id="rId27"/>
              </p:custDataLst>
            </p:nvPr>
          </p:nvSpPr>
          <p:spPr>
            <a:xfrm>
              <a:off x="4937261" y="4429125"/>
              <a:ext cx="122830" cy="209730"/>
            </a:xfrm>
            <a:custGeom>
              <a:avLst/>
              <a:gdLst/>
              <a:ahLst/>
              <a:cxnLst/>
              <a:rect l="0" t="0" r="0" b="0"/>
              <a:pathLst>
                <a:path w="122830" h="209730">
                  <a:moveTo>
                    <a:pt x="39552" y="0"/>
                  </a:moveTo>
                  <a:lnTo>
                    <a:pt x="39552" y="0"/>
                  </a:lnTo>
                  <a:lnTo>
                    <a:pt x="35338" y="0"/>
                  </a:lnTo>
                  <a:lnTo>
                    <a:pt x="34096" y="882"/>
                  </a:lnTo>
                  <a:lnTo>
                    <a:pt x="33269" y="2351"/>
                  </a:lnTo>
                  <a:lnTo>
                    <a:pt x="32718" y="4213"/>
                  </a:lnTo>
                  <a:lnTo>
                    <a:pt x="23125" y="16081"/>
                  </a:lnTo>
                  <a:lnTo>
                    <a:pt x="20663" y="18658"/>
                  </a:lnTo>
                  <a:lnTo>
                    <a:pt x="5124" y="56504"/>
                  </a:lnTo>
                  <a:lnTo>
                    <a:pt x="557" y="91444"/>
                  </a:lnTo>
                  <a:lnTo>
                    <a:pt x="0" y="126248"/>
                  </a:lnTo>
                  <a:lnTo>
                    <a:pt x="4628" y="142541"/>
                  </a:lnTo>
                  <a:lnTo>
                    <a:pt x="20613" y="177063"/>
                  </a:lnTo>
                  <a:lnTo>
                    <a:pt x="26136" y="191584"/>
                  </a:lnTo>
                  <a:lnTo>
                    <a:pt x="29726" y="196514"/>
                  </a:lnTo>
                  <a:lnTo>
                    <a:pt x="38418" y="201992"/>
                  </a:lnTo>
                  <a:lnTo>
                    <a:pt x="57442" y="209291"/>
                  </a:lnTo>
                  <a:lnTo>
                    <a:pt x="67494" y="209729"/>
                  </a:lnTo>
                  <a:lnTo>
                    <a:pt x="95821" y="199598"/>
                  </a:lnTo>
                  <a:lnTo>
                    <a:pt x="107482" y="191310"/>
                  </a:lnTo>
                  <a:lnTo>
                    <a:pt x="113840" y="181747"/>
                  </a:lnTo>
                  <a:lnTo>
                    <a:pt x="122829" y="151423"/>
                  </a:lnTo>
                  <a:lnTo>
                    <a:pt x="119614" y="128855"/>
                  </a:lnTo>
                  <a:lnTo>
                    <a:pt x="117621" y="125591"/>
                  </a:lnTo>
                  <a:lnTo>
                    <a:pt x="114528" y="123415"/>
                  </a:lnTo>
                  <a:lnTo>
                    <a:pt x="107270" y="120115"/>
                  </a:lnTo>
                  <a:lnTo>
                    <a:pt x="98226" y="114181"/>
                  </a:lnTo>
                  <a:lnTo>
                    <a:pt x="92675" y="112483"/>
                  </a:lnTo>
                  <a:lnTo>
                    <a:pt x="84916" y="114080"/>
                  </a:lnTo>
                  <a:lnTo>
                    <a:pt x="80377" y="115741"/>
                  </a:lnTo>
                  <a:lnTo>
                    <a:pt x="72983" y="122290"/>
                  </a:lnTo>
                  <a:lnTo>
                    <a:pt x="65875" y="130198"/>
                  </a:lnTo>
                  <a:lnTo>
                    <a:pt x="56836" y="136653"/>
                  </a:lnTo>
                  <a:lnTo>
                    <a:pt x="53720" y="141373"/>
                  </a:lnTo>
                  <a:lnTo>
                    <a:pt x="40897" y="180806"/>
                  </a:lnTo>
                  <a:lnTo>
                    <a:pt x="37798" y="188544"/>
                  </a:lnTo>
                  <a:lnTo>
                    <a:pt x="32836" y="196483"/>
                  </a:lnTo>
                  <a:lnTo>
                    <a:pt x="31614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64"/>
            <p:cNvSpPr/>
            <p:nvPr>
              <p:custDataLst>
                <p:tags r:id="rId28"/>
              </p:custDataLst>
            </p:nvPr>
          </p:nvSpPr>
          <p:spPr>
            <a:xfrm>
              <a:off x="5032375" y="4318000"/>
              <a:ext cx="173133" cy="365126"/>
            </a:xfrm>
            <a:custGeom>
              <a:avLst/>
              <a:gdLst/>
              <a:ahLst/>
              <a:cxnLst/>
              <a:rect l="0" t="0" r="0" b="0"/>
              <a:pathLst>
                <a:path w="173133" h="365126">
                  <a:moveTo>
                    <a:pt x="7937" y="0"/>
                  </a:moveTo>
                  <a:lnTo>
                    <a:pt x="7937" y="0"/>
                  </a:lnTo>
                  <a:lnTo>
                    <a:pt x="7937" y="4213"/>
                  </a:lnTo>
                  <a:lnTo>
                    <a:pt x="10289" y="8634"/>
                  </a:lnTo>
                  <a:lnTo>
                    <a:pt x="38093" y="47849"/>
                  </a:lnTo>
                  <a:lnTo>
                    <a:pt x="70338" y="85677"/>
                  </a:lnTo>
                  <a:lnTo>
                    <a:pt x="109373" y="125200"/>
                  </a:lnTo>
                  <a:lnTo>
                    <a:pt x="136159" y="156239"/>
                  </a:lnTo>
                  <a:lnTo>
                    <a:pt x="150684" y="181818"/>
                  </a:lnTo>
                  <a:lnTo>
                    <a:pt x="160039" y="218221"/>
                  </a:lnTo>
                  <a:lnTo>
                    <a:pt x="167069" y="240165"/>
                  </a:lnTo>
                  <a:lnTo>
                    <a:pt x="169588" y="244776"/>
                  </a:lnTo>
                  <a:lnTo>
                    <a:pt x="173132" y="268122"/>
                  </a:lnTo>
                  <a:lnTo>
                    <a:pt x="169968" y="293168"/>
                  </a:lnTo>
                  <a:lnTo>
                    <a:pt x="163446" y="308919"/>
                  </a:lnTo>
                  <a:lnTo>
                    <a:pt x="146122" y="328479"/>
                  </a:lnTo>
                  <a:lnTo>
                    <a:pt x="122839" y="344624"/>
                  </a:lnTo>
                  <a:lnTo>
                    <a:pt x="89083" y="354096"/>
                  </a:lnTo>
                  <a:lnTo>
                    <a:pt x="54576" y="360995"/>
                  </a:lnTo>
                  <a:lnTo>
                    <a:pt x="15354" y="364308"/>
                  </a:lnTo>
                  <a:lnTo>
                    <a:pt x="0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365"/>
          <p:cNvSpPr/>
          <p:nvPr>
            <p:custDataLst>
              <p:tags r:id="rId3"/>
            </p:custDataLst>
          </p:nvPr>
        </p:nvSpPr>
        <p:spPr>
          <a:xfrm>
            <a:off x="5263102" y="4238625"/>
            <a:ext cx="118524" cy="396876"/>
          </a:xfrm>
          <a:custGeom>
            <a:avLst/>
            <a:gdLst/>
            <a:ahLst/>
            <a:cxnLst/>
            <a:rect l="0" t="0" r="0" b="0"/>
            <a:pathLst>
              <a:path w="118524" h="396876">
                <a:moveTo>
                  <a:pt x="118523" y="0"/>
                </a:moveTo>
                <a:lnTo>
                  <a:pt x="118523" y="0"/>
                </a:lnTo>
                <a:lnTo>
                  <a:pt x="88816" y="33920"/>
                </a:lnTo>
                <a:lnTo>
                  <a:pt x="57615" y="68517"/>
                </a:lnTo>
                <a:lnTo>
                  <a:pt x="41946" y="101696"/>
                </a:lnTo>
                <a:lnTo>
                  <a:pt x="25132" y="136994"/>
                </a:lnTo>
                <a:lnTo>
                  <a:pt x="15743" y="176333"/>
                </a:lnTo>
                <a:lnTo>
                  <a:pt x="9308" y="209064"/>
                </a:lnTo>
                <a:lnTo>
                  <a:pt x="5612" y="238921"/>
                </a:lnTo>
                <a:lnTo>
                  <a:pt x="1283" y="272462"/>
                </a:lnTo>
                <a:lnTo>
                  <a:pt x="0" y="305625"/>
                </a:lnTo>
                <a:lnTo>
                  <a:pt x="1972" y="332208"/>
                </a:lnTo>
                <a:lnTo>
                  <a:pt x="6750" y="347850"/>
                </a:lnTo>
                <a:lnTo>
                  <a:pt x="27927" y="381527"/>
                </a:lnTo>
                <a:lnTo>
                  <a:pt x="37195" y="387623"/>
                </a:lnTo>
                <a:lnTo>
                  <a:pt x="53330" y="394786"/>
                </a:lnTo>
                <a:lnTo>
                  <a:pt x="62960" y="3968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65"/>
          <p:cNvGrpSpPr/>
          <p:nvPr/>
        </p:nvGrpSpPr>
        <p:grpSpPr>
          <a:xfrm>
            <a:off x="5453063" y="4246562"/>
            <a:ext cx="232824" cy="460377"/>
            <a:chOff x="5453063" y="4246562"/>
            <a:chExt cx="232824" cy="460377"/>
          </a:xfrm>
        </p:grpSpPr>
        <p:sp>
          <p:nvSpPr>
            <p:cNvPr id="140" name="SMARTInkShape-366"/>
            <p:cNvSpPr/>
            <p:nvPr>
              <p:custDataLst>
                <p:tags r:id="rId12"/>
              </p:custDataLst>
            </p:nvPr>
          </p:nvSpPr>
          <p:spPr>
            <a:xfrm>
              <a:off x="5453063" y="4397375"/>
              <a:ext cx="6320" cy="198438"/>
            </a:xfrm>
            <a:custGeom>
              <a:avLst/>
              <a:gdLst/>
              <a:ahLst/>
              <a:cxnLst/>
              <a:rect l="0" t="0" r="0" b="0"/>
              <a:pathLst>
                <a:path w="6320" h="198438">
                  <a:moveTo>
                    <a:pt x="0" y="0"/>
                  </a:moveTo>
                  <a:lnTo>
                    <a:pt x="0" y="0"/>
                  </a:lnTo>
                  <a:lnTo>
                    <a:pt x="0" y="38134"/>
                  </a:lnTo>
                  <a:lnTo>
                    <a:pt x="0" y="75240"/>
                  </a:lnTo>
                  <a:lnTo>
                    <a:pt x="4213" y="114522"/>
                  </a:lnTo>
                  <a:lnTo>
                    <a:pt x="6319" y="144461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67"/>
            <p:cNvSpPr/>
            <p:nvPr>
              <p:custDataLst>
                <p:tags r:id="rId13"/>
              </p:custDataLst>
            </p:nvPr>
          </p:nvSpPr>
          <p:spPr>
            <a:xfrm>
              <a:off x="5524500" y="4246562"/>
              <a:ext cx="161387" cy="460377"/>
            </a:xfrm>
            <a:custGeom>
              <a:avLst/>
              <a:gdLst/>
              <a:ahLst/>
              <a:cxnLst/>
              <a:rect l="0" t="0" r="0" b="0"/>
              <a:pathLst>
                <a:path w="161387" h="460377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427" y="19475"/>
                  </a:lnTo>
                  <a:lnTo>
                    <a:pt x="36093" y="53685"/>
                  </a:lnTo>
                  <a:lnTo>
                    <a:pt x="61529" y="89500"/>
                  </a:lnTo>
                  <a:lnTo>
                    <a:pt x="82806" y="126406"/>
                  </a:lnTo>
                  <a:lnTo>
                    <a:pt x="100991" y="152525"/>
                  </a:lnTo>
                  <a:lnTo>
                    <a:pt x="121582" y="190726"/>
                  </a:lnTo>
                  <a:lnTo>
                    <a:pt x="137218" y="230217"/>
                  </a:lnTo>
                  <a:lnTo>
                    <a:pt x="150764" y="267527"/>
                  </a:lnTo>
                  <a:lnTo>
                    <a:pt x="161386" y="299006"/>
                  </a:lnTo>
                  <a:lnTo>
                    <a:pt x="160903" y="328875"/>
                  </a:lnTo>
                  <a:lnTo>
                    <a:pt x="155173" y="351641"/>
                  </a:lnTo>
                  <a:lnTo>
                    <a:pt x="136470" y="386901"/>
                  </a:lnTo>
                  <a:lnTo>
                    <a:pt x="133313" y="392871"/>
                  </a:lnTo>
                  <a:lnTo>
                    <a:pt x="112016" y="409702"/>
                  </a:lnTo>
                  <a:lnTo>
                    <a:pt x="74978" y="430310"/>
                  </a:lnTo>
                  <a:lnTo>
                    <a:pt x="0" y="460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66"/>
          <p:cNvGrpSpPr/>
          <p:nvPr/>
        </p:nvGrpSpPr>
        <p:grpSpPr>
          <a:xfrm>
            <a:off x="2555875" y="4905375"/>
            <a:ext cx="206376" cy="91886"/>
            <a:chOff x="2555875" y="4905375"/>
            <a:chExt cx="206376" cy="91886"/>
          </a:xfrm>
        </p:grpSpPr>
        <p:sp>
          <p:nvSpPr>
            <p:cNvPr id="143" name="SMARTInkShape-368"/>
            <p:cNvSpPr/>
            <p:nvPr>
              <p:custDataLst>
                <p:tags r:id="rId10"/>
              </p:custDataLst>
            </p:nvPr>
          </p:nvSpPr>
          <p:spPr>
            <a:xfrm>
              <a:off x="2555875" y="4905375"/>
              <a:ext cx="206376" cy="31751"/>
            </a:xfrm>
            <a:custGeom>
              <a:avLst/>
              <a:gdLst/>
              <a:ahLst/>
              <a:cxnLst/>
              <a:rect l="0" t="0" r="0" b="0"/>
              <a:pathLst>
                <a:path w="206376" h="31751">
                  <a:moveTo>
                    <a:pt x="206375" y="0"/>
                  </a:moveTo>
                  <a:lnTo>
                    <a:pt x="206375" y="0"/>
                  </a:lnTo>
                  <a:lnTo>
                    <a:pt x="170673" y="0"/>
                  </a:lnTo>
                  <a:lnTo>
                    <a:pt x="131511" y="4213"/>
                  </a:lnTo>
                  <a:lnTo>
                    <a:pt x="94189" y="9799"/>
                  </a:lnTo>
                  <a:lnTo>
                    <a:pt x="59076" y="18888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69"/>
            <p:cNvSpPr/>
            <p:nvPr>
              <p:custDataLst>
                <p:tags r:id="rId11"/>
              </p:custDataLst>
            </p:nvPr>
          </p:nvSpPr>
          <p:spPr>
            <a:xfrm>
              <a:off x="2595563" y="4992687"/>
              <a:ext cx="158751" cy="4574"/>
            </a:xfrm>
            <a:custGeom>
              <a:avLst/>
              <a:gdLst/>
              <a:ahLst/>
              <a:cxnLst/>
              <a:rect l="0" t="0" r="0" b="0"/>
              <a:pathLst>
                <a:path w="158751" h="4574">
                  <a:moveTo>
                    <a:pt x="158750" y="0"/>
                  </a:moveTo>
                  <a:lnTo>
                    <a:pt x="158750" y="0"/>
                  </a:lnTo>
                  <a:lnTo>
                    <a:pt x="134284" y="4573"/>
                  </a:lnTo>
                  <a:lnTo>
                    <a:pt x="98354" y="1165"/>
                  </a:lnTo>
                  <a:lnTo>
                    <a:pt x="61957" y="2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67"/>
          <p:cNvGrpSpPr/>
          <p:nvPr/>
        </p:nvGrpSpPr>
        <p:grpSpPr>
          <a:xfrm>
            <a:off x="3055937" y="4835535"/>
            <a:ext cx="1014382" cy="292091"/>
            <a:chOff x="3055937" y="4835535"/>
            <a:chExt cx="1014382" cy="292091"/>
          </a:xfrm>
        </p:grpSpPr>
        <p:sp>
          <p:nvSpPr>
            <p:cNvPr id="146" name="SMARTInkShape-370"/>
            <p:cNvSpPr/>
            <p:nvPr>
              <p:custDataLst>
                <p:tags r:id="rId4"/>
              </p:custDataLst>
            </p:nvPr>
          </p:nvSpPr>
          <p:spPr>
            <a:xfrm>
              <a:off x="3055937" y="4897437"/>
              <a:ext cx="23165" cy="166689"/>
            </a:xfrm>
            <a:custGeom>
              <a:avLst/>
              <a:gdLst/>
              <a:ahLst/>
              <a:cxnLst/>
              <a:rect l="0" t="0" r="0" b="0"/>
              <a:pathLst>
                <a:path w="23165" h="166689">
                  <a:moveTo>
                    <a:pt x="0" y="0"/>
                  </a:moveTo>
                  <a:lnTo>
                    <a:pt x="0" y="0"/>
                  </a:lnTo>
                  <a:lnTo>
                    <a:pt x="5455" y="12674"/>
                  </a:lnTo>
                  <a:lnTo>
                    <a:pt x="11825" y="45744"/>
                  </a:lnTo>
                  <a:lnTo>
                    <a:pt x="20530" y="79886"/>
                  </a:lnTo>
                  <a:lnTo>
                    <a:pt x="23164" y="117335"/>
                  </a:lnTo>
                  <a:lnTo>
                    <a:pt x="22643" y="132406"/>
                  </a:lnTo>
                  <a:lnTo>
                    <a:pt x="15876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71"/>
            <p:cNvSpPr/>
            <p:nvPr>
              <p:custDataLst>
                <p:tags r:id="rId5"/>
              </p:custDataLst>
            </p:nvPr>
          </p:nvSpPr>
          <p:spPr>
            <a:xfrm>
              <a:off x="3164432" y="4859374"/>
              <a:ext cx="120591" cy="236502"/>
            </a:xfrm>
            <a:custGeom>
              <a:avLst/>
              <a:gdLst/>
              <a:ahLst/>
              <a:cxnLst/>
              <a:rect l="0" t="0" r="0" b="0"/>
              <a:pathLst>
                <a:path w="120591" h="236502">
                  <a:moveTo>
                    <a:pt x="113756" y="30126"/>
                  </a:moveTo>
                  <a:lnTo>
                    <a:pt x="113756" y="30126"/>
                  </a:lnTo>
                  <a:lnTo>
                    <a:pt x="120038" y="15209"/>
                  </a:lnTo>
                  <a:lnTo>
                    <a:pt x="120590" y="12244"/>
                  </a:lnTo>
                  <a:lnTo>
                    <a:pt x="119193" y="9385"/>
                  </a:lnTo>
                  <a:lnTo>
                    <a:pt x="112938" y="3857"/>
                  </a:lnTo>
                  <a:lnTo>
                    <a:pt x="104279" y="812"/>
                  </a:lnTo>
                  <a:lnTo>
                    <a:pt x="99500" y="0"/>
                  </a:lnTo>
                  <a:lnTo>
                    <a:pt x="80134" y="3070"/>
                  </a:lnTo>
                  <a:lnTo>
                    <a:pt x="48354" y="16872"/>
                  </a:lnTo>
                  <a:lnTo>
                    <a:pt x="35299" y="25999"/>
                  </a:lnTo>
                  <a:lnTo>
                    <a:pt x="8304" y="62141"/>
                  </a:lnTo>
                  <a:lnTo>
                    <a:pt x="1330" y="74047"/>
                  </a:lnTo>
                  <a:lnTo>
                    <a:pt x="0" y="79692"/>
                  </a:lnTo>
                  <a:lnTo>
                    <a:pt x="2110" y="102548"/>
                  </a:lnTo>
                  <a:lnTo>
                    <a:pt x="4047" y="104866"/>
                  </a:lnTo>
                  <a:lnTo>
                    <a:pt x="20467" y="113104"/>
                  </a:lnTo>
                  <a:lnTo>
                    <a:pt x="24223" y="113667"/>
                  </a:lnTo>
                  <a:lnTo>
                    <a:pt x="37936" y="110245"/>
                  </a:lnTo>
                  <a:lnTo>
                    <a:pt x="53171" y="102764"/>
                  </a:lnTo>
                  <a:lnTo>
                    <a:pt x="84675" y="73864"/>
                  </a:lnTo>
                  <a:lnTo>
                    <a:pt x="109184" y="42458"/>
                  </a:lnTo>
                  <a:lnTo>
                    <a:pt x="113154" y="31924"/>
                  </a:lnTo>
                  <a:lnTo>
                    <a:pt x="113354" y="32206"/>
                  </a:lnTo>
                  <a:lnTo>
                    <a:pt x="113749" y="68937"/>
                  </a:lnTo>
                  <a:lnTo>
                    <a:pt x="113754" y="107948"/>
                  </a:lnTo>
                  <a:lnTo>
                    <a:pt x="113756" y="145648"/>
                  </a:lnTo>
                  <a:lnTo>
                    <a:pt x="111403" y="177537"/>
                  </a:lnTo>
                  <a:lnTo>
                    <a:pt x="106554" y="213842"/>
                  </a:lnTo>
                  <a:lnTo>
                    <a:pt x="105818" y="236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72"/>
            <p:cNvSpPr/>
            <p:nvPr>
              <p:custDataLst>
                <p:tags r:id="rId6"/>
              </p:custDataLst>
            </p:nvPr>
          </p:nvSpPr>
          <p:spPr>
            <a:xfrm>
              <a:off x="3405188" y="5056188"/>
              <a:ext cx="7938" cy="71438"/>
            </a:xfrm>
            <a:custGeom>
              <a:avLst/>
              <a:gdLst/>
              <a:ahLst/>
              <a:cxnLst/>
              <a:rect l="0" t="0" r="0" b="0"/>
              <a:pathLst>
                <a:path w="7938" h="71438">
                  <a:moveTo>
                    <a:pt x="0" y="0"/>
                  </a:moveTo>
                  <a:lnTo>
                    <a:pt x="0" y="0"/>
                  </a:lnTo>
                  <a:lnTo>
                    <a:pt x="4213" y="4212"/>
                  </a:lnTo>
                  <a:lnTo>
                    <a:pt x="6834" y="19474"/>
                  </a:lnTo>
                  <a:lnTo>
                    <a:pt x="793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73"/>
            <p:cNvSpPr/>
            <p:nvPr>
              <p:custDataLst>
                <p:tags r:id="rId7"/>
              </p:custDataLst>
            </p:nvPr>
          </p:nvSpPr>
          <p:spPr>
            <a:xfrm>
              <a:off x="3484562" y="4835535"/>
              <a:ext cx="206376" cy="228591"/>
            </a:xfrm>
            <a:custGeom>
              <a:avLst/>
              <a:gdLst/>
              <a:ahLst/>
              <a:cxnLst/>
              <a:rect l="0" t="0" r="0" b="0"/>
              <a:pathLst>
                <a:path w="206376" h="228591">
                  <a:moveTo>
                    <a:pt x="0" y="61902"/>
                  </a:moveTo>
                  <a:lnTo>
                    <a:pt x="0" y="61902"/>
                  </a:lnTo>
                  <a:lnTo>
                    <a:pt x="23529" y="36022"/>
                  </a:lnTo>
                  <a:lnTo>
                    <a:pt x="26270" y="31419"/>
                  </a:lnTo>
                  <a:lnTo>
                    <a:pt x="36370" y="23954"/>
                  </a:lnTo>
                  <a:lnTo>
                    <a:pt x="75077" y="6492"/>
                  </a:lnTo>
                  <a:lnTo>
                    <a:pt x="83639" y="1998"/>
                  </a:lnTo>
                  <a:lnTo>
                    <a:pt x="93323" y="0"/>
                  </a:lnTo>
                  <a:lnTo>
                    <a:pt x="112906" y="3090"/>
                  </a:lnTo>
                  <a:lnTo>
                    <a:pt x="136008" y="12035"/>
                  </a:lnTo>
                  <a:lnTo>
                    <a:pt x="148689" y="20700"/>
                  </a:lnTo>
                  <a:lnTo>
                    <a:pt x="150627" y="35751"/>
                  </a:lnTo>
                  <a:lnTo>
                    <a:pt x="148379" y="39402"/>
                  </a:lnTo>
                  <a:lnTo>
                    <a:pt x="142884" y="46017"/>
                  </a:lnTo>
                  <a:lnTo>
                    <a:pt x="147092" y="46024"/>
                  </a:lnTo>
                  <a:lnTo>
                    <a:pt x="151511" y="48378"/>
                  </a:lnTo>
                  <a:lnTo>
                    <a:pt x="157320" y="52861"/>
                  </a:lnTo>
                  <a:lnTo>
                    <a:pt x="162541" y="62065"/>
                  </a:lnTo>
                  <a:lnTo>
                    <a:pt x="166324" y="93874"/>
                  </a:lnTo>
                  <a:lnTo>
                    <a:pt x="151723" y="130407"/>
                  </a:lnTo>
                  <a:lnTo>
                    <a:pt x="140793" y="148346"/>
                  </a:lnTo>
                  <a:lnTo>
                    <a:pt x="121597" y="169222"/>
                  </a:lnTo>
                  <a:lnTo>
                    <a:pt x="81914" y="198338"/>
                  </a:lnTo>
                  <a:lnTo>
                    <a:pt x="66114" y="207083"/>
                  </a:lnTo>
                  <a:lnTo>
                    <a:pt x="39518" y="211602"/>
                  </a:lnTo>
                  <a:lnTo>
                    <a:pt x="22783" y="211503"/>
                  </a:lnTo>
                  <a:lnTo>
                    <a:pt x="5853" y="205838"/>
                  </a:lnTo>
                  <a:lnTo>
                    <a:pt x="3902" y="203720"/>
                  </a:lnTo>
                  <a:lnTo>
                    <a:pt x="1156" y="193195"/>
                  </a:lnTo>
                  <a:lnTo>
                    <a:pt x="514" y="186988"/>
                  </a:lnTo>
                  <a:lnTo>
                    <a:pt x="4367" y="174322"/>
                  </a:lnTo>
                  <a:lnTo>
                    <a:pt x="11054" y="166842"/>
                  </a:lnTo>
                  <a:lnTo>
                    <a:pt x="29720" y="154852"/>
                  </a:lnTo>
                  <a:lnTo>
                    <a:pt x="68209" y="149957"/>
                  </a:lnTo>
                  <a:lnTo>
                    <a:pt x="74577" y="149710"/>
                  </a:lnTo>
                  <a:lnTo>
                    <a:pt x="88708" y="154138"/>
                  </a:lnTo>
                  <a:lnTo>
                    <a:pt x="125420" y="169984"/>
                  </a:lnTo>
                  <a:lnTo>
                    <a:pt x="143870" y="183238"/>
                  </a:lnTo>
                  <a:lnTo>
                    <a:pt x="172361" y="208211"/>
                  </a:lnTo>
                  <a:lnTo>
                    <a:pt x="206375" y="228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74"/>
            <p:cNvSpPr/>
            <p:nvPr>
              <p:custDataLst>
                <p:tags r:id="rId8"/>
              </p:custDataLst>
            </p:nvPr>
          </p:nvSpPr>
          <p:spPr>
            <a:xfrm>
              <a:off x="3716735" y="4897437"/>
              <a:ext cx="152383" cy="148619"/>
            </a:xfrm>
            <a:custGeom>
              <a:avLst/>
              <a:gdLst/>
              <a:ahLst/>
              <a:cxnLst/>
              <a:rect l="0" t="0" r="0" b="0"/>
              <a:pathLst>
                <a:path w="152383" h="148619">
                  <a:moveTo>
                    <a:pt x="45640" y="0"/>
                  </a:moveTo>
                  <a:lnTo>
                    <a:pt x="45640" y="0"/>
                  </a:lnTo>
                  <a:lnTo>
                    <a:pt x="38806" y="0"/>
                  </a:lnTo>
                  <a:lnTo>
                    <a:pt x="33816" y="4214"/>
                  </a:lnTo>
                  <a:lnTo>
                    <a:pt x="12239" y="36541"/>
                  </a:lnTo>
                  <a:lnTo>
                    <a:pt x="497" y="75999"/>
                  </a:lnTo>
                  <a:lnTo>
                    <a:pt x="0" y="89340"/>
                  </a:lnTo>
                  <a:lnTo>
                    <a:pt x="4994" y="118840"/>
                  </a:lnTo>
                  <a:lnTo>
                    <a:pt x="10230" y="128078"/>
                  </a:lnTo>
                  <a:lnTo>
                    <a:pt x="18437" y="137180"/>
                  </a:lnTo>
                  <a:lnTo>
                    <a:pt x="27964" y="144166"/>
                  </a:lnTo>
                  <a:lnTo>
                    <a:pt x="38078" y="147859"/>
                  </a:lnTo>
                  <a:lnTo>
                    <a:pt x="50216" y="148618"/>
                  </a:lnTo>
                  <a:lnTo>
                    <a:pt x="84402" y="141919"/>
                  </a:lnTo>
                  <a:lnTo>
                    <a:pt x="99909" y="136276"/>
                  </a:lnTo>
                  <a:lnTo>
                    <a:pt x="125574" y="117464"/>
                  </a:lnTo>
                  <a:lnTo>
                    <a:pt x="142405" y="95131"/>
                  </a:lnTo>
                  <a:lnTo>
                    <a:pt x="152195" y="73197"/>
                  </a:lnTo>
                  <a:lnTo>
                    <a:pt x="152382" y="60755"/>
                  </a:lnTo>
                  <a:lnTo>
                    <a:pt x="144822" y="25659"/>
                  </a:lnTo>
                  <a:lnTo>
                    <a:pt x="133230" y="17872"/>
                  </a:lnTo>
                  <a:lnTo>
                    <a:pt x="98756" y="3791"/>
                  </a:lnTo>
                  <a:lnTo>
                    <a:pt x="4564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75"/>
            <p:cNvSpPr/>
            <p:nvPr>
              <p:custDataLst>
                <p:tags r:id="rId9"/>
              </p:custDataLst>
            </p:nvPr>
          </p:nvSpPr>
          <p:spPr>
            <a:xfrm>
              <a:off x="3933299" y="4881563"/>
              <a:ext cx="137020" cy="164504"/>
            </a:xfrm>
            <a:custGeom>
              <a:avLst/>
              <a:gdLst/>
              <a:ahLst/>
              <a:cxnLst/>
              <a:rect l="0" t="0" r="0" b="0"/>
              <a:pathLst>
                <a:path w="137020" h="164504">
                  <a:moveTo>
                    <a:pt x="3701" y="0"/>
                  </a:moveTo>
                  <a:lnTo>
                    <a:pt x="3701" y="0"/>
                  </a:lnTo>
                  <a:lnTo>
                    <a:pt x="16342" y="0"/>
                  </a:lnTo>
                  <a:lnTo>
                    <a:pt x="20066" y="881"/>
                  </a:lnTo>
                  <a:lnTo>
                    <a:pt x="22548" y="2351"/>
                  </a:lnTo>
                  <a:lnTo>
                    <a:pt x="24203" y="4213"/>
                  </a:lnTo>
                  <a:lnTo>
                    <a:pt x="26042" y="8633"/>
                  </a:lnTo>
                  <a:lnTo>
                    <a:pt x="26533" y="11047"/>
                  </a:lnTo>
                  <a:lnTo>
                    <a:pt x="9545" y="44380"/>
                  </a:lnTo>
                  <a:lnTo>
                    <a:pt x="3973" y="83274"/>
                  </a:lnTo>
                  <a:lnTo>
                    <a:pt x="0" y="101392"/>
                  </a:lnTo>
                  <a:lnTo>
                    <a:pt x="2350" y="118264"/>
                  </a:lnTo>
                  <a:lnTo>
                    <a:pt x="10156" y="133701"/>
                  </a:lnTo>
                  <a:lnTo>
                    <a:pt x="28544" y="151426"/>
                  </a:lnTo>
                  <a:lnTo>
                    <a:pt x="40024" y="159317"/>
                  </a:lnTo>
                  <a:lnTo>
                    <a:pt x="60618" y="164503"/>
                  </a:lnTo>
                  <a:lnTo>
                    <a:pt x="83477" y="161826"/>
                  </a:lnTo>
                  <a:lnTo>
                    <a:pt x="96777" y="155413"/>
                  </a:lnTo>
                  <a:lnTo>
                    <a:pt x="111830" y="146589"/>
                  </a:lnTo>
                  <a:lnTo>
                    <a:pt x="115474" y="145351"/>
                  </a:lnTo>
                  <a:lnTo>
                    <a:pt x="121876" y="136919"/>
                  </a:lnTo>
                  <a:lnTo>
                    <a:pt x="133172" y="105734"/>
                  </a:lnTo>
                  <a:lnTo>
                    <a:pt x="137019" y="84343"/>
                  </a:lnTo>
                  <a:lnTo>
                    <a:pt x="133215" y="72469"/>
                  </a:lnTo>
                  <a:lnTo>
                    <a:pt x="125860" y="58219"/>
                  </a:lnTo>
                  <a:lnTo>
                    <a:pt x="124828" y="54688"/>
                  </a:lnTo>
                  <a:lnTo>
                    <a:pt x="106520" y="41290"/>
                  </a:lnTo>
                  <a:lnTo>
                    <a:pt x="82967" y="34576"/>
                  </a:lnTo>
                  <a:lnTo>
                    <a:pt x="35451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2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mortgage?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Houses are very expensive.  Very few people can afford to buy a house for cash.</a:t>
            </a:r>
          </a:p>
          <a:p>
            <a:r>
              <a:rPr lang="en-US" dirty="0" smtClean="0"/>
              <a:t>When you buy a house, you will need to borrow the money from the bank. This is a mortgage.</a:t>
            </a:r>
          </a:p>
          <a:p>
            <a:r>
              <a:rPr lang="en-US" dirty="0" smtClean="0"/>
              <a:t>Things you need to know:</a:t>
            </a:r>
          </a:p>
          <a:p>
            <a:r>
              <a:rPr lang="en-US" b="1" dirty="0"/>
              <a:t>Principal</a:t>
            </a:r>
            <a:r>
              <a:rPr lang="en-US" dirty="0"/>
              <a:t>: how much you </a:t>
            </a:r>
            <a:r>
              <a:rPr lang="en-US" dirty="0" smtClean="0"/>
              <a:t>borrow</a:t>
            </a:r>
            <a:endParaRPr lang="en-US" b="1" dirty="0" smtClean="0"/>
          </a:p>
          <a:p>
            <a:r>
              <a:rPr lang="en-US" b="1" dirty="0" smtClean="0"/>
              <a:t>Interest rate</a:t>
            </a:r>
            <a:r>
              <a:rPr lang="en-US" dirty="0" smtClean="0"/>
              <a:t>: how much you have to pay the bank in order to borrow the money.</a:t>
            </a:r>
          </a:p>
          <a:p>
            <a:r>
              <a:rPr lang="en-US" b="1" dirty="0" smtClean="0"/>
              <a:t>Payments</a:t>
            </a:r>
            <a:r>
              <a:rPr lang="en-US" dirty="0" smtClean="0"/>
              <a:t>: usually mortgages are paid monthly (sometimes weekly or bi-weekly)</a:t>
            </a:r>
          </a:p>
        </p:txBody>
      </p:sp>
    </p:spTree>
    <p:extLst>
      <p:ext uri="{BB962C8B-B14F-4D97-AF65-F5344CB8AC3E}">
        <p14:creationId xmlns:p14="http://schemas.microsoft.com/office/powerpoint/2010/main" val="21090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Mortgages can be different types:</a:t>
            </a:r>
          </a:p>
          <a:p>
            <a:r>
              <a:rPr lang="en-US" b="1" dirty="0" smtClean="0"/>
              <a:t>Fixed rate mortgages</a:t>
            </a:r>
            <a:r>
              <a:rPr lang="en-US" dirty="0" smtClean="0"/>
              <a:t>: the interest rate is fixed and doesn’t change for a set period of time.  Good when interest rates are low.</a:t>
            </a:r>
          </a:p>
          <a:p>
            <a:r>
              <a:rPr lang="en-US" b="1" dirty="0" smtClean="0"/>
              <a:t>Variable rate mortgages</a:t>
            </a:r>
            <a:r>
              <a:rPr lang="en-US" dirty="0" smtClean="0"/>
              <a:t>: the interest rate will change over time.  Good if interest rates are high and may go down.</a:t>
            </a:r>
          </a:p>
          <a:p>
            <a:r>
              <a:rPr lang="en-US" b="1" dirty="0" smtClean="0"/>
              <a:t>Open mortgage</a:t>
            </a:r>
            <a:r>
              <a:rPr lang="en-US" dirty="0" smtClean="0"/>
              <a:t>: you can make additional payments on the principal whenever you want.</a:t>
            </a:r>
          </a:p>
          <a:p>
            <a:r>
              <a:rPr lang="en-US" b="1" dirty="0" smtClean="0"/>
              <a:t>Closed mortgage</a:t>
            </a:r>
            <a:r>
              <a:rPr lang="en-US" dirty="0" smtClean="0"/>
              <a:t>: you can only make the monthly payment on your mortgage.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“down payment” is money you already have saved up for a purchase.</a:t>
            </a:r>
          </a:p>
          <a:p>
            <a:r>
              <a:rPr lang="en-US" dirty="0" smtClean="0"/>
              <a:t>This is money you do not have to borrow!</a:t>
            </a:r>
          </a:p>
          <a:p>
            <a:r>
              <a:rPr lang="en-US" dirty="0" smtClean="0"/>
              <a:t>Your down payment must be at least 5% of the home purchase price.</a:t>
            </a:r>
          </a:p>
          <a:p>
            <a:r>
              <a:rPr lang="en-US" dirty="0" smtClean="0"/>
              <a:t>If you have a down payment of less than 20% of the purchase price, you will need a “high ratio mortgage”, and will have to pay more for mortgage insurance.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Jonathan is buying a house worth $215,000.  He has $35,000 saved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how much Jonathan has to borrow for his mortgage.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Jonathan have a high-rate mortgage?</a:t>
            </a:r>
            <a:endParaRPr lang="en-US" dirty="0"/>
          </a:p>
        </p:txBody>
      </p:sp>
      <p:grpSp>
        <p:nvGrpSpPr>
          <p:cNvPr id="12" name="SMARTInkShape-Group1"/>
          <p:cNvGrpSpPr/>
          <p:nvPr/>
        </p:nvGrpSpPr>
        <p:grpSpPr>
          <a:xfrm>
            <a:off x="4079982" y="3092849"/>
            <a:ext cx="1450815" cy="336152"/>
            <a:chOff x="4079982" y="3092849"/>
            <a:chExt cx="1450815" cy="336152"/>
          </a:xfrm>
        </p:grpSpPr>
        <p:sp>
          <p:nvSpPr>
            <p:cNvPr id="4" name="SMARTInkShape-1"/>
            <p:cNvSpPr/>
            <p:nvPr>
              <p:custDataLst>
                <p:tags r:id="rId53"/>
              </p:custDataLst>
            </p:nvPr>
          </p:nvSpPr>
          <p:spPr>
            <a:xfrm>
              <a:off x="4079982" y="3092849"/>
              <a:ext cx="260778" cy="296464"/>
            </a:xfrm>
            <a:custGeom>
              <a:avLst/>
              <a:gdLst/>
              <a:ahLst/>
              <a:cxnLst/>
              <a:rect l="0" t="0" r="0" b="0"/>
              <a:pathLst>
                <a:path w="260778" h="296464">
                  <a:moveTo>
                    <a:pt x="47518" y="58338"/>
                  </a:moveTo>
                  <a:lnTo>
                    <a:pt x="47518" y="58338"/>
                  </a:lnTo>
                  <a:lnTo>
                    <a:pt x="47518" y="54125"/>
                  </a:lnTo>
                  <a:lnTo>
                    <a:pt x="61186" y="32846"/>
                  </a:lnTo>
                  <a:lnTo>
                    <a:pt x="69468" y="27017"/>
                  </a:lnTo>
                  <a:lnTo>
                    <a:pt x="105644" y="7961"/>
                  </a:lnTo>
                  <a:lnTo>
                    <a:pt x="138921" y="0"/>
                  </a:lnTo>
                  <a:lnTo>
                    <a:pt x="177515" y="1967"/>
                  </a:lnTo>
                  <a:lnTo>
                    <a:pt x="184453" y="2236"/>
                  </a:lnTo>
                  <a:lnTo>
                    <a:pt x="196867" y="7240"/>
                  </a:lnTo>
                  <a:lnTo>
                    <a:pt x="229169" y="30704"/>
                  </a:lnTo>
                  <a:lnTo>
                    <a:pt x="247082" y="61503"/>
                  </a:lnTo>
                  <a:lnTo>
                    <a:pt x="255275" y="80912"/>
                  </a:lnTo>
                  <a:lnTo>
                    <a:pt x="260536" y="117413"/>
                  </a:lnTo>
                  <a:lnTo>
                    <a:pt x="260777" y="148596"/>
                  </a:lnTo>
                  <a:lnTo>
                    <a:pt x="257540" y="162834"/>
                  </a:lnTo>
                  <a:lnTo>
                    <a:pt x="237366" y="198107"/>
                  </a:lnTo>
                  <a:lnTo>
                    <a:pt x="225282" y="217148"/>
                  </a:lnTo>
                  <a:lnTo>
                    <a:pt x="190267" y="246877"/>
                  </a:lnTo>
                  <a:lnTo>
                    <a:pt x="153344" y="267244"/>
                  </a:lnTo>
                  <a:lnTo>
                    <a:pt x="116309" y="277789"/>
                  </a:lnTo>
                  <a:lnTo>
                    <a:pt x="80810" y="280480"/>
                  </a:lnTo>
                  <a:lnTo>
                    <a:pt x="42517" y="280587"/>
                  </a:lnTo>
                  <a:lnTo>
                    <a:pt x="37064" y="280587"/>
                  </a:lnTo>
                  <a:lnTo>
                    <a:pt x="18450" y="273754"/>
                  </a:lnTo>
                  <a:lnTo>
                    <a:pt x="4013" y="260855"/>
                  </a:lnTo>
                  <a:lnTo>
                    <a:pt x="1724" y="256237"/>
                  </a:lnTo>
                  <a:lnTo>
                    <a:pt x="0" y="245058"/>
                  </a:lnTo>
                  <a:lnTo>
                    <a:pt x="2292" y="240397"/>
                  </a:lnTo>
                  <a:lnTo>
                    <a:pt x="15164" y="226004"/>
                  </a:lnTo>
                  <a:lnTo>
                    <a:pt x="22261" y="221051"/>
                  </a:lnTo>
                  <a:lnTo>
                    <a:pt x="29237" y="217086"/>
                  </a:lnTo>
                  <a:lnTo>
                    <a:pt x="45736" y="204871"/>
                  </a:lnTo>
                  <a:lnTo>
                    <a:pt x="68613" y="196240"/>
                  </a:lnTo>
                  <a:lnTo>
                    <a:pt x="93064" y="195036"/>
                  </a:lnTo>
                  <a:lnTo>
                    <a:pt x="106272" y="197880"/>
                  </a:lnTo>
                  <a:lnTo>
                    <a:pt x="140836" y="215691"/>
                  </a:lnTo>
                  <a:lnTo>
                    <a:pt x="152493" y="223523"/>
                  </a:lnTo>
                  <a:lnTo>
                    <a:pt x="184060" y="255759"/>
                  </a:lnTo>
                  <a:lnTo>
                    <a:pt x="188817" y="258744"/>
                  </a:lnTo>
                  <a:lnTo>
                    <a:pt x="196454" y="269116"/>
                  </a:lnTo>
                  <a:lnTo>
                    <a:pt x="199725" y="275586"/>
                  </a:lnTo>
                  <a:lnTo>
                    <a:pt x="210416" y="285127"/>
                  </a:lnTo>
                  <a:lnTo>
                    <a:pt x="230080" y="296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54"/>
              </p:custDataLst>
            </p:nvPr>
          </p:nvSpPr>
          <p:spPr>
            <a:xfrm>
              <a:off x="4413250" y="3135313"/>
              <a:ext cx="15876" cy="277813"/>
            </a:xfrm>
            <a:custGeom>
              <a:avLst/>
              <a:gdLst/>
              <a:ahLst/>
              <a:cxnLst/>
              <a:rect l="0" t="0" r="0" b="0"/>
              <a:pathLst>
                <a:path w="15876" h="277813">
                  <a:moveTo>
                    <a:pt x="0" y="0"/>
                  </a:moveTo>
                  <a:lnTo>
                    <a:pt x="0" y="0"/>
                  </a:lnTo>
                  <a:lnTo>
                    <a:pt x="0" y="35701"/>
                  </a:lnTo>
                  <a:lnTo>
                    <a:pt x="0" y="67022"/>
                  </a:lnTo>
                  <a:lnTo>
                    <a:pt x="2351" y="99527"/>
                  </a:lnTo>
                  <a:lnTo>
                    <a:pt x="6282" y="132970"/>
                  </a:lnTo>
                  <a:lnTo>
                    <a:pt x="8084" y="160521"/>
                  </a:lnTo>
                  <a:lnTo>
                    <a:pt x="13174" y="198178"/>
                  </a:lnTo>
                  <a:lnTo>
                    <a:pt x="15875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55"/>
              </p:custDataLst>
            </p:nvPr>
          </p:nvSpPr>
          <p:spPr>
            <a:xfrm>
              <a:off x="4561438" y="3146974"/>
              <a:ext cx="208089" cy="232636"/>
            </a:xfrm>
            <a:custGeom>
              <a:avLst/>
              <a:gdLst/>
              <a:ahLst/>
              <a:cxnLst/>
              <a:rect l="0" t="0" r="0" b="0"/>
              <a:pathLst>
                <a:path w="208089" h="232636">
                  <a:moveTo>
                    <a:pt x="105812" y="4213"/>
                  </a:moveTo>
                  <a:lnTo>
                    <a:pt x="105812" y="4213"/>
                  </a:lnTo>
                  <a:lnTo>
                    <a:pt x="101598" y="0"/>
                  </a:lnTo>
                  <a:lnTo>
                    <a:pt x="92474" y="283"/>
                  </a:lnTo>
                  <a:lnTo>
                    <a:pt x="57476" y="4578"/>
                  </a:lnTo>
                  <a:lnTo>
                    <a:pt x="22291" y="12252"/>
                  </a:lnTo>
                  <a:lnTo>
                    <a:pt x="12541" y="16017"/>
                  </a:lnTo>
                  <a:lnTo>
                    <a:pt x="4680" y="22982"/>
                  </a:lnTo>
                  <a:lnTo>
                    <a:pt x="1349" y="27310"/>
                  </a:lnTo>
                  <a:lnTo>
                    <a:pt x="10" y="31076"/>
                  </a:lnTo>
                  <a:lnTo>
                    <a:pt x="0" y="34469"/>
                  </a:lnTo>
                  <a:lnTo>
                    <a:pt x="875" y="37613"/>
                  </a:lnTo>
                  <a:lnTo>
                    <a:pt x="14747" y="50465"/>
                  </a:lnTo>
                  <a:lnTo>
                    <a:pt x="50127" y="70006"/>
                  </a:lnTo>
                  <a:lnTo>
                    <a:pt x="83029" y="85894"/>
                  </a:lnTo>
                  <a:lnTo>
                    <a:pt x="116368" y="104013"/>
                  </a:lnTo>
                  <a:lnTo>
                    <a:pt x="153782" y="122100"/>
                  </a:lnTo>
                  <a:lnTo>
                    <a:pt x="168924" y="132727"/>
                  </a:lnTo>
                  <a:lnTo>
                    <a:pt x="202076" y="172173"/>
                  </a:lnTo>
                  <a:lnTo>
                    <a:pt x="206948" y="182939"/>
                  </a:lnTo>
                  <a:lnTo>
                    <a:pt x="208088" y="188892"/>
                  </a:lnTo>
                  <a:lnTo>
                    <a:pt x="204516" y="205630"/>
                  </a:lnTo>
                  <a:lnTo>
                    <a:pt x="200718" y="210811"/>
                  </a:lnTo>
                  <a:lnTo>
                    <a:pt x="189444" y="218919"/>
                  </a:lnTo>
                  <a:lnTo>
                    <a:pt x="168221" y="228441"/>
                  </a:lnTo>
                  <a:lnTo>
                    <a:pt x="140962" y="232635"/>
                  </a:lnTo>
                  <a:lnTo>
                    <a:pt x="110543" y="229664"/>
                  </a:lnTo>
                  <a:lnTo>
                    <a:pt x="66125" y="218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56"/>
              </p:custDataLst>
            </p:nvPr>
          </p:nvSpPr>
          <p:spPr>
            <a:xfrm>
              <a:off x="4619625" y="3144905"/>
              <a:ext cx="127001" cy="6283"/>
            </a:xfrm>
            <a:custGeom>
              <a:avLst/>
              <a:gdLst/>
              <a:ahLst/>
              <a:cxnLst/>
              <a:rect l="0" t="0" r="0" b="0"/>
              <a:pathLst>
                <a:path w="127001" h="6283">
                  <a:moveTo>
                    <a:pt x="127000" y="6282"/>
                  </a:moveTo>
                  <a:lnTo>
                    <a:pt x="127000" y="6282"/>
                  </a:lnTo>
                  <a:lnTo>
                    <a:pt x="101097" y="0"/>
                  </a:lnTo>
                  <a:lnTo>
                    <a:pt x="62597" y="2885"/>
                  </a:lnTo>
                  <a:lnTo>
                    <a:pt x="0" y="6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57"/>
              </p:custDataLst>
            </p:nvPr>
          </p:nvSpPr>
          <p:spPr>
            <a:xfrm>
              <a:off x="4857750" y="3349625"/>
              <a:ext cx="7939" cy="79376"/>
            </a:xfrm>
            <a:custGeom>
              <a:avLst/>
              <a:gdLst/>
              <a:ahLst/>
              <a:cxnLst/>
              <a:rect l="0" t="0" r="0" b="0"/>
              <a:pathLst>
                <a:path w="7939" h="79376">
                  <a:moveTo>
                    <a:pt x="7938" y="0"/>
                  </a:moveTo>
                  <a:lnTo>
                    <a:pt x="7938" y="0"/>
                  </a:lnTo>
                  <a:lnTo>
                    <a:pt x="7938" y="33920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58"/>
              </p:custDataLst>
            </p:nvPr>
          </p:nvSpPr>
          <p:spPr>
            <a:xfrm>
              <a:off x="4930435" y="3182938"/>
              <a:ext cx="163325" cy="180767"/>
            </a:xfrm>
            <a:custGeom>
              <a:avLst/>
              <a:gdLst/>
              <a:ahLst/>
              <a:cxnLst/>
              <a:rect l="0" t="0" r="0" b="0"/>
              <a:pathLst>
                <a:path w="163325" h="180767">
                  <a:moveTo>
                    <a:pt x="46378" y="0"/>
                  </a:moveTo>
                  <a:lnTo>
                    <a:pt x="46378" y="0"/>
                  </a:lnTo>
                  <a:lnTo>
                    <a:pt x="45495" y="8100"/>
                  </a:lnTo>
                  <a:lnTo>
                    <a:pt x="39159" y="25330"/>
                  </a:lnTo>
                  <a:lnTo>
                    <a:pt x="17917" y="62682"/>
                  </a:lnTo>
                  <a:lnTo>
                    <a:pt x="10408" y="75800"/>
                  </a:lnTo>
                  <a:lnTo>
                    <a:pt x="624" y="115156"/>
                  </a:lnTo>
                  <a:lnTo>
                    <a:pt x="0" y="119103"/>
                  </a:lnTo>
                  <a:lnTo>
                    <a:pt x="1659" y="128194"/>
                  </a:lnTo>
                  <a:lnTo>
                    <a:pt x="14124" y="152616"/>
                  </a:lnTo>
                  <a:lnTo>
                    <a:pt x="28491" y="166732"/>
                  </a:lnTo>
                  <a:lnTo>
                    <a:pt x="43920" y="176500"/>
                  </a:lnTo>
                  <a:lnTo>
                    <a:pt x="72303" y="180766"/>
                  </a:lnTo>
                  <a:lnTo>
                    <a:pt x="104428" y="177816"/>
                  </a:lnTo>
                  <a:lnTo>
                    <a:pt x="127861" y="171356"/>
                  </a:lnTo>
                  <a:lnTo>
                    <a:pt x="140212" y="161707"/>
                  </a:lnTo>
                  <a:lnTo>
                    <a:pt x="158301" y="142380"/>
                  </a:lnTo>
                  <a:lnTo>
                    <a:pt x="162268" y="133541"/>
                  </a:lnTo>
                  <a:lnTo>
                    <a:pt x="163324" y="128715"/>
                  </a:lnTo>
                  <a:lnTo>
                    <a:pt x="160600" y="109281"/>
                  </a:lnTo>
                  <a:lnTo>
                    <a:pt x="154207" y="90979"/>
                  </a:lnTo>
                  <a:lnTo>
                    <a:pt x="127876" y="54084"/>
                  </a:lnTo>
                  <a:lnTo>
                    <a:pt x="117583" y="46086"/>
                  </a:lnTo>
                  <a:lnTo>
                    <a:pt x="91325" y="33310"/>
                  </a:lnTo>
                  <a:lnTo>
                    <a:pt x="7019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59"/>
              </p:custDataLst>
            </p:nvPr>
          </p:nvSpPr>
          <p:spPr>
            <a:xfrm>
              <a:off x="5115120" y="3182938"/>
              <a:ext cx="177485" cy="162908"/>
            </a:xfrm>
            <a:custGeom>
              <a:avLst/>
              <a:gdLst/>
              <a:ahLst/>
              <a:cxnLst/>
              <a:rect l="0" t="0" r="0" b="0"/>
              <a:pathLst>
                <a:path w="177485" h="162908">
                  <a:moveTo>
                    <a:pt x="68067" y="0"/>
                  </a:moveTo>
                  <a:lnTo>
                    <a:pt x="68067" y="0"/>
                  </a:lnTo>
                  <a:lnTo>
                    <a:pt x="46868" y="12564"/>
                  </a:lnTo>
                  <a:lnTo>
                    <a:pt x="43351" y="13668"/>
                  </a:lnTo>
                  <a:lnTo>
                    <a:pt x="19579" y="34449"/>
                  </a:lnTo>
                  <a:lnTo>
                    <a:pt x="8005" y="48824"/>
                  </a:lnTo>
                  <a:lnTo>
                    <a:pt x="1686" y="64033"/>
                  </a:lnTo>
                  <a:lnTo>
                    <a:pt x="0" y="71792"/>
                  </a:lnTo>
                  <a:lnTo>
                    <a:pt x="2832" y="89822"/>
                  </a:lnTo>
                  <a:lnTo>
                    <a:pt x="14342" y="115102"/>
                  </a:lnTo>
                  <a:lnTo>
                    <a:pt x="31276" y="133764"/>
                  </a:lnTo>
                  <a:lnTo>
                    <a:pt x="56489" y="151658"/>
                  </a:lnTo>
                  <a:lnTo>
                    <a:pt x="92445" y="160168"/>
                  </a:lnTo>
                  <a:lnTo>
                    <a:pt x="107124" y="162907"/>
                  </a:lnTo>
                  <a:lnTo>
                    <a:pt x="136427" y="159472"/>
                  </a:lnTo>
                  <a:lnTo>
                    <a:pt x="147251" y="154366"/>
                  </a:lnTo>
                  <a:lnTo>
                    <a:pt x="164357" y="140931"/>
                  </a:lnTo>
                  <a:lnTo>
                    <a:pt x="173425" y="124071"/>
                  </a:lnTo>
                  <a:lnTo>
                    <a:pt x="177484" y="102319"/>
                  </a:lnTo>
                  <a:lnTo>
                    <a:pt x="174473" y="79117"/>
                  </a:lnTo>
                  <a:lnTo>
                    <a:pt x="163781" y="55485"/>
                  </a:lnTo>
                  <a:lnTo>
                    <a:pt x="149442" y="35940"/>
                  </a:lnTo>
                  <a:lnTo>
                    <a:pt x="139218" y="29202"/>
                  </a:lnTo>
                  <a:lnTo>
                    <a:pt x="9981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60"/>
              </p:custDataLst>
            </p:nvPr>
          </p:nvSpPr>
          <p:spPr>
            <a:xfrm>
              <a:off x="5291945" y="3151187"/>
              <a:ext cx="238852" cy="185777"/>
            </a:xfrm>
            <a:custGeom>
              <a:avLst/>
              <a:gdLst/>
              <a:ahLst/>
              <a:cxnLst/>
              <a:rect l="0" t="0" r="0" b="0"/>
              <a:pathLst>
                <a:path w="238852" h="185777">
                  <a:moveTo>
                    <a:pt x="81742" y="55563"/>
                  </a:moveTo>
                  <a:lnTo>
                    <a:pt x="81742" y="55563"/>
                  </a:lnTo>
                  <a:lnTo>
                    <a:pt x="77529" y="51349"/>
                  </a:lnTo>
                  <a:lnTo>
                    <a:pt x="73109" y="49280"/>
                  </a:lnTo>
                  <a:lnTo>
                    <a:pt x="70695" y="48729"/>
                  </a:lnTo>
                  <a:lnTo>
                    <a:pt x="33147" y="58770"/>
                  </a:lnTo>
                  <a:lnTo>
                    <a:pt x="14232" y="70526"/>
                  </a:lnTo>
                  <a:lnTo>
                    <a:pt x="1669" y="85181"/>
                  </a:lnTo>
                  <a:lnTo>
                    <a:pt x="0" y="100182"/>
                  </a:lnTo>
                  <a:lnTo>
                    <a:pt x="3079" y="116845"/>
                  </a:lnTo>
                  <a:lnTo>
                    <a:pt x="10327" y="130130"/>
                  </a:lnTo>
                  <a:lnTo>
                    <a:pt x="42264" y="159638"/>
                  </a:lnTo>
                  <a:lnTo>
                    <a:pt x="68359" y="171632"/>
                  </a:lnTo>
                  <a:lnTo>
                    <a:pt x="101865" y="182494"/>
                  </a:lnTo>
                  <a:lnTo>
                    <a:pt x="108386" y="185163"/>
                  </a:lnTo>
                  <a:lnTo>
                    <a:pt x="125040" y="185776"/>
                  </a:lnTo>
                  <a:lnTo>
                    <a:pt x="160263" y="178984"/>
                  </a:lnTo>
                  <a:lnTo>
                    <a:pt x="187244" y="173722"/>
                  </a:lnTo>
                  <a:lnTo>
                    <a:pt x="216495" y="156857"/>
                  </a:lnTo>
                  <a:lnTo>
                    <a:pt x="226425" y="144176"/>
                  </a:lnTo>
                  <a:lnTo>
                    <a:pt x="238030" y="114955"/>
                  </a:lnTo>
                  <a:lnTo>
                    <a:pt x="238851" y="111033"/>
                  </a:lnTo>
                  <a:lnTo>
                    <a:pt x="235792" y="88657"/>
                  </a:lnTo>
                  <a:lnTo>
                    <a:pt x="229290" y="74387"/>
                  </a:lnTo>
                  <a:lnTo>
                    <a:pt x="210742" y="50854"/>
                  </a:lnTo>
                  <a:lnTo>
                    <a:pt x="173859" y="23890"/>
                  </a:lnTo>
                  <a:lnTo>
                    <a:pt x="139146" y="4583"/>
                  </a:lnTo>
                  <a:lnTo>
                    <a:pt x="976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2"/>
          <p:cNvGrpSpPr/>
          <p:nvPr/>
        </p:nvGrpSpPr>
        <p:grpSpPr>
          <a:xfrm>
            <a:off x="3857625" y="3421063"/>
            <a:ext cx="1817361" cy="285751"/>
            <a:chOff x="3857625" y="3421063"/>
            <a:chExt cx="1817361" cy="285751"/>
          </a:xfrm>
        </p:grpSpPr>
        <p:sp>
          <p:nvSpPr>
            <p:cNvPr id="13" name="SMARTInkShape-9"/>
            <p:cNvSpPr/>
            <p:nvPr>
              <p:custDataLst>
                <p:tags r:id="rId44"/>
              </p:custDataLst>
            </p:nvPr>
          </p:nvSpPr>
          <p:spPr>
            <a:xfrm>
              <a:off x="4032250" y="3548063"/>
              <a:ext cx="182563" cy="15876"/>
            </a:xfrm>
            <a:custGeom>
              <a:avLst/>
              <a:gdLst/>
              <a:ahLst/>
              <a:cxnLst/>
              <a:rect l="0" t="0" r="0" b="0"/>
              <a:pathLst>
                <a:path w="182563" h="15876">
                  <a:moveTo>
                    <a:pt x="182562" y="0"/>
                  </a:moveTo>
                  <a:lnTo>
                    <a:pt x="182562" y="0"/>
                  </a:lnTo>
                  <a:lnTo>
                    <a:pt x="150376" y="0"/>
                  </a:lnTo>
                  <a:lnTo>
                    <a:pt x="114762" y="0"/>
                  </a:lnTo>
                  <a:lnTo>
                    <a:pt x="80975" y="5455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45"/>
              </p:custDataLst>
            </p:nvPr>
          </p:nvSpPr>
          <p:spPr>
            <a:xfrm>
              <a:off x="4346130" y="3449839"/>
              <a:ext cx="191735" cy="177599"/>
            </a:xfrm>
            <a:custGeom>
              <a:avLst/>
              <a:gdLst/>
              <a:ahLst/>
              <a:cxnLst/>
              <a:rect l="0" t="0" r="0" b="0"/>
              <a:pathLst>
                <a:path w="191735" h="177599">
                  <a:moveTo>
                    <a:pt x="19495" y="42661"/>
                  </a:moveTo>
                  <a:lnTo>
                    <a:pt x="19495" y="42661"/>
                  </a:lnTo>
                  <a:lnTo>
                    <a:pt x="837" y="24002"/>
                  </a:lnTo>
                  <a:lnTo>
                    <a:pt x="0" y="21402"/>
                  </a:lnTo>
                  <a:lnTo>
                    <a:pt x="324" y="18787"/>
                  </a:lnTo>
                  <a:lnTo>
                    <a:pt x="1423" y="16161"/>
                  </a:lnTo>
                  <a:lnTo>
                    <a:pt x="3037" y="14412"/>
                  </a:lnTo>
                  <a:lnTo>
                    <a:pt x="36884" y="2481"/>
                  </a:lnTo>
                  <a:lnTo>
                    <a:pt x="44317" y="0"/>
                  </a:lnTo>
                  <a:lnTo>
                    <a:pt x="75846" y="721"/>
                  </a:lnTo>
                  <a:lnTo>
                    <a:pt x="108903" y="2306"/>
                  </a:lnTo>
                  <a:lnTo>
                    <a:pt x="132613" y="6989"/>
                  </a:lnTo>
                  <a:lnTo>
                    <a:pt x="152110" y="17401"/>
                  </a:lnTo>
                  <a:lnTo>
                    <a:pt x="151121" y="19647"/>
                  </a:lnTo>
                  <a:lnTo>
                    <a:pt x="145317" y="26847"/>
                  </a:lnTo>
                  <a:lnTo>
                    <a:pt x="139210" y="31223"/>
                  </a:lnTo>
                  <a:lnTo>
                    <a:pt x="102193" y="45566"/>
                  </a:lnTo>
                  <a:lnTo>
                    <a:pt x="95937" y="50714"/>
                  </a:lnTo>
                  <a:lnTo>
                    <a:pt x="94269" y="53321"/>
                  </a:lnTo>
                  <a:lnTo>
                    <a:pt x="94920" y="55941"/>
                  </a:lnTo>
                  <a:lnTo>
                    <a:pt x="100349" y="61204"/>
                  </a:lnTo>
                  <a:lnTo>
                    <a:pt x="138962" y="85159"/>
                  </a:lnTo>
                  <a:lnTo>
                    <a:pt x="177329" y="104179"/>
                  </a:lnTo>
                  <a:lnTo>
                    <a:pt x="186069" y="112923"/>
                  </a:lnTo>
                  <a:lnTo>
                    <a:pt x="190542" y="120338"/>
                  </a:lnTo>
                  <a:lnTo>
                    <a:pt x="191734" y="123549"/>
                  </a:lnTo>
                  <a:lnTo>
                    <a:pt x="190708" y="131822"/>
                  </a:lnTo>
                  <a:lnTo>
                    <a:pt x="189199" y="136498"/>
                  </a:lnTo>
                  <a:lnTo>
                    <a:pt x="182820" y="144044"/>
                  </a:lnTo>
                  <a:lnTo>
                    <a:pt x="160138" y="160289"/>
                  </a:lnTo>
                  <a:lnTo>
                    <a:pt x="106807" y="177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>
              <p:custDataLst>
                <p:tags r:id="rId46"/>
              </p:custDataLst>
            </p:nvPr>
          </p:nvSpPr>
          <p:spPr>
            <a:xfrm>
              <a:off x="4604760" y="3477728"/>
              <a:ext cx="164906" cy="149710"/>
            </a:xfrm>
            <a:custGeom>
              <a:avLst/>
              <a:gdLst/>
              <a:ahLst/>
              <a:cxnLst/>
              <a:rect l="0" t="0" r="0" b="0"/>
              <a:pathLst>
                <a:path w="164906" h="149710">
                  <a:moveTo>
                    <a:pt x="62490" y="6834"/>
                  </a:moveTo>
                  <a:lnTo>
                    <a:pt x="62490" y="6834"/>
                  </a:lnTo>
                  <a:lnTo>
                    <a:pt x="62490" y="2620"/>
                  </a:lnTo>
                  <a:lnTo>
                    <a:pt x="61608" y="1379"/>
                  </a:lnTo>
                  <a:lnTo>
                    <a:pt x="60138" y="552"/>
                  </a:lnTo>
                  <a:lnTo>
                    <a:pt x="58276" y="0"/>
                  </a:lnTo>
                  <a:lnTo>
                    <a:pt x="22238" y="12500"/>
                  </a:lnTo>
                  <a:lnTo>
                    <a:pt x="2399" y="21191"/>
                  </a:lnTo>
                  <a:lnTo>
                    <a:pt x="1263" y="22579"/>
                  </a:lnTo>
                  <a:lnTo>
                    <a:pt x="0" y="26473"/>
                  </a:lnTo>
                  <a:lnTo>
                    <a:pt x="1427" y="28746"/>
                  </a:lnTo>
                  <a:lnTo>
                    <a:pt x="7717" y="33624"/>
                  </a:lnTo>
                  <a:lnTo>
                    <a:pt x="47381" y="49197"/>
                  </a:lnTo>
                  <a:lnTo>
                    <a:pt x="82207" y="58875"/>
                  </a:lnTo>
                  <a:lnTo>
                    <a:pt x="119319" y="68425"/>
                  </a:lnTo>
                  <a:lnTo>
                    <a:pt x="139594" y="75844"/>
                  </a:lnTo>
                  <a:lnTo>
                    <a:pt x="156885" y="88884"/>
                  </a:lnTo>
                  <a:lnTo>
                    <a:pt x="159816" y="92402"/>
                  </a:lnTo>
                  <a:lnTo>
                    <a:pt x="163941" y="104899"/>
                  </a:lnTo>
                  <a:lnTo>
                    <a:pt x="164905" y="111567"/>
                  </a:lnTo>
                  <a:lnTo>
                    <a:pt x="163399" y="114580"/>
                  </a:lnTo>
                  <a:lnTo>
                    <a:pt x="139300" y="132659"/>
                  </a:lnTo>
                  <a:lnTo>
                    <a:pt x="124849" y="137722"/>
                  </a:lnTo>
                  <a:lnTo>
                    <a:pt x="62490" y="149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>
              <p:custDataLst>
                <p:tags r:id="rId47"/>
              </p:custDataLst>
            </p:nvPr>
          </p:nvSpPr>
          <p:spPr>
            <a:xfrm>
              <a:off x="4619625" y="3476625"/>
              <a:ext cx="127001" cy="23814"/>
            </a:xfrm>
            <a:custGeom>
              <a:avLst/>
              <a:gdLst/>
              <a:ahLst/>
              <a:cxnLst/>
              <a:rect l="0" t="0" r="0" b="0"/>
              <a:pathLst>
                <a:path w="127001" h="23814">
                  <a:moveTo>
                    <a:pt x="127000" y="0"/>
                  </a:moveTo>
                  <a:lnTo>
                    <a:pt x="127000" y="0"/>
                  </a:lnTo>
                  <a:lnTo>
                    <a:pt x="90134" y="2351"/>
                  </a:lnTo>
                  <a:lnTo>
                    <a:pt x="51906" y="11048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>
              <p:custDataLst>
                <p:tags r:id="rId48"/>
              </p:custDataLst>
            </p:nvPr>
          </p:nvSpPr>
          <p:spPr>
            <a:xfrm>
              <a:off x="4865688" y="3563938"/>
              <a:ext cx="1" cy="87313"/>
            </a:xfrm>
            <a:custGeom>
              <a:avLst/>
              <a:gdLst/>
              <a:ahLst/>
              <a:cxnLst/>
              <a:rect l="0" t="0" r="0" b="0"/>
              <a:pathLst>
                <a:path w="1" h="87313">
                  <a:moveTo>
                    <a:pt x="0" y="0"/>
                  </a:moveTo>
                  <a:lnTo>
                    <a:pt x="0" y="0"/>
                  </a:lnTo>
                  <a:lnTo>
                    <a:pt x="0" y="36770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>
              <p:custDataLst>
                <p:tags r:id="rId49"/>
              </p:custDataLst>
            </p:nvPr>
          </p:nvSpPr>
          <p:spPr>
            <a:xfrm>
              <a:off x="4994599" y="3452813"/>
              <a:ext cx="162253" cy="133710"/>
            </a:xfrm>
            <a:custGeom>
              <a:avLst/>
              <a:gdLst/>
              <a:ahLst/>
              <a:cxnLst/>
              <a:rect l="0" t="0" r="0" b="0"/>
              <a:pathLst>
                <a:path w="162253" h="133710">
                  <a:moveTo>
                    <a:pt x="45713" y="0"/>
                  </a:moveTo>
                  <a:lnTo>
                    <a:pt x="45713" y="0"/>
                  </a:lnTo>
                  <a:lnTo>
                    <a:pt x="37286" y="4213"/>
                  </a:lnTo>
                  <a:lnTo>
                    <a:pt x="30797" y="10986"/>
                  </a:lnTo>
                  <a:lnTo>
                    <a:pt x="7765" y="48589"/>
                  </a:lnTo>
                  <a:lnTo>
                    <a:pt x="955" y="71723"/>
                  </a:lnTo>
                  <a:lnTo>
                    <a:pt x="0" y="79565"/>
                  </a:lnTo>
                  <a:lnTo>
                    <a:pt x="3641" y="95334"/>
                  </a:lnTo>
                  <a:lnTo>
                    <a:pt x="11140" y="109398"/>
                  </a:lnTo>
                  <a:lnTo>
                    <a:pt x="20351" y="118589"/>
                  </a:lnTo>
                  <a:lnTo>
                    <a:pt x="39669" y="128721"/>
                  </a:lnTo>
                  <a:lnTo>
                    <a:pt x="70781" y="133709"/>
                  </a:lnTo>
                  <a:lnTo>
                    <a:pt x="98904" y="132810"/>
                  </a:lnTo>
                  <a:lnTo>
                    <a:pt x="132557" y="117596"/>
                  </a:lnTo>
                  <a:lnTo>
                    <a:pt x="146929" y="106945"/>
                  </a:lnTo>
                  <a:lnTo>
                    <a:pt x="159096" y="87838"/>
                  </a:lnTo>
                  <a:lnTo>
                    <a:pt x="162252" y="79314"/>
                  </a:lnTo>
                  <a:lnTo>
                    <a:pt x="161302" y="70234"/>
                  </a:lnTo>
                  <a:lnTo>
                    <a:pt x="159814" y="65343"/>
                  </a:lnTo>
                  <a:lnTo>
                    <a:pt x="145078" y="45820"/>
                  </a:lnTo>
                  <a:lnTo>
                    <a:pt x="108710" y="22616"/>
                  </a:lnTo>
                  <a:lnTo>
                    <a:pt x="89956" y="12287"/>
                  </a:lnTo>
                  <a:lnTo>
                    <a:pt x="219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50"/>
              </p:custDataLst>
            </p:nvPr>
          </p:nvSpPr>
          <p:spPr>
            <a:xfrm>
              <a:off x="5200467" y="3452813"/>
              <a:ext cx="200899" cy="110271"/>
            </a:xfrm>
            <a:custGeom>
              <a:avLst/>
              <a:gdLst/>
              <a:ahLst/>
              <a:cxnLst/>
              <a:rect l="0" t="0" r="0" b="0"/>
              <a:pathLst>
                <a:path w="200899" h="110271">
                  <a:moveTo>
                    <a:pt x="70033" y="15875"/>
                  </a:moveTo>
                  <a:lnTo>
                    <a:pt x="70033" y="15875"/>
                  </a:lnTo>
                  <a:lnTo>
                    <a:pt x="65819" y="15875"/>
                  </a:lnTo>
                  <a:lnTo>
                    <a:pt x="61398" y="18226"/>
                  </a:lnTo>
                  <a:lnTo>
                    <a:pt x="58985" y="20089"/>
                  </a:lnTo>
                  <a:lnTo>
                    <a:pt x="22608" y="34307"/>
                  </a:lnTo>
                  <a:lnTo>
                    <a:pt x="9267" y="43469"/>
                  </a:lnTo>
                  <a:lnTo>
                    <a:pt x="3338" y="53421"/>
                  </a:lnTo>
                  <a:lnTo>
                    <a:pt x="0" y="68941"/>
                  </a:lnTo>
                  <a:lnTo>
                    <a:pt x="3923" y="79441"/>
                  </a:lnTo>
                  <a:lnTo>
                    <a:pt x="7439" y="84710"/>
                  </a:lnTo>
                  <a:lnTo>
                    <a:pt x="18400" y="92917"/>
                  </a:lnTo>
                  <a:lnTo>
                    <a:pt x="56595" y="106800"/>
                  </a:lnTo>
                  <a:lnTo>
                    <a:pt x="90962" y="110270"/>
                  </a:lnTo>
                  <a:lnTo>
                    <a:pt x="121269" y="108604"/>
                  </a:lnTo>
                  <a:lnTo>
                    <a:pt x="156491" y="100043"/>
                  </a:lnTo>
                  <a:lnTo>
                    <a:pt x="191227" y="80409"/>
                  </a:lnTo>
                  <a:lnTo>
                    <a:pt x="198862" y="70720"/>
                  </a:lnTo>
                  <a:lnTo>
                    <a:pt x="200898" y="65668"/>
                  </a:lnTo>
                  <a:lnTo>
                    <a:pt x="200808" y="52998"/>
                  </a:lnTo>
                  <a:lnTo>
                    <a:pt x="199550" y="45915"/>
                  </a:lnTo>
                  <a:lnTo>
                    <a:pt x="196065" y="40311"/>
                  </a:lnTo>
                  <a:lnTo>
                    <a:pt x="162900" y="14466"/>
                  </a:lnTo>
                  <a:lnTo>
                    <a:pt x="1255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51"/>
              </p:custDataLst>
            </p:nvPr>
          </p:nvSpPr>
          <p:spPr>
            <a:xfrm>
              <a:off x="5391090" y="3421063"/>
              <a:ext cx="168279" cy="149582"/>
            </a:xfrm>
            <a:custGeom>
              <a:avLst/>
              <a:gdLst/>
              <a:ahLst/>
              <a:cxnLst/>
              <a:rect l="0" t="0" r="0" b="0"/>
              <a:pathLst>
                <a:path w="168279" h="149582">
                  <a:moveTo>
                    <a:pt x="22285" y="15874"/>
                  </a:moveTo>
                  <a:lnTo>
                    <a:pt x="22285" y="15874"/>
                  </a:lnTo>
                  <a:lnTo>
                    <a:pt x="22285" y="26922"/>
                  </a:lnTo>
                  <a:lnTo>
                    <a:pt x="18071" y="38746"/>
                  </a:lnTo>
                  <a:lnTo>
                    <a:pt x="1908" y="71554"/>
                  </a:lnTo>
                  <a:lnTo>
                    <a:pt x="0" y="79720"/>
                  </a:lnTo>
                  <a:lnTo>
                    <a:pt x="3855" y="90993"/>
                  </a:lnTo>
                  <a:lnTo>
                    <a:pt x="20702" y="115575"/>
                  </a:lnTo>
                  <a:lnTo>
                    <a:pt x="28343" y="121922"/>
                  </a:lnTo>
                  <a:lnTo>
                    <a:pt x="65553" y="141470"/>
                  </a:lnTo>
                  <a:lnTo>
                    <a:pt x="98113" y="149581"/>
                  </a:lnTo>
                  <a:lnTo>
                    <a:pt x="118836" y="149566"/>
                  </a:lnTo>
                  <a:lnTo>
                    <a:pt x="148967" y="143930"/>
                  </a:lnTo>
                  <a:lnTo>
                    <a:pt x="152601" y="141814"/>
                  </a:lnTo>
                  <a:lnTo>
                    <a:pt x="158990" y="134759"/>
                  </a:lnTo>
                  <a:lnTo>
                    <a:pt x="167544" y="116657"/>
                  </a:lnTo>
                  <a:lnTo>
                    <a:pt x="168278" y="102118"/>
                  </a:lnTo>
                  <a:lnTo>
                    <a:pt x="164781" y="86837"/>
                  </a:lnTo>
                  <a:lnTo>
                    <a:pt x="147460" y="51776"/>
                  </a:lnTo>
                  <a:lnTo>
                    <a:pt x="130517" y="34841"/>
                  </a:lnTo>
                  <a:lnTo>
                    <a:pt x="619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>
              <p:custDataLst>
                <p:tags r:id="rId52"/>
              </p:custDataLst>
            </p:nvPr>
          </p:nvSpPr>
          <p:spPr>
            <a:xfrm>
              <a:off x="3857625" y="3579812"/>
              <a:ext cx="1817361" cy="127002"/>
            </a:xfrm>
            <a:custGeom>
              <a:avLst/>
              <a:gdLst/>
              <a:ahLst/>
              <a:cxnLst/>
              <a:rect l="0" t="0" r="0" b="0"/>
              <a:pathLst>
                <a:path w="1817361" h="127002">
                  <a:moveTo>
                    <a:pt x="1809750" y="0"/>
                  </a:moveTo>
                  <a:lnTo>
                    <a:pt x="1809750" y="0"/>
                  </a:lnTo>
                  <a:lnTo>
                    <a:pt x="1816584" y="0"/>
                  </a:lnTo>
                  <a:lnTo>
                    <a:pt x="1816951" y="882"/>
                  </a:lnTo>
                  <a:lnTo>
                    <a:pt x="1817360" y="4214"/>
                  </a:lnTo>
                  <a:lnTo>
                    <a:pt x="1816587" y="5456"/>
                  </a:lnTo>
                  <a:lnTo>
                    <a:pt x="1815190" y="6283"/>
                  </a:lnTo>
                  <a:lnTo>
                    <a:pt x="1778041" y="14075"/>
                  </a:lnTo>
                  <a:lnTo>
                    <a:pt x="1742044" y="15520"/>
                  </a:lnTo>
                  <a:lnTo>
                    <a:pt x="1710990" y="21260"/>
                  </a:lnTo>
                  <a:lnTo>
                    <a:pt x="1676614" y="23056"/>
                  </a:lnTo>
                  <a:lnTo>
                    <a:pt x="1648273" y="23477"/>
                  </a:lnTo>
                  <a:lnTo>
                    <a:pt x="1615208" y="23713"/>
                  </a:lnTo>
                  <a:lnTo>
                    <a:pt x="1587762" y="23768"/>
                  </a:lnTo>
                  <a:lnTo>
                    <a:pt x="1557630" y="24675"/>
                  </a:lnTo>
                  <a:lnTo>
                    <a:pt x="1518188" y="29262"/>
                  </a:lnTo>
                  <a:lnTo>
                    <a:pt x="1485845" y="30645"/>
                  </a:lnTo>
                  <a:lnTo>
                    <a:pt x="1457947" y="31259"/>
                  </a:lnTo>
                  <a:lnTo>
                    <a:pt x="1422407" y="31604"/>
                  </a:lnTo>
                  <a:lnTo>
                    <a:pt x="1389534" y="34059"/>
                  </a:lnTo>
                  <a:lnTo>
                    <a:pt x="1357452" y="38020"/>
                  </a:lnTo>
                  <a:lnTo>
                    <a:pt x="1325603" y="39194"/>
                  </a:lnTo>
                  <a:lnTo>
                    <a:pt x="1291473" y="39541"/>
                  </a:lnTo>
                  <a:lnTo>
                    <a:pt x="1255784" y="39644"/>
                  </a:lnTo>
                  <a:lnTo>
                    <a:pt x="1222866" y="39675"/>
                  </a:lnTo>
                  <a:lnTo>
                    <a:pt x="1188419" y="39684"/>
                  </a:lnTo>
                  <a:lnTo>
                    <a:pt x="1152635" y="39687"/>
                  </a:lnTo>
                  <a:lnTo>
                    <a:pt x="1117338" y="42039"/>
                  </a:lnTo>
                  <a:lnTo>
                    <a:pt x="1081303" y="45970"/>
                  </a:lnTo>
                  <a:lnTo>
                    <a:pt x="1045933" y="47135"/>
                  </a:lnTo>
                  <a:lnTo>
                    <a:pt x="1007524" y="47480"/>
                  </a:lnTo>
                  <a:lnTo>
                    <a:pt x="968215" y="47582"/>
                  </a:lnTo>
                  <a:lnTo>
                    <a:pt x="930992" y="47613"/>
                  </a:lnTo>
                  <a:lnTo>
                    <a:pt x="895268" y="47622"/>
                  </a:lnTo>
                  <a:lnTo>
                    <a:pt x="859107" y="49976"/>
                  </a:lnTo>
                  <a:lnTo>
                    <a:pt x="823698" y="53908"/>
                  </a:lnTo>
                  <a:lnTo>
                    <a:pt x="785279" y="55072"/>
                  </a:lnTo>
                  <a:lnTo>
                    <a:pt x="745967" y="57769"/>
                  </a:lnTo>
                  <a:lnTo>
                    <a:pt x="706391" y="61803"/>
                  </a:lnTo>
                  <a:lnTo>
                    <a:pt x="666736" y="62997"/>
                  </a:lnTo>
                  <a:lnTo>
                    <a:pt x="629410" y="65703"/>
                  </a:lnTo>
                  <a:lnTo>
                    <a:pt x="593656" y="69739"/>
                  </a:lnTo>
                  <a:lnTo>
                    <a:pt x="555134" y="70935"/>
                  </a:lnTo>
                  <a:lnTo>
                    <a:pt x="518144" y="71289"/>
                  </a:lnTo>
                  <a:lnTo>
                    <a:pt x="482490" y="71393"/>
                  </a:lnTo>
                  <a:lnTo>
                    <a:pt x="443997" y="73777"/>
                  </a:lnTo>
                  <a:lnTo>
                    <a:pt x="407015" y="77716"/>
                  </a:lnTo>
                  <a:lnTo>
                    <a:pt x="373715" y="81236"/>
                  </a:lnTo>
                  <a:lnTo>
                    <a:pt x="341506" y="85512"/>
                  </a:lnTo>
                  <a:lnTo>
                    <a:pt x="309619" y="86779"/>
                  </a:lnTo>
                  <a:lnTo>
                    <a:pt x="271454" y="91421"/>
                  </a:lnTo>
                  <a:lnTo>
                    <a:pt x="232982" y="95376"/>
                  </a:lnTo>
                  <a:lnTo>
                    <a:pt x="204557" y="100481"/>
                  </a:lnTo>
                  <a:lnTo>
                    <a:pt x="166443" y="102386"/>
                  </a:lnTo>
                  <a:lnTo>
                    <a:pt x="128519" y="105381"/>
                  </a:lnTo>
                  <a:lnTo>
                    <a:pt x="91204" y="111251"/>
                  </a:lnTo>
                  <a:lnTo>
                    <a:pt x="55188" y="117258"/>
                  </a:lnTo>
                  <a:lnTo>
                    <a:pt x="0" y="127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"/>
          <p:cNvGrpSpPr/>
          <p:nvPr/>
        </p:nvGrpSpPr>
        <p:grpSpPr>
          <a:xfrm>
            <a:off x="6059253" y="2992438"/>
            <a:ext cx="1607123" cy="460376"/>
            <a:chOff x="6059253" y="2992438"/>
            <a:chExt cx="1607123" cy="460376"/>
          </a:xfrm>
        </p:grpSpPr>
        <p:sp>
          <p:nvSpPr>
            <p:cNvPr id="23" name="SMARTInkShape-18"/>
            <p:cNvSpPr/>
            <p:nvPr>
              <p:custDataLst>
                <p:tags r:id="rId35"/>
              </p:custDataLst>
            </p:nvPr>
          </p:nvSpPr>
          <p:spPr>
            <a:xfrm>
              <a:off x="6357938" y="3151187"/>
              <a:ext cx="7936" cy="254002"/>
            </a:xfrm>
            <a:custGeom>
              <a:avLst/>
              <a:gdLst/>
              <a:ahLst/>
              <a:cxnLst/>
              <a:rect l="0" t="0" r="0" b="0"/>
              <a:pathLst>
                <a:path w="7936" h="254002">
                  <a:moveTo>
                    <a:pt x="0" y="0"/>
                  </a:moveTo>
                  <a:lnTo>
                    <a:pt x="0" y="0"/>
                  </a:lnTo>
                  <a:lnTo>
                    <a:pt x="4213" y="8428"/>
                  </a:lnTo>
                  <a:lnTo>
                    <a:pt x="7447" y="47080"/>
                  </a:lnTo>
                  <a:lnTo>
                    <a:pt x="7791" y="75980"/>
                  </a:lnTo>
                  <a:lnTo>
                    <a:pt x="7908" y="112611"/>
                  </a:lnTo>
                  <a:lnTo>
                    <a:pt x="7928" y="143805"/>
                  </a:lnTo>
                  <a:lnTo>
                    <a:pt x="7935" y="181179"/>
                  </a:lnTo>
                  <a:lnTo>
                    <a:pt x="0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/>
            <p:cNvSpPr/>
            <p:nvPr>
              <p:custDataLst>
                <p:tags r:id="rId36"/>
              </p:custDataLst>
            </p:nvPr>
          </p:nvSpPr>
          <p:spPr>
            <a:xfrm>
              <a:off x="6447234" y="3159222"/>
              <a:ext cx="194617" cy="244170"/>
            </a:xfrm>
            <a:custGeom>
              <a:avLst/>
              <a:gdLst/>
              <a:ahLst/>
              <a:cxnLst/>
              <a:rect l="0" t="0" r="0" b="0"/>
              <a:pathLst>
                <a:path w="194617" h="244170">
                  <a:moveTo>
                    <a:pt x="125016" y="7841"/>
                  </a:moveTo>
                  <a:lnTo>
                    <a:pt x="125016" y="7841"/>
                  </a:lnTo>
                  <a:lnTo>
                    <a:pt x="125016" y="1006"/>
                  </a:lnTo>
                  <a:lnTo>
                    <a:pt x="124134" y="638"/>
                  </a:lnTo>
                  <a:lnTo>
                    <a:pt x="101327" y="0"/>
                  </a:lnTo>
                  <a:lnTo>
                    <a:pt x="64023" y="6259"/>
                  </a:lnTo>
                  <a:lnTo>
                    <a:pt x="34965" y="15988"/>
                  </a:lnTo>
                  <a:lnTo>
                    <a:pt x="11767" y="29916"/>
                  </a:lnTo>
                  <a:lnTo>
                    <a:pt x="4715" y="38525"/>
                  </a:lnTo>
                  <a:lnTo>
                    <a:pt x="994" y="48230"/>
                  </a:lnTo>
                  <a:lnTo>
                    <a:pt x="0" y="53288"/>
                  </a:lnTo>
                  <a:lnTo>
                    <a:pt x="1985" y="58423"/>
                  </a:lnTo>
                  <a:lnTo>
                    <a:pt x="17418" y="74079"/>
                  </a:lnTo>
                  <a:lnTo>
                    <a:pt x="56370" y="100290"/>
                  </a:lnTo>
                  <a:lnTo>
                    <a:pt x="88231" y="119457"/>
                  </a:lnTo>
                  <a:lnTo>
                    <a:pt x="126835" y="140033"/>
                  </a:lnTo>
                  <a:lnTo>
                    <a:pt x="164943" y="168494"/>
                  </a:lnTo>
                  <a:lnTo>
                    <a:pt x="187153" y="191611"/>
                  </a:lnTo>
                  <a:lnTo>
                    <a:pt x="190253" y="196501"/>
                  </a:lnTo>
                  <a:lnTo>
                    <a:pt x="194616" y="216023"/>
                  </a:lnTo>
                  <a:lnTo>
                    <a:pt x="193465" y="221593"/>
                  </a:lnTo>
                  <a:lnTo>
                    <a:pt x="187481" y="230136"/>
                  </a:lnTo>
                  <a:lnTo>
                    <a:pt x="165769" y="239903"/>
                  </a:lnTo>
                  <a:lnTo>
                    <a:pt x="141206" y="244169"/>
                  </a:lnTo>
                  <a:lnTo>
                    <a:pt x="103748" y="239273"/>
                  </a:lnTo>
                  <a:lnTo>
                    <a:pt x="74660" y="229814"/>
                  </a:lnTo>
                  <a:lnTo>
                    <a:pt x="66475" y="223794"/>
                  </a:lnTo>
                  <a:lnTo>
                    <a:pt x="57792" y="211370"/>
                  </a:lnTo>
                  <a:lnTo>
                    <a:pt x="55451" y="204719"/>
                  </a:lnTo>
                  <a:lnTo>
                    <a:pt x="58346" y="183376"/>
                  </a:lnTo>
                  <a:lnTo>
                    <a:pt x="64811" y="169347"/>
                  </a:lnTo>
                  <a:lnTo>
                    <a:pt x="83836" y="140495"/>
                  </a:lnTo>
                  <a:lnTo>
                    <a:pt x="122345" y="101533"/>
                  </a:lnTo>
                  <a:lnTo>
                    <a:pt x="125880" y="99406"/>
                  </a:lnTo>
                  <a:lnTo>
                    <a:pt x="139286" y="83772"/>
                  </a:lnTo>
                  <a:lnTo>
                    <a:pt x="152204" y="57170"/>
                  </a:lnTo>
                  <a:lnTo>
                    <a:pt x="155414" y="41957"/>
                  </a:lnTo>
                  <a:lnTo>
                    <a:pt x="148829" y="7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/>
            <p:cNvSpPr/>
            <p:nvPr>
              <p:custDataLst>
                <p:tags r:id="rId37"/>
              </p:custDataLst>
            </p:nvPr>
          </p:nvSpPr>
          <p:spPr>
            <a:xfrm>
              <a:off x="6661255" y="3135313"/>
              <a:ext cx="186761" cy="241610"/>
            </a:xfrm>
            <a:custGeom>
              <a:avLst/>
              <a:gdLst/>
              <a:ahLst/>
              <a:cxnLst/>
              <a:rect l="0" t="0" r="0" b="0"/>
              <a:pathLst>
                <a:path w="186761" h="241610">
                  <a:moveTo>
                    <a:pt x="61808" y="15874"/>
                  </a:moveTo>
                  <a:lnTo>
                    <a:pt x="61808" y="15874"/>
                  </a:lnTo>
                  <a:lnTo>
                    <a:pt x="34212" y="49807"/>
                  </a:lnTo>
                  <a:lnTo>
                    <a:pt x="9836" y="84531"/>
                  </a:lnTo>
                  <a:lnTo>
                    <a:pt x="4019" y="97541"/>
                  </a:lnTo>
                  <a:lnTo>
                    <a:pt x="0" y="128168"/>
                  </a:lnTo>
                  <a:lnTo>
                    <a:pt x="3023" y="156744"/>
                  </a:lnTo>
                  <a:lnTo>
                    <a:pt x="17400" y="194676"/>
                  </a:lnTo>
                  <a:lnTo>
                    <a:pt x="23843" y="208819"/>
                  </a:lnTo>
                  <a:lnTo>
                    <a:pt x="40858" y="226698"/>
                  </a:lnTo>
                  <a:lnTo>
                    <a:pt x="67989" y="241335"/>
                  </a:lnTo>
                  <a:lnTo>
                    <a:pt x="82781" y="241609"/>
                  </a:lnTo>
                  <a:lnTo>
                    <a:pt x="116810" y="238813"/>
                  </a:lnTo>
                  <a:lnTo>
                    <a:pt x="130644" y="233727"/>
                  </a:lnTo>
                  <a:lnTo>
                    <a:pt x="159360" y="215660"/>
                  </a:lnTo>
                  <a:lnTo>
                    <a:pt x="174594" y="196485"/>
                  </a:lnTo>
                  <a:lnTo>
                    <a:pt x="184204" y="174928"/>
                  </a:lnTo>
                  <a:lnTo>
                    <a:pt x="186760" y="162706"/>
                  </a:lnTo>
                  <a:lnTo>
                    <a:pt x="181793" y="127140"/>
                  </a:lnTo>
                  <a:lnTo>
                    <a:pt x="173834" y="96192"/>
                  </a:lnTo>
                  <a:lnTo>
                    <a:pt x="155402" y="59900"/>
                  </a:lnTo>
                  <a:lnTo>
                    <a:pt x="120741" y="26606"/>
                  </a:lnTo>
                  <a:lnTo>
                    <a:pt x="776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/>
            <p:cNvSpPr/>
            <p:nvPr>
              <p:custDataLst>
                <p:tags r:id="rId38"/>
              </p:custDataLst>
            </p:nvPr>
          </p:nvSpPr>
          <p:spPr>
            <a:xfrm>
              <a:off x="6945312" y="3373438"/>
              <a:ext cx="15877" cy="79376"/>
            </a:xfrm>
            <a:custGeom>
              <a:avLst/>
              <a:gdLst/>
              <a:ahLst/>
              <a:cxnLst/>
              <a:rect l="0" t="0" r="0" b="0"/>
              <a:pathLst>
                <a:path w="15877" h="79376">
                  <a:moveTo>
                    <a:pt x="0" y="0"/>
                  </a:moveTo>
                  <a:lnTo>
                    <a:pt x="0" y="0"/>
                  </a:lnTo>
                  <a:lnTo>
                    <a:pt x="12657" y="38852"/>
                  </a:lnTo>
                  <a:lnTo>
                    <a:pt x="15876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>
              <p:custDataLst>
                <p:tags r:id="rId39"/>
              </p:custDataLst>
            </p:nvPr>
          </p:nvSpPr>
          <p:spPr>
            <a:xfrm>
              <a:off x="7027240" y="3190875"/>
              <a:ext cx="183148" cy="181293"/>
            </a:xfrm>
            <a:custGeom>
              <a:avLst/>
              <a:gdLst/>
              <a:ahLst/>
              <a:cxnLst/>
              <a:rect l="0" t="0" r="0" b="0"/>
              <a:pathLst>
                <a:path w="183148" h="181293">
                  <a:moveTo>
                    <a:pt x="84759" y="7937"/>
                  </a:moveTo>
                  <a:lnTo>
                    <a:pt x="84759" y="7937"/>
                  </a:lnTo>
                  <a:lnTo>
                    <a:pt x="80546" y="7937"/>
                  </a:lnTo>
                  <a:lnTo>
                    <a:pt x="76126" y="10289"/>
                  </a:lnTo>
                  <a:lnTo>
                    <a:pt x="36635" y="36415"/>
                  </a:lnTo>
                  <a:lnTo>
                    <a:pt x="21013" y="55181"/>
                  </a:lnTo>
                  <a:lnTo>
                    <a:pt x="1207" y="93960"/>
                  </a:lnTo>
                  <a:lnTo>
                    <a:pt x="0" y="105259"/>
                  </a:lnTo>
                  <a:lnTo>
                    <a:pt x="2404" y="116162"/>
                  </a:lnTo>
                  <a:lnTo>
                    <a:pt x="19909" y="146772"/>
                  </a:lnTo>
                  <a:lnTo>
                    <a:pt x="35790" y="164811"/>
                  </a:lnTo>
                  <a:lnTo>
                    <a:pt x="54963" y="175931"/>
                  </a:lnTo>
                  <a:lnTo>
                    <a:pt x="73188" y="180598"/>
                  </a:lnTo>
                  <a:lnTo>
                    <a:pt x="101485" y="181292"/>
                  </a:lnTo>
                  <a:lnTo>
                    <a:pt x="122935" y="176111"/>
                  </a:lnTo>
                  <a:lnTo>
                    <a:pt x="150499" y="159675"/>
                  </a:lnTo>
                  <a:lnTo>
                    <a:pt x="160426" y="147696"/>
                  </a:lnTo>
                  <a:lnTo>
                    <a:pt x="182439" y="108736"/>
                  </a:lnTo>
                  <a:lnTo>
                    <a:pt x="183147" y="91836"/>
                  </a:lnTo>
                  <a:lnTo>
                    <a:pt x="176416" y="56456"/>
                  </a:lnTo>
                  <a:lnTo>
                    <a:pt x="164931" y="36229"/>
                  </a:lnTo>
                  <a:lnTo>
                    <a:pt x="154572" y="23278"/>
                  </a:lnTo>
                  <a:lnTo>
                    <a:pt x="1165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>
              <p:custDataLst>
                <p:tags r:id="rId40"/>
              </p:custDataLst>
            </p:nvPr>
          </p:nvSpPr>
          <p:spPr>
            <a:xfrm>
              <a:off x="7226648" y="3194239"/>
              <a:ext cx="209422" cy="185857"/>
            </a:xfrm>
            <a:custGeom>
              <a:avLst/>
              <a:gdLst/>
              <a:ahLst/>
              <a:cxnLst/>
              <a:rect l="0" t="0" r="0" b="0"/>
              <a:pathLst>
                <a:path w="209422" h="185857">
                  <a:moveTo>
                    <a:pt x="75851" y="4573"/>
                  </a:moveTo>
                  <a:lnTo>
                    <a:pt x="75851" y="4573"/>
                  </a:lnTo>
                  <a:lnTo>
                    <a:pt x="80066" y="4573"/>
                  </a:lnTo>
                  <a:lnTo>
                    <a:pt x="81307" y="3691"/>
                  </a:lnTo>
                  <a:lnTo>
                    <a:pt x="82135" y="2222"/>
                  </a:lnTo>
                  <a:lnTo>
                    <a:pt x="82686" y="360"/>
                  </a:lnTo>
                  <a:lnTo>
                    <a:pt x="83054" y="0"/>
                  </a:lnTo>
                  <a:lnTo>
                    <a:pt x="83299" y="643"/>
                  </a:lnTo>
                  <a:lnTo>
                    <a:pt x="83463" y="1953"/>
                  </a:lnTo>
                  <a:lnTo>
                    <a:pt x="49085" y="39202"/>
                  </a:lnTo>
                  <a:lnTo>
                    <a:pt x="14315" y="72460"/>
                  </a:lnTo>
                  <a:lnTo>
                    <a:pt x="1763" y="96419"/>
                  </a:lnTo>
                  <a:lnTo>
                    <a:pt x="0" y="102845"/>
                  </a:lnTo>
                  <a:lnTo>
                    <a:pt x="3620" y="139286"/>
                  </a:lnTo>
                  <a:lnTo>
                    <a:pt x="8765" y="148525"/>
                  </a:lnTo>
                  <a:lnTo>
                    <a:pt x="23930" y="163642"/>
                  </a:lnTo>
                  <a:lnTo>
                    <a:pt x="48544" y="180339"/>
                  </a:lnTo>
                  <a:lnTo>
                    <a:pt x="73444" y="185122"/>
                  </a:lnTo>
                  <a:lnTo>
                    <a:pt x="112581" y="185856"/>
                  </a:lnTo>
                  <a:lnTo>
                    <a:pt x="150623" y="176036"/>
                  </a:lnTo>
                  <a:lnTo>
                    <a:pt x="179698" y="158648"/>
                  </a:lnTo>
                  <a:lnTo>
                    <a:pt x="200401" y="139890"/>
                  </a:lnTo>
                  <a:lnTo>
                    <a:pt x="206172" y="131448"/>
                  </a:lnTo>
                  <a:lnTo>
                    <a:pt x="209421" y="109096"/>
                  </a:lnTo>
                  <a:lnTo>
                    <a:pt x="206170" y="88558"/>
                  </a:lnTo>
                  <a:lnTo>
                    <a:pt x="195407" y="71301"/>
                  </a:lnTo>
                  <a:lnTo>
                    <a:pt x="180541" y="55123"/>
                  </a:lnTo>
                  <a:lnTo>
                    <a:pt x="155226" y="36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>
              <p:custDataLst>
                <p:tags r:id="rId41"/>
              </p:custDataLst>
            </p:nvPr>
          </p:nvSpPr>
          <p:spPr>
            <a:xfrm>
              <a:off x="7482027" y="3175000"/>
              <a:ext cx="184349" cy="217826"/>
            </a:xfrm>
            <a:custGeom>
              <a:avLst/>
              <a:gdLst/>
              <a:ahLst/>
              <a:cxnLst/>
              <a:rect l="0" t="0" r="0" b="0"/>
              <a:pathLst>
                <a:path w="184349" h="217826">
                  <a:moveTo>
                    <a:pt x="42722" y="23812"/>
                  </a:moveTo>
                  <a:lnTo>
                    <a:pt x="42722" y="23812"/>
                  </a:lnTo>
                  <a:lnTo>
                    <a:pt x="64778" y="23812"/>
                  </a:lnTo>
                  <a:lnTo>
                    <a:pt x="64482" y="24694"/>
                  </a:lnTo>
                  <a:lnTo>
                    <a:pt x="51119" y="39074"/>
                  </a:lnTo>
                  <a:lnTo>
                    <a:pt x="13240" y="75938"/>
                  </a:lnTo>
                  <a:lnTo>
                    <a:pt x="9837" y="79729"/>
                  </a:lnTo>
                  <a:lnTo>
                    <a:pt x="837" y="101921"/>
                  </a:lnTo>
                  <a:lnTo>
                    <a:pt x="0" y="118499"/>
                  </a:lnTo>
                  <a:lnTo>
                    <a:pt x="8972" y="157794"/>
                  </a:lnTo>
                  <a:lnTo>
                    <a:pt x="13905" y="170378"/>
                  </a:lnTo>
                  <a:lnTo>
                    <a:pt x="30069" y="187380"/>
                  </a:lnTo>
                  <a:lnTo>
                    <a:pt x="58352" y="207163"/>
                  </a:lnTo>
                  <a:lnTo>
                    <a:pt x="91535" y="217585"/>
                  </a:lnTo>
                  <a:lnTo>
                    <a:pt x="106751" y="217825"/>
                  </a:lnTo>
                  <a:lnTo>
                    <a:pt x="120569" y="214991"/>
                  </a:lnTo>
                  <a:lnTo>
                    <a:pt x="148148" y="199256"/>
                  </a:lnTo>
                  <a:lnTo>
                    <a:pt x="155724" y="192039"/>
                  </a:lnTo>
                  <a:lnTo>
                    <a:pt x="176170" y="157492"/>
                  </a:lnTo>
                  <a:lnTo>
                    <a:pt x="183735" y="135179"/>
                  </a:lnTo>
                  <a:lnTo>
                    <a:pt x="184348" y="108722"/>
                  </a:lnTo>
                  <a:lnTo>
                    <a:pt x="178269" y="82289"/>
                  </a:lnTo>
                  <a:lnTo>
                    <a:pt x="170287" y="68617"/>
                  </a:lnTo>
                  <a:lnTo>
                    <a:pt x="145336" y="46349"/>
                  </a:lnTo>
                  <a:lnTo>
                    <a:pt x="108652" y="25419"/>
                  </a:lnTo>
                  <a:lnTo>
                    <a:pt x="506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>
              <p:custDataLst>
                <p:tags r:id="rId42"/>
              </p:custDataLst>
            </p:nvPr>
          </p:nvSpPr>
          <p:spPr>
            <a:xfrm>
              <a:off x="6059253" y="3017680"/>
              <a:ext cx="201389" cy="227517"/>
            </a:xfrm>
            <a:custGeom>
              <a:avLst/>
              <a:gdLst/>
              <a:ahLst/>
              <a:cxnLst/>
              <a:rect l="0" t="0" r="0" b="0"/>
              <a:pathLst>
                <a:path w="201389" h="227517">
                  <a:moveTo>
                    <a:pt x="171684" y="14445"/>
                  </a:moveTo>
                  <a:lnTo>
                    <a:pt x="171684" y="14445"/>
                  </a:lnTo>
                  <a:lnTo>
                    <a:pt x="164466" y="8108"/>
                  </a:lnTo>
                  <a:lnTo>
                    <a:pt x="156423" y="3397"/>
                  </a:lnTo>
                  <a:lnTo>
                    <a:pt x="133550" y="0"/>
                  </a:lnTo>
                  <a:lnTo>
                    <a:pt x="95981" y="5189"/>
                  </a:lnTo>
                  <a:lnTo>
                    <a:pt x="59823" y="17266"/>
                  </a:lnTo>
                  <a:lnTo>
                    <a:pt x="21297" y="28767"/>
                  </a:lnTo>
                  <a:lnTo>
                    <a:pt x="6984" y="38287"/>
                  </a:lnTo>
                  <a:lnTo>
                    <a:pt x="1470" y="47384"/>
                  </a:lnTo>
                  <a:lnTo>
                    <a:pt x="0" y="52279"/>
                  </a:lnTo>
                  <a:lnTo>
                    <a:pt x="784" y="57307"/>
                  </a:lnTo>
                  <a:lnTo>
                    <a:pt x="6358" y="67597"/>
                  </a:lnTo>
                  <a:lnTo>
                    <a:pt x="17068" y="75698"/>
                  </a:lnTo>
                  <a:lnTo>
                    <a:pt x="50709" y="95974"/>
                  </a:lnTo>
                  <a:lnTo>
                    <a:pt x="87485" y="115107"/>
                  </a:lnTo>
                  <a:lnTo>
                    <a:pt x="122844" y="134053"/>
                  </a:lnTo>
                  <a:lnTo>
                    <a:pt x="145160" y="144841"/>
                  </a:lnTo>
                  <a:lnTo>
                    <a:pt x="157250" y="149127"/>
                  </a:lnTo>
                  <a:lnTo>
                    <a:pt x="196528" y="182407"/>
                  </a:lnTo>
                  <a:lnTo>
                    <a:pt x="200365" y="188460"/>
                  </a:lnTo>
                  <a:lnTo>
                    <a:pt x="201388" y="191310"/>
                  </a:lnTo>
                  <a:lnTo>
                    <a:pt x="201188" y="194091"/>
                  </a:lnTo>
                  <a:lnTo>
                    <a:pt x="198615" y="199533"/>
                  </a:lnTo>
                  <a:lnTo>
                    <a:pt x="187994" y="207555"/>
                  </a:lnTo>
                  <a:lnTo>
                    <a:pt x="163147" y="217285"/>
                  </a:lnTo>
                  <a:lnTo>
                    <a:pt x="126485" y="224568"/>
                  </a:lnTo>
                  <a:lnTo>
                    <a:pt x="105179" y="227516"/>
                  </a:lnTo>
                  <a:lnTo>
                    <a:pt x="68100" y="219960"/>
                  </a:lnTo>
                  <a:lnTo>
                    <a:pt x="28809" y="212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>
              <p:custDataLst>
                <p:tags r:id="rId43"/>
              </p:custDataLst>
            </p:nvPr>
          </p:nvSpPr>
          <p:spPr>
            <a:xfrm>
              <a:off x="6127847" y="2992438"/>
              <a:ext cx="23717" cy="293688"/>
            </a:xfrm>
            <a:custGeom>
              <a:avLst/>
              <a:gdLst/>
              <a:ahLst/>
              <a:cxnLst/>
              <a:rect l="0" t="0" r="0" b="0"/>
              <a:pathLst>
                <a:path w="23717" h="293688">
                  <a:moveTo>
                    <a:pt x="7840" y="0"/>
                  </a:moveTo>
                  <a:lnTo>
                    <a:pt x="7840" y="0"/>
                  </a:lnTo>
                  <a:lnTo>
                    <a:pt x="3627" y="0"/>
                  </a:lnTo>
                  <a:lnTo>
                    <a:pt x="2385" y="2645"/>
                  </a:lnTo>
                  <a:lnTo>
                    <a:pt x="230" y="33143"/>
                  </a:lnTo>
                  <a:lnTo>
                    <a:pt x="0" y="64402"/>
                  </a:lnTo>
                  <a:lnTo>
                    <a:pt x="804" y="98106"/>
                  </a:lnTo>
                  <a:lnTo>
                    <a:pt x="6245" y="132059"/>
                  </a:lnTo>
                  <a:lnTo>
                    <a:pt x="12561" y="167402"/>
                  </a:lnTo>
                  <a:lnTo>
                    <a:pt x="15142" y="203543"/>
                  </a:lnTo>
                  <a:lnTo>
                    <a:pt x="17941" y="234933"/>
                  </a:lnTo>
                  <a:lnTo>
                    <a:pt x="23716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5"/>
          <p:cNvGrpSpPr/>
          <p:nvPr/>
        </p:nvGrpSpPr>
        <p:grpSpPr>
          <a:xfrm>
            <a:off x="2090927" y="4206875"/>
            <a:ext cx="1162041" cy="349251"/>
            <a:chOff x="2090927" y="4206875"/>
            <a:chExt cx="1162041" cy="349251"/>
          </a:xfrm>
        </p:grpSpPr>
        <p:sp>
          <p:nvSpPr>
            <p:cNvPr id="33" name="SMARTInkShape-27"/>
            <p:cNvSpPr/>
            <p:nvPr>
              <p:custDataLst>
                <p:tags r:id="rId28"/>
              </p:custDataLst>
            </p:nvPr>
          </p:nvSpPr>
          <p:spPr>
            <a:xfrm>
              <a:off x="2090927" y="4214814"/>
              <a:ext cx="234729" cy="293687"/>
            </a:xfrm>
            <a:custGeom>
              <a:avLst/>
              <a:gdLst/>
              <a:ahLst/>
              <a:cxnLst/>
              <a:rect l="0" t="0" r="0" b="0"/>
              <a:pathLst>
                <a:path w="234729" h="293687">
                  <a:moveTo>
                    <a:pt x="4573" y="31748"/>
                  </a:moveTo>
                  <a:lnTo>
                    <a:pt x="4573" y="31748"/>
                  </a:lnTo>
                  <a:lnTo>
                    <a:pt x="359" y="27535"/>
                  </a:lnTo>
                  <a:lnTo>
                    <a:pt x="0" y="25411"/>
                  </a:lnTo>
                  <a:lnTo>
                    <a:pt x="642" y="23114"/>
                  </a:lnTo>
                  <a:lnTo>
                    <a:pt x="4937" y="15945"/>
                  </a:lnTo>
                  <a:lnTo>
                    <a:pt x="8557" y="12083"/>
                  </a:lnTo>
                  <a:lnTo>
                    <a:pt x="13105" y="9779"/>
                  </a:lnTo>
                  <a:lnTo>
                    <a:pt x="28438" y="8098"/>
                  </a:lnTo>
                  <a:lnTo>
                    <a:pt x="31066" y="8044"/>
                  </a:lnTo>
                  <a:lnTo>
                    <a:pt x="68281" y="492"/>
                  </a:lnTo>
                  <a:lnTo>
                    <a:pt x="105127" y="27"/>
                  </a:lnTo>
                  <a:lnTo>
                    <a:pt x="142157" y="0"/>
                  </a:lnTo>
                  <a:lnTo>
                    <a:pt x="173024" y="880"/>
                  </a:lnTo>
                  <a:lnTo>
                    <a:pt x="189317" y="6832"/>
                  </a:lnTo>
                  <a:lnTo>
                    <a:pt x="197581" y="7609"/>
                  </a:lnTo>
                  <a:lnTo>
                    <a:pt x="199391" y="8600"/>
                  </a:lnTo>
                  <a:lnTo>
                    <a:pt x="200597" y="10142"/>
                  </a:lnTo>
                  <a:lnTo>
                    <a:pt x="202534" y="14741"/>
                  </a:lnTo>
                  <a:lnTo>
                    <a:pt x="202968" y="26822"/>
                  </a:lnTo>
                  <a:lnTo>
                    <a:pt x="202101" y="28464"/>
                  </a:lnTo>
                  <a:lnTo>
                    <a:pt x="200640" y="29559"/>
                  </a:lnTo>
                  <a:lnTo>
                    <a:pt x="196665" y="31657"/>
                  </a:lnTo>
                  <a:lnTo>
                    <a:pt x="158759" y="60872"/>
                  </a:lnTo>
                  <a:lnTo>
                    <a:pt x="125206" y="93681"/>
                  </a:lnTo>
                  <a:lnTo>
                    <a:pt x="124333" y="96904"/>
                  </a:lnTo>
                  <a:lnTo>
                    <a:pt x="123676" y="109653"/>
                  </a:lnTo>
                  <a:lnTo>
                    <a:pt x="127861" y="114901"/>
                  </a:lnTo>
                  <a:lnTo>
                    <a:pt x="132275" y="117212"/>
                  </a:lnTo>
                  <a:lnTo>
                    <a:pt x="144895" y="119699"/>
                  </a:lnTo>
                  <a:lnTo>
                    <a:pt x="153649" y="124444"/>
                  </a:lnTo>
                  <a:lnTo>
                    <a:pt x="193273" y="133236"/>
                  </a:lnTo>
                  <a:lnTo>
                    <a:pt x="208065" y="135594"/>
                  </a:lnTo>
                  <a:lnTo>
                    <a:pt x="218838" y="141174"/>
                  </a:lnTo>
                  <a:lnTo>
                    <a:pt x="225246" y="142537"/>
                  </a:lnTo>
                  <a:lnTo>
                    <a:pt x="233519" y="149678"/>
                  </a:lnTo>
                  <a:lnTo>
                    <a:pt x="234208" y="152659"/>
                  </a:lnTo>
                  <a:lnTo>
                    <a:pt x="234728" y="165226"/>
                  </a:lnTo>
                  <a:lnTo>
                    <a:pt x="196829" y="204615"/>
                  </a:lnTo>
                  <a:lnTo>
                    <a:pt x="173440" y="223791"/>
                  </a:lnTo>
                  <a:lnTo>
                    <a:pt x="138752" y="240331"/>
                  </a:lnTo>
                  <a:lnTo>
                    <a:pt x="105178" y="259417"/>
                  </a:lnTo>
                  <a:lnTo>
                    <a:pt x="73148" y="276006"/>
                  </a:lnTo>
                  <a:lnTo>
                    <a:pt x="20448" y="293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"/>
            <p:cNvSpPr/>
            <p:nvPr>
              <p:custDataLst>
                <p:tags r:id="rId29"/>
              </p:custDataLst>
            </p:nvPr>
          </p:nvSpPr>
          <p:spPr>
            <a:xfrm>
              <a:off x="2398167" y="4222750"/>
              <a:ext cx="210050" cy="230188"/>
            </a:xfrm>
            <a:custGeom>
              <a:avLst/>
              <a:gdLst/>
              <a:ahLst/>
              <a:cxnLst/>
              <a:rect l="0" t="0" r="0" b="0"/>
              <a:pathLst>
                <a:path w="210050" h="230188">
                  <a:moveTo>
                    <a:pt x="78333" y="0"/>
                  </a:moveTo>
                  <a:lnTo>
                    <a:pt x="78333" y="0"/>
                  </a:lnTo>
                  <a:lnTo>
                    <a:pt x="51247" y="22872"/>
                  </a:lnTo>
                  <a:lnTo>
                    <a:pt x="16754" y="41567"/>
                  </a:lnTo>
                  <a:lnTo>
                    <a:pt x="6867" y="50224"/>
                  </a:lnTo>
                  <a:lnTo>
                    <a:pt x="2473" y="57012"/>
                  </a:lnTo>
                  <a:lnTo>
                    <a:pt x="0" y="70005"/>
                  </a:lnTo>
                  <a:lnTo>
                    <a:pt x="3180" y="74010"/>
                  </a:lnTo>
                  <a:lnTo>
                    <a:pt x="39027" y="89600"/>
                  </a:lnTo>
                  <a:lnTo>
                    <a:pt x="75212" y="97789"/>
                  </a:lnTo>
                  <a:lnTo>
                    <a:pt x="111020" y="101588"/>
                  </a:lnTo>
                  <a:lnTo>
                    <a:pt x="143972" y="106927"/>
                  </a:lnTo>
                  <a:lnTo>
                    <a:pt x="167651" y="114094"/>
                  </a:lnTo>
                  <a:lnTo>
                    <a:pt x="191455" y="130755"/>
                  </a:lnTo>
                  <a:lnTo>
                    <a:pt x="202398" y="140722"/>
                  </a:lnTo>
                  <a:lnTo>
                    <a:pt x="208438" y="153383"/>
                  </a:lnTo>
                  <a:lnTo>
                    <a:pt x="210049" y="160463"/>
                  </a:lnTo>
                  <a:lnTo>
                    <a:pt x="209359" y="166948"/>
                  </a:lnTo>
                  <a:lnTo>
                    <a:pt x="203888" y="178856"/>
                  </a:lnTo>
                  <a:lnTo>
                    <a:pt x="180083" y="207360"/>
                  </a:lnTo>
                  <a:lnTo>
                    <a:pt x="149519" y="219276"/>
                  </a:lnTo>
                  <a:lnTo>
                    <a:pt x="78333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9"/>
            <p:cNvSpPr/>
            <p:nvPr>
              <p:custDataLst>
                <p:tags r:id="rId30"/>
              </p:custDataLst>
            </p:nvPr>
          </p:nvSpPr>
          <p:spPr>
            <a:xfrm>
              <a:off x="2468563" y="4206875"/>
              <a:ext cx="87313" cy="31751"/>
            </a:xfrm>
            <a:custGeom>
              <a:avLst/>
              <a:gdLst/>
              <a:ahLst/>
              <a:cxnLst/>
              <a:rect l="0" t="0" r="0" b="0"/>
              <a:pathLst>
                <a:path w="87313" h="31751">
                  <a:moveTo>
                    <a:pt x="87312" y="0"/>
                  </a:moveTo>
                  <a:lnTo>
                    <a:pt x="87312" y="0"/>
                  </a:lnTo>
                  <a:lnTo>
                    <a:pt x="76264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"/>
            <p:cNvSpPr/>
            <p:nvPr>
              <p:custDataLst>
                <p:tags r:id="rId31"/>
              </p:custDataLst>
            </p:nvPr>
          </p:nvSpPr>
          <p:spPr>
            <a:xfrm>
              <a:off x="2698750" y="4437063"/>
              <a:ext cx="14773" cy="119063"/>
            </a:xfrm>
            <a:custGeom>
              <a:avLst/>
              <a:gdLst/>
              <a:ahLst/>
              <a:cxnLst/>
              <a:rect l="0" t="0" r="0" b="0"/>
              <a:pathLst>
                <a:path w="14773" h="119063">
                  <a:moveTo>
                    <a:pt x="7938" y="0"/>
                  </a:moveTo>
                  <a:lnTo>
                    <a:pt x="7938" y="0"/>
                  </a:lnTo>
                  <a:lnTo>
                    <a:pt x="14772" y="28929"/>
                  </a:lnTo>
                  <a:lnTo>
                    <a:pt x="9447" y="68104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1"/>
            <p:cNvSpPr/>
            <p:nvPr>
              <p:custDataLst>
                <p:tags r:id="rId32"/>
              </p:custDataLst>
            </p:nvPr>
          </p:nvSpPr>
          <p:spPr>
            <a:xfrm>
              <a:off x="2746540" y="4222750"/>
              <a:ext cx="148409" cy="204549"/>
            </a:xfrm>
            <a:custGeom>
              <a:avLst/>
              <a:gdLst/>
              <a:ahLst/>
              <a:cxnLst/>
              <a:rect l="0" t="0" r="0" b="0"/>
              <a:pathLst>
                <a:path w="148409" h="204549">
                  <a:moveTo>
                    <a:pt x="39523" y="0"/>
                  </a:moveTo>
                  <a:lnTo>
                    <a:pt x="39523" y="0"/>
                  </a:lnTo>
                  <a:lnTo>
                    <a:pt x="25102" y="33414"/>
                  </a:lnTo>
                  <a:lnTo>
                    <a:pt x="6189" y="67443"/>
                  </a:lnTo>
                  <a:lnTo>
                    <a:pt x="1718" y="96908"/>
                  </a:lnTo>
                  <a:lnTo>
                    <a:pt x="393" y="129353"/>
                  </a:lnTo>
                  <a:lnTo>
                    <a:pt x="0" y="152882"/>
                  </a:lnTo>
                  <a:lnTo>
                    <a:pt x="8311" y="175239"/>
                  </a:lnTo>
                  <a:lnTo>
                    <a:pt x="17126" y="186068"/>
                  </a:lnTo>
                  <a:lnTo>
                    <a:pt x="27804" y="193822"/>
                  </a:lnTo>
                  <a:lnTo>
                    <a:pt x="48692" y="202264"/>
                  </a:lnTo>
                  <a:lnTo>
                    <a:pt x="63882" y="204548"/>
                  </a:lnTo>
                  <a:lnTo>
                    <a:pt x="77102" y="200859"/>
                  </a:lnTo>
                  <a:lnTo>
                    <a:pt x="116128" y="175845"/>
                  </a:lnTo>
                  <a:lnTo>
                    <a:pt x="143777" y="142775"/>
                  </a:lnTo>
                  <a:lnTo>
                    <a:pt x="147594" y="129013"/>
                  </a:lnTo>
                  <a:lnTo>
                    <a:pt x="148408" y="112902"/>
                  </a:lnTo>
                  <a:lnTo>
                    <a:pt x="145831" y="99861"/>
                  </a:lnTo>
                  <a:lnTo>
                    <a:pt x="137041" y="88186"/>
                  </a:lnTo>
                  <a:lnTo>
                    <a:pt x="114054" y="70532"/>
                  </a:lnTo>
                  <a:lnTo>
                    <a:pt x="75061" y="53069"/>
                  </a:lnTo>
                  <a:lnTo>
                    <a:pt x="1571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2"/>
            <p:cNvSpPr/>
            <p:nvPr>
              <p:custDataLst>
                <p:tags r:id="rId33"/>
              </p:custDataLst>
            </p:nvPr>
          </p:nvSpPr>
          <p:spPr>
            <a:xfrm>
              <a:off x="2914630" y="4230688"/>
              <a:ext cx="155412" cy="166119"/>
            </a:xfrm>
            <a:custGeom>
              <a:avLst/>
              <a:gdLst/>
              <a:ahLst/>
              <a:cxnLst/>
              <a:rect l="0" t="0" r="0" b="0"/>
              <a:pathLst>
                <a:path w="155412" h="166119">
                  <a:moveTo>
                    <a:pt x="53995" y="0"/>
                  </a:moveTo>
                  <a:lnTo>
                    <a:pt x="53995" y="0"/>
                  </a:lnTo>
                  <a:lnTo>
                    <a:pt x="49781" y="0"/>
                  </a:lnTo>
                  <a:lnTo>
                    <a:pt x="45361" y="4703"/>
                  </a:lnTo>
                  <a:lnTo>
                    <a:pt x="19587" y="41173"/>
                  </a:lnTo>
                  <a:lnTo>
                    <a:pt x="6368" y="75030"/>
                  </a:lnTo>
                  <a:lnTo>
                    <a:pt x="0" y="106052"/>
                  </a:lnTo>
                  <a:lnTo>
                    <a:pt x="7324" y="132063"/>
                  </a:lnTo>
                  <a:lnTo>
                    <a:pt x="15907" y="144831"/>
                  </a:lnTo>
                  <a:lnTo>
                    <a:pt x="26484" y="153446"/>
                  </a:lnTo>
                  <a:lnTo>
                    <a:pt x="46431" y="162371"/>
                  </a:lnTo>
                  <a:lnTo>
                    <a:pt x="79076" y="166118"/>
                  </a:lnTo>
                  <a:lnTo>
                    <a:pt x="106210" y="162305"/>
                  </a:lnTo>
                  <a:lnTo>
                    <a:pt x="121593" y="153274"/>
                  </a:lnTo>
                  <a:lnTo>
                    <a:pt x="148211" y="125560"/>
                  </a:lnTo>
                  <a:lnTo>
                    <a:pt x="151201" y="120748"/>
                  </a:lnTo>
                  <a:lnTo>
                    <a:pt x="155411" y="97121"/>
                  </a:lnTo>
                  <a:lnTo>
                    <a:pt x="152443" y="76205"/>
                  </a:lnTo>
                  <a:lnTo>
                    <a:pt x="141765" y="58836"/>
                  </a:lnTo>
                  <a:lnTo>
                    <a:pt x="134749" y="52608"/>
                  </a:lnTo>
                  <a:lnTo>
                    <a:pt x="61933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"/>
            <p:cNvSpPr/>
            <p:nvPr>
              <p:custDataLst>
                <p:tags r:id="rId34"/>
              </p:custDataLst>
            </p:nvPr>
          </p:nvSpPr>
          <p:spPr>
            <a:xfrm>
              <a:off x="3088102" y="4206875"/>
              <a:ext cx="164866" cy="162908"/>
            </a:xfrm>
            <a:custGeom>
              <a:avLst/>
              <a:gdLst/>
              <a:ahLst/>
              <a:cxnLst/>
              <a:rect l="0" t="0" r="0" b="0"/>
              <a:pathLst>
                <a:path w="164866" h="162908">
                  <a:moveTo>
                    <a:pt x="7523" y="0"/>
                  </a:moveTo>
                  <a:lnTo>
                    <a:pt x="7523" y="0"/>
                  </a:lnTo>
                  <a:lnTo>
                    <a:pt x="11737" y="4213"/>
                  </a:lnTo>
                  <a:lnTo>
                    <a:pt x="13806" y="8634"/>
                  </a:lnTo>
                  <a:lnTo>
                    <a:pt x="14357" y="11047"/>
                  </a:lnTo>
                  <a:lnTo>
                    <a:pt x="4315" y="45974"/>
                  </a:lnTo>
                  <a:lnTo>
                    <a:pt x="520" y="79930"/>
                  </a:lnTo>
                  <a:lnTo>
                    <a:pt x="0" y="99318"/>
                  </a:lnTo>
                  <a:lnTo>
                    <a:pt x="4474" y="114991"/>
                  </a:lnTo>
                  <a:lnTo>
                    <a:pt x="25806" y="144102"/>
                  </a:lnTo>
                  <a:lnTo>
                    <a:pt x="32700" y="151652"/>
                  </a:lnTo>
                  <a:lnTo>
                    <a:pt x="41055" y="155595"/>
                  </a:lnTo>
                  <a:lnTo>
                    <a:pt x="71421" y="162907"/>
                  </a:lnTo>
                  <a:lnTo>
                    <a:pt x="110676" y="157467"/>
                  </a:lnTo>
                  <a:lnTo>
                    <a:pt x="150241" y="132898"/>
                  </a:lnTo>
                  <a:lnTo>
                    <a:pt x="155585" y="128286"/>
                  </a:lnTo>
                  <a:lnTo>
                    <a:pt x="161523" y="118458"/>
                  </a:lnTo>
                  <a:lnTo>
                    <a:pt x="164865" y="100657"/>
                  </a:lnTo>
                  <a:lnTo>
                    <a:pt x="164765" y="86188"/>
                  </a:lnTo>
                  <a:lnTo>
                    <a:pt x="161781" y="70938"/>
                  </a:lnTo>
                  <a:lnTo>
                    <a:pt x="150929" y="51690"/>
                  </a:lnTo>
                  <a:lnTo>
                    <a:pt x="128115" y="34816"/>
                  </a:lnTo>
                  <a:lnTo>
                    <a:pt x="93382" y="22909"/>
                  </a:lnTo>
                  <a:lnTo>
                    <a:pt x="31336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MARTInkShape-34"/>
          <p:cNvSpPr/>
          <p:nvPr>
            <p:custDataLst>
              <p:tags r:id="rId1"/>
            </p:custDataLst>
          </p:nvPr>
        </p:nvSpPr>
        <p:spPr>
          <a:xfrm>
            <a:off x="1524000" y="4516438"/>
            <a:ext cx="1849313" cy="150813"/>
          </a:xfrm>
          <a:custGeom>
            <a:avLst/>
            <a:gdLst/>
            <a:ahLst/>
            <a:cxnLst/>
            <a:rect l="0" t="0" r="0" b="0"/>
            <a:pathLst>
              <a:path w="1849313" h="150813">
                <a:moveTo>
                  <a:pt x="1833563" y="7937"/>
                </a:moveTo>
                <a:lnTo>
                  <a:pt x="1833563" y="7937"/>
                </a:lnTo>
                <a:lnTo>
                  <a:pt x="1849312" y="7937"/>
                </a:lnTo>
                <a:lnTo>
                  <a:pt x="1811300" y="7937"/>
                </a:lnTo>
                <a:lnTo>
                  <a:pt x="1771969" y="7055"/>
                </a:lnTo>
                <a:lnTo>
                  <a:pt x="1734932" y="1655"/>
                </a:lnTo>
                <a:lnTo>
                  <a:pt x="1706443" y="489"/>
                </a:lnTo>
                <a:lnTo>
                  <a:pt x="1671544" y="145"/>
                </a:lnTo>
                <a:lnTo>
                  <a:pt x="1637390" y="43"/>
                </a:lnTo>
                <a:lnTo>
                  <a:pt x="1598461" y="12"/>
                </a:lnTo>
                <a:lnTo>
                  <a:pt x="1572969" y="5"/>
                </a:lnTo>
                <a:lnTo>
                  <a:pt x="1541060" y="1"/>
                </a:lnTo>
                <a:lnTo>
                  <a:pt x="1513355" y="1"/>
                </a:lnTo>
                <a:lnTo>
                  <a:pt x="1477925" y="0"/>
                </a:lnTo>
                <a:lnTo>
                  <a:pt x="1445084" y="2351"/>
                </a:lnTo>
                <a:lnTo>
                  <a:pt x="1410659" y="6281"/>
                </a:lnTo>
                <a:lnTo>
                  <a:pt x="1374883" y="7447"/>
                </a:lnTo>
                <a:lnTo>
                  <a:pt x="1339588" y="7791"/>
                </a:lnTo>
                <a:lnTo>
                  <a:pt x="1301202" y="10246"/>
                </a:lnTo>
                <a:lnTo>
                  <a:pt x="1261900" y="14206"/>
                </a:lnTo>
                <a:lnTo>
                  <a:pt x="1224679" y="15380"/>
                </a:lnTo>
                <a:lnTo>
                  <a:pt x="1188956" y="15728"/>
                </a:lnTo>
                <a:lnTo>
                  <a:pt x="1162543" y="16691"/>
                </a:lnTo>
                <a:lnTo>
                  <a:pt x="1133165" y="20059"/>
                </a:lnTo>
                <a:lnTo>
                  <a:pt x="1104821" y="22144"/>
                </a:lnTo>
                <a:lnTo>
                  <a:pt x="1077524" y="23071"/>
                </a:lnTo>
                <a:lnTo>
                  <a:pt x="1050694" y="23482"/>
                </a:lnTo>
                <a:lnTo>
                  <a:pt x="1024070" y="26017"/>
                </a:lnTo>
                <a:lnTo>
                  <a:pt x="997538" y="29201"/>
                </a:lnTo>
                <a:lnTo>
                  <a:pt x="971047" y="30617"/>
                </a:lnTo>
                <a:lnTo>
                  <a:pt x="942222" y="31246"/>
                </a:lnTo>
                <a:lnTo>
                  <a:pt x="912654" y="32408"/>
                </a:lnTo>
                <a:lnTo>
                  <a:pt x="884814" y="35864"/>
                </a:lnTo>
                <a:lnTo>
                  <a:pt x="857741" y="37988"/>
                </a:lnTo>
                <a:lnTo>
                  <a:pt x="830128" y="39814"/>
                </a:lnTo>
                <a:lnTo>
                  <a:pt x="800216" y="43565"/>
                </a:lnTo>
                <a:lnTo>
                  <a:pt x="771636" y="45820"/>
                </a:lnTo>
                <a:lnTo>
                  <a:pt x="744234" y="47704"/>
                </a:lnTo>
                <a:lnTo>
                  <a:pt x="717356" y="51481"/>
                </a:lnTo>
                <a:lnTo>
                  <a:pt x="690711" y="53749"/>
                </a:lnTo>
                <a:lnTo>
                  <a:pt x="664170" y="55638"/>
                </a:lnTo>
                <a:lnTo>
                  <a:pt x="637675" y="59417"/>
                </a:lnTo>
                <a:lnTo>
                  <a:pt x="611200" y="61684"/>
                </a:lnTo>
                <a:lnTo>
                  <a:pt x="584735" y="63575"/>
                </a:lnTo>
                <a:lnTo>
                  <a:pt x="545925" y="68715"/>
                </a:lnTo>
                <a:lnTo>
                  <a:pt x="510810" y="71513"/>
                </a:lnTo>
                <a:lnTo>
                  <a:pt x="473751" y="76653"/>
                </a:lnTo>
                <a:lnTo>
                  <a:pt x="440036" y="79450"/>
                </a:lnTo>
                <a:lnTo>
                  <a:pt x="407703" y="85472"/>
                </a:lnTo>
                <a:lnTo>
                  <a:pt x="375781" y="91960"/>
                </a:lnTo>
                <a:lnTo>
                  <a:pt x="343980" y="95156"/>
                </a:lnTo>
                <a:lnTo>
                  <a:pt x="312214" y="101297"/>
                </a:lnTo>
                <a:lnTo>
                  <a:pt x="278696" y="107821"/>
                </a:lnTo>
                <a:lnTo>
                  <a:pt x="250865" y="109656"/>
                </a:lnTo>
                <a:lnTo>
                  <a:pt x="218087" y="114903"/>
                </a:lnTo>
                <a:lnTo>
                  <a:pt x="183191" y="122044"/>
                </a:lnTo>
                <a:lnTo>
                  <a:pt x="144923" y="129745"/>
                </a:lnTo>
                <a:lnTo>
                  <a:pt x="109733" y="134793"/>
                </a:lnTo>
                <a:lnTo>
                  <a:pt x="72992" y="141016"/>
                </a:lnTo>
                <a:lnTo>
                  <a:pt x="34935" y="142711"/>
                </a:lnTo>
                <a:lnTo>
                  <a:pt x="7950" y="142875"/>
                </a:lnTo>
                <a:lnTo>
                  <a:pt x="7938" y="150803"/>
                </a:lnTo>
                <a:lnTo>
                  <a:pt x="0" y="1508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7"/>
          <p:cNvGrpSpPr/>
          <p:nvPr/>
        </p:nvGrpSpPr>
        <p:grpSpPr>
          <a:xfrm>
            <a:off x="1833889" y="4798577"/>
            <a:ext cx="1316623" cy="352862"/>
            <a:chOff x="1833889" y="4798577"/>
            <a:chExt cx="1316623" cy="352862"/>
          </a:xfrm>
        </p:grpSpPr>
        <p:sp>
          <p:nvSpPr>
            <p:cNvPr id="42" name="SMARTInkShape-35"/>
            <p:cNvSpPr/>
            <p:nvPr>
              <p:custDataLst>
                <p:tags r:id="rId19"/>
              </p:custDataLst>
            </p:nvPr>
          </p:nvSpPr>
          <p:spPr>
            <a:xfrm>
              <a:off x="1881187" y="4810461"/>
              <a:ext cx="234157" cy="293240"/>
            </a:xfrm>
            <a:custGeom>
              <a:avLst/>
              <a:gdLst/>
              <a:ahLst/>
              <a:cxnLst/>
              <a:rect l="0" t="0" r="0" b="0"/>
              <a:pathLst>
                <a:path w="234157" h="293240">
                  <a:moveTo>
                    <a:pt x="7938" y="79039"/>
                  </a:moveTo>
                  <a:lnTo>
                    <a:pt x="7938" y="79039"/>
                  </a:lnTo>
                  <a:lnTo>
                    <a:pt x="7938" y="67991"/>
                  </a:lnTo>
                  <a:lnTo>
                    <a:pt x="12152" y="56166"/>
                  </a:lnTo>
                  <a:lnTo>
                    <a:pt x="23199" y="41492"/>
                  </a:lnTo>
                  <a:lnTo>
                    <a:pt x="59930" y="14417"/>
                  </a:lnTo>
                  <a:lnTo>
                    <a:pt x="97404" y="2216"/>
                  </a:lnTo>
                  <a:lnTo>
                    <a:pt x="134666" y="0"/>
                  </a:lnTo>
                  <a:lnTo>
                    <a:pt x="162982" y="1527"/>
                  </a:lnTo>
                  <a:lnTo>
                    <a:pt x="190742" y="13346"/>
                  </a:lnTo>
                  <a:lnTo>
                    <a:pt x="219858" y="44276"/>
                  </a:lnTo>
                  <a:lnTo>
                    <a:pt x="225597" y="55063"/>
                  </a:lnTo>
                  <a:lnTo>
                    <a:pt x="234156" y="88882"/>
                  </a:lnTo>
                  <a:lnTo>
                    <a:pt x="228881" y="122860"/>
                  </a:lnTo>
                  <a:lnTo>
                    <a:pt x="215905" y="159840"/>
                  </a:lnTo>
                  <a:lnTo>
                    <a:pt x="202633" y="186079"/>
                  </a:lnTo>
                  <a:lnTo>
                    <a:pt x="167310" y="221418"/>
                  </a:lnTo>
                  <a:lnTo>
                    <a:pt x="133367" y="254364"/>
                  </a:lnTo>
                  <a:lnTo>
                    <a:pt x="98967" y="280670"/>
                  </a:lnTo>
                  <a:lnTo>
                    <a:pt x="63408" y="291419"/>
                  </a:lnTo>
                  <a:lnTo>
                    <a:pt x="30667" y="293239"/>
                  </a:lnTo>
                  <a:lnTo>
                    <a:pt x="24507" y="290950"/>
                  </a:lnTo>
                  <a:lnTo>
                    <a:pt x="17581" y="286507"/>
                  </a:lnTo>
                  <a:lnTo>
                    <a:pt x="16633" y="283548"/>
                  </a:lnTo>
                  <a:lnTo>
                    <a:pt x="16381" y="281525"/>
                  </a:lnTo>
                  <a:lnTo>
                    <a:pt x="15330" y="280175"/>
                  </a:lnTo>
                  <a:lnTo>
                    <a:pt x="9086" y="277831"/>
                  </a:lnTo>
                  <a:lnTo>
                    <a:pt x="8448" y="275282"/>
                  </a:lnTo>
                  <a:lnTo>
                    <a:pt x="7938" y="269539"/>
                  </a:lnTo>
                  <a:lnTo>
                    <a:pt x="0" y="269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>
              <p:custDataLst>
                <p:tags r:id="rId20"/>
              </p:custDataLst>
            </p:nvPr>
          </p:nvSpPr>
          <p:spPr>
            <a:xfrm>
              <a:off x="1833889" y="5036074"/>
              <a:ext cx="261612" cy="91552"/>
            </a:xfrm>
            <a:custGeom>
              <a:avLst/>
              <a:gdLst/>
              <a:ahLst/>
              <a:cxnLst/>
              <a:rect l="0" t="0" r="0" b="0"/>
              <a:pathLst>
                <a:path w="261612" h="91552">
                  <a:moveTo>
                    <a:pt x="7611" y="91551"/>
                  </a:moveTo>
                  <a:lnTo>
                    <a:pt x="7611" y="91551"/>
                  </a:lnTo>
                  <a:lnTo>
                    <a:pt x="7611" y="87337"/>
                  </a:lnTo>
                  <a:lnTo>
                    <a:pt x="6729" y="86096"/>
                  </a:lnTo>
                  <a:lnTo>
                    <a:pt x="5259" y="85269"/>
                  </a:lnTo>
                  <a:lnTo>
                    <a:pt x="3397" y="84717"/>
                  </a:lnTo>
                  <a:lnTo>
                    <a:pt x="2156" y="82585"/>
                  </a:lnTo>
                  <a:lnTo>
                    <a:pt x="0" y="65828"/>
                  </a:lnTo>
                  <a:lnTo>
                    <a:pt x="2170" y="60128"/>
                  </a:lnTo>
                  <a:lnTo>
                    <a:pt x="29388" y="30251"/>
                  </a:lnTo>
                  <a:lnTo>
                    <a:pt x="63202" y="9955"/>
                  </a:lnTo>
                  <a:lnTo>
                    <a:pt x="98324" y="2640"/>
                  </a:lnTo>
                  <a:lnTo>
                    <a:pt x="116720" y="0"/>
                  </a:lnTo>
                  <a:lnTo>
                    <a:pt x="152440" y="5492"/>
                  </a:lnTo>
                  <a:lnTo>
                    <a:pt x="184778" y="15069"/>
                  </a:lnTo>
                  <a:lnTo>
                    <a:pt x="211272" y="34366"/>
                  </a:lnTo>
                  <a:lnTo>
                    <a:pt x="235905" y="55651"/>
                  </a:lnTo>
                  <a:lnTo>
                    <a:pt x="239182" y="57034"/>
                  </a:lnTo>
                  <a:lnTo>
                    <a:pt x="241367" y="59720"/>
                  </a:lnTo>
                  <a:lnTo>
                    <a:pt x="261611" y="91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>
              <p:custDataLst>
                <p:tags r:id="rId21"/>
              </p:custDataLst>
            </p:nvPr>
          </p:nvSpPr>
          <p:spPr>
            <a:xfrm>
              <a:off x="2198688" y="4849813"/>
              <a:ext cx="23813" cy="206376"/>
            </a:xfrm>
            <a:custGeom>
              <a:avLst/>
              <a:gdLst/>
              <a:ahLst/>
              <a:cxnLst/>
              <a:rect l="0" t="0" r="0" b="0"/>
              <a:pathLst>
                <a:path w="23813" h="206376">
                  <a:moveTo>
                    <a:pt x="0" y="0"/>
                  </a:moveTo>
                  <a:lnTo>
                    <a:pt x="0" y="0"/>
                  </a:lnTo>
                  <a:lnTo>
                    <a:pt x="2351" y="39632"/>
                  </a:lnTo>
                  <a:lnTo>
                    <a:pt x="6833" y="75640"/>
                  </a:lnTo>
                  <a:lnTo>
                    <a:pt x="14074" y="114639"/>
                  </a:lnTo>
                  <a:lnTo>
                    <a:pt x="19733" y="149938"/>
                  </a:lnTo>
                  <a:lnTo>
                    <a:pt x="23812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>
              <p:custDataLst>
                <p:tags r:id="rId22"/>
              </p:custDataLst>
            </p:nvPr>
          </p:nvSpPr>
          <p:spPr>
            <a:xfrm>
              <a:off x="2280954" y="4849813"/>
              <a:ext cx="160947" cy="222251"/>
            </a:xfrm>
            <a:custGeom>
              <a:avLst/>
              <a:gdLst/>
              <a:ahLst/>
              <a:cxnLst/>
              <a:rect l="0" t="0" r="0" b="0"/>
              <a:pathLst>
                <a:path w="160947" h="222251">
                  <a:moveTo>
                    <a:pt x="84421" y="0"/>
                  </a:moveTo>
                  <a:lnTo>
                    <a:pt x="84421" y="0"/>
                  </a:lnTo>
                  <a:lnTo>
                    <a:pt x="80207" y="0"/>
                  </a:lnTo>
                  <a:lnTo>
                    <a:pt x="75786" y="2351"/>
                  </a:lnTo>
                  <a:lnTo>
                    <a:pt x="52253" y="18111"/>
                  </a:lnTo>
                  <a:lnTo>
                    <a:pt x="37759" y="25038"/>
                  </a:lnTo>
                  <a:lnTo>
                    <a:pt x="3892" y="52228"/>
                  </a:lnTo>
                  <a:lnTo>
                    <a:pt x="123" y="57902"/>
                  </a:lnTo>
                  <a:lnTo>
                    <a:pt x="0" y="60650"/>
                  </a:lnTo>
                  <a:lnTo>
                    <a:pt x="2215" y="66054"/>
                  </a:lnTo>
                  <a:lnTo>
                    <a:pt x="12635" y="74055"/>
                  </a:lnTo>
                  <a:lnTo>
                    <a:pt x="43750" y="78323"/>
                  </a:lnTo>
                  <a:lnTo>
                    <a:pt x="76289" y="81519"/>
                  </a:lnTo>
                  <a:lnTo>
                    <a:pt x="115263" y="93768"/>
                  </a:lnTo>
                  <a:lnTo>
                    <a:pt x="144800" y="112014"/>
                  </a:lnTo>
                  <a:lnTo>
                    <a:pt x="154177" y="122985"/>
                  </a:lnTo>
                  <a:lnTo>
                    <a:pt x="159521" y="134328"/>
                  </a:lnTo>
                  <a:lnTo>
                    <a:pt x="160946" y="139823"/>
                  </a:lnTo>
                  <a:lnTo>
                    <a:pt x="158737" y="160197"/>
                  </a:lnTo>
                  <a:lnTo>
                    <a:pt x="148284" y="178777"/>
                  </a:lnTo>
                  <a:lnTo>
                    <a:pt x="128949" y="199975"/>
                  </a:lnTo>
                  <a:lnTo>
                    <a:pt x="112509" y="210554"/>
                  </a:lnTo>
                  <a:lnTo>
                    <a:pt x="84429" y="220534"/>
                  </a:lnTo>
                  <a:lnTo>
                    <a:pt x="36796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>
              <p:custDataLst>
                <p:tags r:id="rId23"/>
              </p:custDataLst>
            </p:nvPr>
          </p:nvSpPr>
          <p:spPr>
            <a:xfrm>
              <a:off x="2278063" y="4833937"/>
              <a:ext cx="119063" cy="39689"/>
            </a:xfrm>
            <a:custGeom>
              <a:avLst/>
              <a:gdLst/>
              <a:ahLst/>
              <a:cxnLst/>
              <a:rect l="0" t="0" r="0" b="0"/>
              <a:pathLst>
                <a:path w="119063" h="39689">
                  <a:moveTo>
                    <a:pt x="119062" y="0"/>
                  </a:moveTo>
                  <a:lnTo>
                    <a:pt x="119062" y="0"/>
                  </a:lnTo>
                  <a:lnTo>
                    <a:pt x="100933" y="882"/>
                  </a:lnTo>
                  <a:lnTo>
                    <a:pt x="65707" y="15262"/>
                  </a:lnTo>
                  <a:lnTo>
                    <a:pt x="32185" y="28461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>
              <p:custDataLst>
                <p:tags r:id="rId24"/>
              </p:custDataLst>
            </p:nvPr>
          </p:nvSpPr>
          <p:spPr>
            <a:xfrm>
              <a:off x="2508250" y="5024438"/>
              <a:ext cx="15876" cy="127001"/>
            </a:xfrm>
            <a:custGeom>
              <a:avLst/>
              <a:gdLst/>
              <a:ahLst/>
              <a:cxnLst/>
              <a:rect l="0" t="0" r="0" b="0"/>
              <a:pathLst>
                <a:path w="15876" h="127001">
                  <a:moveTo>
                    <a:pt x="0" y="0"/>
                  </a:moveTo>
                  <a:lnTo>
                    <a:pt x="0" y="0"/>
                  </a:lnTo>
                  <a:lnTo>
                    <a:pt x="882" y="38870"/>
                  </a:lnTo>
                  <a:lnTo>
                    <a:pt x="6283" y="73628"/>
                  </a:lnTo>
                  <a:lnTo>
                    <a:pt x="15875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>
              <p:custDataLst>
                <p:tags r:id="rId25"/>
              </p:custDataLst>
            </p:nvPr>
          </p:nvSpPr>
          <p:spPr>
            <a:xfrm>
              <a:off x="2580486" y="4833937"/>
              <a:ext cx="195501" cy="204825"/>
            </a:xfrm>
            <a:custGeom>
              <a:avLst/>
              <a:gdLst/>
              <a:ahLst/>
              <a:cxnLst/>
              <a:rect l="0" t="0" r="0" b="0"/>
              <a:pathLst>
                <a:path w="195501" h="204825">
                  <a:moveTo>
                    <a:pt x="54764" y="0"/>
                  </a:moveTo>
                  <a:lnTo>
                    <a:pt x="54764" y="0"/>
                  </a:lnTo>
                  <a:lnTo>
                    <a:pt x="54764" y="4214"/>
                  </a:lnTo>
                  <a:lnTo>
                    <a:pt x="52412" y="8634"/>
                  </a:lnTo>
                  <a:lnTo>
                    <a:pt x="32400" y="34860"/>
                  </a:lnTo>
                  <a:lnTo>
                    <a:pt x="12852" y="69435"/>
                  </a:lnTo>
                  <a:lnTo>
                    <a:pt x="3246" y="92305"/>
                  </a:lnTo>
                  <a:lnTo>
                    <a:pt x="0" y="124263"/>
                  </a:lnTo>
                  <a:lnTo>
                    <a:pt x="241" y="162782"/>
                  </a:lnTo>
                  <a:lnTo>
                    <a:pt x="3486" y="177005"/>
                  </a:lnTo>
                  <a:lnTo>
                    <a:pt x="12571" y="189206"/>
                  </a:lnTo>
                  <a:lnTo>
                    <a:pt x="27857" y="201287"/>
                  </a:lnTo>
                  <a:lnTo>
                    <a:pt x="36632" y="204114"/>
                  </a:lnTo>
                  <a:lnTo>
                    <a:pt x="57329" y="204824"/>
                  </a:lnTo>
                  <a:lnTo>
                    <a:pt x="90777" y="199961"/>
                  </a:lnTo>
                  <a:lnTo>
                    <a:pt x="104283" y="197351"/>
                  </a:lnTo>
                  <a:lnTo>
                    <a:pt x="125881" y="185964"/>
                  </a:lnTo>
                  <a:lnTo>
                    <a:pt x="159128" y="156934"/>
                  </a:lnTo>
                  <a:lnTo>
                    <a:pt x="182715" y="126641"/>
                  </a:lnTo>
                  <a:lnTo>
                    <a:pt x="194429" y="99883"/>
                  </a:lnTo>
                  <a:lnTo>
                    <a:pt x="195500" y="95693"/>
                  </a:lnTo>
                  <a:lnTo>
                    <a:pt x="192791" y="77154"/>
                  </a:lnTo>
                  <a:lnTo>
                    <a:pt x="182189" y="59118"/>
                  </a:lnTo>
                  <a:lnTo>
                    <a:pt x="168136" y="50381"/>
                  </a:lnTo>
                  <a:lnTo>
                    <a:pt x="134583" y="37586"/>
                  </a:lnTo>
                  <a:lnTo>
                    <a:pt x="98785" y="32904"/>
                  </a:lnTo>
                  <a:lnTo>
                    <a:pt x="63220" y="27279"/>
                  </a:lnTo>
                  <a:lnTo>
                    <a:pt x="38889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>
              <p:custDataLst>
                <p:tags r:id="rId26"/>
              </p:custDataLst>
            </p:nvPr>
          </p:nvSpPr>
          <p:spPr>
            <a:xfrm>
              <a:off x="2790734" y="4810125"/>
              <a:ext cx="158094" cy="180747"/>
            </a:xfrm>
            <a:custGeom>
              <a:avLst/>
              <a:gdLst/>
              <a:ahLst/>
              <a:cxnLst/>
              <a:rect l="0" t="0" r="0" b="0"/>
              <a:pathLst>
                <a:path w="158094" h="180747">
                  <a:moveTo>
                    <a:pt x="42954" y="0"/>
                  </a:moveTo>
                  <a:lnTo>
                    <a:pt x="42954" y="0"/>
                  </a:lnTo>
                  <a:lnTo>
                    <a:pt x="42954" y="4213"/>
                  </a:lnTo>
                  <a:lnTo>
                    <a:pt x="40602" y="8634"/>
                  </a:lnTo>
                  <a:lnTo>
                    <a:pt x="24841" y="32167"/>
                  </a:lnTo>
                  <a:lnTo>
                    <a:pt x="8315" y="71687"/>
                  </a:lnTo>
                  <a:lnTo>
                    <a:pt x="548" y="89738"/>
                  </a:lnTo>
                  <a:lnTo>
                    <a:pt x="0" y="104265"/>
                  </a:lnTo>
                  <a:lnTo>
                    <a:pt x="4600" y="132107"/>
                  </a:lnTo>
                  <a:lnTo>
                    <a:pt x="20450" y="157406"/>
                  </a:lnTo>
                  <a:lnTo>
                    <a:pt x="29424" y="166972"/>
                  </a:lnTo>
                  <a:lnTo>
                    <a:pt x="41199" y="173239"/>
                  </a:lnTo>
                  <a:lnTo>
                    <a:pt x="61542" y="179408"/>
                  </a:lnTo>
                  <a:lnTo>
                    <a:pt x="87757" y="180746"/>
                  </a:lnTo>
                  <a:lnTo>
                    <a:pt x="101378" y="177933"/>
                  </a:lnTo>
                  <a:lnTo>
                    <a:pt x="131130" y="161246"/>
                  </a:lnTo>
                  <a:lnTo>
                    <a:pt x="144535" y="146848"/>
                  </a:lnTo>
                  <a:lnTo>
                    <a:pt x="149837" y="135527"/>
                  </a:lnTo>
                  <a:lnTo>
                    <a:pt x="158093" y="102220"/>
                  </a:lnTo>
                  <a:lnTo>
                    <a:pt x="154778" y="79970"/>
                  </a:lnTo>
                  <a:lnTo>
                    <a:pt x="150568" y="67586"/>
                  </a:lnTo>
                  <a:lnTo>
                    <a:pt x="141053" y="56202"/>
                  </a:lnTo>
                  <a:lnTo>
                    <a:pt x="128887" y="47028"/>
                  </a:lnTo>
                  <a:lnTo>
                    <a:pt x="117600" y="42950"/>
                  </a:lnTo>
                  <a:lnTo>
                    <a:pt x="78502" y="39974"/>
                  </a:lnTo>
                  <a:lnTo>
                    <a:pt x="35016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/>
            <p:cNvSpPr/>
            <p:nvPr>
              <p:custDataLst>
                <p:tags r:id="rId27"/>
              </p:custDataLst>
            </p:nvPr>
          </p:nvSpPr>
          <p:spPr>
            <a:xfrm>
              <a:off x="2944813" y="4798577"/>
              <a:ext cx="205699" cy="137136"/>
            </a:xfrm>
            <a:custGeom>
              <a:avLst/>
              <a:gdLst/>
              <a:ahLst/>
              <a:cxnLst/>
              <a:rect l="0" t="0" r="0" b="0"/>
              <a:pathLst>
                <a:path w="205699" h="137136">
                  <a:moveTo>
                    <a:pt x="23812" y="3611"/>
                  </a:moveTo>
                  <a:lnTo>
                    <a:pt x="23812" y="3611"/>
                  </a:lnTo>
                  <a:lnTo>
                    <a:pt x="28026" y="3611"/>
                  </a:lnTo>
                  <a:lnTo>
                    <a:pt x="29267" y="4492"/>
                  </a:lnTo>
                  <a:lnTo>
                    <a:pt x="30094" y="5962"/>
                  </a:lnTo>
                  <a:lnTo>
                    <a:pt x="30646" y="7824"/>
                  </a:lnTo>
                  <a:lnTo>
                    <a:pt x="23601" y="40171"/>
                  </a:lnTo>
                  <a:lnTo>
                    <a:pt x="17066" y="78186"/>
                  </a:lnTo>
                  <a:lnTo>
                    <a:pt x="21108" y="92317"/>
                  </a:lnTo>
                  <a:lnTo>
                    <a:pt x="29666" y="106536"/>
                  </a:lnTo>
                  <a:lnTo>
                    <a:pt x="47595" y="122694"/>
                  </a:lnTo>
                  <a:lnTo>
                    <a:pt x="73872" y="133782"/>
                  </a:lnTo>
                  <a:lnTo>
                    <a:pt x="104398" y="137135"/>
                  </a:lnTo>
                  <a:lnTo>
                    <a:pt x="132944" y="133916"/>
                  </a:lnTo>
                  <a:lnTo>
                    <a:pt x="170866" y="119471"/>
                  </a:lnTo>
                  <a:lnTo>
                    <a:pt x="185007" y="113019"/>
                  </a:lnTo>
                  <a:lnTo>
                    <a:pt x="194820" y="102507"/>
                  </a:lnTo>
                  <a:lnTo>
                    <a:pt x="204092" y="86841"/>
                  </a:lnTo>
                  <a:lnTo>
                    <a:pt x="205698" y="71487"/>
                  </a:lnTo>
                  <a:lnTo>
                    <a:pt x="201370" y="59942"/>
                  </a:lnTo>
                  <a:lnTo>
                    <a:pt x="184219" y="38158"/>
                  </a:lnTo>
                  <a:lnTo>
                    <a:pt x="152054" y="17751"/>
                  </a:lnTo>
                  <a:lnTo>
                    <a:pt x="121659" y="6665"/>
                  </a:lnTo>
                  <a:lnTo>
                    <a:pt x="85767" y="0"/>
                  </a:lnTo>
                  <a:lnTo>
                    <a:pt x="49769" y="1983"/>
                  </a:lnTo>
                  <a:lnTo>
                    <a:pt x="0" y="3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8"/>
          <p:cNvGrpSpPr/>
          <p:nvPr/>
        </p:nvGrpSpPr>
        <p:grpSpPr>
          <a:xfrm>
            <a:off x="3579812" y="4413250"/>
            <a:ext cx="800809" cy="309564"/>
            <a:chOff x="3579812" y="4413250"/>
            <a:chExt cx="800809" cy="309564"/>
          </a:xfrm>
        </p:grpSpPr>
        <p:sp>
          <p:nvSpPr>
            <p:cNvPr id="52" name="SMARTInkShape-44"/>
            <p:cNvSpPr/>
            <p:nvPr>
              <p:custDataLst>
                <p:tags r:id="rId14"/>
              </p:custDataLst>
            </p:nvPr>
          </p:nvSpPr>
          <p:spPr>
            <a:xfrm>
              <a:off x="3587750" y="4500562"/>
              <a:ext cx="142876" cy="190501"/>
            </a:xfrm>
            <a:custGeom>
              <a:avLst/>
              <a:gdLst/>
              <a:ahLst/>
              <a:cxnLst/>
              <a:rect l="0" t="0" r="0" b="0"/>
              <a:pathLst>
                <a:path w="142876" h="190501">
                  <a:moveTo>
                    <a:pt x="0" y="0"/>
                  </a:moveTo>
                  <a:lnTo>
                    <a:pt x="0" y="0"/>
                  </a:lnTo>
                  <a:lnTo>
                    <a:pt x="10986" y="17269"/>
                  </a:lnTo>
                  <a:lnTo>
                    <a:pt x="39955" y="54030"/>
                  </a:lnTo>
                  <a:lnTo>
                    <a:pt x="69910" y="92515"/>
                  </a:lnTo>
                  <a:lnTo>
                    <a:pt x="100640" y="131181"/>
                  </a:lnTo>
                  <a:lnTo>
                    <a:pt x="14287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>
              <p:custDataLst>
                <p:tags r:id="rId15"/>
              </p:custDataLst>
            </p:nvPr>
          </p:nvSpPr>
          <p:spPr>
            <a:xfrm>
              <a:off x="3579812" y="4452937"/>
              <a:ext cx="134939" cy="269877"/>
            </a:xfrm>
            <a:custGeom>
              <a:avLst/>
              <a:gdLst/>
              <a:ahLst/>
              <a:cxnLst/>
              <a:rect l="0" t="0" r="0" b="0"/>
              <a:pathLst>
                <a:path w="134939" h="269877">
                  <a:moveTo>
                    <a:pt x="134938" y="0"/>
                  </a:moveTo>
                  <a:lnTo>
                    <a:pt x="134938" y="0"/>
                  </a:lnTo>
                  <a:lnTo>
                    <a:pt x="134056" y="34297"/>
                  </a:lnTo>
                  <a:lnTo>
                    <a:pt x="128656" y="67760"/>
                  </a:lnTo>
                  <a:lnTo>
                    <a:pt x="125972" y="82151"/>
                  </a:lnTo>
                  <a:lnTo>
                    <a:pt x="113663" y="110967"/>
                  </a:lnTo>
                  <a:lnTo>
                    <a:pt x="94532" y="144397"/>
                  </a:lnTo>
                  <a:lnTo>
                    <a:pt x="70614" y="182937"/>
                  </a:lnTo>
                  <a:lnTo>
                    <a:pt x="47169" y="218369"/>
                  </a:lnTo>
                  <a:lnTo>
                    <a:pt x="36839" y="234637"/>
                  </a:lnTo>
                  <a:lnTo>
                    <a:pt x="0" y="269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6"/>
            <p:cNvSpPr/>
            <p:nvPr>
              <p:custDataLst>
                <p:tags r:id="rId16"/>
              </p:custDataLst>
            </p:nvPr>
          </p:nvSpPr>
          <p:spPr>
            <a:xfrm>
              <a:off x="3889378" y="4421188"/>
              <a:ext cx="7936" cy="261938"/>
            </a:xfrm>
            <a:custGeom>
              <a:avLst/>
              <a:gdLst/>
              <a:ahLst/>
              <a:cxnLst/>
              <a:rect l="0" t="0" r="0" b="0"/>
              <a:pathLst>
                <a:path w="7936" h="261938">
                  <a:moveTo>
                    <a:pt x="7935" y="0"/>
                  </a:moveTo>
                  <a:lnTo>
                    <a:pt x="7935" y="0"/>
                  </a:lnTo>
                  <a:lnTo>
                    <a:pt x="7935" y="4213"/>
                  </a:lnTo>
                  <a:lnTo>
                    <a:pt x="1100" y="38133"/>
                  </a:lnTo>
                  <a:lnTo>
                    <a:pt x="142" y="77591"/>
                  </a:lnTo>
                  <a:lnTo>
                    <a:pt x="40" y="112948"/>
                  </a:lnTo>
                  <a:lnTo>
                    <a:pt x="10" y="146648"/>
                  </a:lnTo>
                  <a:lnTo>
                    <a:pt x="0" y="178094"/>
                  </a:lnTo>
                  <a:lnTo>
                    <a:pt x="7935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7"/>
            <p:cNvSpPr/>
            <p:nvPr>
              <p:custDataLst>
                <p:tags r:id="rId17"/>
              </p:custDataLst>
            </p:nvPr>
          </p:nvSpPr>
          <p:spPr>
            <a:xfrm>
              <a:off x="3958192" y="4413250"/>
              <a:ext cx="175182" cy="233669"/>
            </a:xfrm>
            <a:custGeom>
              <a:avLst/>
              <a:gdLst/>
              <a:ahLst/>
              <a:cxnLst/>
              <a:rect l="0" t="0" r="0" b="0"/>
              <a:pathLst>
                <a:path w="175182" h="233669">
                  <a:moveTo>
                    <a:pt x="50245" y="0"/>
                  </a:moveTo>
                  <a:lnTo>
                    <a:pt x="50245" y="0"/>
                  </a:lnTo>
                  <a:lnTo>
                    <a:pt x="50245" y="4213"/>
                  </a:lnTo>
                  <a:lnTo>
                    <a:pt x="47894" y="8634"/>
                  </a:lnTo>
                  <a:lnTo>
                    <a:pt x="31251" y="34814"/>
                  </a:lnTo>
                  <a:lnTo>
                    <a:pt x="18925" y="72565"/>
                  </a:lnTo>
                  <a:lnTo>
                    <a:pt x="7997" y="105566"/>
                  </a:lnTo>
                  <a:lnTo>
                    <a:pt x="0" y="136132"/>
                  </a:lnTo>
                  <a:lnTo>
                    <a:pt x="1188" y="171529"/>
                  </a:lnTo>
                  <a:lnTo>
                    <a:pt x="1984" y="181480"/>
                  </a:lnTo>
                  <a:lnTo>
                    <a:pt x="10859" y="200469"/>
                  </a:lnTo>
                  <a:lnTo>
                    <a:pt x="24661" y="218638"/>
                  </a:lnTo>
                  <a:lnTo>
                    <a:pt x="34758" y="225054"/>
                  </a:lnTo>
                  <a:lnTo>
                    <a:pt x="59827" y="233387"/>
                  </a:lnTo>
                  <a:lnTo>
                    <a:pt x="74789" y="233668"/>
                  </a:lnTo>
                  <a:lnTo>
                    <a:pt x="101738" y="226661"/>
                  </a:lnTo>
                  <a:lnTo>
                    <a:pt x="135715" y="207914"/>
                  </a:lnTo>
                  <a:lnTo>
                    <a:pt x="147322" y="200004"/>
                  </a:lnTo>
                  <a:lnTo>
                    <a:pt x="162892" y="180674"/>
                  </a:lnTo>
                  <a:lnTo>
                    <a:pt x="172600" y="159072"/>
                  </a:lnTo>
                  <a:lnTo>
                    <a:pt x="175181" y="146839"/>
                  </a:lnTo>
                  <a:lnTo>
                    <a:pt x="172420" y="121609"/>
                  </a:lnTo>
                  <a:lnTo>
                    <a:pt x="158130" y="89579"/>
                  </a:lnTo>
                  <a:lnTo>
                    <a:pt x="138906" y="65573"/>
                  </a:lnTo>
                  <a:lnTo>
                    <a:pt x="112444" y="45748"/>
                  </a:lnTo>
                  <a:lnTo>
                    <a:pt x="73886" y="29554"/>
                  </a:lnTo>
                  <a:lnTo>
                    <a:pt x="34371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8"/>
            <p:cNvSpPr/>
            <p:nvPr>
              <p:custDataLst>
                <p:tags r:id="rId18"/>
              </p:custDataLst>
            </p:nvPr>
          </p:nvSpPr>
          <p:spPr>
            <a:xfrm>
              <a:off x="4160396" y="4429125"/>
              <a:ext cx="220225" cy="182074"/>
            </a:xfrm>
            <a:custGeom>
              <a:avLst/>
              <a:gdLst/>
              <a:ahLst/>
              <a:cxnLst/>
              <a:rect l="0" t="0" r="0" b="0"/>
              <a:pathLst>
                <a:path w="220225" h="182074">
                  <a:moveTo>
                    <a:pt x="46479" y="0"/>
                  </a:moveTo>
                  <a:lnTo>
                    <a:pt x="46479" y="0"/>
                  </a:lnTo>
                  <a:lnTo>
                    <a:pt x="40142" y="7219"/>
                  </a:lnTo>
                  <a:lnTo>
                    <a:pt x="20253" y="42306"/>
                  </a:lnTo>
                  <a:lnTo>
                    <a:pt x="10780" y="59572"/>
                  </a:lnTo>
                  <a:lnTo>
                    <a:pt x="191" y="95459"/>
                  </a:lnTo>
                  <a:lnTo>
                    <a:pt x="0" y="120672"/>
                  </a:lnTo>
                  <a:lnTo>
                    <a:pt x="6151" y="143351"/>
                  </a:lnTo>
                  <a:lnTo>
                    <a:pt x="14150" y="158961"/>
                  </a:lnTo>
                  <a:lnTo>
                    <a:pt x="28288" y="170014"/>
                  </a:lnTo>
                  <a:lnTo>
                    <a:pt x="53468" y="180084"/>
                  </a:lnTo>
                  <a:lnTo>
                    <a:pt x="85946" y="182073"/>
                  </a:lnTo>
                  <a:lnTo>
                    <a:pt x="121629" y="180113"/>
                  </a:lnTo>
                  <a:lnTo>
                    <a:pt x="154613" y="167281"/>
                  </a:lnTo>
                  <a:lnTo>
                    <a:pt x="186999" y="153217"/>
                  </a:lnTo>
                  <a:lnTo>
                    <a:pt x="211081" y="129265"/>
                  </a:lnTo>
                  <a:lnTo>
                    <a:pt x="216649" y="118894"/>
                  </a:lnTo>
                  <a:lnTo>
                    <a:pt x="220224" y="93649"/>
                  </a:lnTo>
                  <a:lnTo>
                    <a:pt x="216629" y="70963"/>
                  </a:lnTo>
                  <a:lnTo>
                    <a:pt x="209979" y="55912"/>
                  </a:lnTo>
                  <a:lnTo>
                    <a:pt x="172503" y="26257"/>
                  </a:lnTo>
                  <a:lnTo>
                    <a:pt x="139946" y="14890"/>
                  </a:lnTo>
                  <a:lnTo>
                    <a:pt x="78229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9"/>
          <p:cNvGrpSpPr/>
          <p:nvPr/>
        </p:nvGrpSpPr>
        <p:grpSpPr>
          <a:xfrm>
            <a:off x="4667250" y="4460875"/>
            <a:ext cx="158751" cy="127001"/>
            <a:chOff x="4667250" y="4460875"/>
            <a:chExt cx="158751" cy="127001"/>
          </a:xfrm>
        </p:grpSpPr>
        <p:sp>
          <p:nvSpPr>
            <p:cNvPr id="58" name="SMARTInkShape-49"/>
            <p:cNvSpPr/>
            <p:nvPr>
              <p:custDataLst>
                <p:tags r:id="rId12"/>
              </p:custDataLst>
            </p:nvPr>
          </p:nvSpPr>
          <p:spPr>
            <a:xfrm>
              <a:off x="4667250" y="4460875"/>
              <a:ext cx="158751" cy="7939"/>
            </a:xfrm>
            <a:custGeom>
              <a:avLst/>
              <a:gdLst/>
              <a:ahLst/>
              <a:cxnLst/>
              <a:rect l="0" t="0" r="0" b="0"/>
              <a:pathLst>
                <a:path w="158751" h="7939">
                  <a:moveTo>
                    <a:pt x="158750" y="7938"/>
                  </a:moveTo>
                  <a:lnTo>
                    <a:pt x="158750" y="7938"/>
                  </a:lnTo>
                  <a:lnTo>
                    <a:pt x="127947" y="7055"/>
                  </a:lnTo>
                  <a:lnTo>
                    <a:pt x="97392" y="2482"/>
                  </a:lnTo>
                  <a:lnTo>
                    <a:pt x="60167" y="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0"/>
            <p:cNvSpPr/>
            <p:nvPr>
              <p:custDataLst>
                <p:tags r:id="rId13"/>
              </p:custDataLst>
            </p:nvPr>
          </p:nvSpPr>
          <p:spPr>
            <a:xfrm>
              <a:off x="4683125" y="4579938"/>
              <a:ext cx="142876" cy="7938"/>
            </a:xfrm>
            <a:custGeom>
              <a:avLst/>
              <a:gdLst/>
              <a:ahLst/>
              <a:cxnLst/>
              <a:rect l="0" t="0" r="0" b="0"/>
              <a:pathLst>
                <a:path w="142876" h="7938">
                  <a:moveTo>
                    <a:pt x="142875" y="7937"/>
                  </a:moveTo>
                  <a:lnTo>
                    <a:pt x="142875" y="7937"/>
                  </a:lnTo>
                  <a:lnTo>
                    <a:pt x="129319" y="7055"/>
                  </a:lnTo>
                  <a:lnTo>
                    <a:pt x="90510" y="736"/>
                  </a:lnTo>
                  <a:lnTo>
                    <a:pt x="57000" y="2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0"/>
          <p:cNvGrpSpPr/>
          <p:nvPr/>
        </p:nvGrpSpPr>
        <p:grpSpPr>
          <a:xfrm>
            <a:off x="5143500" y="4294187"/>
            <a:ext cx="1219432" cy="484189"/>
            <a:chOff x="5143500" y="4294187"/>
            <a:chExt cx="1219432" cy="484189"/>
          </a:xfrm>
        </p:grpSpPr>
        <p:sp>
          <p:nvSpPr>
            <p:cNvPr id="61" name="SMARTInkShape-51"/>
            <p:cNvSpPr/>
            <p:nvPr>
              <p:custDataLst>
                <p:tags r:id="rId4"/>
              </p:custDataLst>
            </p:nvPr>
          </p:nvSpPr>
          <p:spPr>
            <a:xfrm>
              <a:off x="5143500" y="4333875"/>
              <a:ext cx="31720" cy="444501"/>
            </a:xfrm>
            <a:custGeom>
              <a:avLst/>
              <a:gdLst/>
              <a:ahLst/>
              <a:cxnLst/>
              <a:rect l="0" t="0" r="0" b="0"/>
              <a:pathLst>
                <a:path w="31720" h="444501">
                  <a:moveTo>
                    <a:pt x="0" y="0"/>
                  </a:moveTo>
                  <a:lnTo>
                    <a:pt x="0" y="0"/>
                  </a:lnTo>
                  <a:lnTo>
                    <a:pt x="2352" y="25903"/>
                  </a:lnTo>
                  <a:lnTo>
                    <a:pt x="6834" y="60189"/>
                  </a:lnTo>
                  <a:lnTo>
                    <a:pt x="10144" y="96469"/>
                  </a:lnTo>
                  <a:lnTo>
                    <a:pt x="16002" y="135098"/>
                  </a:lnTo>
                  <a:lnTo>
                    <a:pt x="22008" y="169071"/>
                  </a:lnTo>
                  <a:lnTo>
                    <a:pt x="23456" y="205278"/>
                  </a:lnTo>
                  <a:lnTo>
                    <a:pt x="29197" y="244244"/>
                  </a:lnTo>
                  <a:lnTo>
                    <a:pt x="30993" y="278057"/>
                  </a:lnTo>
                  <a:lnTo>
                    <a:pt x="31413" y="309083"/>
                  </a:lnTo>
                  <a:lnTo>
                    <a:pt x="31650" y="344404"/>
                  </a:lnTo>
                  <a:lnTo>
                    <a:pt x="31719" y="380053"/>
                  </a:lnTo>
                  <a:lnTo>
                    <a:pt x="23813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/>
            <p:cNvSpPr/>
            <p:nvPr>
              <p:custDataLst>
                <p:tags r:id="rId5"/>
              </p:custDataLst>
            </p:nvPr>
          </p:nvSpPr>
          <p:spPr>
            <a:xfrm>
              <a:off x="5270594" y="4367382"/>
              <a:ext cx="165855" cy="355432"/>
            </a:xfrm>
            <a:custGeom>
              <a:avLst/>
              <a:gdLst/>
              <a:ahLst/>
              <a:cxnLst/>
              <a:rect l="0" t="0" r="0" b="0"/>
              <a:pathLst>
                <a:path w="165855" h="355432">
                  <a:moveTo>
                    <a:pt x="63406" y="22056"/>
                  </a:moveTo>
                  <a:lnTo>
                    <a:pt x="63406" y="22056"/>
                  </a:lnTo>
                  <a:lnTo>
                    <a:pt x="67619" y="13628"/>
                  </a:lnTo>
                  <a:lnTo>
                    <a:pt x="67978" y="10263"/>
                  </a:lnTo>
                  <a:lnTo>
                    <a:pt x="66026" y="4173"/>
                  </a:lnTo>
                  <a:lnTo>
                    <a:pt x="64271" y="2196"/>
                  </a:lnTo>
                  <a:lnTo>
                    <a:pt x="59969" y="0"/>
                  </a:lnTo>
                  <a:lnTo>
                    <a:pt x="52765" y="1376"/>
                  </a:lnTo>
                  <a:lnTo>
                    <a:pt x="48374" y="2977"/>
                  </a:lnTo>
                  <a:lnTo>
                    <a:pt x="33767" y="17873"/>
                  </a:lnTo>
                  <a:lnTo>
                    <a:pt x="16407" y="51948"/>
                  </a:lnTo>
                  <a:lnTo>
                    <a:pt x="5322" y="83033"/>
                  </a:lnTo>
                  <a:lnTo>
                    <a:pt x="1510" y="117048"/>
                  </a:lnTo>
                  <a:lnTo>
                    <a:pt x="223" y="156257"/>
                  </a:lnTo>
                  <a:lnTo>
                    <a:pt x="0" y="187545"/>
                  </a:lnTo>
                  <a:lnTo>
                    <a:pt x="816" y="221705"/>
                  </a:lnTo>
                  <a:lnTo>
                    <a:pt x="8546" y="255096"/>
                  </a:lnTo>
                  <a:lnTo>
                    <a:pt x="18341" y="282486"/>
                  </a:lnTo>
                  <a:lnTo>
                    <a:pt x="38003" y="317145"/>
                  </a:lnTo>
                  <a:lnTo>
                    <a:pt x="57349" y="333014"/>
                  </a:lnTo>
                  <a:lnTo>
                    <a:pt x="79838" y="342811"/>
                  </a:lnTo>
                  <a:lnTo>
                    <a:pt x="95404" y="345411"/>
                  </a:lnTo>
                  <a:lnTo>
                    <a:pt x="111141" y="341864"/>
                  </a:lnTo>
                  <a:lnTo>
                    <a:pt x="142802" y="325214"/>
                  </a:lnTo>
                  <a:lnTo>
                    <a:pt x="153962" y="312897"/>
                  </a:lnTo>
                  <a:lnTo>
                    <a:pt x="160980" y="298603"/>
                  </a:lnTo>
                  <a:lnTo>
                    <a:pt x="165854" y="264227"/>
                  </a:lnTo>
                  <a:lnTo>
                    <a:pt x="161560" y="252865"/>
                  </a:lnTo>
                  <a:lnTo>
                    <a:pt x="157947" y="247366"/>
                  </a:lnTo>
                  <a:lnTo>
                    <a:pt x="146875" y="238905"/>
                  </a:lnTo>
                  <a:lnTo>
                    <a:pt x="134017" y="233086"/>
                  </a:lnTo>
                  <a:lnTo>
                    <a:pt x="122423" y="230499"/>
                  </a:lnTo>
                  <a:lnTo>
                    <a:pt x="97552" y="233257"/>
                  </a:lnTo>
                  <a:lnTo>
                    <a:pt x="82697" y="239689"/>
                  </a:lnTo>
                  <a:lnTo>
                    <a:pt x="46653" y="269390"/>
                  </a:lnTo>
                  <a:lnTo>
                    <a:pt x="34651" y="293749"/>
                  </a:lnTo>
                  <a:lnTo>
                    <a:pt x="23719" y="355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3"/>
            <p:cNvSpPr/>
            <p:nvPr>
              <p:custDataLst>
                <p:tags r:id="rId6"/>
              </p:custDataLst>
            </p:nvPr>
          </p:nvSpPr>
          <p:spPr>
            <a:xfrm>
              <a:off x="5453063" y="46910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4"/>
            <p:cNvSpPr/>
            <p:nvPr>
              <p:custDataLst>
                <p:tags r:id="rId7"/>
              </p:custDataLst>
            </p:nvPr>
          </p:nvSpPr>
          <p:spPr>
            <a:xfrm>
              <a:off x="5580063" y="4393635"/>
              <a:ext cx="230188" cy="279780"/>
            </a:xfrm>
            <a:custGeom>
              <a:avLst/>
              <a:gdLst/>
              <a:ahLst/>
              <a:cxnLst/>
              <a:rect l="0" t="0" r="0" b="0"/>
              <a:pathLst>
                <a:path w="230188" h="279780">
                  <a:moveTo>
                    <a:pt x="0" y="67240"/>
                  </a:moveTo>
                  <a:lnTo>
                    <a:pt x="0" y="67240"/>
                  </a:lnTo>
                  <a:lnTo>
                    <a:pt x="11047" y="49358"/>
                  </a:lnTo>
                  <a:lnTo>
                    <a:pt x="27804" y="29292"/>
                  </a:lnTo>
                  <a:lnTo>
                    <a:pt x="29118" y="26066"/>
                  </a:lnTo>
                  <a:lnTo>
                    <a:pt x="35283" y="20130"/>
                  </a:lnTo>
                  <a:lnTo>
                    <a:pt x="57827" y="9133"/>
                  </a:lnTo>
                  <a:lnTo>
                    <a:pt x="96552" y="0"/>
                  </a:lnTo>
                  <a:lnTo>
                    <a:pt x="111703" y="19"/>
                  </a:lnTo>
                  <a:lnTo>
                    <a:pt x="146315" y="9586"/>
                  </a:lnTo>
                  <a:lnTo>
                    <a:pt x="172899" y="18897"/>
                  </a:lnTo>
                  <a:lnTo>
                    <a:pt x="205658" y="43888"/>
                  </a:lnTo>
                  <a:lnTo>
                    <a:pt x="220175" y="66004"/>
                  </a:lnTo>
                  <a:lnTo>
                    <a:pt x="227220" y="99114"/>
                  </a:lnTo>
                  <a:lnTo>
                    <a:pt x="225094" y="132639"/>
                  </a:lnTo>
                  <a:lnTo>
                    <a:pt x="214664" y="169128"/>
                  </a:lnTo>
                  <a:lnTo>
                    <a:pt x="204617" y="191013"/>
                  </a:lnTo>
                  <a:lnTo>
                    <a:pt x="176884" y="223293"/>
                  </a:lnTo>
                  <a:lnTo>
                    <a:pt x="141272" y="252469"/>
                  </a:lnTo>
                  <a:lnTo>
                    <a:pt x="105328" y="272572"/>
                  </a:lnTo>
                  <a:lnTo>
                    <a:pt x="92673" y="277561"/>
                  </a:lnTo>
                  <a:lnTo>
                    <a:pt x="78229" y="279779"/>
                  </a:lnTo>
                  <a:lnTo>
                    <a:pt x="55222" y="276813"/>
                  </a:lnTo>
                  <a:lnTo>
                    <a:pt x="40077" y="270349"/>
                  </a:lnTo>
                  <a:lnTo>
                    <a:pt x="37301" y="266146"/>
                  </a:lnTo>
                  <a:lnTo>
                    <a:pt x="34216" y="254420"/>
                  </a:lnTo>
                  <a:lnTo>
                    <a:pt x="37549" y="240390"/>
                  </a:lnTo>
                  <a:lnTo>
                    <a:pt x="49343" y="219967"/>
                  </a:lnTo>
                  <a:lnTo>
                    <a:pt x="66360" y="202745"/>
                  </a:lnTo>
                  <a:lnTo>
                    <a:pt x="91600" y="185337"/>
                  </a:lnTo>
                  <a:lnTo>
                    <a:pt x="105093" y="183815"/>
                  </a:lnTo>
                  <a:lnTo>
                    <a:pt x="137671" y="187739"/>
                  </a:lnTo>
                  <a:lnTo>
                    <a:pt x="174984" y="208355"/>
                  </a:lnTo>
                  <a:lnTo>
                    <a:pt x="230187" y="249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5"/>
            <p:cNvSpPr/>
            <p:nvPr>
              <p:custDataLst>
                <p:tags r:id="rId8"/>
              </p:custDataLst>
            </p:nvPr>
          </p:nvSpPr>
          <p:spPr>
            <a:xfrm>
              <a:off x="5867679" y="4398111"/>
              <a:ext cx="188635" cy="236787"/>
            </a:xfrm>
            <a:custGeom>
              <a:avLst/>
              <a:gdLst/>
              <a:ahLst/>
              <a:cxnLst/>
              <a:rect l="0" t="0" r="0" b="0"/>
              <a:pathLst>
                <a:path w="188635" h="236787">
                  <a:moveTo>
                    <a:pt x="164821" y="7201"/>
                  </a:moveTo>
                  <a:lnTo>
                    <a:pt x="164821" y="7201"/>
                  </a:lnTo>
                  <a:lnTo>
                    <a:pt x="164821" y="2988"/>
                  </a:lnTo>
                  <a:lnTo>
                    <a:pt x="163057" y="1746"/>
                  </a:lnTo>
                  <a:lnTo>
                    <a:pt x="150383" y="0"/>
                  </a:lnTo>
                  <a:lnTo>
                    <a:pt x="115389" y="1761"/>
                  </a:lnTo>
                  <a:lnTo>
                    <a:pt x="82933" y="10340"/>
                  </a:lnTo>
                  <a:lnTo>
                    <a:pt x="47744" y="21410"/>
                  </a:lnTo>
                  <a:lnTo>
                    <a:pt x="10981" y="38943"/>
                  </a:lnTo>
                  <a:lnTo>
                    <a:pt x="4431" y="46591"/>
                  </a:lnTo>
                  <a:lnTo>
                    <a:pt x="932" y="55870"/>
                  </a:lnTo>
                  <a:lnTo>
                    <a:pt x="0" y="60814"/>
                  </a:lnTo>
                  <a:lnTo>
                    <a:pt x="2023" y="65874"/>
                  </a:lnTo>
                  <a:lnTo>
                    <a:pt x="37978" y="101774"/>
                  </a:lnTo>
                  <a:lnTo>
                    <a:pt x="68197" y="119500"/>
                  </a:lnTo>
                  <a:lnTo>
                    <a:pt x="100913" y="134549"/>
                  </a:lnTo>
                  <a:lnTo>
                    <a:pt x="135146" y="155436"/>
                  </a:lnTo>
                  <a:lnTo>
                    <a:pt x="168328" y="181836"/>
                  </a:lnTo>
                  <a:lnTo>
                    <a:pt x="182466" y="202995"/>
                  </a:lnTo>
                  <a:lnTo>
                    <a:pt x="186806" y="218869"/>
                  </a:lnTo>
                  <a:lnTo>
                    <a:pt x="185652" y="223278"/>
                  </a:lnTo>
                  <a:lnTo>
                    <a:pt x="179664" y="230529"/>
                  </a:lnTo>
                  <a:lnTo>
                    <a:pt x="168772" y="234341"/>
                  </a:lnTo>
                  <a:lnTo>
                    <a:pt x="140221" y="236786"/>
                  </a:lnTo>
                  <a:lnTo>
                    <a:pt x="116962" y="232997"/>
                  </a:lnTo>
                  <a:lnTo>
                    <a:pt x="101742" y="226288"/>
                  </a:lnTo>
                  <a:lnTo>
                    <a:pt x="91646" y="218715"/>
                  </a:lnTo>
                  <a:lnTo>
                    <a:pt x="88201" y="206453"/>
                  </a:lnTo>
                  <a:lnTo>
                    <a:pt x="87553" y="190126"/>
                  </a:lnTo>
                  <a:lnTo>
                    <a:pt x="93027" y="166058"/>
                  </a:lnTo>
                  <a:lnTo>
                    <a:pt x="110986" y="130492"/>
                  </a:lnTo>
                  <a:lnTo>
                    <a:pt x="134533" y="94678"/>
                  </a:lnTo>
                  <a:lnTo>
                    <a:pt x="166636" y="58660"/>
                  </a:lnTo>
                  <a:lnTo>
                    <a:pt x="188634" y="23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6"/>
            <p:cNvSpPr/>
            <p:nvPr>
              <p:custDataLst>
                <p:tags r:id="rId9"/>
              </p:custDataLst>
            </p:nvPr>
          </p:nvSpPr>
          <p:spPr>
            <a:xfrm>
              <a:off x="6145507" y="4334978"/>
              <a:ext cx="83077" cy="76341"/>
            </a:xfrm>
            <a:custGeom>
              <a:avLst/>
              <a:gdLst/>
              <a:ahLst/>
              <a:cxnLst/>
              <a:rect l="0" t="0" r="0" b="0"/>
              <a:pathLst>
                <a:path w="83077" h="76341">
                  <a:moveTo>
                    <a:pt x="37805" y="6835"/>
                  </a:moveTo>
                  <a:lnTo>
                    <a:pt x="37805" y="6835"/>
                  </a:lnTo>
                  <a:lnTo>
                    <a:pt x="37805" y="0"/>
                  </a:lnTo>
                  <a:lnTo>
                    <a:pt x="33592" y="3437"/>
                  </a:lnTo>
                  <a:lnTo>
                    <a:pt x="7649" y="31417"/>
                  </a:lnTo>
                  <a:lnTo>
                    <a:pt x="941" y="44399"/>
                  </a:lnTo>
                  <a:lnTo>
                    <a:pt x="0" y="47753"/>
                  </a:lnTo>
                  <a:lnTo>
                    <a:pt x="1307" y="56182"/>
                  </a:lnTo>
                  <a:lnTo>
                    <a:pt x="2889" y="60900"/>
                  </a:lnTo>
                  <a:lnTo>
                    <a:pt x="9351" y="68493"/>
                  </a:lnTo>
                  <a:lnTo>
                    <a:pt x="18104" y="73925"/>
                  </a:lnTo>
                  <a:lnTo>
                    <a:pt x="27873" y="76340"/>
                  </a:lnTo>
                  <a:lnTo>
                    <a:pt x="38095" y="75061"/>
                  </a:lnTo>
                  <a:lnTo>
                    <a:pt x="56118" y="67031"/>
                  </a:lnTo>
                  <a:lnTo>
                    <a:pt x="77484" y="52729"/>
                  </a:lnTo>
                  <a:lnTo>
                    <a:pt x="81899" y="46929"/>
                  </a:lnTo>
                  <a:lnTo>
                    <a:pt x="83076" y="44147"/>
                  </a:lnTo>
                  <a:lnTo>
                    <a:pt x="82979" y="41411"/>
                  </a:lnTo>
                  <a:lnTo>
                    <a:pt x="80519" y="36019"/>
                  </a:lnTo>
                  <a:lnTo>
                    <a:pt x="69962" y="28025"/>
                  </a:lnTo>
                  <a:lnTo>
                    <a:pt x="29868" y="1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7"/>
            <p:cNvSpPr/>
            <p:nvPr>
              <p:custDataLst>
                <p:tags r:id="rId10"/>
              </p:custDataLst>
            </p:nvPr>
          </p:nvSpPr>
          <p:spPr>
            <a:xfrm>
              <a:off x="6199188" y="4294187"/>
              <a:ext cx="127000" cy="325439"/>
            </a:xfrm>
            <a:custGeom>
              <a:avLst/>
              <a:gdLst/>
              <a:ahLst/>
              <a:cxnLst/>
              <a:rect l="0" t="0" r="0" b="0"/>
              <a:pathLst>
                <a:path w="127000" h="325439">
                  <a:moveTo>
                    <a:pt x="126999" y="0"/>
                  </a:moveTo>
                  <a:lnTo>
                    <a:pt x="126999" y="0"/>
                  </a:lnTo>
                  <a:lnTo>
                    <a:pt x="122786" y="4214"/>
                  </a:lnTo>
                  <a:lnTo>
                    <a:pt x="110918" y="35702"/>
                  </a:lnTo>
                  <a:lnTo>
                    <a:pt x="97868" y="74277"/>
                  </a:lnTo>
                  <a:lnTo>
                    <a:pt x="84954" y="109857"/>
                  </a:lnTo>
                  <a:lnTo>
                    <a:pt x="70738" y="139265"/>
                  </a:lnTo>
                  <a:lnTo>
                    <a:pt x="57706" y="171204"/>
                  </a:lnTo>
                  <a:lnTo>
                    <a:pt x="45402" y="205700"/>
                  </a:lnTo>
                  <a:lnTo>
                    <a:pt x="33596" y="238874"/>
                  </a:lnTo>
                  <a:lnTo>
                    <a:pt x="17546" y="278483"/>
                  </a:lnTo>
                  <a:lnTo>
                    <a:pt x="0" y="32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8"/>
            <p:cNvSpPr/>
            <p:nvPr>
              <p:custDataLst>
                <p:tags r:id="rId11"/>
              </p:custDataLst>
            </p:nvPr>
          </p:nvSpPr>
          <p:spPr>
            <a:xfrm>
              <a:off x="6298020" y="4492625"/>
              <a:ext cx="64912" cy="86502"/>
            </a:xfrm>
            <a:custGeom>
              <a:avLst/>
              <a:gdLst/>
              <a:ahLst/>
              <a:cxnLst/>
              <a:rect l="0" t="0" r="0" b="0"/>
              <a:pathLst>
                <a:path w="64912" h="86502">
                  <a:moveTo>
                    <a:pt x="12293" y="0"/>
                  </a:moveTo>
                  <a:lnTo>
                    <a:pt x="12293" y="0"/>
                  </a:lnTo>
                  <a:lnTo>
                    <a:pt x="9941" y="34515"/>
                  </a:lnTo>
                  <a:lnTo>
                    <a:pt x="4209" y="59127"/>
                  </a:lnTo>
                  <a:lnTo>
                    <a:pt x="468" y="65378"/>
                  </a:lnTo>
                  <a:lnTo>
                    <a:pt x="0" y="69162"/>
                  </a:lnTo>
                  <a:lnTo>
                    <a:pt x="1832" y="78070"/>
                  </a:lnTo>
                  <a:lnTo>
                    <a:pt x="3555" y="81150"/>
                  </a:lnTo>
                  <a:lnTo>
                    <a:pt x="5586" y="83205"/>
                  </a:lnTo>
                  <a:lnTo>
                    <a:pt x="10193" y="85487"/>
                  </a:lnTo>
                  <a:lnTo>
                    <a:pt x="15181" y="86501"/>
                  </a:lnTo>
                  <a:lnTo>
                    <a:pt x="22690" y="82249"/>
                  </a:lnTo>
                  <a:lnTo>
                    <a:pt x="60895" y="52865"/>
                  </a:lnTo>
                  <a:lnTo>
                    <a:pt x="64761" y="46132"/>
                  </a:lnTo>
                  <a:lnTo>
                    <a:pt x="64911" y="43102"/>
                  </a:lnTo>
                  <a:lnTo>
                    <a:pt x="62725" y="37383"/>
                  </a:lnTo>
                  <a:lnTo>
                    <a:pt x="28167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SMARTInkShape-59"/>
          <p:cNvSpPr/>
          <p:nvPr>
            <p:custDataLst>
              <p:tags r:id="rId2"/>
            </p:custDataLst>
          </p:nvPr>
        </p:nvSpPr>
        <p:spPr>
          <a:xfrm>
            <a:off x="7105945" y="4446940"/>
            <a:ext cx="125118" cy="172686"/>
          </a:xfrm>
          <a:custGeom>
            <a:avLst/>
            <a:gdLst/>
            <a:ahLst/>
            <a:cxnLst/>
            <a:rect l="0" t="0" r="0" b="0"/>
            <a:pathLst>
              <a:path w="125118" h="172686">
                <a:moveTo>
                  <a:pt x="37805" y="53622"/>
                </a:moveTo>
                <a:lnTo>
                  <a:pt x="37805" y="53622"/>
                </a:lnTo>
                <a:lnTo>
                  <a:pt x="29171" y="32423"/>
                </a:lnTo>
                <a:lnTo>
                  <a:pt x="0" y="0"/>
                </a:lnTo>
                <a:lnTo>
                  <a:pt x="37521" y="38346"/>
                </a:lnTo>
                <a:lnTo>
                  <a:pt x="59805" y="70795"/>
                </a:lnTo>
                <a:lnTo>
                  <a:pt x="89201" y="108809"/>
                </a:lnTo>
                <a:lnTo>
                  <a:pt x="108409" y="145461"/>
                </a:lnTo>
                <a:lnTo>
                  <a:pt x="125117" y="1726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Shape-60"/>
          <p:cNvSpPr/>
          <p:nvPr>
            <p:custDataLst>
              <p:tags r:id="rId3"/>
            </p:custDataLst>
          </p:nvPr>
        </p:nvSpPr>
        <p:spPr>
          <a:xfrm>
            <a:off x="4580448" y="3524250"/>
            <a:ext cx="3347406" cy="633364"/>
          </a:xfrm>
          <a:custGeom>
            <a:avLst/>
            <a:gdLst/>
            <a:ahLst/>
            <a:cxnLst/>
            <a:rect l="0" t="0" r="0" b="0"/>
            <a:pathLst>
              <a:path w="3347406" h="633364">
                <a:moveTo>
                  <a:pt x="3269739" y="460375"/>
                </a:moveTo>
                <a:lnTo>
                  <a:pt x="3269739" y="460375"/>
                </a:lnTo>
                <a:lnTo>
                  <a:pt x="3265525" y="460375"/>
                </a:lnTo>
                <a:lnTo>
                  <a:pt x="3261105" y="462726"/>
                </a:lnTo>
                <a:lnTo>
                  <a:pt x="3251081" y="471423"/>
                </a:lnTo>
                <a:lnTo>
                  <a:pt x="3241162" y="474104"/>
                </a:lnTo>
                <a:lnTo>
                  <a:pt x="3203847" y="481422"/>
                </a:lnTo>
                <a:lnTo>
                  <a:pt x="3170448" y="483368"/>
                </a:lnTo>
                <a:lnTo>
                  <a:pt x="3136936" y="484827"/>
                </a:lnTo>
                <a:lnTo>
                  <a:pt x="3102116" y="489571"/>
                </a:lnTo>
                <a:lnTo>
                  <a:pt x="3066152" y="491620"/>
                </a:lnTo>
                <a:lnTo>
                  <a:pt x="3034791" y="491975"/>
                </a:lnTo>
                <a:lnTo>
                  <a:pt x="3000492" y="496309"/>
                </a:lnTo>
                <a:lnTo>
                  <a:pt x="2967356" y="499321"/>
                </a:lnTo>
                <a:lnTo>
                  <a:pt x="2936237" y="499843"/>
                </a:lnTo>
                <a:lnTo>
                  <a:pt x="2908968" y="499965"/>
                </a:lnTo>
                <a:lnTo>
                  <a:pt x="2872292" y="504247"/>
                </a:lnTo>
                <a:lnTo>
                  <a:pt x="2833750" y="507259"/>
                </a:lnTo>
                <a:lnTo>
                  <a:pt x="2803459" y="508662"/>
                </a:lnTo>
                <a:lnTo>
                  <a:pt x="2772140" y="513390"/>
                </a:lnTo>
                <a:lnTo>
                  <a:pt x="2740519" y="515183"/>
                </a:lnTo>
                <a:lnTo>
                  <a:pt x="2708808" y="516596"/>
                </a:lnTo>
                <a:lnTo>
                  <a:pt x="2676186" y="521326"/>
                </a:lnTo>
                <a:lnTo>
                  <a:pt x="2639866" y="523120"/>
                </a:lnTo>
                <a:lnTo>
                  <a:pt x="2605489" y="523651"/>
                </a:lnTo>
                <a:lnTo>
                  <a:pt x="2568647" y="524691"/>
                </a:lnTo>
                <a:lnTo>
                  <a:pt x="2534998" y="529310"/>
                </a:lnTo>
                <a:lnTo>
                  <a:pt x="2501803" y="531071"/>
                </a:lnTo>
                <a:lnTo>
                  <a:pt x="2464430" y="532474"/>
                </a:lnTo>
                <a:lnTo>
                  <a:pt x="2425429" y="537202"/>
                </a:lnTo>
                <a:lnTo>
                  <a:pt x="2386828" y="538995"/>
                </a:lnTo>
                <a:lnTo>
                  <a:pt x="2351773" y="540408"/>
                </a:lnTo>
                <a:lnTo>
                  <a:pt x="2314732" y="545138"/>
                </a:lnTo>
                <a:lnTo>
                  <a:pt x="2280141" y="546933"/>
                </a:lnTo>
                <a:lnTo>
                  <a:pt x="2242355" y="547464"/>
                </a:lnTo>
                <a:lnTo>
                  <a:pt x="2203231" y="548503"/>
                </a:lnTo>
                <a:lnTo>
                  <a:pt x="2163710" y="553123"/>
                </a:lnTo>
                <a:lnTo>
                  <a:pt x="2124073" y="554884"/>
                </a:lnTo>
                <a:lnTo>
                  <a:pt x="2084400" y="555405"/>
                </a:lnTo>
                <a:lnTo>
                  <a:pt x="2044717" y="556442"/>
                </a:lnTo>
                <a:lnTo>
                  <a:pt x="2018260" y="559810"/>
                </a:lnTo>
                <a:lnTo>
                  <a:pt x="1989450" y="561894"/>
                </a:lnTo>
                <a:lnTo>
                  <a:pt x="1959888" y="563703"/>
                </a:lnTo>
                <a:lnTo>
                  <a:pt x="1932051" y="567447"/>
                </a:lnTo>
                <a:lnTo>
                  <a:pt x="1904979" y="569699"/>
                </a:lnTo>
                <a:lnTo>
                  <a:pt x="1878249" y="571581"/>
                </a:lnTo>
                <a:lnTo>
                  <a:pt x="1851670" y="575358"/>
                </a:lnTo>
                <a:lnTo>
                  <a:pt x="1825158" y="577624"/>
                </a:lnTo>
                <a:lnTo>
                  <a:pt x="1798675" y="578632"/>
                </a:lnTo>
                <a:lnTo>
                  <a:pt x="1772206" y="579079"/>
                </a:lnTo>
                <a:lnTo>
                  <a:pt x="1745743" y="579278"/>
                </a:lnTo>
                <a:lnTo>
                  <a:pt x="1708405" y="579390"/>
                </a:lnTo>
                <a:lnTo>
                  <a:pt x="1672647" y="579423"/>
                </a:lnTo>
                <a:lnTo>
                  <a:pt x="1634123" y="581785"/>
                </a:lnTo>
                <a:lnTo>
                  <a:pt x="1594781" y="585718"/>
                </a:lnTo>
                <a:lnTo>
                  <a:pt x="1555196" y="586884"/>
                </a:lnTo>
                <a:lnTo>
                  <a:pt x="1515538" y="587230"/>
                </a:lnTo>
                <a:lnTo>
                  <a:pt x="1478212" y="587332"/>
                </a:lnTo>
                <a:lnTo>
                  <a:pt x="1440106" y="589714"/>
                </a:lnTo>
                <a:lnTo>
                  <a:pt x="1411465" y="592824"/>
                </a:lnTo>
                <a:lnTo>
                  <a:pt x="1384036" y="594206"/>
                </a:lnTo>
                <a:lnTo>
                  <a:pt x="1357147" y="594821"/>
                </a:lnTo>
                <a:lnTo>
                  <a:pt x="1330497" y="595094"/>
                </a:lnTo>
                <a:lnTo>
                  <a:pt x="1291583" y="596130"/>
                </a:lnTo>
                <a:lnTo>
                  <a:pt x="1256437" y="600748"/>
                </a:lnTo>
                <a:lnTo>
                  <a:pt x="1218487" y="602509"/>
                </a:lnTo>
                <a:lnTo>
                  <a:pt x="1179314" y="603912"/>
                </a:lnTo>
                <a:lnTo>
                  <a:pt x="1139779" y="608640"/>
                </a:lnTo>
                <a:lnTo>
                  <a:pt x="1101019" y="610433"/>
                </a:lnTo>
                <a:lnTo>
                  <a:pt x="1066800" y="610964"/>
                </a:lnTo>
                <a:lnTo>
                  <a:pt x="1034318" y="611121"/>
                </a:lnTo>
                <a:lnTo>
                  <a:pt x="1001470" y="611167"/>
                </a:lnTo>
                <a:lnTo>
                  <a:pt x="965082" y="612063"/>
                </a:lnTo>
                <a:lnTo>
                  <a:pt x="930684" y="616641"/>
                </a:lnTo>
                <a:lnTo>
                  <a:pt x="893838" y="618389"/>
                </a:lnTo>
                <a:lnTo>
                  <a:pt x="860186" y="618907"/>
                </a:lnTo>
                <a:lnTo>
                  <a:pt x="826991" y="619942"/>
                </a:lnTo>
                <a:lnTo>
                  <a:pt x="790500" y="624560"/>
                </a:lnTo>
                <a:lnTo>
                  <a:pt x="756955" y="626321"/>
                </a:lnTo>
                <a:lnTo>
                  <a:pt x="724672" y="627724"/>
                </a:lnTo>
                <a:lnTo>
                  <a:pt x="692765" y="632452"/>
                </a:lnTo>
                <a:lnTo>
                  <a:pt x="658322" y="633363"/>
                </a:lnTo>
                <a:lnTo>
                  <a:pt x="627149" y="630451"/>
                </a:lnTo>
                <a:lnTo>
                  <a:pt x="591745" y="628066"/>
                </a:lnTo>
                <a:lnTo>
                  <a:pt x="560284" y="627360"/>
                </a:lnTo>
                <a:lnTo>
                  <a:pt x="520858" y="627121"/>
                </a:lnTo>
                <a:lnTo>
                  <a:pt x="491089" y="627088"/>
                </a:lnTo>
                <a:lnTo>
                  <a:pt x="456474" y="627070"/>
                </a:lnTo>
                <a:lnTo>
                  <a:pt x="416819" y="627064"/>
                </a:lnTo>
                <a:lnTo>
                  <a:pt x="384198" y="622850"/>
                </a:lnTo>
                <a:lnTo>
                  <a:pt x="345135" y="620228"/>
                </a:lnTo>
                <a:lnTo>
                  <a:pt x="317739" y="617263"/>
                </a:lnTo>
                <a:lnTo>
                  <a:pt x="289982" y="613006"/>
                </a:lnTo>
                <a:lnTo>
                  <a:pt x="260007" y="608174"/>
                </a:lnTo>
                <a:lnTo>
                  <a:pt x="221230" y="597885"/>
                </a:lnTo>
                <a:lnTo>
                  <a:pt x="183781" y="587361"/>
                </a:lnTo>
                <a:lnTo>
                  <a:pt x="146430" y="576788"/>
                </a:lnTo>
                <a:lnTo>
                  <a:pt x="111329" y="564640"/>
                </a:lnTo>
                <a:lnTo>
                  <a:pt x="74342" y="548178"/>
                </a:lnTo>
                <a:lnTo>
                  <a:pt x="57451" y="541731"/>
                </a:lnTo>
                <a:lnTo>
                  <a:pt x="26612" y="518147"/>
                </a:lnTo>
                <a:lnTo>
                  <a:pt x="14483" y="502579"/>
                </a:lnTo>
                <a:lnTo>
                  <a:pt x="2073" y="472302"/>
                </a:lnTo>
                <a:lnTo>
                  <a:pt x="0" y="450090"/>
                </a:lnTo>
                <a:lnTo>
                  <a:pt x="3855" y="419502"/>
                </a:lnTo>
                <a:lnTo>
                  <a:pt x="13940" y="383215"/>
                </a:lnTo>
                <a:lnTo>
                  <a:pt x="37040" y="352536"/>
                </a:lnTo>
                <a:lnTo>
                  <a:pt x="75160" y="313368"/>
                </a:lnTo>
                <a:lnTo>
                  <a:pt x="108086" y="291270"/>
                </a:lnTo>
                <a:lnTo>
                  <a:pt x="147465" y="264613"/>
                </a:lnTo>
                <a:lnTo>
                  <a:pt x="180610" y="249759"/>
                </a:lnTo>
                <a:lnTo>
                  <a:pt x="212112" y="235981"/>
                </a:lnTo>
                <a:lnTo>
                  <a:pt x="251588" y="220748"/>
                </a:lnTo>
                <a:lnTo>
                  <a:pt x="284863" y="209247"/>
                </a:lnTo>
                <a:lnTo>
                  <a:pt x="316915" y="198482"/>
                </a:lnTo>
                <a:lnTo>
                  <a:pt x="348724" y="187863"/>
                </a:lnTo>
                <a:lnTo>
                  <a:pt x="381369" y="177273"/>
                </a:lnTo>
                <a:lnTo>
                  <a:pt x="418521" y="166688"/>
                </a:lnTo>
                <a:lnTo>
                  <a:pt x="452906" y="158750"/>
                </a:lnTo>
                <a:lnTo>
                  <a:pt x="482348" y="154340"/>
                </a:lnTo>
                <a:lnTo>
                  <a:pt x="517875" y="150975"/>
                </a:lnTo>
                <a:lnTo>
                  <a:pt x="556382" y="144736"/>
                </a:lnTo>
                <a:lnTo>
                  <a:pt x="587240" y="141074"/>
                </a:lnTo>
                <a:lnTo>
                  <a:pt x="618725" y="136756"/>
                </a:lnTo>
                <a:lnTo>
                  <a:pt x="656756" y="131083"/>
                </a:lnTo>
                <a:lnTo>
                  <a:pt x="696084" y="127807"/>
                </a:lnTo>
                <a:lnTo>
                  <a:pt x="727312" y="126357"/>
                </a:lnTo>
                <a:lnTo>
                  <a:pt x="758909" y="120734"/>
                </a:lnTo>
                <a:lnTo>
                  <a:pt x="790612" y="114364"/>
                </a:lnTo>
                <a:lnTo>
                  <a:pt x="822349" y="111203"/>
                </a:lnTo>
                <a:lnTo>
                  <a:pt x="854977" y="105954"/>
                </a:lnTo>
                <a:lnTo>
                  <a:pt x="891300" y="103125"/>
                </a:lnTo>
                <a:lnTo>
                  <a:pt x="925678" y="97975"/>
                </a:lnTo>
                <a:lnTo>
                  <a:pt x="962518" y="95176"/>
                </a:lnTo>
                <a:lnTo>
                  <a:pt x="997050" y="90034"/>
                </a:lnTo>
                <a:lnTo>
                  <a:pt x="1033936" y="87237"/>
                </a:lnTo>
                <a:lnTo>
                  <a:pt x="1068482" y="82096"/>
                </a:lnTo>
                <a:lnTo>
                  <a:pt x="1106255" y="79299"/>
                </a:lnTo>
                <a:lnTo>
                  <a:pt x="1145374" y="73277"/>
                </a:lnTo>
                <a:lnTo>
                  <a:pt x="1184011" y="66789"/>
                </a:lnTo>
                <a:lnTo>
                  <a:pt x="1219076" y="63592"/>
                </a:lnTo>
                <a:lnTo>
                  <a:pt x="1257002" y="57452"/>
                </a:lnTo>
                <a:lnTo>
                  <a:pt x="1296167" y="50929"/>
                </a:lnTo>
                <a:lnTo>
                  <a:pt x="1334818" y="48604"/>
                </a:lnTo>
                <a:lnTo>
                  <a:pt x="1369887" y="47033"/>
                </a:lnTo>
                <a:lnTo>
                  <a:pt x="1407814" y="41374"/>
                </a:lnTo>
                <a:lnTo>
                  <a:pt x="1446980" y="34994"/>
                </a:lnTo>
                <a:lnTo>
                  <a:pt x="1485630" y="31829"/>
                </a:lnTo>
                <a:lnTo>
                  <a:pt x="1521581" y="26580"/>
                </a:lnTo>
                <a:lnTo>
                  <a:pt x="1549982" y="25042"/>
                </a:lnTo>
                <a:lnTo>
                  <a:pt x="1577891" y="22008"/>
                </a:lnTo>
                <a:lnTo>
                  <a:pt x="1604994" y="18600"/>
                </a:lnTo>
                <a:lnTo>
                  <a:pt x="1631739" y="17086"/>
                </a:lnTo>
                <a:lnTo>
                  <a:pt x="1660677" y="16413"/>
                </a:lnTo>
                <a:lnTo>
                  <a:pt x="1690294" y="15232"/>
                </a:lnTo>
                <a:lnTo>
                  <a:pt x="1718158" y="11767"/>
                </a:lnTo>
                <a:lnTo>
                  <a:pt x="1745240" y="9639"/>
                </a:lnTo>
                <a:lnTo>
                  <a:pt x="1771975" y="8694"/>
                </a:lnTo>
                <a:lnTo>
                  <a:pt x="1798558" y="8274"/>
                </a:lnTo>
                <a:lnTo>
                  <a:pt x="1827422" y="8087"/>
                </a:lnTo>
                <a:lnTo>
                  <a:pt x="1857008" y="7122"/>
                </a:lnTo>
                <a:lnTo>
                  <a:pt x="1884857" y="3753"/>
                </a:lnTo>
                <a:lnTo>
                  <a:pt x="1911932" y="1668"/>
                </a:lnTo>
                <a:lnTo>
                  <a:pt x="1938666" y="741"/>
                </a:lnTo>
                <a:lnTo>
                  <a:pt x="1965245" y="330"/>
                </a:lnTo>
                <a:lnTo>
                  <a:pt x="1991759" y="146"/>
                </a:lnTo>
                <a:lnTo>
                  <a:pt x="2018241" y="65"/>
                </a:lnTo>
                <a:lnTo>
                  <a:pt x="2044710" y="29"/>
                </a:lnTo>
                <a:lnTo>
                  <a:pt x="2071173" y="12"/>
                </a:lnTo>
                <a:lnTo>
                  <a:pt x="2097634" y="6"/>
                </a:lnTo>
                <a:lnTo>
                  <a:pt x="2124092" y="3"/>
                </a:lnTo>
                <a:lnTo>
                  <a:pt x="2150551" y="1"/>
                </a:lnTo>
                <a:lnTo>
                  <a:pt x="2190240" y="0"/>
                </a:lnTo>
                <a:lnTo>
                  <a:pt x="2227575" y="0"/>
                </a:lnTo>
                <a:lnTo>
                  <a:pt x="2263332" y="0"/>
                </a:lnTo>
                <a:lnTo>
                  <a:pt x="2289752" y="0"/>
                </a:lnTo>
                <a:lnTo>
                  <a:pt x="2319134" y="0"/>
                </a:lnTo>
                <a:lnTo>
                  <a:pt x="2347480" y="0"/>
                </a:lnTo>
                <a:lnTo>
                  <a:pt x="2385877" y="2351"/>
                </a:lnTo>
                <a:lnTo>
                  <a:pt x="2421949" y="6283"/>
                </a:lnTo>
                <a:lnTo>
                  <a:pt x="2460566" y="7447"/>
                </a:lnTo>
                <a:lnTo>
                  <a:pt x="2499935" y="10144"/>
                </a:lnTo>
                <a:lnTo>
                  <a:pt x="2537177" y="14177"/>
                </a:lnTo>
                <a:lnTo>
                  <a:pt x="2572906" y="15372"/>
                </a:lnTo>
                <a:lnTo>
                  <a:pt x="2611421" y="18078"/>
                </a:lnTo>
                <a:lnTo>
                  <a:pt x="2650761" y="22113"/>
                </a:lnTo>
                <a:lnTo>
                  <a:pt x="2687994" y="25661"/>
                </a:lnTo>
                <a:lnTo>
                  <a:pt x="2723720" y="29946"/>
                </a:lnTo>
                <a:lnTo>
                  <a:pt x="2759881" y="33567"/>
                </a:lnTo>
                <a:lnTo>
                  <a:pt x="2792938" y="37874"/>
                </a:lnTo>
                <a:lnTo>
                  <a:pt x="2827428" y="41502"/>
                </a:lnTo>
                <a:lnTo>
                  <a:pt x="2863223" y="48163"/>
                </a:lnTo>
                <a:lnTo>
                  <a:pt x="2896172" y="53370"/>
                </a:lnTo>
                <a:lnTo>
                  <a:pt x="2928277" y="57264"/>
                </a:lnTo>
                <a:lnTo>
                  <a:pt x="2960132" y="64004"/>
                </a:lnTo>
                <a:lnTo>
                  <a:pt x="2991914" y="71587"/>
                </a:lnTo>
                <a:lnTo>
                  <a:pt x="3030044" y="77837"/>
                </a:lnTo>
                <a:lnTo>
                  <a:pt x="3063936" y="85408"/>
                </a:lnTo>
                <a:lnTo>
                  <a:pt x="3101335" y="95396"/>
                </a:lnTo>
                <a:lnTo>
                  <a:pt x="3131060" y="105582"/>
                </a:lnTo>
                <a:lnTo>
                  <a:pt x="3163091" y="117420"/>
                </a:lnTo>
                <a:lnTo>
                  <a:pt x="3197618" y="129322"/>
                </a:lnTo>
                <a:lnTo>
                  <a:pt x="3233969" y="145184"/>
                </a:lnTo>
                <a:lnTo>
                  <a:pt x="3268945" y="164498"/>
                </a:lnTo>
                <a:lnTo>
                  <a:pt x="3306247" y="195832"/>
                </a:lnTo>
                <a:lnTo>
                  <a:pt x="3334270" y="234379"/>
                </a:lnTo>
                <a:lnTo>
                  <a:pt x="3343344" y="251028"/>
                </a:lnTo>
                <a:lnTo>
                  <a:pt x="3347405" y="275560"/>
                </a:lnTo>
                <a:lnTo>
                  <a:pt x="3346004" y="287983"/>
                </a:lnTo>
                <a:lnTo>
                  <a:pt x="3332966" y="326330"/>
                </a:lnTo>
                <a:lnTo>
                  <a:pt x="3319092" y="359787"/>
                </a:lnTo>
                <a:lnTo>
                  <a:pt x="3295728" y="393004"/>
                </a:lnTo>
                <a:lnTo>
                  <a:pt x="3257572" y="425871"/>
                </a:lnTo>
                <a:lnTo>
                  <a:pt x="3224644" y="447124"/>
                </a:lnTo>
                <a:lnTo>
                  <a:pt x="3189478" y="469388"/>
                </a:lnTo>
                <a:lnTo>
                  <a:pt x="3152984" y="486686"/>
                </a:lnTo>
                <a:lnTo>
                  <a:pt x="3119382" y="499511"/>
                </a:lnTo>
                <a:lnTo>
                  <a:pt x="3087266" y="510537"/>
                </a:lnTo>
                <a:lnTo>
                  <a:pt x="3052798" y="521208"/>
                </a:lnTo>
                <a:lnTo>
                  <a:pt x="3026919" y="526511"/>
                </a:lnTo>
                <a:lnTo>
                  <a:pt x="2997777" y="534160"/>
                </a:lnTo>
                <a:lnTo>
                  <a:pt x="2967187" y="541675"/>
                </a:lnTo>
                <a:lnTo>
                  <a:pt x="2935952" y="545016"/>
                </a:lnTo>
                <a:lnTo>
                  <a:pt x="2901258" y="551109"/>
                </a:lnTo>
                <a:lnTo>
                  <a:pt x="2862303" y="561070"/>
                </a:lnTo>
                <a:lnTo>
                  <a:pt x="2832599" y="566276"/>
                </a:lnTo>
                <a:lnTo>
                  <a:pt x="2801170" y="571530"/>
                </a:lnTo>
                <a:lnTo>
                  <a:pt x="2770444" y="576805"/>
                </a:lnTo>
                <a:lnTo>
                  <a:pt x="2714115" y="5873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monthly payments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Mortgages are usually paid monthly.</a:t>
                </a:r>
              </a:p>
              <a:p>
                <a:r>
                  <a:rPr lang="en-US" dirty="0" smtClean="0"/>
                  <a:t>To determine the monthly payment, you will need to use the mortgage table.</a:t>
                </a:r>
              </a:p>
              <a:p>
                <a:r>
                  <a:rPr lang="en-US" dirty="0" smtClean="0"/>
                  <a:t>How to calculate: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𝑝𝑟𝑖𝑛𝑖𝑐𝑝𝑎𝑙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𝑡𝑎𝑏𝑙𝑒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90800" y="3886200"/>
            <a:ext cx="1676400" cy="60960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14500" y="4882497"/>
            <a:ext cx="3429000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Hint: “per 1000” means “divide by 1000!</a:t>
            </a:r>
          </a:p>
          <a:p>
            <a:r>
              <a:rPr lang="en-US" sz="2400" dirty="0" smtClean="0"/>
              <a:t>Look at the top of the table!  It tells you this!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3429000" y="4495800"/>
            <a:ext cx="0" cy="3866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2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monthly payment for a $150,000 mortgage for 20 years at 7.25%</a:t>
            </a:r>
            <a:endParaRPr lang="en-US" dirty="0"/>
          </a:p>
        </p:txBody>
      </p:sp>
      <p:grpSp>
        <p:nvGrpSpPr>
          <p:cNvPr id="12" name="SMARTInkShape-Group13"/>
          <p:cNvGrpSpPr/>
          <p:nvPr/>
        </p:nvGrpSpPr>
        <p:grpSpPr>
          <a:xfrm>
            <a:off x="2508577" y="3167063"/>
            <a:ext cx="1522019" cy="341313"/>
            <a:chOff x="2508577" y="3167063"/>
            <a:chExt cx="1522019" cy="341313"/>
          </a:xfrm>
        </p:grpSpPr>
        <p:sp>
          <p:nvSpPr>
            <p:cNvPr id="4" name="SMARTInkShape-61"/>
            <p:cNvSpPr/>
            <p:nvPr>
              <p:custDataLst>
                <p:tags r:id="rId22"/>
              </p:custDataLst>
            </p:nvPr>
          </p:nvSpPr>
          <p:spPr>
            <a:xfrm>
              <a:off x="3780132" y="3182938"/>
              <a:ext cx="250464" cy="206038"/>
            </a:xfrm>
            <a:custGeom>
              <a:avLst/>
              <a:gdLst/>
              <a:ahLst/>
              <a:cxnLst/>
              <a:rect l="0" t="0" r="0" b="0"/>
              <a:pathLst>
                <a:path w="250464" h="206038">
                  <a:moveTo>
                    <a:pt x="37805" y="7937"/>
                  </a:moveTo>
                  <a:lnTo>
                    <a:pt x="37805" y="7937"/>
                  </a:lnTo>
                  <a:lnTo>
                    <a:pt x="33591" y="7937"/>
                  </a:lnTo>
                  <a:lnTo>
                    <a:pt x="29171" y="10289"/>
                  </a:lnTo>
                  <a:lnTo>
                    <a:pt x="23384" y="16038"/>
                  </a:lnTo>
                  <a:lnTo>
                    <a:pt x="4472" y="44477"/>
                  </a:lnTo>
                  <a:lnTo>
                    <a:pt x="0" y="73346"/>
                  </a:lnTo>
                  <a:lnTo>
                    <a:pt x="4827" y="109933"/>
                  </a:lnTo>
                  <a:lnTo>
                    <a:pt x="16825" y="146441"/>
                  </a:lnTo>
                  <a:lnTo>
                    <a:pt x="50412" y="179764"/>
                  </a:lnTo>
                  <a:lnTo>
                    <a:pt x="72960" y="194716"/>
                  </a:lnTo>
                  <a:lnTo>
                    <a:pt x="101264" y="204665"/>
                  </a:lnTo>
                  <a:lnTo>
                    <a:pt x="133897" y="206037"/>
                  </a:lnTo>
                  <a:lnTo>
                    <a:pt x="167505" y="205393"/>
                  </a:lnTo>
                  <a:lnTo>
                    <a:pt x="195004" y="199126"/>
                  </a:lnTo>
                  <a:lnTo>
                    <a:pt x="227611" y="180878"/>
                  </a:lnTo>
                  <a:lnTo>
                    <a:pt x="237899" y="172263"/>
                  </a:lnTo>
                  <a:lnTo>
                    <a:pt x="246533" y="155698"/>
                  </a:lnTo>
                  <a:lnTo>
                    <a:pt x="250463" y="142461"/>
                  </a:lnTo>
                  <a:lnTo>
                    <a:pt x="249031" y="133577"/>
                  </a:lnTo>
                  <a:lnTo>
                    <a:pt x="236711" y="109288"/>
                  </a:lnTo>
                  <a:lnTo>
                    <a:pt x="208922" y="71622"/>
                  </a:lnTo>
                  <a:lnTo>
                    <a:pt x="183743" y="54292"/>
                  </a:lnTo>
                  <a:lnTo>
                    <a:pt x="145321" y="34145"/>
                  </a:lnTo>
                  <a:lnTo>
                    <a:pt x="108334" y="18634"/>
                  </a:lnTo>
                  <a:lnTo>
                    <a:pt x="616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2"/>
            <p:cNvSpPr/>
            <p:nvPr>
              <p:custDataLst>
                <p:tags r:id="rId23"/>
              </p:custDataLst>
            </p:nvPr>
          </p:nvSpPr>
          <p:spPr>
            <a:xfrm>
              <a:off x="3543169" y="3191978"/>
              <a:ext cx="214102" cy="212635"/>
            </a:xfrm>
            <a:custGeom>
              <a:avLst/>
              <a:gdLst/>
              <a:ahLst/>
              <a:cxnLst/>
              <a:rect l="0" t="0" r="0" b="0"/>
              <a:pathLst>
                <a:path w="214102" h="212635">
                  <a:moveTo>
                    <a:pt x="92206" y="6834"/>
                  </a:moveTo>
                  <a:lnTo>
                    <a:pt x="92206" y="6834"/>
                  </a:lnTo>
                  <a:lnTo>
                    <a:pt x="92206" y="2621"/>
                  </a:lnTo>
                  <a:lnTo>
                    <a:pt x="91324" y="1380"/>
                  </a:lnTo>
                  <a:lnTo>
                    <a:pt x="89854" y="552"/>
                  </a:lnTo>
                  <a:lnTo>
                    <a:pt x="87992" y="0"/>
                  </a:lnTo>
                  <a:lnTo>
                    <a:pt x="85870" y="515"/>
                  </a:lnTo>
                  <a:lnTo>
                    <a:pt x="47825" y="21798"/>
                  </a:lnTo>
                  <a:lnTo>
                    <a:pt x="12364" y="57369"/>
                  </a:lnTo>
                  <a:lnTo>
                    <a:pt x="1521" y="74430"/>
                  </a:lnTo>
                  <a:lnTo>
                    <a:pt x="0" y="78357"/>
                  </a:lnTo>
                  <a:lnTo>
                    <a:pt x="2071" y="100738"/>
                  </a:lnTo>
                  <a:lnTo>
                    <a:pt x="16699" y="129712"/>
                  </a:lnTo>
                  <a:lnTo>
                    <a:pt x="39890" y="158433"/>
                  </a:lnTo>
                  <a:lnTo>
                    <a:pt x="72545" y="182292"/>
                  </a:lnTo>
                  <a:lnTo>
                    <a:pt x="106418" y="199785"/>
                  </a:lnTo>
                  <a:lnTo>
                    <a:pt x="137151" y="210296"/>
                  </a:lnTo>
                  <a:lnTo>
                    <a:pt x="164682" y="212634"/>
                  </a:lnTo>
                  <a:lnTo>
                    <a:pt x="179980" y="208250"/>
                  </a:lnTo>
                  <a:lnTo>
                    <a:pt x="187763" y="204612"/>
                  </a:lnTo>
                  <a:lnTo>
                    <a:pt x="198764" y="193513"/>
                  </a:lnTo>
                  <a:lnTo>
                    <a:pt x="213012" y="164829"/>
                  </a:lnTo>
                  <a:lnTo>
                    <a:pt x="214101" y="147022"/>
                  </a:lnTo>
                  <a:lnTo>
                    <a:pt x="207614" y="111059"/>
                  </a:lnTo>
                  <a:lnTo>
                    <a:pt x="191503" y="78476"/>
                  </a:lnTo>
                  <a:lnTo>
                    <a:pt x="175621" y="56284"/>
                  </a:lnTo>
                  <a:lnTo>
                    <a:pt x="136293" y="31063"/>
                  </a:lnTo>
                  <a:lnTo>
                    <a:pt x="84268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3"/>
            <p:cNvSpPr/>
            <p:nvPr>
              <p:custDataLst>
                <p:tags r:id="rId24"/>
              </p:custDataLst>
            </p:nvPr>
          </p:nvSpPr>
          <p:spPr>
            <a:xfrm>
              <a:off x="3290023" y="3175000"/>
              <a:ext cx="241560" cy="252848"/>
            </a:xfrm>
            <a:custGeom>
              <a:avLst/>
              <a:gdLst/>
              <a:ahLst/>
              <a:cxnLst/>
              <a:rect l="0" t="0" r="0" b="0"/>
              <a:pathLst>
                <a:path w="241560" h="252848">
                  <a:moveTo>
                    <a:pt x="99289" y="0"/>
                  </a:moveTo>
                  <a:lnTo>
                    <a:pt x="99289" y="0"/>
                  </a:lnTo>
                  <a:lnTo>
                    <a:pt x="88242" y="0"/>
                  </a:lnTo>
                  <a:lnTo>
                    <a:pt x="83208" y="2352"/>
                  </a:lnTo>
                  <a:lnTo>
                    <a:pt x="68576" y="15262"/>
                  </a:lnTo>
                  <a:lnTo>
                    <a:pt x="45128" y="51992"/>
                  </a:lnTo>
                  <a:lnTo>
                    <a:pt x="31297" y="69328"/>
                  </a:lnTo>
                  <a:lnTo>
                    <a:pt x="13160" y="103955"/>
                  </a:lnTo>
                  <a:lnTo>
                    <a:pt x="2889" y="139045"/>
                  </a:lnTo>
                  <a:lnTo>
                    <a:pt x="0" y="157048"/>
                  </a:lnTo>
                  <a:lnTo>
                    <a:pt x="1656" y="173868"/>
                  </a:lnTo>
                  <a:lnTo>
                    <a:pt x="7684" y="187812"/>
                  </a:lnTo>
                  <a:lnTo>
                    <a:pt x="21712" y="206922"/>
                  </a:lnTo>
                  <a:lnTo>
                    <a:pt x="60457" y="235759"/>
                  </a:lnTo>
                  <a:lnTo>
                    <a:pt x="93119" y="247057"/>
                  </a:lnTo>
                  <a:lnTo>
                    <a:pt x="118040" y="251943"/>
                  </a:lnTo>
                  <a:lnTo>
                    <a:pt x="156668" y="252847"/>
                  </a:lnTo>
                  <a:lnTo>
                    <a:pt x="179203" y="246701"/>
                  </a:lnTo>
                  <a:lnTo>
                    <a:pt x="209996" y="228497"/>
                  </a:lnTo>
                  <a:lnTo>
                    <a:pt x="227611" y="206237"/>
                  </a:lnTo>
                  <a:lnTo>
                    <a:pt x="237569" y="180105"/>
                  </a:lnTo>
                  <a:lnTo>
                    <a:pt x="241559" y="140972"/>
                  </a:lnTo>
                  <a:lnTo>
                    <a:pt x="241014" y="130564"/>
                  </a:lnTo>
                  <a:lnTo>
                    <a:pt x="234866" y="109829"/>
                  </a:lnTo>
                  <a:lnTo>
                    <a:pt x="214770" y="70404"/>
                  </a:lnTo>
                  <a:lnTo>
                    <a:pt x="199064" y="55256"/>
                  </a:lnTo>
                  <a:lnTo>
                    <a:pt x="182357" y="44300"/>
                  </a:lnTo>
                  <a:lnTo>
                    <a:pt x="143493" y="25176"/>
                  </a:lnTo>
                  <a:lnTo>
                    <a:pt x="7547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4"/>
            <p:cNvSpPr/>
            <p:nvPr>
              <p:custDataLst>
                <p:tags r:id="rId25"/>
              </p:custDataLst>
            </p:nvPr>
          </p:nvSpPr>
          <p:spPr>
            <a:xfrm>
              <a:off x="3238500" y="3421063"/>
              <a:ext cx="7938" cy="87313"/>
            </a:xfrm>
            <a:custGeom>
              <a:avLst/>
              <a:gdLst/>
              <a:ahLst/>
              <a:cxnLst/>
              <a:rect l="0" t="0" r="0" b="0"/>
              <a:pathLst>
                <a:path w="7938" h="87313">
                  <a:moveTo>
                    <a:pt x="7937" y="0"/>
                  </a:moveTo>
                  <a:lnTo>
                    <a:pt x="7937" y="0"/>
                  </a:lnTo>
                  <a:lnTo>
                    <a:pt x="5586" y="34514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5"/>
            <p:cNvSpPr/>
            <p:nvPr>
              <p:custDataLst>
                <p:tags r:id="rId26"/>
              </p:custDataLst>
            </p:nvPr>
          </p:nvSpPr>
          <p:spPr>
            <a:xfrm>
              <a:off x="2870388" y="3175000"/>
              <a:ext cx="270921" cy="260650"/>
            </a:xfrm>
            <a:custGeom>
              <a:avLst/>
              <a:gdLst/>
              <a:ahLst/>
              <a:cxnLst/>
              <a:rect l="0" t="0" r="0" b="0"/>
              <a:pathLst>
                <a:path w="270921" h="260650">
                  <a:moveTo>
                    <a:pt x="106175" y="0"/>
                  </a:moveTo>
                  <a:lnTo>
                    <a:pt x="106175" y="0"/>
                  </a:lnTo>
                  <a:lnTo>
                    <a:pt x="101961" y="0"/>
                  </a:lnTo>
                  <a:lnTo>
                    <a:pt x="66219" y="25881"/>
                  </a:lnTo>
                  <a:lnTo>
                    <a:pt x="30463" y="59906"/>
                  </a:lnTo>
                  <a:lnTo>
                    <a:pt x="12304" y="79780"/>
                  </a:lnTo>
                  <a:lnTo>
                    <a:pt x="0" y="112398"/>
                  </a:lnTo>
                  <a:lnTo>
                    <a:pt x="1482" y="147700"/>
                  </a:lnTo>
                  <a:lnTo>
                    <a:pt x="7002" y="183372"/>
                  </a:lnTo>
                  <a:lnTo>
                    <a:pt x="13885" y="194094"/>
                  </a:lnTo>
                  <a:lnTo>
                    <a:pt x="42934" y="228848"/>
                  </a:lnTo>
                  <a:lnTo>
                    <a:pt x="58626" y="243313"/>
                  </a:lnTo>
                  <a:lnTo>
                    <a:pt x="63892" y="246876"/>
                  </a:lnTo>
                  <a:lnTo>
                    <a:pt x="101292" y="255413"/>
                  </a:lnTo>
                  <a:lnTo>
                    <a:pt x="132747" y="260649"/>
                  </a:lnTo>
                  <a:lnTo>
                    <a:pt x="158831" y="257342"/>
                  </a:lnTo>
                  <a:lnTo>
                    <a:pt x="197486" y="243750"/>
                  </a:lnTo>
                  <a:lnTo>
                    <a:pt x="211727" y="240625"/>
                  </a:lnTo>
                  <a:lnTo>
                    <a:pt x="223936" y="232180"/>
                  </a:lnTo>
                  <a:lnTo>
                    <a:pt x="255368" y="195883"/>
                  </a:lnTo>
                  <a:lnTo>
                    <a:pt x="268492" y="167065"/>
                  </a:lnTo>
                  <a:lnTo>
                    <a:pt x="270920" y="154802"/>
                  </a:lnTo>
                  <a:lnTo>
                    <a:pt x="268073" y="129554"/>
                  </a:lnTo>
                  <a:lnTo>
                    <a:pt x="253754" y="97518"/>
                  </a:lnTo>
                  <a:lnTo>
                    <a:pt x="234524" y="69297"/>
                  </a:lnTo>
                  <a:lnTo>
                    <a:pt x="222309" y="59315"/>
                  </a:lnTo>
                  <a:lnTo>
                    <a:pt x="189737" y="41946"/>
                  </a:lnTo>
                  <a:lnTo>
                    <a:pt x="154888" y="25565"/>
                  </a:lnTo>
                  <a:lnTo>
                    <a:pt x="9823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6"/>
            <p:cNvSpPr/>
            <p:nvPr>
              <p:custDataLst>
                <p:tags r:id="rId27"/>
              </p:custDataLst>
            </p:nvPr>
          </p:nvSpPr>
          <p:spPr>
            <a:xfrm>
              <a:off x="2674937" y="3190875"/>
              <a:ext cx="127002" cy="7938"/>
            </a:xfrm>
            <a:custGeom>
              <a:avLst/>
              <a:gdLst/>
              <a:ahLst/>
              <a:cxnLst/>
              <a:rect l="0" t="0" r="0" b="0"/>
              <a:pathLst>
                <a:path w="127002" h="7938">
                  <a:moveTo>
                    <a:pt x="127001" y="0"/>
                  </a:moveTo>
                  <a:lnTo>
                    <a:pt x="127001" y="0"/>
                  </a:lnTo>
                  <a:lnTo>
                    <a:pt x="93068" y="0"/>
                  </a:lnTo>
                  <a:lnTo>
                    <a:pt x="58366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7"/>
            <p:cNvSpPr/>
            <p:nvPr>
              <p:custDataLst>
                <p:tags r:id="rId28"/>
              </p:custDataLst>
            </p:nvPr>
          </p:nvSpPr>
          <p:spPr>
            <a:xfrm>
              <a:off x="2601855" y="3199139"/>
              <a:ext cx="253937" cy="244481"/>
            </a:xfrm>
            <a:custGeom>
              <a:avLst/>
              <a:gdLst/>
              <a:ahLst/>
              <a:cxnLst/>
              <a:rect l="0" t="0" r="0" b="0"/>
              <a:pathLst>
                <a:path w="253937" h="244481">
                  <a:moveTo>
                    <a:pt x="120707" y="7611"/>
                  </a:moveTo>
                  <a:lnTo>
                    <a:pt x="120707" y="7611"/>
                  </a:lnTo>
                  <a:lnTo>
                    <a:pt x="116494" y="3397"/>
                  </a:lnTo>
                  <a:lnTo>
                    <a:pt x="112073" y="1328"/>
                  </a:lnTo>
                  <a:lnTo>
                    <a:pt x="93622" y="0"/>
                  </a:lnTo>
                  <a:lnTo>
                    <a:pt x="55817" y="10750"/>
                  </a:lnTo>
                  <a:lnTo>
                    <a:pt x="17181" y="23995"/>
                  </a:lnTo>
                  <a:lnTo>
                    <a:pt x="500" y="34170"/>
                  </a:lnTo>
                  <a:lnTo>
                    <a:pt x="0" y="36782"/>
                  </a:lnTo>
                  <a:lnTo>
                    <a:pt x="1430" y="39406"/>
                  </a:lnTo>
                  <a:lnTo>
                    <a:pt x="4147" y="42037"/>
                  </a:lnTo>
                  <a:lnTo>
                    <a:pt x="14222" y="44960"/>
                  </a:lnTo>
                  <a:lnTo>
                    <a:pt x="32418" y="48958"/>
                  </a:lnTo>
                  <a:lnTo>
                    <a:pt x="70635" y="60746"/>
                  </a:lnTo>
                  <a:lnTo>
                    <a:pt x="105729" y="73785"/>
                  </a:lnTo>
                  <a:lnTo>
                    <a:pt x="141333" y="89801"/>
                  </a:lnTo>
                  <a:lnTo>
                    <a:pt x="177070" y="105181"/>
                  </a:lnTo>
                  <a:lnTo>
                    <a:pt x="201841" y="116908"/>
                  </a:lnTo>
                  <a:lnTo>
                    <a:pt x="233518" y="145498"/>
                  </a:lnTo>
                  <a:lnTo>
                    <a:pt x="249878" y="171693"/>
                  </a:lnTo>
                  <a:lnTo>
                    <a:pt x="253936" y="191753"/>
                  </a:lnTo>
                  <a:lnTo>
                    <a:pt x="250925" y="210240"/>
                  </a:lnTo>
                  <a:lnTo>
                    <a:pt x="247207" y="215017"/>
                  </a:lnTo>
                  <a:lnTo>
                    <a:pt x="223273" y="231946"/>
                  </a:lnTo>
                  <a:lnTo>
                    <a:pt x="212154" y="235197"/>
                  </a:lnTo>
                  <a:lnTo>
                    <a:pt x="179242" y="241498"/>
                  </a:lnTo>
                  <a:lnTo>
                    <a:pt x="144910" y="244480"/>
                  </a:lnTo>
                  <a:lnTo>
                    <a:pt x="88958" y="237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8"/>
            <p:cNvSpPr/>
            <p:nvPr>
              <p:custDataLst>
                <p:tags r:id="rId29"/>
              </p:custDataLst>
            </p:nvPr>
          </p:nvSpPr>
          <p:spPr>
            <a:xfrm>
              <a:off x="2508577" y="3167063"/>
              <a:ext cx="31424" cy="277813"/>
            </a:xfrm>
            <a:custGeom>
              <a:avLst/>
              <a:gdLst/>
              <a:ahLst/>
              <a:cxnLst/>
              <a:rect l="0" t="0" r="0" b="0"/>
              <a:pathLst>
                <a:path w="31424" h="277813">
                  <a:moveTo>
                    <a:pt x="7611" y="0"/>
                  </a:moveTo>
                  <a:lnTo>
                    <a:pt x="7611" y="0"/>
                  </a:lnTo>
                  <a:lnTo>
                    <a:pt x="0" y="0"/>
                  </a:lnTo>
                  <a:lnTo>
                    <a:pt x="5193" y="6336"/>
                  </a:lnTo>
                  <a:lnTo>
                    <a:pt x="6894" y="13538"/>
                  </a:lnTo>
                  <a:lnTo>
                    <a:pt x="7292" y="18658"/>
                  </a:lnTo>
                  <a:lnTo>
                    <a:pt x="9820" y="23873"/>
                  </a:lnTo>
                  <a:lnTo>
                    <a:pt x="11730" y="26498"/>
                  </a:lnTo>
                  <a:lnTo>
                    <a:pt x="14417" y="38621"/>
                  </a:lnTo>
                  <a:lnTo>
                    <a:pt x="16206" y="53065"/>
                  </a:lnTo>
                  <a:lnTo>
                    <a:pt x="21786" y="71989"/>
                  </a:lnTo>
                  <a:lnTo>
                    <a:pt x="25688" y="103235"/>
                  </a:lnTo>
                  <a:lnTo>
                    <a:pt x="29724" y="121428"/>
                  </a:lnTo>
                  <a:lnTo>
                    <a:pt x="31274" y="160612"/>
                  </a:lnTo>
                  <a:lnTo>
                    <a:pt x="31410" y="197903"/>
                  </a:lnTo>
                  <a:lnTo>
                    <a:pt x="31422" y="235448"/>
                  </a:lnTo>
                  <a:lnTo>
                    <a:pt x="31423" y="274257"/>
                  </a:lnTo>
                  <a:lnTo>
                    <a:pt x="31423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4"/>
          <p:cNvGrpSpPr/>
          <p:nvPr/>
        </p:nvGrpSpPr>
        <p:grpSpPr>
          <a:xfrm>
            <a:off x="2262187" y="3524250"/>
            <a:ext cx="1809751" cy="460376"/>
            <a:chOff x="2262187" y="3524250"/>
            <a:chExt cx="1809751" cy="460376"/>
          </a:xfrm>
        </p:grpSpPr>
        <p:sp>
          <p:nvSpPr>
            <p:cNvPr id="13" name="SMARTInkShape-69"/>
            <p:cNvSpPr/>
            <p:nvPr>
              <p:custDataLst>
                <p:tags r:id="rId17"/>
              </p:custDataLst>
            </p:nvPr>
          </p:nvSpPr>
          <p:spPr>
            <a:xfrm>
              <a:off x="3431021" y="3698875"/>
              <a:ext cx="249730" cy="198320"/>
            </a:xfrm>
            <a:custGeom>
              <a:avLst/>
              <a:gdLst/>
              <a:ahLst/>
              <a:cxnLst/>
              <a:rect l="0" t="0" r="0" b="0"/>
              <a:pathLst>
                <a:path w="249730" h="198320">
                  <a:moveTo>
                    <a:pt x="77354" y="0"/>
                  </a:moveTo>
                  <a:lnTo>
                    <a:pt x="77354" y="0"/>
                  </a:lnTo>
                  <a:lnTo>
                    <a:pt x="77354" y="4213"/>
                  </a:lnTo>
                  <a:lnTo>
                    <a:pt x="76472" y="5455"/>
                  </a:lnTo>
                  <a:lnTo>
                    <a:pt x="75002" y="6282"/>
                  </a:lnTo>
                  <a:lnTo>
                    <a:pt x="69253" y="8966"/>
                  </a:lnTo>
                  <a:lnTo>
                    <a:pt x="40814" y="29937"/>
                  </a:lnTo>
                  <a:lnTo>
                    <a:pt x="9637" y="68823"/>
                  </a:lnTo>
                  <a:lnTo>
                    <a:pt x="1825" y="89771"/>
                  </a:lnTo>
                  <a:lnTo>
                    <a:pt x="0" y="117048"/>
                  </a:lnTo>
                  <a:lnTo>
                    <a:pt x="2699" y="134042"/>
                  </a:lnTo>
                  <a:lnTo>
                    <a:pt x="9190" y="148062"/>
                  </a:lnTo>
                  <a:lnTo>
                    <a:pt x="17955" y="159291"/>
                  </a:lnTo>
                  <a:lnTo>
                    <a:pt x="48377" y="184073"/>
                  </a:lnTo>
                  <a:lnTo>
                    <a:pt x="87230" y="195390"/>
                  </a:lnTo>
                  <a:lnTo>
                    <a:pt x="121181" y="197836"/>
                  </a:lnTo>
                  <a:lnTo>
                    <a:pt x="149609" y="198319"/>
                  </a:lnTo>
                  <a:lnTo>
                    <a:pt x="185276" y="186622"/>
                  </a:lnTo>
                  <a:lnTo>
                    <a:pt x="211136" y="172552"/>
                  </a:lnTo>
                  <a:lnTo>
                    <a:pt x="245052" y="141675"/>
                  </a:lnTo>
                  <a:lnTo>
                    <a:pt x="248901" y="130877"/>
                  </a:lnTo>
                  <a:lnTo>
                    <a:pt x="249729" y="117258"/>
                  </a:lnTo>
                  <a:lnTo>
                    <a:pt x="244355" y="94716"/>
                  </a:lnTo>
                  <a:lnTo>
                    <a:pt x="236537" y="79137"/>
                  </a:lnTo>
                  <a:lnTo>
                    <a:pt x="224831" y="68098"/>
                  </a:lnTo>
                  <a:lnTo>
                    <a:pt x="188921" y="46303"/>
                  </a:lnTo>
                  <a:lnTo>
                    <a:pt x="155567" y="36345"/>
                  </a:lnTo>
                  <a:lnTo>
                    <a:pt x="121058" y="32657"/>
                  </a:lnTo>
                  <a:lnTo>
                    <a:pt x="83136" y="31829"/>
                  </a:lnTo>
                  <a:lnTo>
                    <a:pt x="29729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0"/>
            <p:cNvSpPr/>
            <p:nvPr>
              <p:custDataLst>
                <p:tags r:id="rId18"/>
              </p:custDataLst>
            </p:nvPr>
          </p:nvSpPr>
          <p:spPr>
            <a:xfrm>
              <a:off x="3264290" y="3707916"/>
              <a:ext cx="195170" cy="196578"/>
            </a:xfrm>
            <a:custGeom>
              <a:avLst/>
              <a:gdLst/>
              <a:ahLst/>
              <a:cxnLst/>
              <a:rect l="0" t="0" r="0" b="0"/>
              <a:pathLst>
                <a:path w="195170" h="196578">
                  <a:moveTo>
                    <a:pt x="53585" y="6834"/>
                  </a:moveTo>
                  <a:lnTo>
                    <a:pt x="53585" y="6834"/>
                  </a:lnTo>
                  <a:lnTo>
                    <a:pt x="53585" y="0"/>
                  </a:lnTo>
                  <a:lnTo>
                    <a:pt x="49371" y="3437"/>
                  </a:lnTo>
                  <a:lnTo>
                    <a:pt x="35473" y="17955"/>
                  </a:lnTo>
                  <a:lnTo>
                    <a:pt x="15189" y="55729"/>
                  </a:lnTo>
                  <a:lnTo>
                    <a:pt x="487" y="89630"/>
                  </a:lnTo>
                  <a:lnTo>
                    <a:pt x="0" y="104486"/>
                  </a:lnTo>
                  <a:lnTo>
                    <a:pt x="5001" y="140378"/>
                  </a:lnTo>
                  <a:lnTo>
                    <a:pt x="9890" y="155372"/>
                  </a:lnTo>
                  <a:lnTo>
                    <a:pt x="38262" y="182569"/>
                  </a:lnTo>
                  <a:lnTo>
                    <a:pt x="51886" y="191587"/>
                  </a:lnTo>
                  <a:lnTo>
                    <a:pt x="87735" y="196577"/>
                  </a:lnTo>
                  <a:lnTo>
                    <a:pt x="97867" y="196115"/>
                  </a:lnTo>
                  <a:lnTo>
                    <a:pt x="135845" y="188338"/>
                  </a:lnTo>
                  <a:lnTo>
                    <a:pt x="162928" y="172267"/>
                  </a:lnTo>
                  <a:lnTo>
                    <a:pt x="181311" y="156321"/>
                  </a:lnTo>
                  <a:lnTo>
                    <a:pt x="185317" y="147944"/>
                  </a:lnTo>
                  <a:lnTo>
                    <a:pt x="195169" y="109944"/>
                  </a:lnTo>
                  <a:lnTo>
                    <a:pt x="193534" y="100873"/>
                  </a:lnTo>
                  <a:lnTo>
                    <a:pt x="188986" y="90962"/>
                  </a:lnTo>
                  <a:lnTo>
                    <a:pt x="158127" y="55980"/>
                  </a:lnTo>
                  <a:lnTo>
                    <a:pt x="124935" y="36304"/>
                  </a:lnTo>
                  <a:lnTo>
                    <a:pt x="69460" y="22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1"/>
            <p:cNvSpPr/>
            <p:nvPr>
              <p:custDataLst>
                <p:tags r:id="rId19"/>
              </p:custDataLst>
            </p:nvPr>
          </p:nvSpPr>
          <p:spPr>
            <a:xfrm>
              <a:off x="3028603" y="3723791"/>
              <a:ext cx="225226" cy="220378"/>
            </a:xfrm>
            <a:custGeom>
              <a:avLst/>
              <a:gdLst/>
              <a:ahLst/>
              <a:cxnLst/>
              <a:rect l="0" t="0" r="0" b="0"/>
              <a:pathLst>
                <a:path w="225226" h="220378">
                  <a:moveTo>
                    <a:pt x="59085" y="6834"/>
                  </a:moveTo>
                  <a:lnTo>
                    <a:pt x="59085" y="6834"/>
                  </a:lnTo>
                  <a:lnTo>
                    <a:pt x="63298" y="6834"/>
                  </a:lnTo>
                  <a:lnTo>
                    <a:pt x="64539" y="5952"/>
                  </a:lnTo>
                  <a:lnTo>
                    <a:pt x="65367" y="4482"/>
                  </a:lnTo>
                  <a:lnTo>
                    <a:pt x="66695" y="0"/>
                  </a:lnTo>
                  <a:lnTo>
                    <a:pt x="48576" y="33454"/>
                  </a:lnTo>
                  <a:lnTo>
                    <a:pt x="27806" y="68305"/>
                  </a:lnTo>
                  <a:lnTo>
                    <a:pt x="16844" y="101683"/>
                  </a:lnTo>
                  <a:lnTo>
                    <a:pt x="3534" y="137788"/>
                  </a:lnTo>
                  <a:lnTo>
                    <a:pt x="0" y="154994"/>
                  </a:lnTo>
                  <a:lnTo>
                    <a:pt x="4917" y="182764"/>
                  </a:lnTo>
                  <a:lnTo>
                    <a:pt x="9434" y="195268"/>
                  </a:lnTo>
                  <a:lnTo>
                    <a:pt x="14381" y="200825"/>
                  </a:lnTo>
                  <a:lnTo>
                    <a:pt x="30552" y="212381"/>
                  </a:lnTo>
                  <a:lnTo>
                    <a:pt x="60528" y="218549"/>
                  </a:lnTo>
                  <a:lnTo>
                    <a:pt x="93124" y="220377"/>
                  </a:lnTo>
                  <a:lnTo>
                    <a:pt x="129406" y="214657"/>
                  </a:lnTo>
                  <a:lnTo>
                    <a:pt x="154004" y="205799"/>
                  </a:lnTo>
                  <a:lnTo>
                    <a:pt x="186019" y="179995"/>
                  </a:lnTo>
                  <a:lnTo>
                    <a:pt x="209394" y="157847"/>
                  </a:lnTo>
                  <a:lnTo>
                    <a:pt x="219547" y="135265"/>
                  </a:lnTo>
                  <a:lnTo>
                    <a:pt x="224542" y="113277"/>
                  </a:lnTo>
                  <a:lnTo>
                    <a:pt x="225225" y="100003"/>
                  </a:lnTo>
                  <a:lnTo>
                    <a:pt x="220825" y="85284"/>
                  </a:lnTo>
                  <a:lnTo>
                    <a:pt x="199870" y="51067"/>
                  </a:lnTo>
                  <a:lnTo>
                    <a:pt x="188684" y="37958"/>
                  </a:lnTo>
                  <a:lnTo>
                    <a:pt x="155109" y="17522"/>
                  </a:lnTo>
                  <a:lnTo>
                    <a:pt x="146913" y="13960"/>
                  </a:lnTo>
                  <a:lnTo>
                    <a:pt x="128400" y="12353"/>
                  </a:lnTo>
                  <a:lnTo>
                    <a:pt x="74959" y="22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2"/>
            <p:cNvSpPr/>
            <p:nvPr>
              <p:custDataLst>
                <p:tags r:id="rId20"/>
              </p:custDataLst>
            </p:nvPr>
          </p:nvSpPr>
          <p:spPr>
            <a:xfrm>
              <a:off x="2913062" y="3706813"/>
              <a:ext cx="15877" cy="277813"/>
            </a:xfrm>
            <a:custGeom>
              <a:avLst/>
              <a:gdLst/>
              <a:ahLst/>
              <a:cxnLst/>
              <a:rect l="0" t="0" r="0" b="0"/>
              <a:pathLst>
                <a:path w="15877" h="277813">
                  <a:moveTo>
                    <a:pt x="15876" y="0"/>
                  </a:moveTo>
                  <a:lnTo>
                    <a:pt x="15876" y="0"/>
                  </a:lnTo>
                  <a:lnTo>
                    <a:pt x="1431" y="0"/>
                  </a:lnTo>
                  <a:lnTo>
                    <a:pt x="126" y="37357"/>
                  </a:lnTo>
                  <a:lnTo>
                    <a:pt x="907" y="76431"/>
                  </a:lnTo>
                  <a:lnTo>
                    <a:pt x="6288" y="110543"/>
                  </a:lnTo>
                  <a:lnTo>
                    <a:pt x="7612" y="146973"/>
                  </a:lnTo>
                  <a:lnTo>
                    <a:pt x="7874" y="185495"/>
                  </a:lnTo>
                  <a:lnTo>
                    <a:pt x="7929" y="220305"/>
                  </a:lnTo>
                  <a:lnTo>
                    <a:pt x="0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3"/>
            <p:cNvSpPr/>
            <p:nvPr>
              <p:custDataLst>
                <p:tags r:id="rId21"/>
              </p:custDataLst>
            </p:nvPr>
          </p:nvSpPr>
          <p:spPr>
            <a:xfrm>
              <a:off x="2262187" y="3524250"/>
              <a:ext cx="1809751" cy="39361"/>
            </a:xfrm>
            <a:custGeom>
              <a:avLst/>
              <a:gdLst/>
              <a:ahLst/>
              <a:cxnLst/>
              <a:rect l="0" t="0" r="0" b="0"/>
              <a:pathLst>
                <a:path w="1809751" h="39361">
                  <a:moveTo>
                    <a:pt x="1809750" y="0"/>
                  </a:moveTo>
                  <a:lnTo>
                    <a:pt x="1809750" y="0"/>
                  </a:lnTo>
                  <a:lnTo>
                    <a:pt x="1809750" y="4214"/>
                  </a:lnTo>
                  <a:lnTo>
                    <a:pt x="1808869" y="5455"/>
                  </a:lnTo>
                  <a:lnTo>
                    <a:pt x="1807399" y="6283"/>
                  </a:lnTo>
                  <a:lnTo>
                    <a:pt x="1796211" y="8601"/>
                  </a:lnTo>
                  <a:lnTo>
                    <a:pt x="1787610" y="13327"/>
                  </a:lnTo>
                  <a:lnTo>
                    <a:pt x="1753707" y="15651"/>
                  </a:lnTo>
                  <a:lnTo>
                    <a:pt x="1716942" y="15846"/>
                  </a:lnTo>
                  <a:lnTo>
                    <a:pt x="1681469" y="15869"/>
                  </a:lnTo>
                  <a:lnTo>
                    <a:pt x="1648171" y="15873"/>
                  </a:lnTo>
                  <a:lnTo>
                    <a:pt x="1609970" y="15875"/>
                  </a:lnTo>
                  <a:lnTo>
                    <a:pt x="1577142" y="15875"/>
                  </a:lnTo>
                  <a:lnTo>
                    <a:pt x="1540998" y="16757"/>
                  </a:lnTo>
                  <a:lnTo>
                    <a:pt x="1504590" y="22157"/>
                  </a:lnTo>
                  <a:lnTo>
                    <a:pt x="1471464" y="23485"/>
                  </a:lnTo>
                  <a:lnTo>
                    <a:pt x="1437094" y="23715"/>
                  </a:lnTo>
                  <a:lnTo>
                    <a:pt x="1402339" y="23794"/>
                  </a:lnTo>
                  <a:lnTo>
                    <a:pt x="1368204" y="23807"/>
                  </a:lnTo>
                  <a:lnTo>
                    <a:pt x="1332808" y="24693"/>
                  </a:lnTo>
                  <a:lnTo>
                    <a:pt x="1296649" y="30095"/>
                  </a:lnTo>
                  <a:lnTo>
                    <a:pt x="1265255" y="31259"/>
                  </a:lnTo>
                  <a:lnTo>
                    <a:pt x="1234492" y="31604"/>
                  </a:lnTo>
                  <a:lnTo>
                    <a:pt x="1195098" y="31707"/>
                  </a:lnTo>
                  <a:lnTo>
                    <a:pt x="1156967" y="31737"/>
                  </a:lnTo>
                  <a:lnTo>
                    <a:pt x="1121856" y="31746"/>
                  </a:lnTo>
                  <a:lnTo>
                    <a:pt x="1093033" y="31748"/>
                  </a:lnTo>
                  <a:lnTo>
                    <a:pt x="1062584" y="31750"/>
                  </a:lnTo>
                  <a:lnTo>
                    <a:pt x="1028333" y="31750"/>
                  </a:lnTo>
                  <a:lnTo>
                    <a:pt x="988786" y="31750"/>
                  </a:lnTo>
                  <a:lnTo>
                    <a:pt x="956574" y="31750"/>
                  </a:lnTo>
                  <a:lnTo>
                    <a:pt x="925207" y="31750"/>
                  </a:lnTo>
                  <a:lnTo>
                    <a:pt x="890027" y="31750"/>
                  </a:lnTo>
                  <a:lnTo>
                    <a:pt x="862116" y="31750"/>
                  </a:lnTo>
                  <a:lnTo>
                    <a:pt x="825080" y="27536"/>
                  </a:lnTo>
                  <a:lnTo>
                    <a:pt x="795622" y="25467"/>
                  </a:lnTo>
                  <a:lnTo>
                    <a:pt x="764596" y="24548"/>
                  </a:lnTo>
                  <a:lnTo>
                    <a:pt x="725532" y="24031"/>
                  </a:lnTo>
                  <a:lnTo>
                    <a:pt x="696403" y="23910"/>
                  </a:lnTo>
                  <a:lnTo>
                    <a:pt x="658681" y="23841"/>
                  </a:lnTo>
                  <a:lnTo>
                    <a:pt x="625162" y="23821"/>
                  </a:lnTo>
                  <a:lnTo>
                    <a:pt x="592888" y="23815"/>
                  </a:lnTo>
                  <a:lnTo>
                    <a:pt x="566895" y="21461"/>
                  </a:lnTo>
                  <a:lnTo>
                    <a:pt x="527214" y="17530"/>
                  </a:lnTo>
                  <a:lnTo>
                    <a:pt x="493115" y="18717"/>
                  </a:lnTo>
                  <a:lnTo>
                    <a:pt x="455965" y="22303"/>
                  </a:lnTo>
                  <a:lnTo>
                    <a:pt x="428429" y="22259"/>
                  </a:lnTo>
                  <a:lnTo>
                    <a:pt x="393975" y="19041"/>
                  </a:lnTo>
                  <a:lnTo>
                    <a:pt x="363972" y="22006"/>
                  </a:lnTo>
                  <a:lnTo>
                    <a:pt x="324508" y="23277"/>
                  </a:lnTo>
                  <a:lnTo>
                    <a:pt x="291452" y="23654"/>
                  </a:lnTo>
                  <a:lnTo>
                    <a:pt x="261235" y="26133"/>
                  </a:lnTo>
                  <a:lnTo>
                    <a:pt x="230861" y="30085"/>
                  </a:lnTo>
                  <a:lnTo>
                    <a:pt x="204029" y="31010"/>
                  </a:lnTo>
                  <a:lnTo>
                    <a:pt x="165013" y="31531"/>
                  </a:lnTo>
                  <a:lnTo>
                    <a:pt x="132482" y="31685"/>
                  </a:lnTo>
                  <a:lnTo>
                    <a:pt x="94753" y="31741"/>
                  </a:lnTo>
                  <a:lnTo>
                    <a:pt x="56009" y="38583"/>
                  </a:lnTo>
                  <a:lnTo>
                    <a:pt x="41682" y="39360"/>
                  </a:lnTo>
                  <a:lnTo>
                    <a:pt x="2551" y="3189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5"/>
          <p:cNvGrpSpPr/>
          <p:nvPr/>
        </p:nvGrpSpPr>
        <p:grpSpPr>
          <a:xfrm>
            <a:off x="4318000" y="3397250"/>
            <a:ext cx="158751" cy="238126"/>
            <a:chOff x="4318000" y="3397250"/>
            <a:chExt cx="158751" cy="238126"/>
          </a:xfrm>
        </p:grpSpPr>
        <p:sp>
          <p:nvSpPr>
            <p:cNvPr id="19" name="SMARTInkShape-74"/>
            <p:cNvSpPr/>
            <p:nvPr>
              <p:custDataLst>
                <p:tags r:id="rId15"/>
              </p:custDataLst>
            </p:nvPr>
          </p:nvSpPr>
          <p:spPr>
            <a:xfrm>
              <a:off x="4333875" y="3397250"/>
              <a:ext cx="142876" cy="238126"/>
            </a:xfrm>
            <a:custGeom>
              <a:avLst/>
              <a:gdLst/>
              <a:ahLst/>
              <a:cxnLst/>
              <a:rect l="0" t="0" r="0" b="0"/>
              <a:pathLst>
                <a:path w="142876" h="238126">
                  <a:moveTo>
                    <a:pt x="142875" y="0"/>
                  </a:moveTo>
                  <a:lnTo>
                    <a:pt x="142875" y="0"/>
                  </a:lnTo>
                  <a:lnTo>
                    <a:pt x="130201" y="14437"/>
                  </a:lnTo>
                  <a:lnTo>
                    <a:pt x="110712" y="47080"/>
                  </a:lnTo>
                  <a:lnTo>
                    <a:pt x="89877" y="79268"/>
                  </a:lnTo>
                  <a:lnTo>
                    <a:pt x="69657" y="115677"/>
                  </a:lnTo>
                  <a:lnTo>
                    <a:pt x="53904" y="148739"/>
                  </a:lnTo>
                  <a:lnTo>
                    <a:pt x="38282" y="184309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5"/>
            <p:cNvSpPr/>
            <p:nvPr>
              <p:custDataLst>
                <p:tags r:id="rId16"/>
              </p:custDataLst>
            </p:nvPr>
          </p:nvSpPr>
          <p:spPr>
            <a:xfrm>
              <a:off x="4318000" y="3421063"/>
              <a:ext cx="158751" cy="206375"/>
            </a:xfrm>
            <a:custGeom>
              <a:avLst/>
              <a:gdLst/>
              <a:ahLst/>
              <a:cxnLst/>
              <a:rect l="0" t="0" r="0" b="0"/>
              <a:pathLst>
                <a:path w="158751" h="206375">
                  <a:moveTo>
                    <a:pt x="0" y="0"/>
                  </a:moveTo>
                  <a:lnTo>
                    <a:pt x="0" y="0"/>
                  </a:lnTo>
                  <a:lnTo>
                    <a:pt x="33415" y="34296"/>
                  </a:lnTo>
                  <a:lnTo>
                    <a:pt x="59125" y="67759"/>
                  </a:lnTo>
                  <a:lnTo>
                    <a:pt x="81647" y="100305"/>
                  </a:lnTo>
                  <a:lnTo>
                    <a:pt x="110728" y="136213"/>
                  </a:lnTo>
                  <a:lnTo>
                    <a:pt x="137531" y="174792"/>
                  </a:lnTo>
                  <a:lnTo>
                    <a:pt x="158750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6"/>
          <p:cNvGrpSpPr/>
          <p:nvPr/>
        </p:nvGrpSpPr>
        <p:grpSpPr>
          <a:xfrm>
            <a:off x="4841875" y="3239033"/>
            <a:ext cx="809626" cy="395613"/>
            <a:chOff x="4841875" y="3239033"/>
            <a:chExt cx="809626" cy="395613"/>
          </a:xfrm>
        </p:grpSpPr>
        <p:sp>
          <p:nvSpPr>
            <p:cNvPr id="22" name="SMARTInkShape-76"/>
            <p:cNvSpPr/>
            <p:nvPr>
              <p:custDataLst>
                <p:tags r:id="rId10"/>
              </p:custDataLst>
            </p:nvPr>
          </p:nvSpPr>
          <p:spPr>
            <a:xfrm>
              <a:off x="5627688" y="3286125"/>
              <a:ext cx="23813" cy="269876"/>
            </a:xfrm>
            <a:custGeom>
              <a:avLst/>
              <a:gdLst/>
              <a:ahLst/>
              <a:cxnLst/>
              <a:rect l="0" t="0" r="0" b="0"/>
              <a:pathLst>
                <a:path w="23813" h="269876">
                  <a:moveTo>
                    <a:pt x="23812" y="0"/>
                  </a:moveTo>
                  <a:lnTo>
                    <a:pt x="23812" y="0"/>
                  </a:lnTo>
                  <a:lnTo>
                    <a:pt x="21460" y="30607"/>
                  </a:lnTo>
                  <a:lnTo>
                    <a:pt x="17530" y="63161"/>
                  </a:lnTo>
                  <a:lnTo>
                    <a:pt x="16364" y="95150"/>
                  </a:lnTo>
                  <a:lnTo>
                    <a:pt x="11757" y="133350"/>
                  </a:lnTo>
                  <a:lnTo>
                    <a:pt x="9069" y="166707"/>
                  </a:lnTo>
                  <a:lnTo>
                    <a:pt x="8272" y="200305"/>
                  </a:lnTo>
                  <a:lnTo>
                    <a:pt x="2548" y="232353"/>
                  </a:lnTo>
                  <a:lnTo>
                    <a:pt x="0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7"/>
            <p:cNvSpPr/>
            <p:nvPr>
              <p:custDataLst>
                <p:tags r:id="rId11"/>
              </p:custDataLst>
            </p:nvPr>
          </p:nvSpPr>
          <p:spPr>
            <a:xfrm>
              <a:off x="5486379" y="3246437"/>
              <a:ext cx="141310" cy="182564"/>
            </a:xfrm>
            <a:custGeom>
              <a:avLst/>
              <a:gdLst/>
              <a:ahLst/>
              <a:cxnLst/>
              <a:rect l="0" t="0" r="0" b="0"/>
              <a:pathLst>
                <a:path w="141310" h="182564">
                  <a:moveTo>
                    <a:pt x="46059" y="0"/>
                  </a:moveTo>
                  <a:lnTo>
                    <a:pt x="46059" y="0"/>
                  </a:lnTo>
                  <a:lnTo>
                    <a:pt x="43707" y="34515"/>
                  </a:lnTo>
                  <a:lnTo>
                    <a:pt x="37424" y="51678"/>
                  </a:lnTo>
                  <a:lnTo>
                    <a:pt x="32520" y="61774"/>
                  </a:lnTo>
                  <a:lnTo>
                    <a:pt x="19559" y="98572"/>
                  </a:lnTo>
                  <a:lnTo>
                    <a:pt x="6365" y="133024"/>
                  </a:lnTo>
                  <a:lnTo>
                    <a:pt x="0" y="151513"/>
                  </a:lnTo>
                  <a:lnTo>
                    <a:pt x="360" y="154807"/>
                  </a:lnTo>
                  <a:lnTo>
                    <a:pt x="3111" y="160820"/>
                  </a:lnTo>
                  <a:lnTo>
                    <a:pt x="5080" y="162776"/>
                  </a:lnTo>
                  <a:lnTo>
                    <a:pt x="20601" y="171800"/>
                  </a:lnTo>
                  <a:lnTo>
                    <a:pt x="59934" y="174377"/>
                  </a:lnTo>
                  <a:lnTo>
                    <a:pt x="95921" y="174603"/>
                  </a:lnTo>
                  <a:lnTo>
                    <a:pt x="141309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8"/>
            <p:cNvSpPr/>
            <p:nvPr>
              <p:custDataLst>
                <p:tags r:id="rId12"/>
              </p:custDataLst>
            </p:nvPr>
          </p:nvSpPr>
          <p:spPr>
            <a:xfrm>
              <a:off x="5210208" y="3239049"/>
              <a:ext cx="217104" cy="395597"/>
            </a:xfrm>
            <a:custGeom>
              <a:avLst/>
              <a:gdLst/>
              <a:ahLst/>
              <a:cxnLst/>
              <a:rect l="0" t="0" r="0" b="0"/>
              <a:pathLst>
                <a:path w="217104" h="395597">
                  <a:moveTo>
                    <a:pt x="163479" y="31201"/>
                  </a:moveTo>
                  <a:lnTo>
                    <a:pt x="163479" y="31201"/>
                  </a:lnTo>
                  <a:lnTo>
                    <a:pt x="167693" y="26987"/>
                  </a:lnTo>
                  <a:lnTo>
                    <a:pt x="169761" y="20214"/>
                  </a:lnTo>
                  <a:lnTo>
                    <a:pt x="170313" y="15939"/>
                  </a:lnTo>
                  <a:lnTo>
                    <a:pt x="168917" y="12207"/>
                  </a:lnTo>
                  <a:lnTo>
                    <a:pt x="162662" y="5708"/>
                  </a:lnTo>
                  <a:lnTo>
                    <a:pt x="154003" y="2232"/>
                  </a:lnTo>
                  <a:lnTo>
                    <a:pt x="121429" y="0"/>
                  </a:lnTo>
                  <a:lnTo>
                    <a:pt x="93693" y="3827"/>
                  </a:lnTo>
                  <a:lnTo>
                    <a:pt x="56045" y="17595"/>
                  </a:lnTo>
                  <a:lnTo>
                    <a:pt x="35711" y="23348"/>
                  </a:lnTo>
                  <a:lnTo>
                    <a:pt x="24085" y="30944"/>
                  </a:lnTo>
                  <a:lnTo>
                    <a:pt x="7622" y="49352"/>
                  </a:lnTo>
                  <a:lnTo>
                    <a:pt x="1604" y="61610"/>
                  </a:lnTo>
                  <a:lnTo>
                    <a:pt x="0" y="67349"/>
                  </a:lnTo>
                  <a:lnTo>
                    <a:pt x="3907" y="102535"/>
                  </a:lnTo>
                  <a:lnTo>
                    <a:pt x="9068" y="111706"/>
                  </a:lnTo>
                  <a:lnTo>
                    <a:pt x="40791" y="148708"/>
                  </a:lnTo>
                  <a:lnTo>
                    <a:pt x="50743" y="161037"/>
                  </a:lnTo>
                  <a:lnTo>
                    <a:pt x="85876" y="190511"/>
                  </a:lnTo>
                  <a:lnTo>
                    <a:pt x="125462" y="224257"/>
                  </a:lnTo>
                  <a:lnTo>
                    <a:pt x="159485" y="257512"/>
                  </a:lnTo>
                  <a:lnTo>
                    <a:pt x="192341" y="296594"/>
                  </a:lnTo>
                  <a:lnTo>
                    <a:pt x="212499" y="329068"/>
                  </a:lnTo>
                  <a:lnTo>
                    <a:pt x="217103" y="349939"/>
                  </a:lnTo>
                  <a:lnTo>
                    <a:pt x="213476" y="365126"/>
                  </a:lnTo>
                  <a:lnTo>
                    <a:pt x="205984" y="378932"/>
                  </a:lnTo>
                  <a:lnTo>
                    <a:pt x="196776" y="388007"/>
                  </a:lnTo>
                  <a:lnTo>
                    <a:pt x="182100" y="392629"/>
                  </a:lnTo>
                  <a:lnTo>
                    <a:pt x="143933" y="395596"/>
                  </a:lnTo>
                  <a:lnTo>
                    <a:pt x="130392" y="393649"/>
                  </a:lnTo>
                  <a:lnTo>
                    <a:pt x="94185" y="381862"/>
                  </a:lnTo>
                  <a:lnTo>
                    <a:pt x="67783" y="362987"/>
                  </a:lnTo>
                  <a:lnTo>
                    <a:pt x="58298" y="345878"/>
                  </a:lnTo>
                  <a:lnTo>
                    <a:pt x="49901" y="324052"/>
                  </a:lnTo>
                  <a:lnTo>
                    <a:pt x="49206" y="308642"/>
                  </a:lnTo>
                  <a:lnTo>
                    <a:pt x="52719" y="292973"/>
                  </a:lnTo>
                  <a:lnTo>
                    <a:pt x="73854" y="256409"/>
                  </a:lnTo>
                  <a:lnTo>
                    <a:pt x="101939" y="216832"/>
                  </a:lnTo>
                  <a:lnTo>
                    <a:pt x="134034" y="180003"/>
                  </a:lnTo>
                  <a:lnTo>
                    <a:pt x="164906" y="142015"/>
                  </a:lnTo>
                  <a:lnTo>
                    <a:pt x="183692" y="106010"/>
                  </a:lnTo>
                  <a:lnTo>
                    <a:pt x="186975" y="76012"/>
                  </a:lnTo>
                  <a:lnTo>
                    <a:pt x="187292" y="55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9"/>
            <p:cNvSpPr/>
            <p:nvPr>
              <p:custDataLst>
                <p:tags r:id="rId13"/>
              </p:custDataLst>
            </p:nvPr>
          </p:nvSpPr>
          <p:spPr>
            <a:xfrm>
              <a:off x="5032375" y="361950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0"/>
            <p:cNvSpPr/>
            <p:nvPr>
              <p:custDataLst>
                <p:tags r:id="rId14"/>
              </p:custDataLst>
            </p:nvPr>
          </p:nvSpPr>
          <p:spPr>
            <a:xfrm>
              <a:off x="4841875" y="3239033"/>
              <a:ext cx="234365" cy="388405"/>
            </a:xfrm>
            <a:custGeom>
              <a:avLst/>
              <a:gdLst/>
              <a:ahLst/>
              <a:cxnLst/>
              <a:rect l="0" t="0" r="0" b="0"/>
              <a:pathLst>
                <a:path w="234365" h="388405">
                  <a:moveTo>
                    <a:pt x="0" y="15342"/>
                  </a:moveTo>
                  <a:lnTo>
                    <a:pt x="0" y="15342"/>
                  </a:lnTo>
                  <a:lnTo>
                    <a:pt x="20758" y="14460"/>
                  </a:lnTo>
                  <a:lnTo>
                    <a:pt x="60419" y="8508"/>
                  </a:lnTo>
                  <a:lnTo>
                    <a:pt x="98851" y="1267"/>
                  </a:lnTo>
                  <a:lnTo>
                    <a:pt x="130419" y="0"/>
                  </a:lnTo>
                  <a:lnTo>
                    <a:pt x="165348" y="1977"/>
                  </a:lnTo>
                  <a:lnTo>
                    <a:pt x="204543" y="6332"/>
                  </a:lnTo>
                  <a:lnTo>
                    <a:pt x="219083" y="11632"/>
                  </a:lnTo>
                  <a:lnTo>
                    <a:pt x="225431" y="15514"/>
                  </a:lnTo>
                  <a:lnTo>
                    <a:pt x="229662" y="19867"/>
                  </a:lnTo>
                  <a:lnTo>
                    <a:pt x="234364" y="29406"/>
                  </a:lnTo>
                  <a:lnTo>
                    <a:pt x="232796" y="53121"/>
                  </a:lnTo>
                  <a:lnTo>
                    <a:pt x="226643" y="67704"/>
                  </a:lnTo>
                  <a:lnTo>
                    <a:pt x="208319" y="99866"/>
                  </a:lnTo>
                  <a:lnTo>
                    <a:pt x="186401" y="138044"/>
                  </a:lnTo>
                  <a:lnTo>
                    <a:pt x="166368" y="173243"/>
                  </a:lnTo>
                  <a:lnTo>
                    <a:pt x="137552" y="211129"/>
                  </a:lnTo>
                  <a:lnTo>
                    <a:pt x="115920" y="249710"/>
                  </a:lnTo>
                  <a:lnTo>
                    <a:pt x="94318" y="284104"/>
                  </a:lnTo>
                  <a:lnTo>
                    <a:pt x="71162" y="316637"/>
                  </a:lnTo>
                  <a:lnTo>
                    <a:pt x="42623" y="353475"/>
                  </a:lnTo>
                  <a:lnTo>
                    <a:pt x="15875" y="388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7"/>
          <p:cNvGrpSpPr/>
          <p:nvPr/>
        </p:nvGrpSpPr>
        <p:grpSpPr>
          <a:xfrm>
            <a:off x="6080125" y="3392677"/>
            <a:ext cx="182564" cy="99824"/>
            <a:chOff x="6080125" y="3392677"/>
            <a:chExt cx="182564" cy="99824"/>
          </a:xfrm>
        </p:grpSpPr>
        <p:sp>
          <p:nvSpPr>
            <p:cNvPr id="28" name="SMARTInkShape-81"/>
            <p:cNvSpPr/>
            <p:nvPr>
              <p:custDataLst>
                <p:tags r:id="rId8"/>
              </p:custDataLst>
            </p:nvPr>
          </p:nvSpPr>
          <p:spPr>
            <a:xfrm>
              <a:off x="6096000" y="3476625"/>
              <a:ext cx="150814" cy="15876"/>
            </a:xfrm>
            <a:custGeom>
              <a:avLst/>
              <a:gdLst/>
              <a:ahLst/>
              <a:cxnLst/>
              <a:rect l="0" t="0" r="0" b="0"/>
              <a:pathLst>
                <a:path w="150814" h="15876">
                  <a:moveTo>
                    <a:pt x="150813" y="0"/>
                  </a:moveTo>
                  <a:lnTo>
                    <a:pt x="150813" y="0"/>
                  </a:lnTo>
                  <a:lnTo>
                    <a:pt x="137256" y="882"/>
                  </a:lnTo>
                  <a:lnTo>
                    <a:pt x="105311" y="6283"/>
                  </a:lnTo>
                  <a:lnTo>
                    <a:pt x="76771" y="9799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82"/>
            <p:cNvSpPr/>
            <p:nvPr>
              <p:custDataLst>
                <p:tags r:id="rId9"/>
              </p:custDataLst>
            </p:nvPr>
          </p:nvSpPr>
          <p:spPr>
            <a:xfrm>
              <a:off x="6080125" y="3392677"/>
              <a:ext cx="182564" cy="4574"/>
            </a:xfrm>
            <a:custGeom>
              <a:avLst/>
              <a:gdLst/>
              <a:ahLst/>
              <a:cxnLst/>
              <a:rect l="0" t="0" r="0" b="0"/>
              <a:pathLst>
                <a:path w="182564" h="4574">
                  <a:moveTo>
                    <a:pt x="182563" y="4573"/>
                  </a:moveTo>
                  <a:lnTo>
                    <a:pt x="182563" y="4573"/>
                  </a:lnTo>
                  <a:lnTo>
                    <a:pt x="156659" y="2221"/>
                  </a:lnTo>
                  <a:lnTo>
                    <a:pt x="141063" y="0"/>
                  </a:lnTo>
                  <a:lnTo>
                    <a:pt x="107011" y="3408"/>
                  </a:lnTo>
                  <a:lnTo>
                    <a:pt x="70014" y="4420"/>
                  </a:lnTo>
                  <a:lnTo>
                    <a:pt x="0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18"/>
          <p:cNvGrpSpPr/>
          <p:nvPr/>
        </p:nvGrpSpPr>
        <p:grpSpPr>
          <a:xfrm>
            <a:off x="6246172" y="3011677"/>
            <a:ext cx="1102158" cy="605840"/>
            <a:chOff x="6246172" y="3011677"/>
            <a:chExt cx="1102158" cy="605840"/>
          </a:xfrm>
        </p:grpSpPr>
        <p:sp>
          <p:nvSpPr>
            <p:cNvPr id="31" name="SMARTInkShape-83"/>
            <p:cNvSpPr/>
            <p:nvPr>
              <p:custDataLst>
                <p:tags r:id="rId1"/>
              </p:custDataLst>
            </p:nvPr>
          </p:nvSpPr>
          <p:spPr>
            <a:xfrm>
              <a:off x="6297802" y="3051724"/>
              <a:ext cx="60137" cy="321715"/>
            </a:xfrm>
            <a:custGeom>
              <a:avLst/>
              <a:gdLst/>
              <a:ahLst/>
              <a:cxnLst/>
              <a:rect l="0" t="0" r="0" b="0"/>
              <a:pathLst>
                <a:path w="60137" h="321715">
                  <a:moveTo>
                    <a:pt x="4573" y="4213"/>
                  </a:moveTo>
                  <a:lnTo>
                    <a:pt x="4573" y="4213"/>
                  </a:lnTo>
                  <a:lnTo>
                    <a:pt x="359" y="0"/>
                  </a:lnTo>
                  <a:lnTo>
                    <a:pt x="0" y="1404"/>
                  </a:lnTo>
                  <a:lnTo>
                    <a:pt x="10391" y="37111"/>
                  </a:lnTo>
                  <a:lnTo>
                    <a:pt x="20552" y="72644"/>
                  </a:lnTo>
                  <a:lnTo>
                    <a:pt x="28416" y="108862"/>
                  </a:lnTo>
                  <a:lnTo>
                    <a:pt x="33980" y="142818"/>
                  </a:lnTo>
                  <a:lnTo>
                    <a:pt x="37980" y="174339"/>
                  </a:lnTo>
                  <a:lnTo>
                    <a:pt x="44751" y="206903"/>
                  </a:lnTo>
                  <a:lnTo>
                    <a:pt x="52343" y="238013"/>
                  </a:lnTo>
                  <a:lnTo>
                    <a:pt x="60136" y="321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4"/>
            <p:cNvSpPr/>
            <p:nvPr>
              <p:custDataLst>
                <p:tags r:id="rId2"/>
              </p:custDataLst>
            </p:nvPr>
          </p:nvSpPr>
          <p:spPr>
            <a:xfrm>
              <a:off x="6263791" y="3011677"/>
              <a:ext cx="78273" cy="353824"/>
            </a:xfrm>
            <a:custGeom>
              <a:avLst/>
              <a:gdLst/>
              <a:ahLst/>
              <a:cxnLst/>
              <a:rect l="0" t="0" r="0" b="0"/>
              <a:pathLst>
                <a:path w="78273" h="353824">
                  <a:moveTo>
                    <a:pt x="6834" y="4573"/>
                  </a:moveTo>
                  <a:lnTo>
                    <a:pt x="6834" y="4573"/>
                  </a:lnTo>
                  <a:lnTo>
                    <a:pt x="2620" y="359"/>
                  </a:lnTo>
                  <a:lnTo>
                    <a:pt x="1379" y="0"/>
                  </a:lnTo>
                  <a:lnTo>
                    <a:pt x="552" y="642"/>
                  </a:lnTo>
                  <a:lnTo>
                    <a:pt x="0" y="1952"/>
                  </a:lnTo>
                  <a:lnTo>
                    <a:pt x="10041" y="34866"/>
                  </a:lnTo>
                  <a:lnTo>
                    <a:pt x="20174" y="73240"/>
                  </a:lnTo>
                  <a:lnTo>
                    <a:pt x="30668" y="111917"/>
                  </a:lnTo>
                  <a:lnTo>
                    <a:pt x="38590" y="148680"/>
                  </a:lnTo>
                  <a:lnTo>
                    <a:pt x="44171" y="182797"/>
                  </a:lnTo>
                  <a:lnTo>
                    <a:pt x="50270" y="218028"/>
                  </a:lnTo>
                  <a:lnTo>
                    <a:pt x="56259" y="256881"/>
                  </a:lnTo>
                  <a:lnTo>
                    <a:pt x="65398" y="292145"/>
                  </a:lnTo>
                  <a:lnTo>
                    <a:pt x="76735" y="329680"/>
                  </a:lnTo>
                  <a:lnTo>
                    <a:pt x="78272" y="353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5"/>
            <p:cNvSpPr/>
            <p:nvPr>
              <p:custDataLst>
                <p:tags r:id="rId3"/>
              </p:custDataLst>
            </p:nvPr>
          </p:nvSpPr>
          <p:spPr>
            <a:xfrm>
              <a:off x="6246172" y="3105187"/>
              <a:ext cx="172183" cy="219546"/>
            </a:xfrm>
            <a:custGeom>
              <a:avLst/>
              <a:gdLst/>
              <a:ahLst/>
              <a:cxnLst/>
              <a:rect l="0" t="0" r="0" b="0"/>
              <a:pathLst>
                <a:path w="172183" h="219546">
                  <a:moveTo>
                    <a:pt x="119703" y="30126"/>
                  </a:moveTo>
                  <a:lnTo>
                    <a:pt x="119703" y="30126"/>
                  </a:lnTo>
                  <a:lnTo>
                    <a:pt x="125985" y="15209"/>
                  </a:lnTo>
                  <a:lnTo>
                    <a:pt x="126537" y="12243"/>
                  </a:lnTo>
                  <a:lnTo>
                    <a:pt x="126023" y="9385"/>
                  </a:lnTo>
                  <a:lnTo>
                    <a:pt x="123100" y="3856"/>
                  </a:lnTo>
                  <a:lnTo>
                    <a:pt x="120203" y="2029"/>
                  </a:lnTo>
                  <a:lnTo>
                    <a:pt x="112282" y="0"/>
                  </a:lnTo>
                  <a:lnTo>
                    <a:pt x="76687" y="7223"/>
                  </a:lnTo>
                  <a:lnTo>
                    <a:pt x="41238" y="12862"/>
                  </a:lnTo>
                  <a:lnTo>
                    <a:pt x="9394" y="22702"/>
                  </a:lnTo>
                  <a:lnTo>
                    <a:pt x="3830" y="25176"/>
                  </a:lnTo>
                  <a:lnTo>
                    <a:pt x="1003" y="27708"/>
                  </a:lnTo>
                  <a:lnTo>
                    <a:pt x="0" y="30278"/>
                  </a:lnTo>
                  <a:lnTo>
                    <a:pt x="214" y="32873"/>
                  </a:lnTo>
                  <a:lnTo>
                    <a:pt x="8941" y="49166"/>
                  </a:lnTo>
                  <a:lnTo>
                    <a:pt x="22556" y="58579"/>
                  </a:lnTo>
                  <a:lnTo>
                    <a:pt x="62127" y="79244"/>
                  </a:lnTo>
                  <a:lnTo>
                    <a:pt x="94340" y="93267"/>
                  </a:lnTo>
                  <a:lnTo>
                    <a:pt x="130670" y="115387"/>
                  </a:lnTo>
                  <a:lnTo>
                    <a:pt x="144413" y="129471"/>
                  </a:lnTo>
                  <a:lnTo>
                    <a:pt x="170640" y="168657"/>
                  </a:lnTo>
                  <a:lnTo>
                    <a:pt x="172182" y="172750"/>
                  </a:lnTo>
                  <a:lnTo>
                    <a:pt x="169191" y="184354"/>
                  </a:lnTo>
                  <a:lnTo>
                    <a:pt x="165925" y="191153"/>
                  </a:lnTo>
                  <a:lnTo>
                    <a:pt x="152887" y="203411"/>
                  </a:lnTo>
                  <a:lnTo>
                    <a:pt x="136215" y="212975"/>
                  </a:lnTo>
                  <a:lnTo>
                    <a:pt x="101601" y="219114"/>
                  </a:lnTo>
                  <a:lnTo>
                    <a:pt x="63292" y="219545"/>
                  </a:lnTo>
                  <a:lnTo>
                    <a:pt x="8578" y="196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6"/>
            <p:cNvSpPr/>
            <p:nvPr>
              <p:custDataLst>
                <p:tags r:id="rId4"/>
              </p:custDataLst>
            </p:nvPr>
          </p:nvSpPr>
          <p:spPr>
            <a:xfrm>
              <a:off x="7183475" y="3246958"/>
              <a:ext cx="164855" cy="370559"/>
            </a:xfrm>
            <a:custGeom>
              <a:avLst/>
              <a:gdLst/>
              <a:ahLst/>
              <a:cxnLst/>
              <a:rect l="0" t="0" r="0" b="0"/>
              <a:pathLst>
                <a:path w="164855" h="370559">
                  <a:moveTo>
                    <a:pt x="63463" y="23292"/>
                  </a:moveTo>
                  <a:lnTo>
                    <a:pt x="63463" y="23292"/>
                  </a:lnTo>
                  <a:lnTo>
                    <a:pt x="77907" y="1236"/>
                  </a:lnTo>
                  <a:lnTo>
                    <a:pt x="77501" y="651"/>
                  </a:lnTo>
                  <a:lnTo>
                    <a:pt x="74700" y="0"/>
                  </a:lnTo>
                  <a:lnTo>
                    <a:pt x="73600" y="709"/>
                  </a:lnTo>
                  <a:lnTo>
                    <a:pt x="72867" y="2063"/>
                  </a:lnTo>
                  <a:lnTo>
                    <a:pt x="72377" y="3848"/>
                  </a:lnTo>
                  <a:lnTo>
                    <a:pt x="58964" y="21864"/>
                  </a:lnTo>
                  <a:lnTo>
                    <a:pt x="42057" y="59611"/>
                  </a:lnTo>
                  <a:lnTo>
                    <a:pt x="28333" y="94031"/>
                  </a:lnTo>
                  <a:lnTo>
                    <a:pt x="18567" y="130098"/>
                  </a:lnTo>
                  <a:lnTo>
                    <a:pt x="12163" y="163158"/>
                  </a:lnTo>
                  <a:lnTo>
                    <a:pt x="3286" y="193632"/>
                  </a:lnTo>
                  <a:lnTo>
                    <a:pt x="947" y="226144"/>
                  </a:lnTo>
                  <a:lnTo>
                    <a:pt x="157" y="264477"/>
                  </a:lnTo>
                  <a:lnTo>
                    <a:pt x="0" y="297985"/>
                  </a:lnTo>
                  <a:lnTo>
                    <a:pt x="6307" y="330474"/>
                  </a:lnTo>
                  <a:lnTo>
                    <a:pt x="18622" y="354578"/>
                  </a:lnTo>
                  <a:lnTo>
                    <a:pt x="28540" y="362500"/>
                  </a:lnTo>
                  <a:lnTo>
                    <a:pt x="41767" y="368079"/>
                  </a:lnTo>
                  <a:lnTo>
                    <a:pt x="56466" y="370558"/>
                  </a:lnTo>
                  <a:lnTo>
                    <a:pt x="83830" y="367740"/>
                  </a:lnTo>
                  <a:lnTo>
                    <a:pt x="99267" y="361294"/>
                  </a:lnTo>
                  <a:lnTo>
                    <a:pt x="133130" y="334203"/>
                  </a:lnTo>
                  <a:lnTo>
                    <a:pt x="151830" y="308622"/>
                  </a:lnTo>
                  <a:lnTo>
                    <a:pt x="164592" y="269484"/>
                  </a:lnTo>
                  <a:lnTo>
                    <a:pt x="164854" y="259711"/>
                  </a:lnTo>
                  <a:lnTo>
                    <a:pt x="159695" y="243368"/>
                  </a:lnTo>
                  <a:lnTo>
                    <a:pt x="157603" y="241447"/>
                  </a:lnTo>
                  <a:lnTo>
                    <a:pt x="150576" y="239312"/>
                  </a:lnTo>
                  <a:lnTo>
                    <a:pt x="146232" y="240506"/>
                  </a:lnTo>
                  <a:lnTo>
                    <a:pt x="110977" y="263551"/>
                  </a:lnTo>
                  <a:lnTo>
                    <a:pt x="81679" y="288651"/>
                  </a:lnTo>
                  <a:lnTo>
                    <a:pt x="78253" y="290156"/>
                  </a:lnTo>
                  <a:lnTo>
                    <a:pt x="72094" y="296532"/>
                  </a:lnTo>
                  <a:lnTo>
                    <a:pt x="47587" y="332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7"/>
            <p:cNvSpPr/>
            <p:nvPr>
              <p:custDataLst>
                <p:tags r:id="rId5"/>
              </p:custDataLst>
            </p:nvPr>
          </p:nvSpPr>
          <p:spPr>
            <a:xfrm>
              <a:off x="6865938" y="3218052"/>
              <a:ext cx="275877" cy="361761"/>
            </a:xfrm>
            <a:custGeom>
              <a:avLst/>
              <a:gdLst/>
              <a:ahLst/>
              <a:cxnLst/>
              <a:rect l="0" t="0" r="0" b="0"/>
              <a:pathLst>
                <a:path w="275877" h="361761">
                  <a:moveTo>
                    <a:pt x="0" y="4573"/>
                  </a:moveTo>
                  <a:lnTo>
                    <a:pt x="0" y="4573"/>
                  </a:lnTo>
                  <a:lnTo>
                    <a:pt x="4212" y="359"/>
                  </a:lnTo>
                  <a:lnTo>
                    <a:pt x="7218" y="0"/>
                  </a:lnTo>
                  <a:lnTo>
                    <a:pt x="42016" y="4055"/>
                  </a:lnTo>
                  <a:lnTo>
                    <a:pt x="80357" y="4471"/>
                  </a:lnTo>
                  <a:lnTo>
                    <a:pt x="106712" y="6895"/>
                  </a:lnTo>
                  <a:lnTo>
                    <a:pt x="139847" y="11401"/>
                  </a:lnTo>
                  <a:lnTo>
                    <a:pt x="178599" y="12291"/>
                  </a:lnTo>
                  <a:lnTo>
                    <a:pt x="215010" y="12482"/>
                  </a:lnTo>
                  <a:lnTo>
                    <a:pt x="249891" y="17960"/>
                  </a:lnTo>
                  <a:lnTo>
                    <a:pt x="264444" y="20592"/>
                  </a:lnTo>
                  <a:lnTo>
                    <a:pt x="271282" y="24334"/>
                  </a:lnTo>
                  <a:lnTo>
                    <a:pt x="273459" y="27448"/>
                  </a:lnTo>
                  <a:lnTo>
                    <a:pt x="275876" y="35613"/>
                  </a:lnTo>
                  <a:lnTo>
                    <a:pt x="272249" y="47472"/>
                  </a:lnTo>
                  <a:lnTo>
                    <a:pt x="251855" y="85885"/>
                  </a:lnTo>
                  <a:lnTo>
                    <a:pt x="232713" y="119318"/>
                  </a:lnTo>
                  <a:lnTo>
                    <a:pt x="213766" y="156623"/>
                  </a:lnTo>
                  <a:lnTo>
                    <a:pt x="197251" y="193749"/>
                  </a:lnTo>
                  <a:lnTo>
                    <a:pt x="185496" y="226561"/>
                  </a:lnTo>
                  <a:lnTo>
                    <a:pt x="172329" y="258521"/>
                  </a:lnTo>
                  <a:lnTo>
                    <a:pt x="149628" y="297371"/>
                  </a:lnTo>
                  <a:lnTo>
                    <a:pt x="137130" y="333228"/>
                  </a:lnTo>
                  <a:lnTo>
                    <a:pt x="126999" y="361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8"/>
            <p:cNvSpPr/>
            <p:nvPr>
              <p:custDataLst>
                <p:tags r:id="rId6"/>
              </p:custDataLst>
            </p:nvPr>
          </p:nvSpPr>
          <p:spPr>
            <a:xfrm>
              <a:off x="6699250" y="3222625"/>
              <a:ext cx="31750" cy="357188"/>
            </a:xfrm>
            <a:custGeom>
              <a:avLst/>
              <a:gdLst/>
              <a:ahLst/>
              <a:cxnLst/>
              <a:rect l="0" t="0" r="0" b="0"/>
              <a:pathLst>
                <a:path w="31750" h="357188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1047" y="38134"/>
                  </a:lnTo>
                  <a:lnTo>
                    <a:pt x="14444" y="67253"/>
                  </a:lnTo>
                  <a:lnTo>
                    <a:pt x="19665" y="102438"/>
                  </a:lnTo>
                  <a:lnTo>
                    <a:pt x="23875" y="135704"/>
                  </a:lnTo>
                  <a:lnTo>
                    <a:pt x="29933" y="171543"/>
                  </a:lnTo>
                  <a:lnTo>
                    <a:pt x="31211" y="207814"/>
                  </a:lnTo>
                  <a:lnTo>
                    <a:pt x="31590" y="241785"/>
                  </a:lnTo>
                  <a:lnTo>
                    <a:pt x="31719" y="281181"/>
                  </a:lnTo>
                  <a:lnTo>
                    <a:pt x="31743" y="320289"/>
                  </a:lnTo>
                  <a:lnTo>
                    <a:pt x="31749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9"/>
            <p:cNvSpPr/>
            <p:nvPr>
              <p:custDataLst>
                <p:tags r:id="rId7"/>
              </p:custDataLst>
            </p:nvPr>
          </p:nvSpPr>
          <p:spPr>
            <a:xfrm>
              <a:off x="6532563" y="3222625"/>
              <a:ext cx="7937" cy="388939"/>
            </a:xfrm>
            <a:custGeom>
              <a:avLst/>
              <a:gdLst/>
              <a:ahLst/>
              <a:cxnLst/>
              <a:rect l="0" t="0" r="0" b="0"/>
              <a:pathLst>
                <a:path w="7937" h="388939">
                  <a:moveTo>
                    <a:pt x="0" y="0"/>
                  </a:moveTo>
                  <a:lnTo>
                    <a:pt x="0" y="0"/>
                  </a:lnTo>
                  <a:lnTo>
                    <a:pt x="0" y="34737"/>
                  </a:lnTo>
                  <a:lnTo>
                    <a:pt x="4212" y="66247"/>
                  </a:lnTo>
                  <a:lnTo>
                    <a:pt x="6833" y="97925"/>
                  </a:lnTo>
                  <a:lnTo>
                    <a:pt x="7718" y="135662"/>
                  </a:lnTo>
                  <a:lnTo>
                    <a:pt x="7872" y="169352"/>
                  </a:lnTo>
                  <a:lnTo>
                    <a:pt x="7918" y="199521"/>
                  </a:lnTo>
                  <a:lnTo>
                    <a:pt x="7928" y="226259"/>
                  </a:lnTo>
                  <a:lnTo>
                    <a:pt x="7933" y="253430"/>
                  </a:lnTo>
                  <a:lnTo>
                    <a:pt x="7936" y="286463"/>
                  </a:lnTo>
                  <a:lnTo>
                    <a:pt x="7936" y="321854"/>
                  </a:lnTo>
                  <a:lnTo>
                    <a:pt x="7936" y="388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70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Calculate </a:t>
            </a:r>
            <a:r>
              <a:rPr lang="en-CA" dirty="0"/>
              <a:t>the monthly mortgage payments for the following information: $170,000 mortgage at 6.5% interest over a 25-year amortization period</a:t>
            </a:r>
            <a:endParaRPr lang="en-US" dirty="0"/>
          </a:p>
          <a:p>
            <a:endParaRPr lang="en-US" dirty="0"/>
          </a:p>
        </p:txBody>
      </p:sp>
      <p:grpSp>
        <p:nvGrpSpPr>
          <p:cNvPr id="19" name="SMARTInkShape-Group19"/>
          <p:cNvGrpSpPr/>
          <p:nvPr/>
        </p:nvGrpSpPr>
        <p:grpSpPr>
          <a:xfrm>
            <a:off x="2492814" y="3429000"/>
            <a:ext cx="2420500" cy="992189"/>
            <a:chOff x="2492814" y="3429000"/>
            <a:chExt cx="2420500" cy="992189"/>
          </a:xfrm>
        </p:grpSpPr>
        <p:sp>
          <p:nvSpPr>
            <p:cNvPr id="4" name="SMARTInkShape-90"/>
            <p:cNvSpPr/>
            <p:nvPr>
              <p:custDataLst>
                <p:tags r:id="rId14"/>
              </p:custDataLst>
            </p:nvPr>
          </p:nvSpPr>
          <p:spPr>
            <a:xfrm>
              <a:off x="2674937" y="34607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1"/>
            <p:cNvSpPr/>
            <p:nvPr>
              <p:custDataLst>
                <p:tags r:id="rId15"/>
              </p:custDataLst>
            </p:nvPr>
          </p:nvSpPr>
          <p:spPr>
            <a:xfrm>
              <a:off x="2659063" y="3429000"/>
              <a:ext cx="23813" cy="357188"/>
            </a:xfrm>
            <a:custGeom>
              <a:avLst/>
              <a:gdLst/>
              <a:ahLst/>
              <a:cxnLst/>
              <a:rect l="0" t="0" r="0" b="0"/>
              <a:pathLst>
                <a:path w="23813" h="357188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881" y="12657"/>
                  </a:lnTo>
                  <a:lnTo>
                    <a:pt x="2351" y="13729"/>
                  </a:lnTo>
                  <a:lnTo>
                    <a:pt x="4213" y="14444"/>
                  </a:lnTo>
                  <a:lnTo>
                    <a:pt x="5454" y="16685"/>
                  </a:lnTo>
                  <a:lnTo>
                    <a:pt x="7719" y="37414"/>
                  </a:lnTo>
                  <a:lnTo>
                    <a:pt x="8800" y="60956"/>
                  </a:lnTo>
                  <a:lnTo>
                    <a:pt x="14769" y="85028"/>
                  </a:lnTo>
                  <a:lnTo>
                    <a:pt x="16692" y="122612"/>
                  </a:lnTo>
                  <a:lnTo>
                    <a:pt x="23071" y="161544"/>
                  </a:lnTo>
                  <a:lnTo>
                    <a:pt x="23747" y="201165"/>
                  </a:lnTo>
                  <a:lnTo>
                    <a:pt x="23806" y="239965"/>
                  </a:lnTo>
                  <a:lnTo>
                    <a:pt x="23811" y="277023"/>
                  </a:lnTo>
                  <a:lnTo>
                    <a:pt x="23812" y="314842"/>
                  </a:lnTo>
                  <a:lnTo>
                    <a:pt x="23812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2"/>
            <p:cNvSpPr/>
            <p:nvPr>
              <p:custDataLst>
                <p:tags r:id="rId16"/>
              </p:custDataLst>
            </p:nvPr>
          </p:nvSpPr>
          <p:spPr>
            <a:xfrm>
              <a:off x="2801938" y="3444884"/>
              <a:ext cx="263632" cy="333367"/>
            </a:xfrm>
            <a:custGeom>
              <a:avLst/>
              <a:gdLst/>
              <a:ahLst/>
              <a:cxnLst/>
              <a:rect l="0" t="0" r="0" b="0"/>
              <a:pathLst>
                <a:path w="263632" h="333367">
                  <a:moveTo>
                    <a:pt x="0" y="15866"/>
                  </a:moveTo>
                  <a:lnTo>
                    <a:pt x="0" y="15866"/>
                  </a:lnTo>
                  <a:lnTo>
                    <a:pt x="31771" y="13514"/>
                  </a:lnTo>
                  <a:lnTo>
                    <a:pt x="69873" y="9032"/>
                  </a:lnTo>
                  <a:lnTo>
                    <a:pt x="107451" y="2692"/>
                  </a:lnTo>
                  <a:lnTo>
                    <a:pt x="138393" y="524"/>
                  </a:lnTo>
                  <a:lnTo>
                    <a:pt x="169525" y="96"/>
                  </a:lnTo>
                  <a:lnTo>
                    <a:pt x="199768" y="22"/>
                  </a:lnTo>
                  <a:lnTo>
                    <a:pt x="232443" y="0"/>
                  </a:lnTo>
                  <a:lnTo>
                    <a:pt x="246771" y="2347"/>
                  </a:lnTo>
                  <a:lnTo>
                    <a:pt x="251826" y="4207"/>
                  </a:lnTo>
                  <a:lnTo>
                    <a:pt x="259795" y="10978"/>
                  </a:lnTo>
                  <a:lnTo>
                    <a:pt x="263155" y="15253"/>
                  </a:lnTo>
                  <a:lnTo>
                    <a:pt x="263631" y="19867"/>
                  </a:lnTo>
                  <a:lnTo>
                    <a:pt x="247188" y="53576"/>
                  </a:lnTo>
                  <a:lnTo>
                    <a:pt x="227241" y="86913"/>
                  </a:lnTo>
                  <a:lnTo>
                    <a:pt x="201043" y="122726"/>
                  </a:lnTo>
                  <a:lnTo>
                    <a:pt x="180790" y="156102"/>
                  </a:lnTo>
                  <a:lnTo>
                    <a:pt x="167382" y="188565"/>
                  </a:lnTo>
                  <a:lnTo>
                    <a:pt x="158956" y="221670"/>
                  </a:lnTo>
                  <a:lnTo>
                    <a:pt x="152421" y="256034"/>
                  </a:lnTo>
                  <a:lnTo>
                    <a:pt x="142875" y="333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3"/>
            <p:cNvSpPr/>
            <p:nvPr>
              <p:custDataLst>
                <p:tags r:id="rId17"/>
              </p:custDataLst>
            </p:nvPr>
          </p:nvSpPr>
          <p:spPr>
            <a:xfrm>
              <a:off x="3096348" y="3460750"/>
              <a:ext cx="235628" cy="304749"/>
            </a:xfrm>
            <a:custGeom>
              <a:avLst/>
              <a:gdLst/>
              <a:ahLst/>
              <a:cxnLst/>
              <a:rect l="0" t="0" r="0" b="0"/>
              <a:pathLst>
                <a:path w="235628" h="304749">
                  <a:moveTo>
                    <a:pt x="86590" y="23812"/>
                  </a:moveTo>
                  <a:lnTo>
                    <a:pt x="86590" y="23812"/>
                  </a:lnTo>
                  <a:lnTo>
                    <a:pt x="82375" y="23812"/>
                  </a:lnTo>
                  <a:lnTo>
                    <a:pt x="77955" y="26164"/>
                  </a:lnTo>
                  <a:lnTo>
                    <a:pt x="59876" y="43688"/>
                  </a:lnTo>
                  <a:lnTo>
                    <a:pt x="30910" y="79658"/>
                  </a:lnTo>
                  <a:lnTo>
                    <a:pt x="19331" y="98959"/>
                  </a:lnTo>
                  <a:lnTo>
                    <a:pt x="7518" y="133841"/>
                  </a:lnTo>
                  <a:lnTo>
                    <a:pt x="1719" y="160777"/>
                  </a:lnTo>
                  <a:lnTo>
                    <a:pt x="0" y="191101"/>
                  </a:lnTo>
                  <a:lnTo>
                    <a:pt x="1843" y="220076"/>
                  </a:lnTo>
                  <a:lnTo>
                    <a:pt x="10367" y="249356"/>
                  </a:lnTo>
                  <a:lnTo>
                    <a:pt x="22161" y="270851"/>
                  </a:lnTo>
                  <a:lnTo>
                    <a:pt x="34142" y="281480"/>
                  </a:lnTo>
                  <a:lnTo>
                    <a:pt x="73103" y="304021"/>
                  </a:lnTo>
                  <a:lnTo>
                    <a:pt x="85299" y="304748"/>
                  </a:lnTo>
                  <a:lnTo>
                    <a:pt x="115929" y="298028"/>
                  </a:lnTo>
                  <a:lnTo>
                    <a:pt x="155358" y="273060"/>
                  </a:lnTo>
                  <a:lnTo>
                    <a:pt x="178666" y="255707"/>
                  </a:lnTo>
                  <a:lnTo>
                    <a:pt x="208277" y="220600"/>
                  </a:lnTo>
                  <a:lnTo>
                    <a:pt x="221815" y="202162"/>
                  </a:lnTo>
                  <a:lnTo>
                    <a:pt x="231411" y="177100"/>
                  </a:lnTo>
                  <a:lnTo>
                    <a:pt x="235627" y="147332"/>
                  </a:lnTo>
                  <a:lnTo>
                    <a:pt x="230886" y="110057"/>
                  </a:lnTo>
                  <a:lnTo>
                    <a:pt x="228332" y="94775"/>
                  </a:lnTo>
                  <a:lnTo>
                    <a:pt x="214672" y="68109"/>
                  </a:lnTo>
                  <a:lnTo>
                    <a:pt x="188298" y="31581"/>
                  </a:lnTo>
                  <a:lnTo>
                    <a:pt x="1342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4"/>
            <p:cNvSpPr/>
            <p:nvPr>
              <p:custDataLst>
                <p:tags r:id="rId18"/>
              </p:custDataLst>
            </p:nvPr>
          </p:nvSpPr>
          <p:spPr>
            <a:xfrm>
              <a:off x="3452813" y="3778250"/>
              <a:ext cx="15876" cy="119064"/>
            </a:xfrm>
            <a:custGeom>
              <a:avLst/>
              <a:gdLst/>
              <a:ahLst/>
              <a:cxnLst/>
              <a:rect l="0" t="0" r="0" b="0"/>
              <a:pathLst>
                <a:path w="15876" h="119064">
                  <a:moveTo>
                    <a:pt x="15875" y="0"/>
                  </a:moveTo>
                  <a:lnTo>
                    <a:pt x="15875" y="0"/>
                  </a:lnTo>
                  <a:lnTo>
                    <a:pt x="14992" y="34296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5"/>
            <p:cNvSpPr/>
            <p:nvPr>
              <p:custDataLst>
                <p:tags r:id="rId19"/>
              </p:custDataLst>
            </p:nvPr>
          </p:nvSpPr>
          <p:spPr>
            <a:xfrm>
              <a:off x="3542141" y="3508375"/>
              <a:ext cx="227620" cy="229338"/>
            </a:xfrm>
            <a:custGeom>
              <a:avLst/>
              <a:gdLst/>
              <a:ahLst/>
              <a:cxnLst/>
              <a:rect l="0" t="0" r="0" b="0"/>
              <a:pathLst>
                <a:path w="227620" h="229338">
                  <a:moveTo>
                    <a:pt x="69422" y="23812"/>
                  </a:moveTo>
                  <a:lnTo>
                    <a:pt x="69422" y="23812"/>
                  </a:lnTo>
                  <a:lnTo>
                    <a:pt x="62202" y="30149"/>
                  </a:lnTo>
                  <a:lnTo>
                    <a:pt x="39715" y="46684"/>
                  </a:lnTo>
                  <a:lnTo>
                    <a:pt x="12728" y="83713"/>
                  </a:lnTo>
                  <a:lnTo>
                    <a:pt x="1811" y="119200"/>
                  </a:lnTo>
                  <a:lnTo>
                    <a:pt x="0" y="153303"/>
                  </a:lnTo>
                  <a:lnTo>
                    <a:pt x="2701" y="172204"/>
                  </a:lnTo>
                  <a:lnTo>
                    <a:pt x="9194" y="187072"/>
                  </a:lnTo>
                  <a:lnTo>
                    <a:pt x="17960" y="198677"/>
                  </a:lnTo>
                  <a:lnTo>
                    <a:pt x="47368" y="220507"/>
                  </a:lnTo>
                  <a:lnTo>
                    <a:pt x="64618" y="225885"/>
                  </a:lnTo>
                  <a:lnTo>
                    <a:pt x="96009" y="229337"/>
                  </a:lnTo>
                  <a:lnTo>
                    <a:pt x="130105" y="223683"/>
                  </a:lnTo>
                  <a:lnTo>
                    <a:pt x="169734" y="207293"/>
                  </a:lnTo>
                  <a:lnTo>
                    <a:pt x="195569" y="184206"/>
                  </a:lnTo>
                  <a:lnTo>
                    <a:pt x="215329" y="156592"/>
                  </a:lnTo>
                  <a:lnTo>
                    <a:pt x="223974" y="133416"/>
                  </a:lnTo>
                  <a:lnTo>
                    <a:pt x="227619" y="96759"/>
                  </a:lnTo>
                  <a:lnTo>
                    <a:pt x="223794" y="77470"/>
                  </a:lnTo>
                  <a:lnTo>
                    <a:pt x="202665" y="42631"/>
                  </a:lnTo>
                  <a:lnTo>
                    <a:pt x="192140" y="34234"/>
                  </a:lnTo>
                  <a:lnTo>
                    <a:pt x="154703" y="16093"/>
                  </a:lnTo>
                  <a:lnTo>
                    <a:pt x="118543" y="3556"/>
                  </a:lnTo>
                  <a:lnTo>
                    <a:pt x="852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6"/>
            <p:cNvSpPr/>
            <p:nvPr>
              <p:custDataLst>
                <p:tags r:id="rId20"/>
              </p:custDataLst>
            </p:nvPr>
          </p:nvSpPr>
          <p:spPr>
            <a:xfrm>
              <a:off x="3796067" y="3508375"/>
              <a:ext cx="256251" cy="197939"/>
            </a:xfrm>
            <a:custGeom>
              <a:avLst/>
              <a:gdLst/>
              <a:ahLst/>
              <a:cxnLst/>
              <a:rect l="0" t="0" r="0" b="0"/>
              <a:pathLst>
                <a:path w="256251" h="197939">
                  <a:moveTo>
                    <a:pt x="85370" y="0"/>
                  </a:moveTo>
                  <a:lnTo>
                    <a:pt x="85370" y="0"/>
                  </a:lnTo>
                  <a:lnTo>
                    <a:pt x="85370" y="4214"/>
                  </a:lnTo>
                  <a:lnTo>
                    <a:pt x="80667" y="8634"/>
                  </a:lnTo>
                  <a:lnTo>
                    <a:pt x="41219" y="37547"/>
                  </a:lnTo>
                  <a:lnTo>
                    <a:pt x="15548" y="66216"/>
                  </a:lnTo>
                  <a:lnTo>
                    <a:pt x="2428" y="94023"/>
                  </a:lnTo>
                  <a:lnTo>
                    <a:pt x="0" y="102936"/>
                  </a:lnTo>
                  <a:lnTo>
                    <a:pt x="2847" y="121339"/>
                  </a:lnTo>
                  <a:lnTo>
                    <a:pt x="22620" y="149498"/>
                  </a:lnTo>
                  <a:lnTo>
                    <a:pt x="36399" y="162966"/>
                  </a:lnTo>
                  <a:lnTo>
                    <a:pt x="68968" y="180521"/>
                  </a:lnTo>
                  <a:lnTo>
                    <a:pt x="105355" y="192743"/>
                  </a:lnTo>
                  <a:lnTo>
                    <a:pt x="140288" y="196750"/>
                  </a:lnTo>
                  <a:lnTo>
                    <a:pt x="165926" y="197938"/>
                  </a:lnTo>
                  <a:lnTo>
                    <a:pt x="202184" y="186547"/>
                  </a:lnTo>
                  <a:lnTo>
                    <a:pt x="235397" y="172155"/>
                  </a:lnTo>
                  <a:lnTo>
                    <a:pt x="249963" y="155666"/>
                  </a:lnTo>
                  <a:lnTo>
                    <a:pt x="255536" y="136801"/>
                  </a:lnTo>
                  <a:lnTo>
                    <a:pt x="256250" y="115481"/>
                  </a:lnTo>
                  <a:lnTo>
                    <a:pt x="246066" y="80439"/>
                  </a:lnTo>
                  <a:lnTo>
                    <a:pt x="236269" y="65677"/>
                  </a:lnTo>
                  <a:lnTo>
                    <a:pt x="226409" y="54346"/>
                  </a:lnTo>
                  <a:lnTo>
                    <a:pt x="193629" y="31241"/>
                  </a:lnTo>
                  <a:lnTo>
                    <a:pt x="182874" y="20941"/>
                  </a:lnTo>
                  <a:lnTo>
                    <a:pt x="1488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7"/>
            <p:cNvSpPr/>
            <p:nvPr>
              <p:custDataLst>
                <p:tags r:id="rId21"/>
              </p:custDataLst>
            </p:nvPr>
          </p:nvSpPr>
          <p:spPr>
            <a:xfrm>
              <a:off x="4064507" y="3477728"/>
              <a:ext cx="260911" cy="252295"/>
            </a:xfrm>
            <a:custGeom>
              <a:avLst/>
              <a:gdLst/>
              <a:ahLst/>
              <a:cxnLst/>
              <a:rect l="0" t="0" r="0" b="0"/>
              <a:pathLst>
                <a:path w="260911" h="252295">
                  <a:moveTo>
                    <a:pt x="78868" y="6834"/>
                  </a:moveTo>
                  <a:lnTo>
                    <a:pt x="78868" y="6834"/>
                  </a:lnTo>
                  <a:lnTo>
                    <a:pt x="85702" y="0"/>
                  </a:lnTo>
                  <a:lnTo>
                    <a:pt x="48317" y="33455"/>
                  </a:lnTo>
                  <a:lnTo>
                    <a:pt x="21699" y="68940"/>
                  </a:lnTo>
                  <a:lnTo>
                    <a:pt x="8158" y="89592"/>
                  </a:lnTo>
                  <a:lnTo>
                    <a:pt x="2061" y="108672"/>
                  </a:lnTo>
                  <a:lnTo>
                    <a:pt x="0" y="139349"/>
                  </a:lnTo>
                  <a:lnTo>
                    <a:pt x="4422" y="156571"/>
                  </a:lnTo>
                  <a:lnTo>
                    <a:pt x="17419" y="184971"/>
                  </a:lnTo>
                  <a:lnTo>
                    <a:pt x="51718" y="218344"/>
                  </a:lnTo>
                  <a:lnTo>
                    <a:pt x="72294" y="234330"/>
                  </a:lnTo>
                  <a:lnTo>
                    <a:pt x="103574" y="246023"/>
                  </a:lnTo>
                  <a:lnTo>
                    <a:pt x="136557" y="250860"/>
                  </a:lnTo>
                  <a:lnTo>
                    <a:pt x="160245" y="252294"/>
                  </a:lnTo>
                  <a:lnTo>
                    <a:pt x="195843" y="240986"/>
                  </a:lnTo>
                  <a:lnTo>
                    <a:pt x="226916" y="226993"/>
                  </a:lnTo>
                  <a:lnTo>
                    <a:pt x="238153" y="217572"/>
                  </a:lnTo>
                  <a:lnTo>
                    <a:pt x="249437" y="201469"/>
                  </a:lnTo>
                  <a:lnTo>
                    <a:pt x="257485" y="181214"/>
                  </a:lnTo>
                  <a:lnTo>
                    <a:pt x="260910" y="148458"/>
                  </a:lnTo>
                  <a:lnTo>
                    <a:pt x="256496" y="133278"/>
                  </a:lnTo>
                  <a:lnTo>
                    <a:pt x="243503" y="106188"/>
                  </a:lnTo>
                  <a:lnTo>
                    <a:pt x="213418" y="73108"/>
                  </a:lnTo>
                  <a:lnTo>
                    <a:pt x="199816" y="64806"/>
                  </a:lnTo>
                  <a:lnTo>
                    <a:pt x="162339" y="52289"/>
                  </a:lnTo>
                  <a:lnTo>
                    <a:pt x="78868" y="38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8"/>
            <p:cNvSpPr/>
            <p:nvPr>
              <p:custDataLst>
                <p:tags r:id="rId22"/>
              </p:custDataLst>
            </p:nvPr>
          </p:nvSpPr>
          <p:spPr>
            <a:xfrm>
              <a:off x="2492814" y="3905250"/>
              <a:ext cx="2047437" cy="39689"/>
            </a:xfrm>
            <a:custGeom>
              <a:avLst/>
              <a:gdLst/>
              <a:ahLst/>
              <a:cxnLst/>
              <a:rect l="0" t="0" r="0" b="0"/>
              <a:pathLst>
                <a:path w="2047437" h="39689">
                  <a:moveTo>
                    <a:pt x="2047436" y="15875"/>
                  </a:moveTo>
                  <a:lnTo>
                    <a:pt x="2047436" y="15875"/>
                  </a:lnTo>
                  <a:lnTo>
                    <a:pt x="2008991" y="15875"/>
                  </a:lnTo>
                  <a:lnTo>
                    <a:pt x="1973353" y="15875"/>
                  </a:lnTo>
                  <a:lnTo>
                    <a:pt x="1940133" y="15875"/>
                  </a:lnTo>
                  <a:lnTo>
                    <a:pt x="1908437" y="14993"/>
                  </a:lnTo>
                  <a:lnTo>
                    <a:pt x="1868873" y="9593"/>
                  </a:lnTo>
                  <a:lnTo>
                    <a:pt x="1829605" y="8428"/>
                  </a:lnTo>
                  <a:lnTo>
                    <a:pt x="1791511" y="8083"/>
                  </a:lnTo>
                  <a:lnTo>
                    <a:pt x="1761115" y="5629"/>
                  </a:lnTo>
                  <a:lnTo>
                    <a:pt x="1729767" y="1668"/>
                  </a:lnTo>
                  <a:lnTo>
                    <a:pt x="1705167" y="741"/>
                  </a:lnTo>
                  <a:lnTo>
                    <a:pt x="1670714" y="329"/>
                  </a:lnTo>
                  <a:lnTo>
                    <a:pt x="1641291" y="146"/>
                  </a:lnTo>
                  <a:lnTo>
                    <a:pt x="1602541" y="43"/>
                  </a:lnTo>
                  <a:lnTo>
                    <a:pt x="1565483" y="13"/>
                  </a:lnTo>
                  <a:lnTo>
                    <a:pt x="1529808" y="4"/>
                  </a:lnTo>
                  <a:lnTo>
                    <a:pt x="1491310" y="1"/>
                  </a:lnTo>
                  <a:lnTo>
                    <a:pt x="1451975" y="0"/>
                  </a:lnTo>
                  <a:lnTo>
                    <a:pt x="1412392" y="0"/>
                  </a:lnTo>
                  <a:lnTo>
                    <a:pt x="1385076" y="0"/>
                  </a:lnTo>
                  <a:lnTo>
                    <a:pt x="1355297" y="0"/>
                  </a:lnTo>
                  <a:lnTo>
                    <a:pt x="1326774" y="0"/>
                  </a:lnTo>
                  <a:lnTo>
                    <a:pt x="1298517" y="0"/>
                  </a:lnTo>
                  <a:lnTo>
                    <a:pt x="1268319" y="0"/>
                  </a:lnTo>
                  <a:lnTo>
                    <a:pt x="1237259" y="0"/>
                  </a:lnTo>
                  <a:lnTo>
                    <a:pt x="1206698" y="0"/>
                  </a:lnTo>
                  <a:lnTo>
                    <a:pt x="1178416" y="0"/>
                  </a:lnTo>
                  <a:lnTo>
                    <a:pt x="1148795" y="0"/>
                  </a:lnTo>
                  <a:lnTo>
                    <a:pt x="1117991" y="882"/>
                  </a:lnTo>
                  <a:lnTo>
                    <a:pt x="1086662" y="4213"/>
                  </a:lnTo>
                  <a:lnTo>
                    <a:pt x="1055099" y="6282"/>
                  </a:lnTo>
                  <a:lnTo>
                    <a:pt x="1024314" y="7201"/>
                  </a:lnTo>
                  <a:lnTo>
                    <a:pt x="995932" y="7610"/>
                  </a:lnTo>
                  <a:lnTo>
                    <a:pt x="966267" y="7792"/>
                  </a:lnTo>
                  <a:lnTo>
                    <a:pt x="935445" y="7873"/>
                  </a:lnTo>
                  <a:lnTo>
                    <a:pt x="904106" y="7908"/>
                  </a:lnTo>
                  <a:lnTo>
                    <a:pt x="872539" y="7925"/>
                  </a:lnTo>
                  <a:lnTo>
                    <a:pt x="840871" y="7932"/>
                  </a:lnTo>
                  <a:lnTo>
                    <a:pt x="809157" y="7935"/>
                  </a:lnTo>
                  <a:lnTo>
                    <a:pt x="779775" y="10288"/>
                  </a:lnTo>
                  <a:lnTo>
                    <a:pt x="751135" y="13392"/>
                  </a:lnTo>
                  <a:lnTo>
                    <a:pt x="720767" y="14771"/>
                  </a:lnTo>
                  <a:lnTo>
                    <a:pt x="689632" y="15384"/>
                  </a:lnTo>
                  <a:lnTo>
                    <a:pt x="659037" y="15657"/>
                  </a:lnTo>
                  <a:lnTo>
                    <a:pt x="630740" y="15778"/>
                  </a:lnTo>
                  <a:lnTo>
                    <a:pt x="601113" y="15832"/>
                  </a:lnTo>
                  <a:lnTo>
                    <a:pt x="570306" y="16738"/>
                  </a:lnTo>
                  <a:lnTo>
                    <a:pt x="538976" y="20080"/>
                  </a:lnTo>
                  <a:lnTo>
                    <a:pt x="509764" y="22154"/>
                  </a:lnTo>
                  <a:lnTo>
                    <a:pt x="482082" y="23075"/>
                  </a:lnTo>
                  <a:lnTo>
                    <a:pt x="455080" y="23485"/>
                  </a:lnTo>
                  <a:lnTo>
                    <a:pt x="428379" y="23667"/>
                  </a:lnTo>
                  <a:lnTo>
                    <a:pt x="401813" y="24630"/>
                  </a:lnTo>
                  <a:lnTo>
                    <a:pt x="375307" y="27997"/>
                  </a:lnTo>
                  <a:lnTo>
                    <a:pt x="348827" y="30082"/>
                  </a:lnTo>
                  <a:lnTo>
                    <a:pt x="311480" y="31256"/>
                  </a:lnTo>
                  <a:lnTo>
                    <a:pt x="278072" y="31603"/>
                  </a:lnTo>
                  <a:lnTo>
                    <a:pt x="245830" y="31706"/>
                  </a:lnTo>
                  <a:lnTo>
                    <a:pt x="207545" y="35956"/>
                  </a:lnTo>
                  <a:lnTo>
                    <a:pt x="169049" y="38950"/>
                  </a:lnTo>
                  <a:lnTo>
                    <a:pt x="130348" y="39542"/>
                  </a:lnTo>
                  <a:lnTo>
                    <a:pt x="95933" y="39644"/>
                  </a:lnTo>
                  <a:lnTo>
                    <a:pt x="61127" y="39679"/>
                  </a:lnTo>
                  <a:lnTo>
                    <a:pt x="22101" y="39687"/>
                  </a:lnTo>
                  <a:lnTo>
                    <a:pt x="1044" y="39688"/>
                  </a:lnTo>
                  <a:lnTo>
                    <a:pt x="550" y="38805"/>
                  </a:lnTo>
                  <a:lnTo>
                    <a:pt x="0" y="35474"/>
                  </a:lnTo>
                  <a:lnTo>
                    <a:pt x="736" y="35115"/>
                  </a:lnTo>
                  <a:lnTo>
                    <a:pt x="7499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9"/>
            <p:cNvSpPr/>
            <p:nvPr>
              <p:custDataLst>
                <p:tags r:id="rId23"/>
              </p:custDataLst>
            </p:nvPr>
          </p:nvSpPr>
          <p:spPr>
            <a:xfrm>
              <a:off x="3040063" y="4087813"/>
              <a:ext cx="47626" cy="333376"/>
            </a:xfrm>
            <a:custGeom>
              <a:avLst/>
              <a:gdLst/>
              <a:ahLst/>
              <a:cxnLst/>
              <a:rect l="0" t="0" r="0" b="0"/>
              <a:pathLst>
                <a:path w="47626" h="333376">
                  <a:moveTo>
                    <a:pt x="0" y="0"/>
                  </a:moveTo>
                  <a:lnTo>
                    <a:pt x="0" y="0"/>
                  </a:lnTo>
                  <a:lnTo>
                    <a:pt x="15261" y="33143"/>
                  </a:lnTo>
                  <a:lnTo>
                    <a:pt x="28460" y="60083"/>
                  </a:lnTo>
                  <a:lnTo>
                    <a:pt x="35968" y="93748"/>
                  </a:lnTo>
                  <a:lnTo>
                    <a:pt x="38034" y="121922"/>
                  </a:lnTo>
                  <a:lnTo>
                    <a:pt x="43411" y="154893"/>
                  </a:lnTo>
                  <a:lnTo>
                    <a:pt x="46376" y="194061"/>
                  </a:lnTo>
                  <a:lnTo>
                    <a:pt x="47069" y="221480"/>
                  </a:lnTo>
                  <a:lnTo>
                    <a:pt x="47460" y="254653"/>
                  </a:lnTo>
                  <a:lnTo>
                    <a:pt x="47625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0"/>
            <p:cNvSpPr/>
            <p:nvPr>
              <p:custDataLst>
                <p:tags r:id="rId24"/>
              </p:custDataLst>
            </p:nvPr>
          </p:nvSpPr>
          <p:spPr>
            <a:xfrm>
              <a:off x="3161293" y="4135438"/>
              <a:ext cx="259179" cy="252506"/>
            </a:xfrm>
            <a:custGeom>
              <a:avLst/>
              <a:gdLst/>
              <a:ahLst/>
              <a:cxnLst/>
              <a:rect l="0" t="0" r="0" b="0"/>
              <a:pathLst>
                <a:path w="259179" h="252506">
                  <a:moveTo>
                    <a:pt x="69270" y="0"/>
                  </a:moveTo>
                  <a:lnTo>
                    <a:pt x="69270" y="0"/>
                  </a:lnTo>
                  <a:lnTo>
                    <a:pt x="65055" y="0"/>
                  </a:lnTo>
                  <a:lnTo>
                    <a:pt x="63814" y="1763"/>
                  </a:lnTo>
                  <a:lnTo>
                    <a:pt x="48876" y="38869"/>
                  </a:lnTo>
                  <a:lnTo>
                    <a:pt x="31563" y="71275"/>
                  </a:lnTo>
                  <a:lnTo>
                    <a:pt x="19880" y="92849"/>
                  </a:lnTo>
                  <a:lnTo>
                    <a:pt x="11159" y="107412"/>
                  </a:lnTo>
                  <a:lnTo>
                    <a:pt x="2172" y="140402"/>
                  </a:lnTo>
                  <a:lnTo>
                    <a:pt x="0" y="176341"/>
                  </a:lnTo>
                  <a:lnTo>
                    <a:pt x="4550" y="202767"/>
                  </a:lnTo>
                  <a:lnTo>
                    <a:pt x="9049" y="213002"/>
                  </a:lnTo>
                  <a:lnTo>
                    <a:pt x="31798" y="233097"/>
                  </a:lnTo>
                  <a:lnTo>
                    <a:pt x="53169" y="247022"/>
                  </a:lnTo>
                  <a:lnTo>
                    <a:pt x="72828" y="251932"/>
                  </a:lnTo>
                  <a:lnTo>
                    <a:pt x="101094" y="252505"/>
                  </a:lnTo>
                  <a:lnTo>
                    <a:pt x="134359" y="248363"/>
                  </a:lnTo>
                  <a:lnTo>
                    <a:pt x="156563" y="244980"/>
                  </a:lnTo>
                  <a:lnTo>
                    <a:pt x="192508" y="223616"/>
                  </a:lnTo>
                  <a:lnTo>
                    <a:pt x="231656" y="192895"/>
                  </a:lnTo>
                  <a:lnTo>
                    <a:pt x="245952" y="172100"/>
                  </a:lnTo>
                  <a:lnTo>
                    <a:pt x="256779" y="138619"/>
                  </a:lnTo>
                  <a:lnTo>
                    <a:pt x="259178" y="110284"/>
                  </a:lnTo>
                  <a:lnTo>
                    <a:pt x="254803" y="94875"/>
                  </a:lnTo>
                  <a:lnTo>
                    <a:pt x="241835" y="67639"/>
                  </a:lnTo>
                  <a:lnTo>
                    <a:pt x="229162" y="56226"/>
                  </a:lnTo>
                  <a:lnTo>
                    <a:pt x="190707" y="30152"/>
                  </a:lnTo>
                  <a:lnTo>
                    <a:pt x="116895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1"/>
            <p:cNvSpPr/>
            <p:nvPr>
              <p:custDataLst>
                <p:tags r:id="rId25"/>
              </p:custDataLst>
            </p:nvPr>
          </p:nvSpPr>
          <p:spPr>
            <a:xfrm>
              <a:off x="3485811" y="4136541"/>
              <a:ext cx="244237" cy="251278"/>
            </a:xfrm>
            <a:custGeom>
              <a:avLst/>
              <a:gdLst/>
              <a:ahLst/>
              <a:cxnLst/>
              <a:rect l="0" t="0" r="0" b="0"/>
              <a:pathLst>
                <a:path w="244237" h="251278">
                  <a:moveTo>
                    <a:pt x="54314" y="6834"/>
                  </a:moveTo>
                  <a:lnTo>
                    <a:pt x="54314" y="6834"/>
                  </a:lnTo>
                  <a:lnTo>
                    <a:pt x="58528" y="6834"/>
                  </a:lnTo>
                  <a:lnTo>
                    <a:pt x="62948" y="4482"/>
                  </a:lnTo>
                  <a:lnTo>
                    <a:pt x="68758" y="0"/>
                  </a:lnTo>
                  <a:lnTo>
                    <a:pt x="61338" y="3437"/>
                  </a:lnTo>
                  <a:lnTo>
                    <a:pt x="55084" y="10028"/>
                  </a:lnTo>
                  <a:lnTo>
                    <a:pt x="47601" y="18836"/>
                  </a:lnTo>
                  <a:lnTo>
                    <a:pt x="28293" y="36512"/>
                  </a:lnTo>
                  <a:lnTo>
                    <a:pt x="8150" y="73898"/>
                  </a:lnTo>
                  <a:lnTo>
                    <a:pt x="608" y="100730"/>
                  </a:lnTo>
                  <a:lnTo>
                    <a:pt x="0" y="133534"/>
                  </a:lnTo>
                  <a:lnTo>
                    <a:pt x="7458" y="169281"/>
                  </a:lnTo>
                  <a:lnTo>
                    <a:pt x="21638" y="198064"/>
                  </a:lnTo>
                  <a:lnTo>
                    <a:pt x="54440" y="229761"/>
                  </a:lnTo>
                  <a:lnTo>
                    <a:pt x="80601" y="241924"/>
                  </a:lnTo>
                  <a:lnTo>
                    <a:pt x="116430" y="251277"/>
                  </a:lnTo>
                  <a:lnTo>
                    <a:pt x="139844" y="248203"/>
                  </a:lnTo>
                  <a:lnTo>
                    <a:pt x="170866" y="234400"/>
                  </a:lnTo>
                  <a:lnTo>
                    <a:pt x="187254" y="224391"/>
                  </a:lnTo>
                  <a:lnTo>
                    <a:pt x="217784" y="191075"/>
                  </a:lnTo>
                  <a:lnTo>
                    <a:pt x="234934" y="158239"/>
                  </a:lnTo>
                  <a:lnTo>
                    <a:pt x="241887" y="136361"/>
                  </a:lnTo>
                  <a:lnTo>
                    <a:pt x="244236" y="108953"/>
                  </a:lnTo>
                  <a:lnTo>
                    <a:pt x="239853" y="93671"/>
                  </a:lnTo>
                  <a:lnTo>
                    <a:pt x="222667" y="62302"/>
                  </a:lnTo>
                  <a:lnTo>
                    <a:pt x="203268" y="42769"/>
                  </a:lnTo>
                  <a:lnTo>
                    <a:pt x="189191" y="34239"/>
                  </a:lnTo>
                  <a:lnTo>
                    <a:pt x="150455" y="19914"/>
                  </a:lnTo>
                  <a:lnTo>
                    <a:pt x="86064" y="147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2"/>
            <p:cNvSpPr/>
            <p:nvPr>
              <p:custDataLst>
                <p:tags r:id="rId26"/>
              </p:custDataLst>
            </p:nvPr>
          </p:nvSpPr>
          <p:spPr>
            <a:xfrm>
              <a:off x="3732220" y="4119562"/>
              <a:ext cx="289648" cy="219635"/>
            </a:xfrm>
            <a:custGeom>
              <a:avLst/>
              <a:gdLst/>
              <a:ahLst/>
              <a:cxnLst/>
              <a:rect l="0" t="0" r="0" b="0"/>
              <a:pathLst>
                <a:path w="289648" h="219635">
                  <a:moveTo>
                    <a:pt x="46030" y="0"/>
                  </a:moveTo>
                  <a:lnTo>
                    <a:pt x="46030" y="0"/>
                  </a:lnTo>
                  <a:lnTo>
                    <a:pt x="52864" y="0"/>
                  </a:lnTo>
                  <a:lnTo>
                    <a:pt x="49427" y="8428"/>
                  </a:lnTo>
                  <a:lnTo>
                    <a:pt x="20626" y="48009"/>
                  </a:lnTo>
                  <a:lnTo>
                    <a:pt x="6481" y="80471"/>
                  </a:lnTo>
                  <a:lnTo>
                    <a:pt x="0" y="102914"/>
                  </a:lnTo>
                  <a:lnTo>
                    <a:pt x="5379" y="141955"/>
                  </a:lnTo>
                  <a:lnTo>
                    <a:pt x="10618" y="151580"/>
                  </a:lnTo>
                  <a:lnTo>
                    <a:pt x="24139" y="167917"/>
                  </a:lnTo>
                  <a:lnTo>
                    <a:pt x="59196" y="191010"/>
                  </a:lnTo>
                  <a:lnTo>
                    <a:pt x="65391" y="196132"/>
                  </a:lnTo>
                  <a:lnTo>
                    <a:pt x="95177" y="207554"/>
                  </a:lnTo>
                  <a:lnTo>
                    <a:pt x="131932" y="212310"/>
                  </a:lnTo>
                  <a:lnTo>
                    <a:pt x="167492" y="219372"/>
                  </a:lnTo>
                  <a:lnTo>
                    <a:pt x="200886" y="219634"/>
                  </a:lnTo>
                  <a:lnTo>
                    <a:pt x="239517" y="209516"/>
                  </a:lnTo>
                  <a:lnTo>
                    <a:pt x="246459" y="208470"/>
                  </a:lnTo>
                  <a:lnTo>
                    <a:pt x="261227" y="200251"/>
                  </a:lnTo>
                  <a:lnTo>
                    <a:pt x="274847" y="187778"/>
                  </a:lnTo>
                  <a:lnTo>
                    <a:pt x="286591" y="167645"/>
                  </a:lnTo>
                  <a:lnTo>
                    <a:pt x="289647" y="158881"/>
                  </a:lnTo>
                  <a:lnTo>
                    <a:pt x="287154" y="132135"/>
                  </a:lnTo>
                  <a:lnTo>
                    <a:pt x="276616" y="104709"/>
                  </a:lnTo>
                  <a:lnTo>
                    <a:pt x="253895" y="79826"/>
                  </a:lnTo>
                  <a:lnTo>
                    <a:pt x="226404" y="60388"/>
                  </a:lnTo>
                  <a:lnTo>
                    <a:pt x="194059" y="45704"/>
                  </a:lnTo>
                  <a:lnTo>
                    <a:pt x="168971" y="35885"/>
                  </a:lnTo>
                  <a:lnTo>
                    <a:pt x="131926" y="32295"/>
                  </a:lnTo>
                  <a:lnTo>
                    <a:pt x="93655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3"/>
            <p:cNvSpPr/>
            <p:nvPr>
              <p:custDataLst>
                <p:tags r:id="rId27"/>
              </p:custDataLst>
            </p:nvPr>
          </p:nvSpPr>
          <p:spPr>
            <a:xfrm>
              <a:off x="4722813" y="377825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0" y="0"/>
                  </a:lnTo>
                  <a:lnTo>
                    <a:pt x="0" y="11047"/>
                  </a:lnTo>
                  <a:lnTo>
                    <a:pt x="11791" y="32168"/>
                  </a:lnTo>
                  <a:lnTo>
                    <a:pt x="36196" y="71499"/>
                  </a:lnTo>
                  <a:lnTo>
                    <a:pt x="62026" y="106956"/>
                  </a:lnTo>
                  <a:lnTo>
                    <a:pt x="76586" y="128117"/>
                  </a:lnTo>
                  <a:lnTo>
                    <a:pt x="85190" y="142489"/>
                  </a:lnTo>
                  <a:lnTo>
                    <a:pt x="119828" y="180007"/>
                  </a:lnTo>
                  <a:lnTo>
                    <a:pt x="146286" y="213279"/>
                  </a:lnTo>
                  <a:lnTo>
                    <a:pt x="19050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4"/>
            <p:cNvSpPr/>
            <p:nvPr>
              <p:custDataLst>
                <p:tags r:id="rId28"/>
              </p:custDataLst>
            </p:nvPr>
          </p:nvSpPr>
          <p:spPr>
            <a:xfrm>
              <a:off x="4683125" y="3754438"/>
              <a:ext cx="206376" cy="325438"/>
            </a:xfrm>
            <a:custGeom>
              <a:avLst/>
              <a:gdLst/>
              <a:ahLst/>
              <a:cxnLst/>
              <a:rect l="0" t="0" r="0" b="0"/>
              <a:pathLst>
                <a:path w="206376" h="325438">
                  <a:moveTo>
                    <a:pt x="206375" y="0"/>
                  </a:moveTo>
                  <a:lnTo>
                    <a:pt x="206375" y="0"/>
                  </a:lnTo>
                  <a:lnTo>
                    <a:pt x="173231" y="26309"/>
                  </a:lnTo>
                  <a:lnTo>
                    <a:pt x="140603" y="65981"/>
                  </a:lnTo>
                  <a:lnTo>
                    <a:pt x="116518" y="104218"/>
                  </a:lnTo>
                  <a:lnTo>
                    <a:pt x="96690" y="143010"/>
                  </a:lnTo>
                  <a:lnTo>
                    <a:pt x="73631" y="182579"/>
                  </a:lnTo>
                  <a:lnTo>
                    <a:pt x="57615" y="222251"/>
                  </a:lnTo>
                  <a:lnTo>
                    <a:pt x="38183" y="257724"/>
                  </a:lnTo>
                  <a:lnTo>
                    <a:pt x="0" y="325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0"/>
          <p:cNvGrpSpPr/>
          <p:nvPr/>
        </p:nvGrpSpPr>
        <p:grpSpPr>
          <a:xfrm>
            <a:off x="5175615" y="3556000"/>
            <a:ext cx="823692" cy="499067"/>
            <a:chOff x="5175615" y="3556000"/>
            <a:chExt cx="823692" cy="499067"/>
          </a:xfrm>
        </p:grpSpPr>
        <p:sp>
          <p:nvSpPr>
            <p:cNvPr id="20" name="SMARTInkShape-105"/>
            <p:cNvSpPr/>
            <p:nvPr>
              <p:custDataLst>
                <p:tags r:id="rId10"/>
              </p:custDataLst>
            </p:nvPr>
          </p:nvSpPr>
          <p:spPr>
            <a:xfrm>
              <a:off x="5175615" y="3556000"/>
              <a:ext cx="219843" cy="499067"/>
            </a:xfrm>
            <a:custGeom>
              <a:avLst/>
              <a:gdLst/>
              <a:ahLst/>
              <a:cxnLst/>
              <a:rect l="0" t="0" r="0" b="0"/>
              <a:pathLst>
                <a:path w="219843" h="499067">
                  <a:moveTo>
                    <a:pt x="158385" y="0"/>
                  </a:moveTo>
                  <a:lnTo>
                    <a:pt x="158385" y="0"/>
                  </a:lnTo>
                  <a:lnTo>
                    <a:pt x="154171" y="0"/>
                  </a:lnTo>
                  <a:lnTo>
                    <a:pt x="149751" y="2352"/>
                  </a:lnTo>
                  <a:lnTo>
                    <a:pt x="110536" y="30156"/>
                  </a:lnTo>
                  <a:lnTo>
                    <a:pt x="105318" y="33333"/>
                  </a:lnTo>
                  <a:lnTo>
                    <a:pt x="97170" y="43919"/>
                  </a:lnTo>
                  <a:lnTo>
                    <a:pt x="76497" y="81829"/>
                  </a:lnTo>
                  <a:lnTo>
                    <a:pt x="60352" y="116182"/>
                  </a:lnTo>
                  <a:lnTo>
                    <a:pt x="44944" y="151653"/>
                  </a:lnTo>
                  <a:lnTo>
                    <a:pt x="35360" y="189032"/>
                  </a:lnTo>
                  <a:lnTo>
                    <a:pt x="25800" y="224116"/>
                  </a:lnTo>
                  <a:lnTo>
                    <a:pt x="15124" y="262183"/>
                  </a:lnTo>
                  <a:lnTo>
                    <a:pt x="9810" y="290526"/>
                  </a:lnTo>
                  <a:lnTo>
                    <a:pt x="3801" y="326969"/>
                  </a:lnTo>
                  <a:lnTo>
                    <a:pt x="869" y="358131"/>
                  </a:lnTo>
                  <a:lnTo>
                    <a:pt x="0" y="395293"/>
                  </a:lnTo>
                  <a:lnTo>
                    <a:pt x="6044" y="430108"/>
                  </a:lnTo>
                  <a:lnTo>
                    <a:pt x="10715" y="448981"/>
                  </a:lnTo>
                  <a:lnTo>
                    <a:pt x="20434" y="464424"/>
                  </a:lnTo>
                  <a:lnTo>
                    <a:pt x="48232" y="488711"/>
                  </a:lnTo>
                  <a:lnTo>
                    <a:pt x="62932" y="496699"/>
                  </a:lnTo>
                  <a:lnTo>
                    <a:pt x="81302" y="499066"/>
                  </a:lnTo>
                  <a:lnTo>
                    <a:pt x="115786" y="494411"/>
                  </a:lnTo>
                  <a:lnTo>
                    <a:pt x="136453" y="491038"/>
                  </a:lnTo>
                  <a:lnTo>
                    <a:pt x="170293" y="474332"/>
                  </a:lnTo>
                  <a:lnTo>
                    <a:pt x="203248" y="439911"/>
                  </a:lnTo>
                  <a:lnTo>
                    <a:pt x="214991" y="423541"/>
                  </a:lnTo>
                  <a:lnTo>
                    <a:pt x="219842" y="407520"/>
                  </a:lnTo>
                  <a:lnTo>
                    <a:pt x="217066" y="387388"/>
                  </a:lnTo>
                  <a:lnTo>
                    <a:pt x="210658" y="373093"/>
                  </a:lnTo>
                  <a:lnTo>
                    <a:pt x="198960" y="359058"/>
                  </a:lnTo>
                  <a:lnTo>
                    <a:pt x="189354" y="353609"/>
                  </a:lnTo>
                  <a:lnTo>
                    <a:pt x="164600" y="350111"/>
                  </a:lnTo>
                  <a:lnTo>
                    <a:pt x="146213" y="353719"/>
                  </a:lnTo>
                  <a:lnTo>
                    <a:pt x="125080" y="368294"/>
                  </a:lnTo>
                  <a:lnTo>
                    <a:pt x="101223" y="391560"/>
                  </a:lnTo>
                  <a:lnTo>
                    <a:pt x="77250" y="430553"/>
                  </a:lnTo>
                  <a:lnTo>
                    <a:pt x="71073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6"/>
            <p:cNvSpPr/>
            <p:nvPr>
              <p:custDataLst>
                <p:tags r:id="rId11"/>
              </p:custDataLst>
            </p:nvPr>
          </p:nvSpPr>
          <p:spPr>
            <a:xfrm>
              <a:off x="5453063" y="399256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7"/>
            <p:cNvSpPr/>
            <p:nvPr>
              <p:custDataLst>
                <p:tags r:id="rId12"/>
              </p:custDataLst>
            </p:nvPr>
          </p:nvSpPr>
          <p:spPr>
            <a:xfrm>
              <a:off x="5532438" y="3603927"/>
              <a:ext cx="235276" cy="380699"/>
            </a:xfrm>
            <a:custGeom>
              <a:avLst/>
              <a:gdLst/>
              <a:ahLst/>
              <a:cxnLst/>
              <a:rect l="0" t="0" r="0" b="0"/>
              <a:pathLst>
                <a:path w="235276" h="380699">
                  <a:moveTo>
                    <a:pt x="0" y="23510"/>
                  </a:moveTo>
                  <a:lnTo>
                    <a:pt x="0" y="23510"/>
                  </a:lnTo>
                  <a:lnTo>
                    <a:pt x="0" y="19296"/>
                  </a:lnTo>
                  <a:lnTo>
                    <a:pt x="4703" y="14876"/>
                  </a:lnTo>
                  <a:lnTo>
                    <a:pt x="22095" y="4852"/>
                  </a:lnTo>
                  <a:lnTo>
                    <a:pt x="55190" y="716"/>
                  </a:lnTo>
                  <a:lnTo>
                    <a:pt x="86222" y="0"/>
                  </a:lnTo>
                  <a:lnTo>
                    <a:pt x="120306" y="670"/>
                  </a:lnTo>
                  <a:lnTo>
                    <a:pt x="159087" y="10758"/>
                  </a:lnTo>
                  <a:lnTo>
                    <a:pt x="196129" y="23573"/>
                  </a:lnTo>
                  <a:lnTo>
                    <a:pt x="207113" y="29712"/>
                  </a:lnTo>
                  <a:lnTo>
                    <a:pt x="231714" y="57336"/>
                  </a:lnTo>
                  <a:lnTo>
                    <a:pt x="235275" y="64415"/>
                  </a:lnTo>
                  <a:lnTo>
                    <a:pt x="234507" y="75204"/>
                  </a:lnTo>
                  <a:lnTo>
                    <a:pt x="226827" y="107903"/>
                  </a:lnTo>
                  <a:lnTo>
                    <a:pt x="211866" y="146195"/>
                  </a:lnTo>
                  <a:lnTo>
                    <a:pt x="196875" y="177194"/>
                  </a:lnTo>
                  <a:lnTo>
                    <a:pt x="179747" y="207414"/>
                  </a:lnTo>
                  <a:lnTo>
                    <a:pt x="162129" y="240082"/>
                  </a:lnTo>
                  <a:lnTo>
                    <a:pt x="145829" y="277271"/>
                  </a:lnTo>
                  <a:lnTo>
                    <a:pt x="126538" y="315321"/>
                  </a:lnTo>
                  <a:lnTo>
                    <a:pt x="95250" y="380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8"/>
            <p:cNvSpPr/>
            <p:nvPr>
              <p:custDataLst>
                <p:tags r:id="rId13"/>
              </p:custDataLst>
            </p:nvPr>
          </p:nvSpPr>
          <p:spPr>
            <a:xfrm>
              <a:off x="5779322" y="3675062"/>
              <a:ext cx="219985" cy="291483"/>
            </a:xfrm>
            <a:custGeom>
              <a:avLst/>
              <a:gdLst/>
              <a:ahLst/>
              <a:cxnLst/>
              <a:rect l="0" t="0" r="0" b="0"/>
              <a:pathLst>
                <a:path w="219985" h="291483">
                  <a:moveTo>
                    <a:pt x="86491" y="0"/>
                  </a:moveTo>
                  <a:lnTo>
                    <a:pt x="86491" y="0"/>
                  </a:lnTo>
                  <a:lnTo>
                    <a:pt x="64126" y="24716"/>
                  </a:lnTo>
                  <a:lnTo>
                    <a:pt x="42421" y="57609"/>
                  </a:lnTo>
                  <a:lnTo>
                    <a:pt x="21243" y="91474"/>
                  </a:lnTo>
                  <a:lnTo>
                    <a:pt x="10413" y="126666"/>
                  </a:lnTo>
                  <a:lnTo>
                    <a:pt x="3336" y="159926"/>
                  </a:lnTo>
                  <a:lnTo>
                    <a:pt x="0" y="197069"/>
                  </a:lnTo>
                  <a:lnTo>
                    <a:pt x="1691" y="236026"/>
                  </a:lnTo>
                  <a:lnTo>
                    <a:pt x="7860" y="256612"/>
                  </a:lnTo>
                  <a:lnTo>
                    <a:pt x="10258" y="261033"/>
                  </a:lnTo>
                  <a:lnTo>
                    <a:pt x="39348" y="286981"/>
                  </a:lnTo>
                  <a:lnTo>
                    <a:pt x="50545" y="290707"/>
                  </a:lnTo>
                  <a:lnTo>
                    <a:pt x="66105" y="291482"/>
                  </a:lnTo>
                  <a:lnTo>
                    <a:pt x="98775" y="286959"/>
                  </a:lnTo>
                  <a:lnTo>
                    <a:pt x="129425" y="279151"/>
                  </a:lnTo>
                  <a:lnTo>
                    <a:pt x="166467" y="256126"/>
                  </a:lnTo>
                  <a:lnTo>
                    <a:pt x="198281" y="229064"/>
                  </a:lnTo>
                  <a:lnTo>
                    <a:pt x="215027" y="200894"/>
                  </a:lnTo>
                  <a:lnTo>
                    <a:pt x="218582" y="191298"/>
                  </a:lnTo>
                  <a:lnTo>
                    <a:pt x="219984" y="158058"/>
                  </a:lnTo>
                  <a:lnTo>
                    <a:pt x="214042" y="124345"/>
                  </a:lnTo>
                  <a:lnTo>
                    <a:pt x="200621" y="96816"/>
                  </a:lnTo>
                  <a:lnTo>
                    <a:pt x="169430" y="59983"/>
                  </a:lnTo>
                  <a:lnTo>
                    <a:pt x="136616" y="32819"/>
                  </a:lnTo>
                  <a:lnTo>
                    <a:pt x="706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1"/>
          <p:cNvGrpSpPr/>
          <p:nvPr/>
        </p:nvGrpSpPr>
        <p:grpSpPr>
          <a:xfrm>
            <a:off x="6365875" y="3690937"/>
            <a:ext cx="182564" cy="111127"/>
            <a:chOff x="6365875" y="3690937"/>
            <a:chExt cx="182564" cy="111127"/>
          </a:xfrm>
        </p:grpSpPr>
        <p:sp>
          <p:nvSpPr>
            <p:cNvPr id="25" name="SMARTInkShape-109"/>
            <p:cNvSpPr/>
            <p:nvPr>
              <p:custDataLst>
                <p:tags r:id="rId8"/>
              </p:custDataLst>
            </p:nvPr>
          </p:nvSpPr>
          <p:spPr>
            <a:xfrm>
              <a:off x="6413500" y="3690937"/>
              <a:ext cx="134939" cy="7939"/>
            </a:xfrm>
            <a:custGeom>
              <a:avLst/>
              <a:gdLst/>
              <a:ahLst/>
              <a:cxnLst/>
              <a:rect l="0" t="0" r="0" b="0"/>
              <a:pathLst>
                <a:path w="134939" h="7939">
                  <a:moveTo>
                    <a:pt x="134938" y="7938"/>
                  </a:moveTo>
                  <a:lnTo>
                    <a:pt x="134938" y="7938"/>
                  </a:lnTo>
                  <a:lnTo>
                    <a:pt x="130724" y="7938"/>
                  </a:lnTo>
                  <a:lnTo>
                    <a:pt x="101017" y="1104"/>
                  </a:lnTo>
                  <a:lnTo>
                    <a:pt x="64672" y="2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0"/>
            <p:cNvSpPr/>
            <p:nvPr>
              <p:custDataLst>
                <p:tags r:id="rId9"/>
              </p:custDataLst>
            </p:nvPr>
          </p:nvSpPr>
          <p:spPr>
            <a:xfrm>
              <a:off x="6365875" y="3794125"/>
              <a:ext cx="150813" cy="7939"/>
            </a:xfrm>
            <a:custGeom>
              <a:avLst/>
              <a:gdLst/>
              <a:ahLst/>
              <a:cxnLst/>
              <a:rect l="0" t="0" r="0" b="0"/>
              <a:pathLst>
                <a:path w="150813" h="7939">
                  <a:moveTo>
                    <a:pt x="150812" y="7938"/>
                  </a:moveTo>
                  <a:lnTo>
                    <a:pt x="150812" y="7938"/>
                  </a:lnTo>
                  <a:lnTo>
                    <a:pt x="115634" y="7055"/>
                  </a:lnTo>
                  <a:lnTo>
                    <a:pt x="76770" y="16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2"/>
          <p:cNvGrpSpPr/>
          <p:nvPr/>
        </p:nvGrpSpPr>
        <p:grpSpPr>
          <a:xfrm>
            <a:off x="6572250" y="3349625"/>
            <a:ext cx="999618" cy="579438"/>
            <a:chOff x="6572250" y="3349625"/>
            <a:chExt cx="999618" cy="579438"/>
          </a:xfrm>
        </p:grpSpPr>
        <p:sp>
          <p:nvSpPr>
            <p:cNvPr id="28" name="SMARTInkShape-111"/>
            <p:cNvSpPr/>
            <p:nvPr>
              <p:custDataLst>
                <p:tags r:id="rId1"/>
              </p:custDataLst>
            </p:nvPr>
          </p:nvSpPr>
          <p:spPr>
            <a:xfrm>
              <a:off x="6794500" y="3524250"/>
              <a:ext cx="23785" cy="333376"/>
            </a:xfrm>
            <a:custGeom>
              <a:avLst/>
              <a:gdLst/>
              <a:ahLst/>
              <a:cxnLst/>
              <a:rect l="0" t="0" r="0" b="0"/>
              <a:pathLst>
                <a:path w="23785" h="333376">
                  <a:moveTo>
                    <a:pt x="15875" y="0"/>
                  </a:moveTo>
                  <a:lnTo>
                    <a:pt x="15875" y="0"/>
                  </a:lnTo>
                  <a:lnTo>
                    <a:pt x="16756" y="13555"/>
                  </a:lnTo>
                  <a:lnTo>
                    <a:pt x="22157" y="45501"/>
                  </a:lnTo>
                  <a:lnTo>
                    <a:pt x="23322" y="81097"/>
                  </a:lnTo>
                  <a:lnTo>
                    <a:pt x="23595" y="107481"/>
                  </a:lnTo>
                  <a:lnTo>
                    <a:pt x="23716" y="136846"/>
                  </a:lnTo>
                  <a:lnTo>
                    <a:pt x="23784" y="170487"/>
                  </a:lnTo>
                  <a:lnTo>
                    <a:pt x="18352" y="205557"/>
                  </a:lnTo>
                  <a:lnTo>
                    <a:pt x="14012" y="242667"/>
                  </a:lnTo>
                  <a:lnTo>
                    <a:pt x="9137" y="279297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2"/>
            <p:cNvSpPr/>
            <p:nvPr>
              <p:custDataLst>
                <p:tags r:id="rId2"/>
              </p:custDataLst>
            </p:nvPr>
          </p:nvSpPr>
          <p:spPr>
            <a:xfrm>
              <a:off x="6921499" y="3540125"/>
              <a:ext cx="39690" cy="349251"/>
            </a:xfrm>
            <a:custGeom>
              <a:avLst/>
              <a:gdLst/>
              <a:ahLst/>
              <a:cxnLst/>
              <a:rect l="0" t="0" r="0" b="0"/>
              <a:pathLst>
                <a:path w="39690" h="349251">
                  <a:moveTo>
                    <a:pt x="39689" y="0"/>
                  </a:moveTo>
                  <a:lnTo>
                    <a:pt x="39689" y="0"/>
                  </a:lnTo>
                  <a:lnTo>
                    <a:pt x="39689" y="38053"/>
                  </a:lnTo>
                  <a:lnTo>
                    <a:pt x="37337" y="73305"/>
                  </a:lnTo>
                  <a:lnTo>
                    <a:pt x="33406" y="111678"/>
                  </a:lnTo>
                  <a:lnTo>
                    <a:pt x="32241" y="146273"/>
                  </a:lnTo>
                  <a:lnTo>
                    <a:pt x="29544" y="170928"/>
                  </a:lnTo>
                  <a:lnTo>
                    <a:pt x="23160" y="198812"/>
                  </a:lnTo>
                  <a:lnTo>
                    <a:pt x="18034" y="231180"/>
                  </a:lnTo>
                  <a:lnTo>
                    <a:pt x="16302" y="270561"/>
                  </a:lnTo>
                  <a:lnTo>
                    <a:pt x="10505" y="306366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3"/>
            <p:cNvSpPr/>
            <p:nvPr>
              <p:custDataLst>
                <p:tags r:id="rId3"/>
              </p:custDataLst>
            </p:nvPr>
          </p:nvSpPr>
          <p:spPr>
            <a:xfrm>
              <a:off x="7099489" y="3548170"/>
              <a:ext cx="194808" cy="340631"/>
            </a:xfrm>
            <a:custGeom>
              <a:avLst/>
              <a:gdLst/>
              <a:ahLst/>
              <a:cxnLst/>
              <a:rect l="0" t="0" r="0" b="0"/>
              <a:pathLst>
                <a:path w="194808" h="340631">
                  <a:moveTo>
                    <a:pt x="4574" y="23705"/>
                  </a:moveTo>
                  <a:lnTo>
                    <a:pt x="4574" y="23705"/>
                  </a:lnTo>
                  <a:lnTo>
                    <a:pt x="0" y="23705"/>
                  </a:lnTo>
                  <a:lnTo>
                    <a:pt x="1953" y="23705"/>
                  </a:lnTo>
                  <a:lnTo>
                    <a:pt x="5760" y="21353"/>
                  </a:lnTo>
                  <a:lnTo>
                    <a:pt x="12156" y="17368"/>
                  </a:lnTo>
                  <a:lnTo>
                    <a:pt x="31514" y="11048"/>
                  </a:lnTo>
                  <a:lnTo>
                    <a:pt x="66862" y="6114"/>
                  </a:lnTo>
                  <a:lnTo>
                    <a:pt x="103798" y="1121"/>
                  </a:lnTo>
                  <a:lnTo>
                    <a:pt x="141369" y="0"/>
                  </a:lnTo>
                  <a:lnTo>
                    <a:pt x="169864" y="6251"/>
                  </a:lnTo>
                  <a:lnTo>
                    <a:pt x="178872" y="10950"/>
                  </a:lnTo>
                  <a:lnTo>
                    <a:pt x="180745" y="14320"/>
                  </a:lnTo>
                  <a:lnTo>
                    <a:pt x="181111" y="18331"/>
                  </a:lnTo>
                  <a:lnTo>
                    <a:pt x="177413" y="32402"/>
                  </a:lnTo>
                  <a:lnTo>
                    <a:pt x="175362" y="37441"/>
                  </a:lnTo>
                  <a:lnTo>
                    <a:pt x="168380" y="45390"/>
                  </a:lnTo>
                  <a:lnTo>
                    <a:pt x="132976" y="69488"/>
                  </a:lnTo>
                  <a:lnTo>
                    <a:pt x="108580" y="87043"/>
                  </a:lnTo>
                  <a:lnTo>
                    <a:pt x="105661" y="89743"/>
                  </a:lnTo>
                  <a:lnTo>
                    <a:pt x="104598" y="92424"/>
                  </a:lnTo>
                  <a:lnTo>
                    <a:pt x="104770" y="95094"/>
                  </a:lnTo>
                  <a:lnTo>
                    <a:pt x="111384" y="109930"/>
                  </a:lnTo>
                  <a:lnTo>
                    <a:pt x="141411" y="146835"/>
                  </a:lnTo>
                  <a:lnTo>
                    <a:pt x="169830" y="184900"/>
                  </a:lnTo>
                  <a:lnTo>
                    <a:pt x="188258" y="208351"/>
                  </a:lnTo>
                  <a:lnTo>
                    <a:pt x="193053" y="224621"/>
                  </a:lnTo>
                  <a:lnTo>
                    <a:pt x="194807" y="259652"/>
                  </a:lnTo>
                  <a:lnTo>
                    <a:pt x="190251" y="274385"/>
                  </a:lnTo>
                  <a:lnTo>
                    <a:pt x="172954" y="298216"/>
                  </a:lnTo>
                  <a:lnTo>
                    <a:pt x="137859" y="323730"/>
                  </a:lnTo>
                  <a:lnTo>
                    <a:pt x="103743" y="336838"/>
                  </a:lnTo>
                  <a:lnTo>
                    <a:pt x="69874" y="340630"/>
                  </a:lnTo>
                  <a:lnTo>
                    <a:pt x="4574" y="333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4"/>
            <p:cNvSpPr/>
            <p:nvPr>
              <p:custDataLst>
                <p:tags r:id="rId4"/>
              </p:custDataLst>
            </p:nvPr>
          </p:nvSpPr>
          <p:spPr>
            <a:xfrm>
              <a:off x="7399441" y="3558437"/>
              <a:ext cx="172427" cy="370626"/>
            </a:xfrm>
            <a:custGeom>
              <a:avLst/>
              <a:gdLst/>
              <a:ahLst/>
              <a:cxnLst/>
              <a:rect l="0" t="0" r="0" b="0"/>
              <a:pathLst>
                <a:path w="172427" h="370626">
                  <a:moveTo>
                    <a:pt x="157059" y="45188"/>
                  </a:moveTo>
                  <a:lnTo>
                    <a:pt x="157059" y="45188"/>
                  </a:lnTo>
                  <a:lnTo>
                    <a:pt x="157059" y="34140"/>
                  </a:lnTo>
                  <a:lnTo>
                    <a:pt x="152845" y="22316"/>
                  </a:lnTo>
                  <a:lnTo>
                    <a:pt x="150721" y="19357"/>
                  </a:lnTo>
                  <a:lnTo>
                    <a:pt x="129973" y="5790"/>
                  </a:lnTo>
                  <a:lnTo>
                    <a:pt x="108464" y="0"/>
                  </a:lnTo>
                  <a:lnTo>
                    <a:pt x="72037" y="4381"/>
                  </a:lnTo>
                  <a:lnTo>
                    <a:pt x="43152" y="13740"/>
                  </a:lnTo>
                  <a:lnTo>
                    <a:pt x="24217" y="28294"/>
                  </a:lnTo>
                  <a:lnTo>
                    <a:pt x="4016" y="61180"/>
                  </a:lnTo>
                  <a:lnTo>
                    <a:pt x="845" y="70228"/>
                  </a:lnTo>
                  <a:lnTo>
                    <a:pt x="0" y="75111"/>
                  </a:lnTo>
                  <a:lnTo>
                    <a:pt x="3023" y="94623"/>
                  </a:lnTo>
                  <a:lnTo>
                    <a:pt x="13720" y="112948"/>
                  </a:lnTo>
                  <a:lnTo>
                    <a:pt x="25443" y="121752"/>
                  </a:lnTo>
                  <a:lnTo>
                    <a:pt x="60483" y="136540"/>
                  </a:lnTo>
                  <a:lnTo>
                    <a:pt x="69451" y="138706"/>
                  </a:lnTo>
                  <a:lnTo>
                    <a:pt x="87886" y="135711"/>
                  </a:lnTo>
                  <a:lnTo>
                    <a:pt x="116937" y="120461"/>
                  </a:lnTo>
                  <a:lnTo>
                    <a:pt x="140576" y="98111"/>
                  </a:lnTo>
                  <a:lnTo>
                    <a:pt x="164246" y="61528"/>
                  </a:lnTo>
                  <a:lnTo>
                    <a:pt x="170359" y="47677"/>
                  </a:lnTo>
                  <a:lnTo>
                    <a:pt x="172426" y="39310"/>
                  </a:lnTo>
                  <a:lnTo>
                    <a:pt x="171713" y="39505"/>
                  </a:lnTo>
                  <a:lnTo>
                    <a:pt x="168569" y="42074"/>
                  </a:lnTo>
                  <a:lnTo>
                    <a:pt x="166585" y="50860"/>
                  </a:lnTo>
                  <a:lnTo>
                    <a:pt x="159750" y="84741"/>
                  </a:lnTo>
                  <a:lnTo>
                    <a:pt x="157413" y="122041"/>
                  </a:lnTo>
                  <a:lnTo>
                    <a:pt x="152950" y="156055"/>
                  </a:lnTo>
                  <a:lnTo>
                    <a:pt x="149877" y="190690"/>
                  </a:lnTo>
                  <a:lnTo>
                    <a:pt x="149345" y="224805"/>
                  </a:lnTo>
                  <a:lnTo>
                    <a:pt x="148304" y="261078"/>
                  </a:lnTo>
                  <a:lnTo>
                    <a:pt x="142852" y="300283"/>
                  </a:lnTo>
                  <a:lnTo>
                    <a:pt x="133247" y="370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5"/>
            <p:cNvSpPr/>
            <p:nvPr>
              <p:custDataLst>
                <p:tags r:id="rId5"/>
              </p:custDataLst>
            </p:nvPr>
          </p:nvSpPr>
          <p:spPr>
            <a:xfrm>
              <a:off x="6572250" y="3405188"/>
              <a:ext cx="142876" cy="181570"/>
            </a:xfrm>
            <a:custGeom>
              <a:avLst/>
              <a:gdLst/>
              <a:ahLst/>
              <a:cxnLst/>
              <a:rect l="0" t="0" r="0" b="0"/>
              <a:pathLst>
                <a:path w="142876" h="181570">
                  <a:moveTo>
                    <a:pt x="142875" y="0"/>
                  </a:moveTo>
                  <a:lnTo>
                    <a:pt x="142875" y="0"/>
                  </a:lnTo>
                  <a:lnTo>
                    <a:pt x="108943" y="881"/>
                  </a:lnTo>
                  <a:lnTo>
                    <a:pt x="76591" y="8634"/>
                  </a:lnTo>
                  <a:lnTo>
                    <a:pt x="40705" y="18658"/>
                  </a:lnTo>
                  <a:lnTo>
                    <a:pt x="20390" y="30712"/>
                  </a:lnTo>
                  <a:lnTo>
                    <a:pt x="16239" y="36350"/>
                  </a:lnTo>
                  <a:lnTo>
                    <a:pt x="11627" y="49669"/>
                  </a:lnTo>
                  <a:lnTo>
                    <a:pt x="12161" y="55161"/>
                  </a:lnTo>
                  <a:lnTo>
                    <a:pt x="14281" y="59704"/>
                  </a:lnTo>
                  <a:lnTo>
                    <a:pt x="41136" y="95466"/>
                  </a:lnTo>
                  <a:lnTo>
                    <a:pt x="80642" y="128931"/>
                  </a:lnTo>
                  <a:lnTo>
                    <a:pt x="104761" y="149635"/>
                  </a:lnTo>
                  <a:lnTo>
                    <a:pt x="108296" y="161754"/>
                  </a:lnTo>
                  <a:lnTo>
                    <a:pt x="107516" y="171256"/>
                  </a:lnTo>
                  <a:lnTo>
                    <a:pt x="106073" y="175024"/>
                  </a:lnTo>
                  <a:lnTo>
                    <a:pt x="101584" y="177537"/>
                  </a:lnTo>
                  <a:lnTo>
                    <a:pt x="69029" y="181569"/>
                  </a:lnTo>
                  <a:lnTo>
                    <a:pt x="0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16"/>
            <p:cNvSpPr/>
            <p:nvPr>
              <p:custDataLst>
                <p:tags r:id="rId6"/>
              </p:custDataLst>
            </p:nvPr>
          </p:nvSpPr>
          <p:spPr>
            <a:xfrm>
              <a:off x="6596063" y="3349625"/>
              <a:ext cx="7938" cy="230188"/>
            </a:xfrm>
            <a:custGeom>
              <a:avLst/>
              <a:gdLst/>
              <a:ahLst/>
              <a:cxnLst/>
              <a:rect l="0" t="0" r="0" b="0"/>
              <a:pathLst>
                <a:path w="7938" h="230188">
                  <a:moveTo>
                    <a:pt x="0" y="0"/>
                  </a:moveTo>
                  <a:lnTo>
                    <a:pt x="0" y="0"/>
                  </a:lnTo>
                  <a:lnTo>
                    <a:pt x="0" y="33432"/>
                  </a:lnTo>
                  <a:lnTo>
                    <a:pt x="0" y="71345"/>
                  </a:lnTo>
                  <a:lnTo>
                    <a:pt x="4212" y="105227"/>
                  </a:lnTo>
                  <a:lnTo>
                    <a:pt x="6833" y="141617"/>
                  </a:lnTo>
                  <a:lnTo>
                    <a:pt x="7609" y="171900"/>
                  </a:lnTo>
                  <a:lnTo>
                    <a:pt x="7937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17"/>
            <p:cNvSpPr/>
            <p:nvPr>
              <p:custDataLst>
                <p:tags r:id="rId7"/>
              </p:custDataLst>
            </p:nvPr>
          </p:nvSpPr>
          <p:spPr>
            <a:xfrm>
              <a:off x="6635749" y="3430430"/>
              <a:ext cx="7940" cy="165259"/>
            </a:xfrm>
            <a:custGeom>
              <a:avLst/>
              <a:gdLst/>
              <a:ahLst/>
              <a:cxnLst/>
              <a:rect l="0" t="0" r="0" b="0"/>
              <a:pathLst>
                <a:path w="7940" h="165259">
                  <a:moveTo>
                    <a:pt x="0" y="14445"/>
                  </a:moveTo>
                  <a:lnTo>
                    <a:pt x="0" y="14445"/>
                  </a:lnTo>
                  <a:lnTo>
                    <a:pt x="0" y="0"/>
                  </a:lnTo>
                  <a:lnTo>
                    <a:pt x="2352" y="35906"/>
                  </a:lnTo>
                  <a:lnTo>
                    <a:pt x="6283" y="60491"/>
                  </a:lnTo>
                  <a:lnTo>
                    <a:pt x="7448" y="95704"/>
                  </a:lnTo>
                  <a:lnTo>
                    <a:pt x="7939" y="165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2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Keith wants to buy a $380,000 house.  He has $60,000 saved up for a down payment.  The bank offers him a 15 year mortgage at an interest rate of 8.75%.  </a:t>
            </a:r>
          </a:p>
          <a:p>
            <a:r>
              <a:rPr lang="en-US" dirty="0" smtClean="0"/>
              <a:t>What will his monthly payment be?</a:t>
            </a:r>
          </a:p>
          <a:p>
            <a:r>
              <a:rPr lang="en-US" dirty="0" smtClean="0"/>
              <a:t>If he pays that much every month for 15 years, how much has he paid in total?</a:t>
            </a:r>
          </a:p>
          <a:p>
            <a:r>
              <a:rPr lang="en-US" dirty="0" smtClean="0"/>
              <a:t>How much interest did he pay in total?</a:t>
            </a:r>
            <a:endParaRPr lang="en-US" dirty="0"/>
          </a:p>
        </p:txBody>
      </p:sp>
      <p:grpSp>
        <p:nvGrpSpPr>
          <p:cNvPr id="11" name="SMARTInkShape-Group23"/>
          <p:cNvGrpSpPr/>
          <p:nvPr/>
        </p:nvGrpSpPr>
        <p:grpSpPr>
          <a:xfrm>
            <a:off x="2746375" y="2905816"/>
            <a:ext cx="1101176" cy="269185"/>
            <a:chOff x="2746375" y="2905816"/>
            <a:chExt cx="1101176" cy="269185"/>
          </a:xfrm>
        </p:grpSpPr>
        <p:sp>
          <p:nvSpPr>
            <p:cNvPr id="4" name="SMARTInkShape-118"/>
            <p:cNvSpPr/>
            <p:nvPr>
              <p:custDataLst>
                <p:tags r:id="rId97"/>
              </p:custDataLst>
            </p:nvPr>
          </p:nvSpPr>
          <p:spPr>
            <a:xfrm>
              <a:off x="3731018" y="2960687"/>
              <a:ext cx="116533" cy="122080"/>
            </a:xfrm>
            <a:custGeom>
              <a:avLst/>
              <a:gdLst/>
              <a:ahLst/>
              <a:cxnLst/>
              <a:rect l="0" t="0" r="0" b="0"/>
              <a:pathLst>
                <a:path w="116533" h="122080">
                  <a:moveTo>
                    <a:pt x="39294" y="0"/>
                  </a:moveTo>
                  <a:lnTo>
                    <a:pt x="39294" y="0"/>
                  </a:lnTo>
                  <a:lnTo>
                    <a:pt x="35080" y="0"/>
                  </a:lnTo>
                  <a:lnTo>
                    <a:pt x="33839" y="882"/>
                  </a:lnTo>
                  <a:lnTo>
                    <a:pt x="33012" y="2352"/>
                  </a:lnTo>
                  <a:lnTo>
                    <a:pt x="32460" y="4214"/>
                  </a:lnTo>
                  <a:lnTo>
                    <a:pt x="24356" y="14421"/>
                  </a:lnTo>
                  <a:lnTo>
                    <a:pt x="13310" y="26714"/>
                  </a:lnTo>
                  <a:lnTo>
                    <a:pt x="4090" y="46232"/>
                  </a:lnTo>
                  <a:lnTo>
                    <a:pt x="0" y="83674"/>
                  </a:lnTo>
                  <a:lnTo>
                    <a:pt x="4485" y="94809"/>
                  </a:lnTo>
                  <a:lnTo>
                    <a:pt x="12358" y="104756"/>
                  </a:lnTo>
                  <a:lnTo>
                    <a:pt x="27589" y="115314"/>
                  </a:lnTo>
                  <a:lnTo>
                    <a:pt x="41148" y="121218"/>
                  </a:lnTo>
                  <a:lnTo>
                    <a:pt x="53641" y="122079"/>
                  </a:lnTo>
                  <a:lnTo>
                    <a:pt x="93068" y="110693"/>
                  </a:lnTo>
                  <a:lnTo>
                    <a:pt x="98956" y="108191"/>
                  </a:lnTo>
                  <a:lnTo>
                    <a:pt x="107850" y="98356"/>
                  </a:lnTo>
                  <a:lnTo>
                    <a:pt x="113861" y="84284"/>
                  </a:lnTo>
                  <a:lnTo>
                    <a:pt x="116532" y="66270"/>
                  </a:lnTo>
                  <a:lnTo>
                    <a:pt x="94857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19"/>
            <p:cNvSpPr/>
            <p:nvPr>
              <p:custDataLst>
                <p:tags r:id="rId98"/>
              </p:custDataLst>
            </p:nvPr>
          </p:nvSpPr>
          <p:spPr>
            <a:xfrm>
              <a:off x="3573249" y="2968625"/>
              <a:ext cx="147461" cy="123775"/>
            </a:xfrm>
            <a:custGeom>
              <a:avLst/>
              <a:gdLst/>
              <a:ahLst/>
              <a:cxnLst/>
              <a:rect l="0" t="0" r="0" b="0"/>
              <a:pathLst>
                <a:path w="147461" h="123775">
                  <a:moveTo>
                    <a:pt x="62126" y="0"/>
                  </a:moveTo>
                  <a:lnTo>
                    <a:pt x="62126" y="0"/>
                  </a:lnTo>
                  <a:lnTo>
                    <a:pt x="57912" y="0"/>
                  </a:lnTo>
                  <a:lnTo>
                    <a:pt x="27329" y="22505"/>
                  </a:lnTo>
                  <a:lnTo>
                    <a:pt x="13500" y="39888"/>
                  </a:lnTo>
                  <a:lnTo>
                    <a:pt x="3263" y="61751"/>
                  </a:lnTo>
                  <a:lnTo>
                    <a:pt x="0" y="81209"/>
                  </a:lnTo>
                  <a:lnTo>
                    <a:pt x="3247" y="99517"/>
                  </a:lnTo>
                  <a:lnTo>
                    <a:pt x="14497" y="110670"/>
                  </a:lnTo>
                  <a:lnTo>
                    <a:pt x="31256" y="119742"/>
                  </a:lnTo>
                  <a:lnTo>
                    <a:pt x="50464" y="123774"/>
                  </a:lnTo>
                  <a:lnTo>
                    <a:pt x="76898" y="121831"/>
                  </a:lnTo>
                  <a:lnTo>
                    <a:pt x="107769" y="107817"/>
                  </a:lnTo>
                  <a:lnTo>
                    <a:pt x="131528" y="88652"/>
                  </a:lnTo>
                  <a:lnTo>
                    <a:pt x="142759" y="69482"/>
                  </a:lnTo>
                  <a:lnTo>
                    <a:pt x="147460" y="51259"/>
                  </a:lnTo>
                  <a:lnTo>
                    <a:pt x="146207" y="40127"/>
                  </a:lnTo>
                  <a:lnTo>
                    <a:pt x="141828" y="29299"/>
                  </a:lnTo>
                  <a:lnTo>
                    <a:pt x="134003" y="18607"/>
                  </a:lnTo>
                  <a:lnTo>
                    <a:pt x="124645" y="12680"/>
                  </a:lnTo>
                  <a:lnTo>
                    <a:pt x="85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0"/>
            <p:cNvSpPr/>
            <p:nvPr>
              <p:custDataLst>
                <p:tags r:id="rId99"/>
              </p:custDataLst>
            </p:nvPr>
          </p:nvSpPr>
          <p:spPr>
            <a:xfrm>
              <a:off x="3423219" y="2944813"/>
              <a:ext cx="130223" cy="149090"/>
            </a:xfrm>
            <a:custGeom>
              <a:avLst/>
              <a:gdLst/>
              <a:ahLst/>
              <a:cxnLst/>
              <a:rect l="0" t="0" r="0" b="0"/>
              <a:pathLst>
                <a:path w="130223" h="149090">
                  <a:moveTo>
                    <a:pt x="45469" y="23812"/>
                  </a:moveTo>
                  <a:lnTo>
                    <a:pt x="45469" y="23812"/>
                  </a:lnTo>
                  <a:lnTo>
                    <a:pt x="37041" y="28026"/>
                  </a:lnTo>
                  <a:lnTo>
                    <a:pt x="30552" y="37150"/>
                  </a:lnTo>
                  <a:lnTo>
                    <a:pt x="19588" y="54810"/>
                  </a:lnTo>
                  <a:lnTo>
                    <a:pt x="11035" y="67575"/>
                  </a:lnTo>
                  <a:lnTo>
                    <a:pt x="710" y="99811"/>
                  </a:lnTo>
                  <a:lnTo>
                    <a:pt x="0" y="112270"/>
                  </a:lnTo>
                  <a:lnTo>
                    <a:pt x="2623" y="123687"/>
                  </a:lnTo>
                  <a:lnTo>
                    <a:pt x="9081" y="132288"/>
                  </a:lnTo>
                  <a:lnTo>
                    <a:pt x="18713" y="139051"/>
                  </a:lnTo>
                  <a:lnTo>
                    <a:pt x="38129" y="146935"/>
                  </a:lnTo>
                  <a:lnTo>
                    <a:pt x="49850" y="149089"/>
                  </a:lnTo>
                  <a:lnTo>
                    <a:pt x="70579" y="146088"/>
                  </a:lnTo>
                  <a:lnTo>
                    <a:pt x="85051" y="139613"/>
                  </a:lnTo>
                  <a:lnTo>
                    <a:pt x="107870" y="124069"/>
                  </a:lnTo>
                  <a:lnTo>
                    <a:pt x="124144" y="104576"/>
                  </a:lnTo>
                  <a:lnTo>
                    <a:pt x="128942" y="89987"/>
                  </a:lnTo>
                  <a:lnTo>
                    <a:pt x="130222" y="81158"/>
                  </a:lnTo>
                  <a:lnTo>
                    <a:pt x="126939" y="66644"/>
                  </a:lnTo>
                  <a:lnTo>
                    <a:pt x="110460" y="42954"/>
                  </a:lnTo>
                  <a:lnTo>
                    <a:pt x="613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1"/>
            <p:cNvSpPr/>
            <p:nvPr>
              <p:custDataLst>
                <p:tags r:id="rId100"/>
              </p:custDataLst>
            </p:nvPr>
          </p:nvSpPr>
          <p:spPr>
            <a:xfrm>
              <a:off x="3349625" y="3095625"/>
              <a:ext cx="15876" cy="79376"/>
            </a:xfrm>
            <a:custGeom>
              <a:avLst/>
              <a:gdLst/>
              <a:ahLst/>
              <a:cxnLst/>
              <a:rect l="0" t="0" r="0" b="0"/>
              <a:pathLst>
                <a:path w="15876" h="79376">
                  <a:moveTo>
                    <a:pt x="15875" y="0"/>
                  </a:moveTo>
                  <a:lnTo>
                    <a:pt x="15875" y="0"/>
                  </a:lnTo>
                  <a:lnTo>
                    <a:pt x="14993" y="13556"/>
                  </a:lnTo>
                  <a:lnTo>
                    <a:pt x="9041" y="48365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2"/>
            <p:cNvSpPr/>
            <p:nvPr>
              <p:custDataLst>
                <p:tags r:id="rId101"/>
              </p:custDataLst>
            </p:nvPr>
          </p:nvSpPr>
          <p:spPr>
            <a:xfrm>
              <a:off x="3151739" y="2936875"/>
              <a:ext cx="148094" cy="164647"/>
            </a:xfrm>
            <a:custGeom>
              <a:avLst/>
              <a:gdLst/>
              <a:ahLst/>
              <a:cxnLst/>
              <a:rect l="0" t="0" r="0" b="0"/>
              <a:pathLst>
                <a:path w="148094" h="164647">
                  <a:moveTo>
                    <a:pt x="39136" y="0"/>
                  </a:moveTo>
                  <a:lnTo>
                    <a:pt x="39136" y="0"/>
                  </a:lnTo>
                  <a:lnTo>
                    <a:pt x="34922" y="0"/>
                  </a:lnTo>
                  <a:lnTo>
                    <a:pt x="33681" y="1764"/>
                  </a:lnTo>
                  <a:lnTo>
                    <a:pt x="31052" y="11792"/>
                  </a:lnTo>
                  <a:lnTo>
                    <a:pt x="8877" y="46583"/>
                  </a:lnTo>
                  <a:lnTo>
                    <a:pt x="5734" y="52222"/>
                  </a:lnTo>
                  <a:lnTo>
                    <a:pt x="276" y="91849"/>
                  </a:lnTo>
                  <a:lnTo>
                    <a:pt x="0" y="98274"/>
                  </a:lnTo>
                  <a:lnTo>
                    <a:pt x="4397" y="112469"/>
                  </a:lnTo>
                  <a:lnTo>
                    <a:pt x="16789" y="132984"/>
                  </a:lnTo>
                  <a:lnTo>
                    <a:pt x="26929" y="147881"/>
                  </a:lnTo>
                  <a:lnTo>
                    <a:pt x="28352" y="151504"/>
                  </a:lnTo>
                  <a:lnTo>
                    <a:pt x="36989" y="157881"/>
                  </a:lnTo>
                  <a:lnTo>
                    <a:pt x="49647" y="162774"/>
                  </a:lnTo>
                  <a:lnTo>
                    <a:pt x="71649" y="164646"/>
                  </a:lnTo>
                  <a:lnTo>
                    <a:pt x="94924" y="159125"/>
                  </a:lnTo>
                  <a:lnTo>
                    <a:pt x="124141" y="141904"/>
                  </a:lnTo>
                  <a:lnTo>
                    <a:pt x="130202" y="136936"/>
                  </a:lnTo>
                  <a:lnTo>
                    <a:pt x="139288" y="122008"/>
                  </a:lnTo>
                  <a:lnTo>
                    <a:pt x="148093" y="92108"/>
                  </a:lnTo>
                  <a:lnTo>
                    <a:pt x="145405" y="66293"/>
                  </a:lnTo>
                  <a:lnTo>
                    <a:pt x="138989" y="51218"/>
                  </a:lnTo>
                  <a:lnTo>
                    <a:pt x="130164" y="35166"/>
                  </a:lnTo>
                  <a:lnTo>
                    <a:pt x="128925" y="31382"/>
                  </a:lnTo>
                  <a:lnTo>
                    <a:pt x="122846" y="24825"/>
                  </a:lnTo>
                  <a:lnTo>
                    <a:pt x="708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23"/>
            <p:cNvSpPr/>
            <p:nvPr>
              <p:custDataLst>
                <p:tags r:id="rId102"/>
              </p:custDataLst>
            </p:nvPr>
          </p:nvSpPr>
          <p:spPr>
            <a:xfrm>
              <a:off x="2979833" y="2921654"/>
              <a:ext cx="152706" cy="193024"/>
            </a:xfrm>
            <a:custGeom>
              <a:avLst/>
              <a:gdLst/>
              <a:ahLst/>
              <a:cxnLst/>
              <a:rect l="0" t="0" r="0" b="0"/>
              <a:pathLst>
                <a:path w="152706" h="193024">
                  <a:moveTo>
                    <a:pt x="107855" y="15221"/>
                  </a:moveTo>
                  <a:lnTo>
                    <a:pt x="107855" y="15221"/>
                  </a:lnTo>
                  <a:lnTo>
                    <a:pt x="107855" y="1553"/>
                  </a:lnTo>
                  <a:lnTo>
                    <a:pt x="106972" y="817"/>
                  </a:lnTo>
                  <a:lnTo>
                    <a:pt x="103640" y="0"/>
                  </a:lnTo>
                  <a:lnTo>
                    <a:pt x="66720" y="266"/>
                  </a:lnTo>
                  <a:lnTo>
                    <a:pt x="28289" y="10399"/>
                  </a:lnTo>
                  <a:lnTo>
                    <a:pt x="8824" y="18006"/>
                  </a:lnTo>
                  <a:lnTo>
                    <a:pt x="2105" y="23220"/>
                  </a:lnTo>
                  <a:lnTo>
                    <a:pt x="313" y="25845"/>
                  </a:lnTo>
                  <a:lnTo>
                    <a:pt x="0" y="28478"/>
                  </a:lnTo>
                  <a:lnTo>
                    <a:pt x="8092" y="45897"/>
                  </a:lnTo>
                  <a:lnTo>
                    <a:pt x="17654" y="53255"/>
                  </a:lnTo>
                  <a:lnTo>
                    <a:pt x="52075" y="74257"/>
                  </a:lnTo>
                  <a:lnTo>
                    <a:pt x="87319" y="99797"/>
                  </a:lnTo>
                  <a:lnTo>
                    <a:pt x="124736" y="128334"/>
                  </a:lnTo>
                  <a:lnTo>
                    <a:pt x="145900" y="148645"/>
                  </a:lnTo>
                  <a:lnTo>
                    <a:pt x="151222" y="158599"/>
                  </a:lnTo>
                  <a:lnTo>
                    <a:pt x="152641" y="163723"/>
                  </a:lnTo>
                  <a:lnTo>
                    <a:pt x="152705" y="168021"/>
                  </a:lnTo>
                  <a:lnTo>
                    <a:pt x="150425" y="175148"/>
                  </a:lnTo>
                  <a:lnTo>
                    <a:pt x="144119" y="181255"/>
                  </a:lnTo>
                  <a:lnTo>
                    <a:pt x="128301" y="189653"/>
                  </a:lnTo>
                  <a:lnTo>
                    <a:pt x="121485" y="192363"/>
                  </a:lnTo>
                  <a:lnTo>
                    <a:pt x="109209" y="193023"/>
                  </a:lnTo>
                  <a:lnTo>
                    <a:pt x="86955" y="186259"/>
                  </a:lnTo>
                  <a:lnTo>
                    <a:pt x="75106" y="178984"/>
                  </a:lnTo>
                  <a:lnTo>
                    <a:pt x="66009" y="162815"/>
                  </a:lnTo>
                  <a:lnTo>
                    <a:pt x="65150" y="151080"/>
                  </a:lnTo>
                  <a:lnTo>
                    <a:pt x="71785" y="124960"/>
                  </a:lnTo>
                  <a:lnTo>
                    <a:pt x="90452" y="86476"/>
                  </a:lnTo>
                  <a:lnTo>
                    <a:pt x="107720" y="50004"/>
                  </a:lnTo>
                  <a:lnTo>
                    <a:pt x="112205" y="43027"/>
                  </a:lnTo>
                  <a:lnTo>
                    <a:pt x="114729" y="34141"/>
                  </a:lnTo>
                  <a:lnTo>
                    <a:pt x="115319" y="28627"/>
                  </a:lnTo>
                  <a:lnTo>
                    <a:pt x="114595" y="26804"/>
                  </a:lnTo>
                  <a:lnTo>
                    <a:pt x="107855" y="23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24"/>
            <p:cNvSpPr/>
            <p:nvPr>
              <p:custDataLst>
                <p:tags r:id="rId103"/>
              </p:custDataLst>
            </p:nvPr>
          </p:nvSpPr>
          <p:spPr>
            <a:xfrm>
              <a:off x="2746375" y="2905816"/>
              <a:ext cx="212254" cy="213070"/>
            </a:xfrm>
            <a:custGeom>
              <a:avLst/>
              <a:gdLst/>
              <a:ahLst/>
              <a:cxnLst/>
              <a:rect l="0" t="0" r="0" b="0"/>
              <a:pathLst>
                <a:path w="212254" h="213070">
                  <a:moveTo>
                    <a:pt x="7938" y="31059"/>
                  </a:moveTo>
                  <a:lnTo>
                    <a:pt x="7938" y="31059"/>
                  </a:lnTo>
                  <a:lnTo>
                    <a:pt x="0" y="31059"/>
                  </a:lnTo>
                  <a:lnTo>
                    <a:pt x="11048" y="20011"/>
                  </a:lnTo>
                  <a:lnTo>
                    <a:pt x="48595" y="4560"/>
                  </a:lnTo>
                  <a:lnTo>
                    <a:pt x="85088" y="0"/>
                  </a:lnTo>
                  <a:lnTo>
                    <a:pt x="119815" y="282"/>
                  </a:lnTo>
                  <a:lnTo>
                    <a:pt x="141334" y="5673"/>
                  </a:lnTo>
                  <a:lnTo>
                    <a:pt x="157400" y="15396"/>
                  </a:lnTo>
                  <a:lnTo>
                    <a:pt x="162560" y="20570"/>
                  </a:lnTo>
                  <a:lnTo>
                    <a:pt x="164853" y="25809"/>
                  </a:lnTo>
                  <a:lnTo>
                    <a:pt x="163520" y="33429"/>
                  </a:lnTo>
                  <a:lnTo>
                    <a:pt x="157811" y="45284"/>
                  </a:lnTo>
                  <a:lnTo>
                    <a:pt x="152159" y="51492"/>
                  </a:lnTo>
                  <a:lnTo>
                    <a:pt x="114713" y="75137"/>
                  </a:lnTo>
                  <a:lnTo>
                    <a:pt x="104879" y="78217"/>
                  </a:lnTo>
                  <a:lnTo>
                    <a:pt x="105197" y="79255"/>
                  </a:lnTo>
                  <a:lnTo>
                    <a:pt x="107903" y="82759"/>
                  </a:lnTo>
                  <a:lnTo>
                    <a:pt x="112044" y="84905"/>
                  </a:lnTo>
                  <a:lnTo>
                    <a:pt x="146748" y="100093"/>
                  </a:lnTo>
                  <a:lnTo>
                    <a:pt x="173038" y="112834"/>
                  </a:lnTo>
                  <a:lnTo>
                    <a:pt x="199992" y="137208"/>
                  </a:lnTo>
                  <a:lnTo>
                    <a:pt x="209677" y="151979"/>
                  </a:lnTo>
                  <a:lnTo>
                    <a:pt x="212253" y="159179"/>
                  </a:lnTo>
                  <a:lnTo>
                    <a:pt x="211175" y="163215"/>
                  </a:lnTo>
                  <a:lnTo>
                    <a:pt x="196250" y="183280"/>
                  </a:lnTo>
                  <a:lnTo>
                    <a:pt x="166288" y="200284"/>
                  </a:lnTo>
                  <a:lnTo>
                    <a:pt x="133840" y="207324"/>
                  </a:lnTo>
                  <a:lnTo>
                    <a:pt x="95851" y="213069"/>
                  </a:lnTo>
                  <a:lnTo>
                    <a:pt x="85815" y="212494"/>
                  </a:lnTo>
                  <a:lnTo>
                    <a:pt x="71437" y="205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4"/>
          <p:cNvGrpSpPr/>
          <p:nvPr/>
        </p:nvGrpSpPr>
        <p:grpSpPr>
          <a:xfrm>
            <a:off x="2555875" y="3190875"/>
            <a:ext cx="1484314" cy="404814"/>
            <a:chOff x="2555875" y="3190875"/>
            <a:chExt cx="1484314" cy="404814"/>
          </a:xfrm>
        </p:grpSpPr>
        <p:sp>
          <p:nvSpPr>
            <p:cNvPr id="12" name="SMARTInkShape-125"/>
            <p:cNvSpPr/>
            <p:nvPr>
              <p:custDataLst>
                <p:tags r:id="rId82"/>
              </p:custDataLst>
            </p:nvPr>
          </p:nvSpPr>
          <p:spPr>
            <a:xfrm>
              <a:off x="3774689" y="3436937"/>
              <a:ext cx="153265" cy="86032"/>
            </a:xfrm>
            <a:custGeom>
              <a:avLst/>
              <a:gdLst/>
              <a:ahLst/>
              <a:cxnLst/>
              <a:rect l="0" t="0" r="0" b="0"/>
              <a:pathLst>
                <a:path w="153265" h="86032">
                  <a:moveTo>
                    <a:pt x="19436" y="7938"/>
                  </a:moveTo>
                  <a:lnTo>
                    <a:pt x="19436" y="7938"/>
                  </a:lnTo>
                  <a:lnTo>
                    <a:pt x="26270" y="1104"/>
                  </a:lnTo>
                  <a:lnTo>
                    <a:pt x="20818" y="7437"/>
                  </a:lnTo>
                  <a:lnTo>
                    <a:pt x="865" y="38332"/>
                  </a:lnTo>
                  <a:lnTo>
                    <a:pt x="0" y="43194"/>
                  </a:lnTo>
                  <a:lnTo>
                    <a:pt x="1390" y="53299"/>
                  </a:lnTo>
                  <a:lnTo>
                    <a:pt x="9652" y="63670"/>
                  </a:lnTo>
                  <a:lnTo>
                    <a:pt x="32300" y="80487"/>
                  </a:lnTo>
                  <a:lnTo>
                    <a:pt x="71888" y="85965"/>
                  </a:lnTo>
                  <a:lnTo>
                    <a:pt x="103083" y="86031"/>
                  </a:lnTo>
                  <a:lnTo>
                    <a:pt x="141739" y="76212"/>
                  </a:lnTo>
                  <a:lnTo>
                    <a:pt x="145950" y="72857"/>
                  </a:lnTo>
                  <a:lnTo>
                    <a:pt x="150630" y="64425"/>
                  </a:lnTo>
                  <a:lnTo>
                    <a:pt x="153264" y="45548"/>
                  </a:lnTo>
                  <a:lnTo>
                    <a:pt x="151870" y="40067"/>
                  </a:lnTo>
                  <a:lnTo>
                    <a:pt x="141480" y="27257"/>
                  </a:lnTo>
                  <a:lnTo>
                    <a:pt x="127231" y="14446"/>
                  </a:lnTo>
                  <a:lnTo>
                    <a:pt x="82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6"/>
            <p:cNvSpPr/>
            <p:nvPr>
              <p:custDataLst>
                <p:tags r:id="rId83"/>
              </p:custDataLst>
            </p:nvPr>
          </p:nvSpPr>
          <p:spPr>
            <a:xfrm>
              <a:off x="3617128" y="3429000"/>
              <a:ext cx="151938" cy="85638"/>
            </a:xfrm>
            <a:custGeom>
              <a:avLst/>
              <a:gdLst/>
              <a:ahLst/>
              <a:cxnLst/>
              <a:rect l="0" t="0" r="0" b="0"/>
              <a:pathLst>
                <a:path w="151938" h="85638">
                  <a:moveTo>
                    <a:pt x="49997" y="7937"/>
                  </a:moveTo>
                  <a:lnTo>
                    <a:pt x="49997" y="7937"/>
                  </a:lnTo>
                  <a:lnTo>
                    <a:pt x="49997" y="3365"/>
                  </a:lnTo>
                  <a:lnTo>
                    <a:pt x="49997" y="5317"/>
                  </a:lnTo>
                  <a:lnTo>
                    <a:pt x="49115" y="6190"/>
                  </a:lnTo>
                  <a:lnTo>
                    <a:pt x="30121" y="15003"/>
                  </a:lnTo>
                  <a:lnTo>
                    <a:pt x="16082" y="27768"/>
                  </a:lnTo>
                  <a:lnTo>
                    <a:pt x="138" y="48876"/>
                  </a:lnTo>
                  <a:lnTo>
                    <a:pt x="0" y="52868"/>
                  </a:lnTo>
                  <a:lnTo>
                    <a:pt x="4552" y="62009"/>
                  </a:lnTo>
                  <a:lnTo>
                    <a:pt x="17031" y="72858"/>
                  </a:lnTo>
                  <a:lnTo>
                    <a:pt x="36114" y="81657"/>
                  </a:lnTo>
                  <a:lnTo>
                    <a:pt x="58524" y="85637"/>
                  </a:lnTo>
                  <a:lnTo>
                    <a:pt x="93492" y="81527"/>
                  </a:lnTo>
                  <a:lnTo>
                    <a:pt x="113988" y="77448"/>
                  </a:lnTo>
                  <a:lnTo>
                    <a:pt x="138974" y="64197"/>
                  </a:lnTo>
                  <a:lnTo>
                    <a:pt x="146869" y="54696"/>
                  </a:lnTo>
                  <a:lnTo>
                    <a:pt x="151937" y="38438"/>
                  </a:lnTo>
                  <a:lnTo>
                    <a:pt x="147926" y="30019"/>
                  </a:lnTo>
                  <a:lnTo>
                    <a:pt x="140264" y="21279"/>
                  </a:lnTo>
                  <a:lnTo>
                    <a:pt x="125152" y="11400"/>
                  </a:lnTo>
                  <a:lnTo>
                    <a:pt x="104309" y="3770"/>
                  </a:lnTo>
                  <a:lnTo>
                    <a:pt x="658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7"/>
            <p:cNvSpPr/>
            <p:nvPr>
              <p:custDataLst>
                <p:tags r:id="rId84"/>
              </p:custDataLst>
            </p:nvPr>
          </p:nvSpPr>
          <p:spPr>
            <a:xfrm>
              <a:off x="3457673" y="3429000"/>
              <a:ext cx="143453" cy="114385"/>
            </a:xfrm>
            <a:custGeom>
              <a:avLst/>
              <a:gdLst/>
              <a:ahLst/>
              <a:cxnLst/>
              <a:rect l="0" t="0" r="0" b="0"/>
              <a:pathLst>
                <a:path w="143453" h="114385">
                  <a:moveTo>
                    <a:pt x="58640" y="23813"/>
                  </a:moveTo>
                  <a:lnTo>
                    <a:pt x="58640" y="23813"/>
                  </a:lnTo>
                  <a:lnTo>
                    <a:pt x="58640" y="16978"/>
                  </a:lnTo>
                  <a:lnTo>
                    <a:pt x="57757" y="16611"/>
                  </a:lnTo>
                  <a:lnTo>
                    <a:pt x="43378" y="15972"/>
                  </a:lnTo>
                  <a:lnTo>
                    <a:pt x="39646" y="17704"/>
                  </a:lnTo>
                  <a:lnTo>
                    <a:pt x="12797" y="41759"/>
                  </a:lnTo>
                  <a:lnTo>
                    <a:pt x="3605" y="58528"/>
                  </a:lnTo>
                  <a:lnTo>
                    <a:pt x="783" y="65477"/>
                  </a:lnTo>
                  <a:lnTo>
                    <a:pt x="0" y="77902"/>
                  </a:lnTo>
                  <a:lnTo>
                    <a:pt x="1026" y="83684"/>
                  </a:lnTo>
                  <a:lnTo>
                    <a:pt x="6869" y="94813"/>
                  </a:lnTo>
                  <a:lnTo>
                    <a:pt x="10897" y="100250"/>
                  </a:lnTo>
                  <a:lnTo>
                    <a:pt x="16227" y="103875"/>
                  </a:lnTo>
                  <a:lnTo>
                    <a:pt x="51388" y="114384"/>
                  </a:lnTo>
                  <a:lnTo>
                    <a:pt x="78932" y="113462"/>
                  </a:lnTo>
                  <a:lnTo>
                    <a:pt x="94411" y="107460"/>
                  </a:lnTo>
                  <a:lnTo>
                    <a:pt x="128843" y="84184"/>
                  </a:lnTo>
                  <a:lnTo>
                    <a:pt x="137760" y="73868"/>
                  </a:lnTo>
                  <a:lnTo>
                    <a:pt x="142311" y="61052"/>
                  </a:lnTo>
                  <a:lnTo>
                    <a:pt x="143452" y="48301"/>
                  </a:lnTo>
                  <a:lnTo>
                    <a:pt x="141019" y="39694"/>
                  </a:lnTo>
                  <a:lnTo>
                    <a:pt x="124610" y="18779"/>
                  </a:lnTo>
                  <a:lnTo>
                    <a:pt x="507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8"/>
            <p:cNvSpPr/>
            <p:nvPr>
              <p:custDataLst>
                <p:tags r:id="rId85"/>
              </p:custDataLst>
            </p:nvPr>
          </p:nvSpPr>
          <p:spPr>
            <a:xfrm>
              <a:off x="3365500" y="3524250"/>
              <a:ext cx="11049" cy="71439"/>
            </a:xfrm>
            <a:custGeom>
              <a:avLst/>
              <a:gdLst/>
              <a:ahLst/>
              <a:cxnLst/>
              <a:rect l="0" t="0" r="0" b="0"/>
              <a:pathLst>
                <a:path w="11049" h="71439">
                  <a:moveTo>
                    <a:pt x="0" y="0"/>
                  </a:moveTo>
                  <a:lnTo>
                    <a:pt x="0" y="0"/>
                  </a:lnTo>
                  <a:lnTo>
                    <a:pt x="11048" y="22096"/>
                  </a:lnTo>
                  <a:lnTo>
                    <a:pt x="7938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9"/>
            <p:cNvSpPr/>
            <p:nvPr>
              <p:custDataLst>
                <p:tags r:id="rId86"/>
              </p:custDataLst>
            </p:nvPr>
          </p:nvSpPr>
          <p:spPr>
            <a:xfrm>
              <a:off x="3199247" y="3452813"/>
              <a:ext cx="132949" cy="101475"/>
            </a:xfrm>
            <a:custGeom>
              <a:avLst/>
              <a:gdLst/>
              <a:ahLst/>
              <a:cxnLst/>
              <a:rect l="0" t="0" r="0" b="0"/>
              <a:pathLst>
                <a:path w="132949" h="101475">
                  <a:moveTo>
                    <a:pt x="31316" y="31749"/>
                  </a:moveTo>
                  <a:lnTo>
                    <a:pt x="31316" y="31749"/>
                  </a:lnTo>
                  <a:lnTo>
                    <a:pt x="24978" y="24530"/>
                  </a:lnTo>
                  <a:lnTo>
                    <a:pt x="16871" y="10471"/>
                  </a:lnTo>
                  <a:lnTo>
                    <a:pt x="15512" y="9626"/>
                  </a:lnTo>
                  <a:lnTo>
                    <a:pt x="11650" y="8687"/>
                  </a:lnTo>
                  <a:lnTo>
                    <a:pt x="9386" y="9319"/>
                  </a:lnTo>
                  <a:lnTo>
                    <a:pt x="4518" y="12373"/>
                  </a:lnTo>
                  <a:lnTo>
                    <a:pt x="2867" y="15304"/>
                  </a:lnTo>
                  <a:lnTo>
                    <a:pt x="544" y="28738"/>
                  </a:lnTo>
                  <a:lnTo>
                    <a:pt x="0" y="41876"/>
                  </a:lnTo>
                  <a:lnTo>
                    <a:pt x="4462" y="54183"/>
                  </a:lnTo>
                  <a:lnTo>
                    <a:pt x="21700" y="76456"/>
                  </a:lnTo>
                  <a:lnTo>
                    <a:pt x="41108" y="88309"/>
                  </a:lnTo>
                  <a:lnTo>
                    <a:pt x="76833" y="100618"/>
                  </a:lnTo>
                  <a:lnTo>
                    <a:pt x="82827" y="101474"/>
                  </a:lnTo>
                  <a:lnTo>
                    <a:pt x="96543" y="97722"/>
                  </a:lnTo>
                  <a:lnTo>
                    <a:pt x="122693" y="85155"/>
                  </a:lnTo>
                  <a:lnTo>
                    <a:pt x="126629" y="79700"/>
                  </a:lnTo>
                  <a:lnTo>
                    <a:pt x="132948" y="52654"/>
                  </a:lnTo>
                  <a:lnTo>
                    <a:pt x="132929" y="42804"/>
                  </a:lnTo>
                  <a:lnTo>
                    <a:pt x="127961" y="25030"/>
                  </a:lnTo>
                  <a:lnTo>
                    <a:pt x="125732" y="21978"/>
                  </a:lnTo>
                  <a:lnTo>
                    <a:pt x="92734" y="970"/>
                  </a:lnTo>
                  <a:lnTo>
                    <a:pt x="471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0"/>
            <p:cNvSpPr/>
            <p:nvPr>
              <p:custDataLst>
                <p:tags r:id="rId87"/>
              </p:custDataLst>
            </p:nvPr>
          </p:nvSpPr>
          <p:spPr>
            <a:xfrm>
              <a:off x="3010735" y="3437039"/>
              <a:ext cx="172204" cy="130628"/>
            </a:xfrm>
            <a:custGeom>
              <a:avLst/>
              <a:gdLst/>
              <a:ahLst/>
              <a:cxnLst/>
              <a:rect l="0" t="0" r="0" b="0"/>
              <a:pathLst>
                <a:path w="172204" h="130628">
                  <a:moveTo>
                    <a:pt x="13453" y="23711"/>
                  </a:moveTo>
                  <a:lnTo>
                    <a:pt x="13453" y="23711"/>
                  </a:lnTo>
                  <a:lnTo>
                    <a:pt x="13453" y="10042"/>
                  </a:lnTo>
                  <a:lnTo>
                    <a:pt x="14334" y="9307"/>
                  </a:lnTo>
                  <a:lnTo>
                    <a:pt x="19789" y="7390"/>
                  </a:lnTo>
                  <a:lnTo>
                    <a:pt x="26991" y="2510"/>
                  </a:lnTo>
                  <a:lnTo>
                    <a:pt x="34711" y="672"/>
                  </a:lnTo>
                  <a:lnTo>
                    <a:pt x="52074" y="0"/>
                  </a:lnTo>
                  <a:lnTo>
                    <a:pt x="83443" y="8546"/>
                  </a:lnTo>
                  <a:lnTo>
                    <a:pt x="121186" y="22922"/>
                  </a:lnTo>
                  <a:lnTo>
                    <a:pt x="131301" y="34826"/>
                  </a:lnTo>
                  <a:lnTo>
                    <a:pt x="136385" y="46584"/>
                  </a:lnTo>
                  <a:lnTo>
                    <a:pt x="139649" y="68505"/>
                  </a:lnTo>
                  <a:lnTo>
                    <a:pt x="136001" y="88724"/>
                  </a:lnTo>
                  <a:lnTo>
                    <a:pt x="132193" y="94393"/>
                  </a:lnTo>
                  <a:lnTo>
                    <a:pt x="103012" y="115784"/>
                  </a:lnTo>
                  <a:lnTo>
                    <a:pt x="82322" y="123213"/>
                  </a:lnTo>
                  <a:lnTo>
                    <a:pt x="48876" y="128522"/>
                  </a:lnTo>
                  <a:lnTo>
                    <a:pt x="42360" y="130627"/>
                  </a:lnTo>
                  <a:lnTo>
                    <a:pt x="28064" y="130613"/>
                  </a:lnTo>
                  <a:lnTo>
                    <a:pt x="14655" y="127668"/>
                  </a:lnTo>
                  <a:lnTo>
                    <a:pt x="5755" y="123418"/>
                  </a:lnTo>
                  <a:lnTo>
                    <a:pt x="3029" y="120169"/>
                  </a:lnTo>
                  <a:lnTo>
                    <a:pt x="0" y="111854"/>
                  </a:lnTo>
                  <a:lnTo>
                    <a:pt x="75" y="108931"/>
                  </a:lnTo>
                  <a:lnTo>
                    <a:pt x="1006" y="106983"/>
                  </a:lnTo>
                  <a:lnTo>
                    <a:pt x="2509" y="105684"/>
                  </a:lnTo>
                  <a:lnTo>
                    <a:pt x="17266" y="99642"/>
                  </a:lnTo>
                  <a:lnTo>
                    <a:pt x="42608" y="100694"/>
                  </a:lnTo>
                  <a:lnTo>
                    <a:pt x="76440" y="108950"/>
                  </a:lnTo>
                  <a:lnTo>
                    <a:pt x="113622" y="118847"/>
                  </a:lnTo>
                  <a:lnTo>
                    <a:pt x="172203" y="126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1"/>
            <p:cNvSpPr/>
            <p:nvPr>
              <p:custDataLst>
                <p:tags r:id="rId88"/>
              </p:custDataLst>
            </p:nvPr>
          </p:nvSpPr>
          <p:spPr>
            <a:xfrm>
              <a:off x="2778125" y="3430125"/>
              <a:ext cx="212542" cy="157626"/>
            </a:xfrm>
            <a:custGeom>
              <a:avLst/>
              <a:gdLst/>
              <a:ahLst/>
              <a:cxnLst/>
              <a:rect l="0" t="0" r="0" b="0"/>
              <a:pathLst>
                <a:path w="212542" h="157626">
                  <a:moveTo>
                    <a:pt x="0" y="30625"/>
                  </a:moveTo>
                  <a:lnTo>
                    <a:pt x="0" y="30625"/>
                  </a:lnTo>
                  <a:lnTo>
                    <a:pt x="0" y="23791"/>
                  </a:lnTo>
                  <a:lnTo>
                    <a:pt x="4214" y="18801"/>
                  </a:lnTo>
                  <a:lnTo>
                    <a:pt x="19475" y="11737"/>
                  </a:lnTo>
                  <a:lnTo>
                    <a:pt x="53791" y="6903"/>
                  </a:lnTo>
                  <a:lnTo>
                    <a:pt x="90803" y="106"/>
                  </a:lnTo>
                  <a:lnTo>
                    <a:pt x="125207" y="0"/>
                  </a:lnTo>
                  <a:lnTo>
                    <a:pt x="162238" y="5741"/>
                  </a:lnTo>
                  <a:lnTo>
                    <a:pt x="190262" y="9023"/>
                  </a:lnTo>
                  <a:lnTo>
                    <a:pt x="195633" y="10932"/>
                  </a:lnTo>
                  <a:lnTo>
                    <a:pt x="198331" y="13087"/>
                  </a:lnTo>
                  <a:lnTo>
                    <a:pt x="199249" y="15405"/>
                  </a:lnTo>
                  <a:lnTo>
                    <a:pt x="197916" y="21214"/>
                  </a:lnTo>
                  <a:lnTo>
                    <a:pt x="194384" y="29676"/>
                  </a:lnTo>
                  <a:lnTo>
                    <a:pt x="191326" y="32638"/>
                  </a:lnTo>
                  <a:lnTo>
                    <a:pt x="153505" y="51947"/>
                  </a:lnTo>
                  <a:lnTo>
                    <a:pt x="137731" y="60827"/>
                  </a:lnTo>
                  <a:lnTo>
                    <a:pt x="138564" y="62225"/>
                  </a:lnTo>
                  <a:lnTo>
                    <a:pt x="157278" y="73287"/>
                  </a:lnTo>
                  <a:lnTo>
                    <a:pt x="190586" y="89751"/>
                  </a:lnTo>
                  <a:lnTo>
                    <a:pt x="208335" y="104481"/>
                  </a:lnTo>
                  <a:lnTo>
                    <a:pt x="211656" y="109899"/>
                  </a:lnTo>
                  <a:lnTo>
                    <a:pt x="212541" y="112579"/>
                  </a:lnTo>
                  <a:lnTo>
                    <a:pt x="211174" y="120259"/>
                  </a:lnTo>
                  <a:lnTo>
                    <a:pt x="209574" y="124777"/>
                  </a:lnTo>
                  <a:lnTo>
                    <a:pt x="198389" y="132149"/>
                  </a:lnTo>
                  <a:lnTo>
                    <a:pt x="164198" y="145941"/>
                  </a:lnTo>
                  <a:lnTo>
                    <a:pt x="130886" y="149194"/>
                  </a:lnTo>
                  <a:lnTo>
                    <a:pt x="95250" y="15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2"/>
            <p:cNvSpPr/>
            <p:nvPr>
              <p:custDataLst>
                <p:tags r:id="rId89"/>
              </p:custDataLst>
            </p:nvPr>
          </p:nvSpPr>
          <p:spPr>
            <a:xfrm>
              <a:off x="2555875" y="3381375"/>
              <a:ext cx="1484314" cy="23814"/>
            </a:xfrm>
            <a:custGeom>
              <a:avLst/>
              <a:gdLst/>
              <a:ahLst/>
              <a:cxnLst/>
              <a:rect l="0" t="0" r="0" b="0"/>
              <a:pathLst>
                <a:path w="1484314" h="23814">
                  <a:moveTo>
                    <a:pt x="1484313" y="0"/>
                  </a:moveTo>
                  <a:lnTo>
                    <a:pt x="1484313" y="0"/>
                  </a:lnTo>
                  <a:lnTo>
                    <a:pt x="1449515" y="0"/>
                  </a:lnTo>
                  <a:lnTo>
                    <a:pt x="1411794" y="0"/>
                  </a:lnTo>
                  <a:lnTo>
                    <a:pt x="1376208" y="0"/>
                  </a:lnTo>
                  <a:lnTo>
                    <a:pt x="1344684" y="0"/>
                  </a:lnTo>
                  <a:lnTo>
                    <a:pt x="1313883" y="0"/>
                  </a:lnTo>
                  <a:lnTo>
                    <a:pt x="1281532" y="2351"/>
                  </a:lnTo>
                  <a:lnTo>
                    <a:pt x="1244179" y="7201"/>
                  </a:lnTo>
                  <a:lnTo>
                    <a:pt x="1211688" y="7792"/>
                  </a:lnTo>
                  <a:lnTo>
                    <a:pt x="1177523" y="7918"/>
                  </a:lnTo>
                  <a:lnTo>
                    <a:pt x="1139105" y="7934"/>
                  </a:lnTo>
                  <a:lnTo>
                    <a:pt x="1104510" y="7936"/>
                  </a:lnTo>
                  <a:lnTo>
                    <a:pt x="1065430" y="12151"/>
                  </a:lnTo>
                  <a:lnTo>
                    <a:pt x="1025754" y="15384"/>
                  </a:lnTo>
                  <a:lnTo>
                    <a:pt x="986177" y="15778"/>
                  </a:lnTo>
                  <a:lnTo>
                    <a:pt x="952581" y="15846"/>
                  </a:lnTo>
                  <a:lnTo>
                    <a:pt x="914397" y="16751"/>
                  </a:lnTo>
                  <a:lnTo>
                    <a:pt x="877548" y="22708"/>
                  </a:lnTo>
                  <a:lnTo>
                    <a:pt x="838560" y="23667"/>
                  </a:lnTo>
                  <a:lnTo>
                    <a:pt x="804453" y="23794"/>
                  </a:lnTo>
                  <a:lnTo>
                    <a:pt x="768393" y="23808"/>
                  </a:lnTo>
                  <a:lnTo>
                    <a:pt x="737730" y="23811"/>
                  </a:lnTo>
                  <a:lnTo>
                    <a:pt x="703950" y="23812"/>
                  </a:lnTo>
                  <a:lnTo>
                    <a:pt x="670717" y="23813"/>
                  </a:lnTo>
                  <a:lnTo>
                    <a:pt x="631570" y="23813"/>
                  </a:lnTo>
                  <a:lnTo>
                    <a:pt x="600533" y="21461"/>
                  </a:lnTo>
                  <a:lnTo>
                    <a:pt x="561669" y="16365"/>
                  </a:lnTo>
                  <a:lnTo>
                    <a:pt x="523011" y="15972"/>
                  </a:lnTo>
                  <a:lnTo>
                    <a:pt x="483821" y="15894"/>
                  </a:lnTo>
                  <a:lnTo>
                    <a:pt x="449879" y="15881"/>
                  </a:lnTo>
                  <a:lnTo>
                    <a:pt x="411460" y="15876"/>
                  </a:lnTo>
                  <a:lnTo>
                    <a:pt x="376029" y="15875"/>
                  </a:lnTo>
                  <a:lnTo>
                    <a:pt x="342367" y="15875"/>
                  </a:lnTo>
                  <a:lnTo>
                    <a:pt x="308922" y="15875"/>
                  </a:lnTo>
                  <a:lnTo>
                    <a:pt x="275173" y="15875"/>
                  </a:lnTo>
                  <a:lnTo>
                    <a:pt x="236820" y="15875"/>
                  </a:lnTo>
                  <a:lnTo>
                    <a:pt x="201401" y="15875"/>
                  </a:lnTo>
                  <a:lnTo>
                    <a:pt x="165182" y="15875"/>
                  </a:lnTo>
                  <a:lnTo>
                    <a:pt x="134491" y="15875"/>
                  </a:lnTo>
                  <a:lnTo>
                    <a:pt x="100944" y="15875"/>
                  </a:lnTo>
                  <a:lnTo>
                    <a:pt x="66421" y="15875"/>
                  </a:lnTo>
                  <a:lnTo>
                    <a:pt x="30475" y="15875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3"/>
            <p:cNvSpPr/>
            <p:nvPr>
              <p:custDataLst>
                <p:tags r:id="rId90"/>
              </p:custDataLst>
            </p:nvPr>
          </p:nvSpPr>
          <p:spPr>
            <a:xfrm>
              <a:off x="3751331" y="3190875"/>
              <a:ext cx="133677" cy="109511"/>
            </a:xfrm>
            <a:custGeom>
              <a:avLst/>
              <a:gdLst/>
              <a:ahLst/>
              <a:cxnLst/>
              <a:rect l="0" t="0" r="0" b="0"/>
              <a:pathLst>
                <a:path w="133677" h="109511">
                  <a:moveTo>
                    <a:pt x="34856" y="7937"/>
                  </a:moveTo>
                  <a:lnTo>
                    <a:pt x="34856" y="7937"/>
                  </a:lnTo>
                  <a:lnTo>
                    <a:pt x="23870" y="25206"/>
                  </a:lnTo>
                  <a:lnTo>
                    <a:pt x="6396" y="45881"/>
                  </a:lnTo>
                  <a:lnTo>
                    <a:pt x="747" y="58315"/>
                  </a:lnTo>
                  <a:lnTo>
                    <a:pt x="0" y="70309"/>
                  </a:lnTo>
                  <a:lnTo>
                    <a:pt x="2608" y="80637"/>
                  </a:lnTo>
                  <a:lnTo>
                    <a:pt x="6707" y="88167"/>
                  </a:lnTo>
                  <a:lnTo>
                    <a:pt x="16172" y="94454"/>
                  </a:lnTo>
                  <a:lnTo>
                    <a:pt x="50525" y="107492"/>
                  </a:lnTo>
                  <a:lnTo>
                    <a:pt x="62693" y="109510"/>
                  </a:lnTo>
                  <a:lnTo>
                    <a:pt x="83674" y="106433"/>
                  </a:lnTo>
                  <a:lnTo>
                    <a:pt x="98220" y="99935"/>
                  </a:lnTo>
                  <a:lnTo>
                    <a:pt x="120847" y="80399"/>
                  </a:lnTo>
                  <a:lnTo>
                    <a:pt x="125991" y="73068"/>
                  </a:lnTo>
                  <a:lnTo>
                    <a:pt x="133507" y="56962"/>
                  </a:lnTo>
                  <a:lnTo>
                    <a:pt x="133676" y="44719"/>
                  </a:lnTo>
                  <a:lnTo>
                    <a:pt x="130811" y="32222"/>
                  </a:lnTo>
                  <a:lnTo>
                    <a:pt x="126598" y="23729"/>
                  </a:lnTo>
                  <a:lnTo>
                    <a:pt x="745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34"/>
            <p:cNvSpPr/>
            <p:nvPr>
              <p:custDataLst>
                <p:tags r:id="rId91"/>
              </p:custDataLst>
            </p:nvPr>
          </p:nvSpPr>
          <p:spPr>
            <a:xfrm>
              <a:off x="3597773" y="3206750"/>
              <a:ext cx="129709" cy="113300"/>
            </a:xfrm>
            <a:custGeom>
              <a:avLst/>
              <a:gdLst/>
              <a:ahLst/>
              <a:cxnLst/>
              <a:rect l="0" t="0" r="0" b="0"/>
              <a:pathLst>
                <a:path w="129709" h="113300">
                  <a:moveTo>
                    <a:pt x="61415" y="0"/>
                  </a:moveTo>
                  <a:lnTo>
                    <a:pt x="61415" y="0"/>
                  </a:lnTo>
                  <a:lnTo>
                    <a:pt x="22624" y="34860"/>
                  </a:lnTo>
                  <a:lnTo>
                    <a:pt x="4951" y="59900"/>
                  </a:lnTo>
                  <a:lnTo>
                    <a:pt x="0" y="76446"/>
                  </a:lnTo>
                  <a:lnTo>
                    <a:pt x="1068" y="81833"/>
                  </a:lnTo>
                  <a:lnTo>
                    <a:pt x="6960" y="92520"/>
                  </a:lnTo>
                  <a:lnTo>
                    <a:pt x="17810" y="100798"/>
                  </a:lnTo>
                  <a:lnTo>
                    <a:pt x="50547" y="113299"/>
                  </a:lnTo>
                  <a:lnTo>
                    <a:pt x="80635" y="113141"/>
                  </a:lnTo>
                  <a:lnTo>
                    <a:pt x="103465" y="107509"/>
                  </a:lnTo>
                  <a:lnTo>
                    <a:pt x="121401" y="96040"/>
                  </a:lnTo>
                  <a:lnTo>
                    <a:pt x="127762" y="84136"/>
                  </a:lnTo>
                  <a:lnTo>
                    <a:pt x="129708" y="71790"/>
                  </a:lnTo>
                  <a:lnTo>
                    <a:pt x="127633" y="63362"/>
                  </a:lnTo>
                  <a:lnTo>
                    <a:pt x="77289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35"/>
            <p:cNvSpPr/>
            <p:nvPr>
              <p:custDataLst>
                <p:tags r:id="rId92"/>
              </p:custDataLst>
            </p:nvPr>
          </p:nvSpPr>
          <p:spPr>
            <a:xfrm>
              <a:off x="3441525" y="3206750"/>
              <a:ext cx="129344" cy="137436"/>
            </a:xfrm>
            <a:custGeom>
              <a:avLst/>
              <a:gdLst/>
              <a:ahLst/>
              <a:cxnLst/>
              <a:rect l="0" t="0" r="0" b="0"/>
              <a:pathLst>
                <a:path w="129344" h="137436">
                  <a:moveTo>
                    <a:pt x="66850" y="15875"/>
                  </a:moveTo>
                  <a:lnTo>
                    <a:pt x="66850" y="15875"/>
                  </a:lnTo>
                  <a:lnTo>
                    <a:pt x="59631" y="22212"/>
                  </a:lnTo>
                  <a:lnTo>
                    <a:pt x="37144" y="38747"/>
                  </a:lnTo>
                  <a:lnTo>
                    <a:pt x="31598" y="46031"/>
                  </a:lnTo>
                  <a:lnTo>
                    <a:pt x="12635" y="75924"/>
                  </a:lnTo>
                  <a:lnTo>
                    <a:pt x="970" y="93490"/>
                  </a:lnTo>
                  <a:lnTo>
                    <a:pt x="0" y="98487"/>
                  </a:lnTo>
                  <a:lnTo>
                    <a:pt x="1273" y="108742"/>
                  </a:lnTo>
                  <a:lnTo>
                    <a:pt x="6948" y="124432"/>
                  </a:lnTo>
                  <a:lnTo>
                    <a:pt x="18767" y="132620"/>
                  </a:lnTo>
                  <a:lnTo>
                    <a:pt x="34014" y="137435"/>
                  </a:lnTo>
                  <a:lnTo>
                    <a:pt x="53397" y="135187"/>
                  </a:lnTo>
                  <a:lnTo>
                    <a:pt x="87902" y="126071"/>
                  </a:lnTo>
                  <a:lnTo>
                    <a:pt x="107190" y="113692"/>
                  </a:lnTo>
                  <a:lnTo>
                    <a:pt x="122704" y="94541"/>
                  </a:lnTo>
                  <a:lnTo>
                    <a:pt x="126952" y="82881"/>
                  </a:lnTo>
                  <a:lnTo>
                    <a:pt x="129343" y="62187"/>
                  </a:lnTo>
                  <a:lnTo>
                    <a:pt x="125199" y="49393"/>
                  </a:lnTo>
                  <a:lnTo>
                    <a:pt x="112379" y="31021"/>
                  </a:lnTo>
                  <a:lnTo>
                    <a:pt x="66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36"/>
            <p:cNvSpPr/>
            <p:nvPr>
              <p:custDataLst>
                <p:tags r:id="rId93"/>
              </p:custDataLst>
            </p:nvPr>
          </p:nvSpPr>
          <p:spPr>
            <a:xfrm>
              <a:off x="3373438" y="3349625"/>
              <a:ext cx="1" cy="39688"/>
            </a:xfrm>
            <a:custGeom>
              <a:avLst/>
              <a:gdLst/>
              <a:ahLst/>
              <a:cxnLst/>
              <a:rect l="0" t="0" r="0" b="0"/>
              <a:pathLst>
                <a:path w="1" h="39688">
                  <a:moveTo>
                    <a:pt x="0" y="0"/>
                  </a:moveTo>
                  <a:lnTo>
                    <a:pt x="0" y="0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7"/>
            <p:cNvSpPr/>
            <p:nvPr>
              <p:custDataLst>
                <p:tags r:id="rId94"/>
              </p:custDataLst>
            </p:nvPr>
          </p:nvSpPr>
          <p:spPr>
            <a:xfrm>
              <a:off x="3152075" y="3222625"/>
              <a:ext cx="145120" cy="126035"/>
            </a:xfrm>
            <a:custGeom>
              <a:avLst/>
              <a:gdLst/>
              <a:ahLst/>
              <a:cxnLst/>
              <a:rect l="0" t="0" r="0" b="0"/>
              <a:pathLst>
                <a:path w="145120" h="126035">
                  <a:moveTo>
                    <a:pt x="54675" y="0"/>
                  </a:moveTo>
                  <a:lnTo>
                    <a:pt x="54675" y="0"/>
                  </a:lnTo>
                  <a:lnTo>
                    <a:pt x="43627" y="0"/>
                  </a:lnTo>
                  <a:lnTo>
                    <a:pt x="41136" y="1764"/>
                  </a:lnTo>
                  <a:lnTo>
                    <a:pt x="9219" y="37317"/>
                  </a:lnTo>
                  <a:lnTo>
                    <a:pt x="3604" y="50099"/>
                  </a:lnTo>
                  <a:lnTo>
                    <a:pt x="0" y="79864"/>
                  </a:lnTo>
                  <a:lnTo>
                    <a:pt x="4211" y="93115"/>
                  </a:lnTo>
                  <a:lnTo>
                    <a:pt x="21286" y="115995"/>
                  </a:lnTo>
                  <a:lnTo>
                    <a:pt x="28958" y="122109"/>
                  </a:lnTo>
                  <a:lnTo>
                    <a:pt x="36190" y="124826"/>
                  </a:lnTo>
                  <a:lnTo>
                    <a:pt x="45283" y="126034"/>
                  </a:lnTo>
                  <a:lnTo>
                    <a:pt x="78567" y="120081"/>
                  </a:lnTo>
                  <a:lnTo>
                    <a:pt x="117616" y="98381"/>
                  </a:lnTo>
                  <a:lnTo>
                    <a:pt x="126158" y="92820"/>
                  </a:lnTo>
                  <a:lnTo>
                    <a:pt x="144405" y="58866"/>
                  </a:lnTo>
                  <a:lnTo>
                    <a:pt x="145119" y="47917"/>
                  </a:lnTo>
                  <a:lnTo>
                    <a:pt x="144075" y="42528"/>
                  </a:lnTo>
                  <a:lnTo>
                    <a:pt x="135860" y="31836"/>
                  </a:lnTo>
                  <a:lnTo>
                    <a:pt x="122507" y="22087"/>
                  </a:lnTo>
                  <a:lnTo>
                    <a:pt x="7055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38"/>
            <p:cNvSpPr/>
            <p:nvPr>
              <p:custDataLst>
                <p:tags r:id="rId95"/>
              </p:custDataLst>
            </p:nvPr>
          </p:nvSpPr>
          <p:spPr>
            <a:xfrm>
              <a:off x="2978719" y="3198812"/>
              <a:ext cx="162888" cy="150200"/>
            </a:xfrm>
            <a:custGeom>
              <a:avLst/>
              <a:gdLst/>
              <a:ahLst/>
              <a:cxnLst/>
              <a:rect l="0" t="0" r="0" b="0"/>
              <a:pathLst>
                <a:path w="162888" h="150200">
                  <a:moveTo>
                    <a:pt x="45469" y="0"/>
                  </a:moveTo>
                  <a:lnTo>
                    <a:pt x="45469" y="0"/>
                  </a:lnTo>
                  <a:lnTo>
                    <a:pt x="27586" y="11048"/>
                  </a:lnTo>
                  <a:lnTo>
                    <a:pt x="11036" y="33933"/>
                  </a:lnTo>
                  <a:lnTo>
                    <a:pt x="2144" y="56209"/>
                  </a:lnTo>
                  <a:lnTo>
                    <a:pt x="0" y="79567"/>
                  </a:lnTo>
                  <a:lnTo>
                    <a:pt x="2624" y="95335"/>
                  </a:lnTo>
                  <a:lnTo>
                    <a:pt x="13273" y="114874"/>
                  </a:lnTo>
                  <a:lnTo>
                    <a:pt x="31813" y="131835"/>
                  </a:lnTo>
                  <a:lnTo>
                    <a:pt x="54064" y="143818"/>
                  </a:lnTo>
                  <a:lnTo>
                    <a:pt x="89859" y="149431"/>
                  </a:lnTo>
                  <a:lnTo>
                    <a:pt x="103709" y="150199"/>
                  </a:lnTo>
                  <a:lnTo>
                    <a:pt x="118096" y="145836"/>
                  </a:lnTo>
                  <a:lnTo>
                    <a:pt x="144076" y="130036"/>
                  </a:lnTo>
                  <a:lnTo>
                    <a:pt x="153375" y="120942"/>
                  </a:lnTo>
                  <a:lnTo>
                    <a:pt x="160834" y="108351"/>
                  </a:lnTo>
                  <a:lnTo>
                    <a:pt x="162887" y="101661"/>
                  </a:lnTo>
                  <a:lnTo>
                    <a:pt x="161671" y="98642"/>
                  </a:lnTo>
                  <a:lnTo>
                    <a:pt x="155617" y="92936"/>
                  </a:lnTo>
                  <a:lnTo>
                    <a:pt x="142291" y="84765"/>
                  </a:lnTo>
                  <a:lnTo>
                    <a:pt x="138239" y="83851"/>
                  </a:lnTo>
                  <a:lnTo>
                    <a:pt x="134656" y="84123"/>
                  </a:lnTo>
                  <a:lnTo>
                    <a:pt x="114140" y="90896"/>
                  </a:lnTo>
                  <a:lnTo>
                    <a:pt x="104506" y="98019"/>
                  </a:lnTo>
                  <a:lnTo>
                    <a:pt x="77218" y="127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39"/>
            <p:cNvSpPr/>
            <p:nvPr>
              <p:custDataLst>
                <p:tags r:id="rId96"/>
              </p:custDataLst>
            </p:nvPr>
          </p:nvSpPr>
          <p:spPr>
            <a:xfrm>
              <a:off x="2770187" y="3325813"/>
              <a:ext cx="87314" cy="7938"/>
            </a:xfrm>
            <a:custGeom>
              <a:avLst/>
              <a:gdLst/>
              <a:ahLst/>
              <a:cxnLst/>
              <a:rect l="0" t="0" r="0" b="0"/>
              <a:pathLst>
                <a:path w="87314" h="7938">
                  <a:moveTo>
                    <a:pt x="87313" y="0"/>
                  </a:moveTo>
                  <a:lnTo>
                    <a:pt x="87313" y="0"/>
                  </a:lnTo>
                  <a:lnTo>
                    <a:pt x="49955" y="421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25"/>
          <p:cNvGrpSpPr/>
          <p:nvPr/>
        </p:nvGrpSpPr>
        <p:grpSpPr>
          <a:xfrm>
            <a:off x="6159500" y="3072996"/>
            <a:ext cx="1587501" cy="546505"/>
            <a:chOff x="6159500" y="3072996"/>
            <a:chExt cx="1587501" cy="546505"/>
          </a:xfrm>
        </p:grpSpPr>
        <p:sp>
          <p:nvSpPr>
            <p:cNvPr id="28" name="SMARTInkShape-140"/>
            <p:cNvSpPr/>
            <p:nvPr>
              <p:custDataLst>
                <p:tags r:id="rId67"/>
              </p:custDataLst>
            </p:nvPr>
          </p:nvSpPr>
          <p:spPr>
            <a:xfrm>
              <a:off x="7619999" y="3302000"/>
              <a:ext cx="103190" cy="182563"/>
            </a:xfrm>
            <a:custGeom>
              <a:avLst/>
              <a:gdLst/>
              <a:ahLst/>
              <a:cxnLst/>
              <a:rect l="0" t="0" r="0" b="0"/>
              <a:pathLst>
                <a:path w="103190" h="182563">
                  <a:moveTo>
                    <a:pt x="103189" y="0"/>
                  </a:moveTo>
                  <a:lnTo>
                    <a:pt x="103189" y="0"/>
                  </a:lnTo>
                  <a:lnTo>
                    <a:pt x="98974" y="0"/>
                  </a:lnTo>
                  <a:lnTo>
                    <a:pt x="97733" y="882"/>
                  </a:lnTo>
                  <a:lnTo>
                    <a:pt x="96905" y="2352"/>
                  </a:lnTo>
                  <a:lnTo>
                    <a:pt x="96354" y="4214"/>
                  </a:lnTo>
                  <a:lnTo>
                    <a:pt x="64796" y="42537"/>
                  </a:lnTo>
                  <a:lnTo>
                    <a:pt x="41862" y="77398"/>
                  </a:lnTo>
                  <a:lnTo>
                    <a:pt x="26745" y="111028"/>
                  </a:lnTo>
                  <a:lnTo>
                    <a:pt x="13268" y="144082"/>
                  </a:lnTo>
                  <a:lnTo>
                    <a:pt x="0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41"/>
            <p:cNvSpPr/>
            <p:nvPr>
              <p:custDataLst>
                <p:tags r:id="rId68"/>
              </p:custDataLst>
            </p:nvPr>
          </p:nvSpPr>
          <p:spPr>
            <a:xfrm>
              <a:off x="7588249" y="3313302"/>
              <a:ext cx="158752" cy="147449"/>
            </a:xfrm>
            <a:custGeom>
              <a:avLst/>
              <a:gdLst/>
              <a:ahLst/>
              <a:cxnLst/>
              <a:rect l="0" t="0" r="0" b="0"/>
              <a:pathLst>
                <a:path w="158752" h="147449">
                  <a:moveTo>
                    <a:pt x="0" y="4573"/>
                  </a:moveTo>
                  <a:lnTo>
                    <a:pt x="0" y="4573"/>
                  </a:lnTo>
                  <a:lnTo>
                    <a:pt x="0" y="359"/>
                  </a:lnTo>
                  <a:lnTo>
                    <a:pt x="882" y="0"/>
                  </a:lnTo>
                  <a:lnTo>
                    <a:pt x="4214" y="1952"/>
                  </a:lnTo>
                  <a:lnTo>
                    <a:pt x="37215" y="34752"/>
                  </a:lnTo>
                  <a:lnTo>
                    <a:pt x="67277" y="71115"/>
                  </a:lnTo>
                  <a:lnTo>
                    <a:pt x="104239" y="108746"/>
                  </a:lnTo>
                  <a:lnTo>
                    <a:pt x="131202" y="134004"/>
                  </a:lnTo>
                  <a:lnTo>
                    <a:pt x="158751" y="1474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42"/>
            <p:cNvSpPr/>
            <p:nvPr>
              <p:custDataLst>
                <p:tags r:id="rId69"/>
              </p:custDataLst>
            </p:nvPr>
          </p:nvSpPr>
          <p:spPr>
            <a:xfrm>
              <a:off x="7018817" y="3468688"/>
              <a:ext cx="179353" cy="111072"/>
            </a:xfrm>
            <a:custGeom>
              <a:avLst/>
              <a:gdLst/>
              <a:ahLst/>
              <a:cxnLst/>
              <a:rect l="0" t="0" r="0" b="0"/>
              <a:pathLst>
                <a:path w="179353" h="111072">
                  <a:moveTo>
                    <a:pt x="21745" y="0"/>
                  </a:moveTo>
                  <a:lnTo>
                    <a:pt x="21745" y="0"/>
                  </a:lnTo>
                  <a:lnTo>
                    <a:pt x="26318" y="0"/>
                  </a:lnTo>
                  <a:lnTo>
                    <a:pt x="24366" y="0"/>
                  </a:lnTo>
                  <a:lnTo>
                    <a:pt x="23492" y="1763"/>
                  </a:lnTo>
                  <a:lnTo>
                    <a:pt x="22521" y="8427"/>
                  </a:lnTo>
                  <a:lnTo>
                    <a:pt x="17387" y="17268"/>
                  </a:lnTo>
                  <a:lnTo>
                    <a:pt x="6931" y="34514"/>
                  </a:lnTo>
                  <a:lnTo>
                    <a:pt x="599" y="54029"/>
                  </a:lnTo>
                  <a:lnTo>
                    <a:pt x="0" y="65464"/>
                  </a:lnTo>
                  <a:lnTo>
                    <a:pt x="2673" y="76425"/>
                  </a:lnTo>
                  <a:lnTo>
                    <a:pt x="13351" y="92514"/>
                  </a:lnTo>
                  <a:lnTo>
                    <a:pt x="31899" y="104238"/>
                  </a:lnTo>
                  <a:lnTo>
                    <a:pt x="49938" y="109084"/>
                  </a:lnTo>
                  <a:lnTo>
                    <a:pt x="88173" y="110856"/>
                  </a:lnTo>
                  <a:lnTo>
                    <a:pt x="119729" y="111071"/>
                  </a:lnTo>
                  <a:lnTo>
                    <a:pt x="153858" y="99323"/>
                  </a:lnTo>
                  <a:lnTo>
                    <a:pt x="167481" y="93238"/>
                  </a:lnTo>
                  <a:lnTo>
                    <a:pt x="171819" y="89498"/>
                  </a:lnTo>
                  <a:lnTo>
                    <a:pt x="176639" y="80640"/>
                  </a:lnTo>
                  <a:lnTo>
                    <a:pt x="179352" y="65736"/>
                  </a:lnTo>
                  <a:lnTo>
                    <a:pt x="175284" y="55380"/>
                  </a:lnTo>
                  <a:lnTo>
                    <a:pt x="167596" y="45780"/>
                  </a:lnTo>
                  <a:lnTo>
                    <a:pt x="152469" y="35416"/>
                  </a:lnTo>
                  <a:lnTo>
                    <a:pt x="116440" y="17087"/>
                  </a:lnTo>
                  <a:lnTo>
                    <a:pt x="77308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3"/>
            <p:cNvSpPr/>
            <p:nvPr>
              <p:custDataLst>
                <p:tags r:id="rId70"/>
              </p:custDataLst>
            </p:nvPr>
          </p:nvSpPr>
          <p:spPr>
            <a:xfrm>
              <a:off x="6844725" y="3468688"/>
              <a:ext cx="162606" cy="125937"/>
            </a:xfrm>
            <a:custGeom>
              <a:avLst/>
              <a:gdLst/>
              <a:ahLst/>
              <a:cxnLst/>
              <a:rect l="0" t="0" r="0" b="0"/>
              <a:pathLst>
                <a:path w="162606" h="125937">
                  <a:moveTo>
                    <a:pt x="45025" y="0"/>
                  </a:moveTo>
                  <a:lnTo>
                    <a:pt x="45025" y="0"/>
                  </a:lnTo>
                  <a:lnTo>
                    <a:pt x="34039" y="17268"/>
                  </a:lnTo>
                  <a:lnTo>
                    <a:pt x="23745" y="28889"/>
                  </a:lnTo>
                  <a:lnTo>
                    <a:pt x="6174" y="64642"/>
                  </a:lnTo>
                  <a:lnTo>
                    <a:pt x="0" y="83437"/>
                  </a:lnTo>
                  <a:lnTo>
                    <a:pt x="3259" y="97055"/>
                  </a:lnTo>
                  <a:lnTo>
                    <a:pt x="6597" y="104390"/>
                  </a:lnTo>
                  <a:lnTo>
                    <a:pt x="17362" y="114893"/>
                  </a:lnTo>
                  <a:lnTo>
                    <a:pt x="31848" y="121619"/>
                  </a:lnTo>
                  <a:lnTo>
                    <a:pt x="69893" y="125936"/>
                  </a:lnTo>
                  <a:lnTo>
                    <a:pt x="96196" y="124333"/>
                  </a:lnTo>
                  <a:lnTo>
                    <a:pt x="134304" y="110890"/>
                  </a:lnTo>
                  <a:lnTo>
                    <a:pt x="146441" y="105729"/>
                  </a:lnTo>
                  <a:lnTo>
                    <a:pt x="151834" y="100495"/>
                  </a:lnTo>
                  <a:lnTo>
                    <a:pt x="159085" y="88377"/>
                  </a:lnTo>
                  <a:lnTo>
                    <a:pt x="162605" y="69400"/>
                  </a:lnTo>
                  <a:lnTo>
                    <a:pt x="159434" y="51235"/>
                  </a:lnTo>
                  <a:lnTo>
                    <a:pt x="150554" y="40116"/>
                  </a:lnTo>
                  <a:lnTo>
                    <a:pt x="10058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44"/>
            <p:cNvSpPr/>
            <p:nvPr>
              <p:custDataLst>
                <p:tags r:id="rId71"/>
              </p:custDataLst>
            </p:nvPr>
          </p:nvSpPr>
          <p:spPr>
            <a:xfrm>
              <a:off x="6687551" y="3460750"/>
              <a:ext cx="151164" cy="153254"/>
            </a:xfrm>
            <a:custGeom>
              <a:avLst/>
              <a:gdLst/>
              <a:ahLst/>
              <a:cxnLst/>
              <a:rect l="0" t="0" r="0" b="0"/>
              <a:pathLst>
                <a:path w="151164" h="153254">
                  <a:moveTo>
                    <a:pt x="27574" y="0"/>
                  </a:moveTo>
                  <a:lnTo>
                    <a:pt x="27574" y="0"/>
                  </a:lnTo>
                  <a:lnTo>
                    <a:pt x="11492" y="34515"/>
                  </a:lnTo>
                  <a:lnTo>
                    <a:pt x="0" y="73806"/>
                  </a:lnTo>
                  <a:lnTo>
                    <a:pt x="1275" y="100166"/>
                  </a:lnTo>
                  <a:lnTo>
                    <a:pt x="7238" y="121891"/>
                  </a:lnTo>
                  <a:lnTo>
                    <a:pt x="16772" y="133843"/>
                  </a:lnTo>
                  <a:lnTo>
                    <a:pt x="40237" y="151674"/>
                  </a:lnTo>
                  <a:lnTo>
                    <a:pt x="55838" y="153253"/>
                  </a:lnTo>
                  <a:lnTo>
                    <a:pt x="90385" y="147081"/>
                  </a:lnTo>
                  <a:lnTo>
                    <a:pt x="111778" y="136487"/>
                  </a:lnTo>
                  <a:lnTo>
                    <a:pt x="131310" y="122363"/>
                  </a:lnTo>
                  <a:lnTo>
                    <a:pt x="143058" y="109064"/>
                  </a:lnTo>
                  <a:lnTo>
                    <a:pt x="149456" y="94334"/>
                  </a:lnTo>
                  <a:lnTo>
                    <a:pt x="151163" y="86702"/>
                  </a:lnTo>
                  <a:lnTo>
                    <a:pt x="148353" y="71166"/>
                  </a:lnTo>
                  <a:lnTo>
                    <a:pt x="141226" y="57205"/>
                  </a:lnTo>
                  <a:lnTo>
                    <a:pt x="112880" y="30432"/>
                  </a:lnTo>
                  <a:lnTo>
                    <a:pt x="88370" y="20470"/>
                  </a:lnTo>
                  <a:lnTo>
                    <a:pt x="35512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45"/>
            <p:cNvSpPr/>
            <p:nvPr>
              <p:custDataLst>
                <p:tags r:id="rId72"/>
              </p:custDataLst>
            </p:nvPr>
          </p:nvSpPr>
          <p:spPr>
            <a:xfrm>
              <a:off x="6596390" y="3429000"/>
              <a:ext cx="7611" cy="190501"/>
            </a:xfrm>
            <a:custGeom>
              <a:avLst/>
              <a:gdLst/>
              <a:ahLst/>
              <a:cxnLst/>
              <a:rect l="0" t="0" r="0" b="0"/>
              <a:pathLst>
                <a:path w="7611" h="190501">
                  <a:moveTo>
                    <a:pt x="7610" y="0"/>
                  </a:moveTo>
                  <a:lnTo>
                    <a:pt x="7610" y="0"/>
                  </a:lnTo>
                  <a:lnTo>
                    <a:pt x="1327" y="25903"/>
                  </a:lnTo>
                  <a:lnTo>
                    <a:pt x="0" y="60189"/>
                  </a:lnTo>
                  <a:lnTo>
                    <a:pt x="618" y="95478"/>
                  </a:lnTo>
                  <a:lnTo>
                    <a:pt x="6515" y="133258"/>
                  </a:lnTo>
                  <a:lnTo>
                    <a:pt x="761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6"/>
            <p:cNvSpPr/>
            <p:nvPr>
              <p:custDataLst>
                <p:tags r:id="rId73"/>
              </p:custDataLst>
            </p:nvPr>
          </p:nvSpPr>
          <p:spPr>
            <a:xfrm>
              <a:off x="6159500" y="3357563"/>
              <a:ext cx="1373189" cy="39688"/>
            </a:xfrm>
            <a:custGeom>
              <a:avLst/>
              <a:gdLst/>
              <a:ahLst/>
              <a:cxnLst/>
              <a:rect l="0" t="0" r="0" b="0"/>
              <a:pathLst>
                <a:path w="1373189" h="39688">
                  <a:moveTo>
                    <a:pt x="1373188" y="39687"/>
                  </a:moveTo>
                  <a:lnTo>
                    <a:pt x="1373188" y="39687"/>
                  </a:lnTo>
                  <a:lnTo>
                    <a:pt x="1368973" y="35473"/>
                  </a:lnTo>
                  <a:lnTo>
                    <a:pt x="1362201" y="33404"/>
                  </a:lnTo>
                  <a:lnTo>
                    <a:pt x="1348471" y="29888"/>
                  </a:lnTo>
                  <a:lnTo>
                    <a:pt x="1336626" y="26512"/>
                  </a:lnTo>
                  <a:lnTo>
                    <a:pt x="1300276" y="24345"/>
                  </a:lnTo>
                  <a:lnTo>
                    <a:pt x="1269564" y="26322"/>
                  </a:lnTo>
                  <a:lnTo>
                    <a:pt x="1231794" y="30677"/>
                  </a:lnTo>
                  <a:lnTo>
                    <a:pt x="1194297" y="31432"/>
                  </a:lnTo>
                  <a:lnTo>
                    <a:pt x="1157803" y="31686"/>
                  </a:lnTo>
                  <a:lnTo>
                    <a:pt x="1120805" y="29385"/>
                  </a:lnTo>
                  <a:lnTo>
                    <a:pt x="1083543" y="24912"/>
                  </a:lnTo>
                  <a:lnTo>
                    <a:pt x="1052671" y="24138"/>
                  </a:lnTo>
                  <a:lnTo>
                    <a:pt x="1016968" y="23908"/>
                  </a:lnTo>
                  <a:lnTo>
                    <a:pt x="982674" y="23841"/>
                  </a:lnTo>
                  <a:lnTo>
                    <a:pt x="945958" y="23821"/>
                  </a:lnTo>
                  <a:lnTo>
                    <a:pt x="911365" y="23815"/>
                  </a:lnTo>
                  <a:lnTo>
                    <a:pt x="874558" y="23812"/>
                  </a:lnTo>
                  <a:lnTo>
                    <a:pt x="835723" y="23812"/>
                  </a:lnTo>
                  <a:lnTo>
                    <a:pt x="796289" y="23812"/>
                  </a:lnTo>
                  <a:lnTo>
                    <a:pt x="767538" y="21460"/>
                  </a:lnTo>
                  <a:lnTo>
                    <a:pt x="738003" y="18357"/>
                  </a:lnTo>
                  <a:lnTo>
                    <a:pt x="710177" y="16978"/>
                  </a:lnTo>
                  <a:lnTo>
                    <a:pt x="683111" y="16365"/>
                  </a:lnTo>
                  <a:lnTo>
                    <a:pt x="655500" y="16093"/>
                  </a:lnTo>
                  <a:lnTo>
                    <a:pt x="625590" y="15971"/>
                  </a:lnTo>
                  <a:lnTo>
                    <a:pt x="597009" y="15918"/>
                  </a:lnTo>
                  <a:lnTo>
                    <a:pt x="568727" y="15893"/>
                  </a:lnTo>
                  <a:lnTo>
                    <a:pt x="538518" y="15883"/>
                  </a:lnTo>
                  <a:lnTo>
                    <a:pt x="509804" y="15878"/>
                  </a:lnTo>
                  <a:lnTo>
                    <a:pt x="481461" y="15876"/>
                  </a:lnTo>
                  <a:lnTo>
                    <a:pt x="451226" y="15875"/>
                  </a:lnTo>
                  <a:lnTo>
                    <a:pt x="422501" y="13523"/>
                  </a:lnTo>
                  <a:lnTo>
                    <a:pt x="395036" y="10419"/>
                  </a:lnTo>
                  <a:lnTo>
                    <a:pt x="368129" y="9040"/>
                  </a:lnTo>
                  <a:lnTo>
                    <a:pt x="341472" y="8427"/>
                  </a:lnTo>
                  <a:lnTo>
                    <a:pt x="304023" y="8082"/>
                  </a:lnTo>
                  <a:lnTo>
                    <a:pt x="268233" y="7980"/>
                  </a:lnTo>
                  <a:lnTo>
                    <a:pt x="232053" y="7950"/>
                  </a:lnTo>
                  <a:lnTo>
                    <a:pt x="198990" y="7941"/>
                  </a:lnTo>
                  <a:lnTo>
                    <a:pt x="166851" y="7938"/>
                  </a:lnTo>
                  <a:lnTo>
                    <a:pt x="128600" y="3723"/>
                  </a:lnTo>
                  <a:lnTo>
                    <a:pt x="90993" y="735"/>
                  </a:lnTo>
                  <a:lnTo>
                    <a:pt x="60046" y="1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7"/>
            <p:cNvSpPr/>
            <p:nvPr>
              <p:custDataLst>
                <p:tags r:id="rId74"/>
              </p:custDataLst>
            </p:nvPr>
          </p:nvSpPr>
          <p:spPr>
            <a:xfrm>
              <a:off x="7288169" y="3151187"/>
              <a:ext cx="141030" cy="132830"/>
            </a:xfrm>
            <a:custGeom>
              <a:avLst/>
              <a:gdLst/>
              <a:ahLst/>
              <a:cxnLst/>
              <a:rect l="0" t="0" r="0" b="0"/>
              <a:pathLst>
                <a:path w="141030" h="132830">
                  <a:moveTo>
                    <a:pt x="14330" y="0"/>
                  </a:moveTo>
                  <a:lnTo>
                    <a:pt x="14330" y="0"/>
                  </a:lnTo>
                  <a:lnTo>
                    <a:pt x="18545" y="0"/>
                  </a:lnTo>
                  <a:lnTo>
                    <a:pt x="22965" y="2352"/>
                  </a:lnTo>
                  <a:lnTo>
                    <a:pt x="25379" y="4214"/>
                  </a:lnTo>
                  <a:lnTo>
                    <a:pt x="26105" y="5455"/>
                  </a:lnTo>
                  <a:lnTo>
                    <a:pt x="25708" y="6283"/>
                  </a:lnTo>
                  <a:lnTo>
                    <a:pt x="24562" y="6834"/>
                  </a:lnTo>
                  <a:lnTo>
                    <a:pt x="11422" y="29937"/>
                  </a:lnTo>
                  <a:lnTo>
                    <a:pt x="0" y="63548"/>
                  </a:lnTo>
                  <a:lnTo>
                    <a:pt x="1494" y="72635"/>
                  </a:lnTo>
                  <a:lnTo>
                    <a:pt x="13854" y="97055"/>
                  </a:lnTo>
                  <a:lnTo>
                    <a:pt x="28202" y="115384"/>
                  </a:lnTo>
                  <a:lnTo>
                    <a:pt x="38430" y="121837"/>
                  </a:lnTo>
                  <a:lnTo>
                    <a:pt x="76974" y="132829"/>
                  </a:lnTo>
                  <a:lnTo>
                    <a:pt x="104623" y="131961"/>
                  </a:lnTo>
                  <a:lnTo>
                    <a:pt x="117960" y="127441"/>
                  </a:lnTo>
                  <a:lnTo>
                    <a:pt x="133623" y="115862"/>
                  </a:lnTo>
                  <a:lnTo>
                    <a:pt x="137905" y="109409"/>
                  </a:lnTo>
                  <a:lnTo>
                    <a:pt x="140879" y="74173"/>
                  </a:lnTo>
                  <a:lnTo>
                    <a:pt x="141029" y="67970"/>
                  </a:lnTo>
                  <a:lnTo>
                    <a:pt x="136493" y="56373"/>
                  </a:lnTo>
                  <a:lnTo>
                    <a:pt x="127716" y="45340"/>
                  </a:lnTo>
                  <a:lnTo>
                    <a:pt x="109662" y="30975"/>
                  </a:lnTo>
                  <a:lnTo>
                    <a:pt x="54019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48"/>
            <p:cNvSpPr/>
            <p:nvPr>
              <p:custDataLst>
                <p:tags r:id="rId75"/>
              </p:custDataLst>
            </p:nvPr>
          </p:nvSpPr>
          <p:spPr>
            <a:xfrm>
              <a:off x="7018334" y="3167063"/>
              <a:ext cx="123914" cy="172423"/>
            </a:xfrm>
            <a:custGeom>
              <a:avLst/>
              <a:gdLst/>
              <a:ahLst/>
              <a:cxnLst/>
              <a:rect l="0" t="0" r="0" b="0"/>
              <a:pathLst>
                <a:path w="123914" h="172423">
                  <a:moveTo>
                    <a:pt x="38104" y="0"/>
                  </a:moveTo>
                  <a:lnTo>
                    <a:pt x="38104" y="0"/>
                  </a:lnTo>
                  <a:lnTo>
                    <a:pt x="38104" y="8427"/>
                  </a:lnTo>
                  <a:lnTo>
                    <a:pt x="33399" y="17268"/>
                  </a:lnTo>
                  <a:lnTo>
                    <a:pt x="23187" y="34514"/>
                  </a:lnTo>
                  <a:lnTo>
                    <a:pt x="6438" y="69404"/>
                  </a:lnTo>
                  <a:lnTo>
                    <a:pt x="0" y="106999"/>
                  </a:lnTo>
                  <a:lnTo>
                    <a:pt x="3099" y="133715"/>
                  </a:lnTo>
                  <a:lnTo>
                    <a:pt x="9611" y="147917"/>
                  </a:lnTo>
                  <a:lnTo>
                    <a:pt x="18385" y="159227"/>
                  </a:lnTo>
                  <a:lnTo>
                    <a:pt x="28163" y="167193"/>
                  </a:lnTo>
                  <a:lnTo>
                    <a:pt x="40741" y="171322"/>
                  </a:lnTo>
                  <a:lnTo>
                    <a:pt x="47798" y="172422"/>
                  </a:lnTo>
                  <a:lnTo>
                    <a:pt x="54268" y="171393"/>
                  </a:lnTo>
                  <a:lnTo>
                    <a:pt x="88168" y="152873"/>
                  </a:lnTo>
                  <a:lnTo>
                    <a:pt x="109500" y="131947"/>
                  </a:lnTo>
                  <a:lnTo>
                    <a:pt x="118342" y="118615"/>
                  </a:lnTo>
                  <a:lnTo>
                    <a:pt x="123319" y="101193"/>
                  </a:lnTo>
                  <a:lnTo>
                    <a:pt x="123913" y="83095"/>
                  </a:lnTo>
                  <a:lnTo>
                    <a:pt x="114286" y="44565"/>
                  </a:lnTo>
                  <a:lnTo>
                    <a:pt x="104594" y="32742"/>
                  </a:lnTo>
                  <a:lnTo>
                    <a:pt x="91468" y="2248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9"/>
            <p:cNvSpPr/>
            <p:nvPr>
              <p:custDataLst>
                <p:tags r:id="rId76"/>
              </p:custDataLst>
            </p:nvPr>
          </p:nvSpPr>
          <p:spPr>
            <a:xfrm>
              <a:off x="6969124" y="3325813"/>
              <a:ext cx="6839" cy="87313"/>
            </a:xfrm>
            <a:custGeom>
              <a:avLst/>
              <a:gdLst/>
              <a:ahLst/>
              <a:cxnLst/>
              <a:rect l="0" t="0" r="0" b="0"/>
              <a:pathLst>
                <a:path w="6839" h="87313">
                  <a:moveTo>
                    <a:pt x="0" y="0"/>
                  </a:moveTo>
                  <a:lnTo>
                    <a:pt x="0" y="0"/>
                  </a:lnTo>
                  <a:lnTo>
                    <a:pt x="6283" y="28254"/>
                  </a:lnTo>
                  <a:lnTo>
                    <a:pt x="6838" y="64640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50"/>
            <p:cNvSpPr/>
            <p:nvPr>
              <p:custDataLst>
                <p:tags r:id="rId77"/>
              </p:custDataLst>
            </p:nvPr>
          </p:nvSpPr>
          <p:spPr>
            <a:xfrm>
              <a:off x="6795708" y="3159125"/>
              <a:ext cx="129055" cy="180906"/>
            </a:xfrm>
            <a:custGeom>
              <a:avLst/>
              <a:gdLst/>
              <a:ahLst/>
              <a:cxnLst/>
              <a:rect l="0" t="0" r="0" b="0"/>
              <a:pathLst>
                <a:path w="129055" h="180906">
                  <a:moveTo>
                    <a:pt x="22605" y="7938"/>
                  </a:moveTo>
                  <a:lnTo>
                    <a:pt x="22605" y="7938"/>
                  </a:lnTo>
                  <a:lnTo>
                    <a:pt x="17150" y="20611"/>
                  </a:lnTo>
                  <a:lnTo>
                    <a:pt x="9430" y="55909"/>
                  </a:lnTo>
                  <a:lnTo>
                    <a:pt x="2872" y="88577"/>
                  </a:lnTo>
                  <a:lnTo>
                    <a:pt x="0" y="115713"/>
                  </a:lnTo>
                  <a:lnTo>
                    <a:pt x="4032" y="133449"/>
                  </a:lnTo>
                  <a:lnTo>
                    <a:pt x="15031" y="161755"/>
                  </a:lnTo>
                  <a:lnTo>
                    <a:pt x="22472" y="168317"/>
                  </a:lnTo>
                  <a:lnTo>
                    <a:pt x="47077" y="178834"/>
                  </a:lnTo>
                  <a:lnTo>
                    <a:pt x="58763" y="180905"/>
                  </a:lnTo>
                  <a:lnTo>
                    <a:pt x="79473" y="177857"/>
                  </a:lnTo>
                  <a:lnTo>
                    <a:pt x="93939" y="171369"/>
                  </a:lnTo>
                  <a:lnTo>
                    <a:pt x="108025" y="159647"/>
                  </a:lnTo>
                  <a:lnTo>
                    <a:pt x="128039" y="126872"/>
                  </a:lnTo>
                  <a:lnTo>
                    <a:pt x="129054" y="121623"/>
                  </a:lnTo>
                  <a:lnTo>
                    <a:pt x="122181" y="82391"/>
                  </a:lnTo>
                  <a:lnTo>
                    <a:pt x="114922" y="64883"/>
                  </a:lnTo>
                  <a:lnTo>
                    <a:pt x="92474" y="31664"/>
                  </a:lnTo>
                  <a:lnTo>
                    <a:pt x="68352" y="13571"/>
                  </a:lnTo>
                  <a:lnTo>
                    <a:pt x="384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51"/>
            <p:cNvSpPr/>
            <p:nvPr>
              <p:custDataLst>
                <p:tags r:id="rId78"/>
              </p:custDataLst>
            </p:nvPr>
          </p:nvSpPr>
          <p:spPr>
            <a:xfrm>
              <a:off x="6556375" y="3114864"/>
              <a:ext cx="206376" cy="229291"/>
            </a:xfrm>
            <a:custGeom>
              <a:avLst/>
              <a:gdLst/>
              <a:ahLst/>
              <a:cxnLst/>
              <a:rect l="0" t="0" r="0" b="0"/>
              <a:pathLst>
                <a:path w="206376" h="229291">
                  <a:moveTo>
                    <a:pt x="0" y="4574"/>
                  </a:moveTo>
                  <a:lnTo>
                    <a:pt x="0" y="4574"/>
                  </a:lnTo>
                  <a:lnTo>
                    <a:pt x="18986" y="4574"/>
                  </a:lnTo>
                  <a:lnTo>
                    <a:pt x="36414" y="0"/>
                  </a:lnTo>
                  <a:lnTo>
                    <a:pt x="67992" y="4938"/>
                  </a:lnTo>
                  <a:lnTo>
                    <a:pt x="107226" y="20624"/>
                  </a:lnTo>
                  <a:lnTo>
                    <a:pt x="141574" y="44973"/>
                  </a:lnTo>
                  <a:lnTo>
                    <a:pt x="156012" y="60347"/>
                  </a:lnTo>
                  <a:lnTo>
                    <a:pt x="177074" y="92959"/>
                  </a:lnTo>
                  <a:lnTo>
                    <a:pt x="187586" y="121496"/>
                  </a:lnTo>
                  <a:lnTo>
                    <a:pt x="188323" y="135032"/>
                  </a:lnTo>
                  <a:lnTo>
                    <a:pt x="182897" y="161604"/>
                  </a:lnTo>
                  <a:lnTo>
                    <a:pt x="175068" y="178434"/>
                  </a:lnTo>
                  <a:lnTo>
                    <a:pt x="161005" y="192382"/>
                  </a:lnTo>
                  <a:lnTo>
                    <a:pt x="127446" y="215708"/>
                  </a:lnTo>
                  <a:lnTo>
                    <a:pt x="99106" y="227744"/>
                  </a:lnTo>
                  <a:lnTo>
                    <a:pt x="81089" y="229290"/>
                  </a:lnTo>
                  <a:lnTo>
                    <a:pt x="46250" y="226266"/>
                  </a:lnTo>
                  <a:lnTo>
                    <a:pt x="34961" y="222754"/>
                  </a:lnTo>
                  <a:lnTo>
                    <a:pt x="31245" y="219700"/>
                  </a:lnTo>
                  <a:lnTo>
                    <a:pt x="27115" y="211605"/>
                  </a:lnTo>
                  <a:lnTo>
                    <a:pt x="24791" y="192915"/>
                  </a:lnTo>
                  <a:lnTo>
                    <a:pt x="26599" y="182943"/>
                  </a:lnTo>
                  <a:lnTo>
                    <a:pt x="28316" y="179049"/>
                  </a:lnTo>
                  <a:lnTo>
                    <a:pt x="43373" y="165141"/>
                  </a:lnTo>
                  <a:lnTo>
                    <a:pt x="54849" y="159722"/>
                  </a:lnTo>
                  <a:lnTo>
                    <a:pt x="60378" y="158276"/>
                  </a:lnTo>
                  <a:lnTo>
                    <a:pt x="80802" y="160456"/>
                  </a:lnTo>
                  <a:lnTo>
                    <a:pt x="120291" y="174120"/>
                  </a:lnTo>
                  <a:lnTo>
                    <a:pt x="158368" y="196634"/>
                  </a:lnTo>
                  <a:lnTo>
                    <a:pt x="206375" y="226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52"/>
            <p:cNvSpPr/>
            <p:nvPr>
              <p:custDataLst>
                <p:tags r:id="rId79"/>
              </p:custDataLst>
            </p:nvPr>
          </p:nvSpPr>
          <p:spPr>
            <a:xfrm>
              <a:off x="6532563" y="3135313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53"/>
            <p:cNvSpPr/>
            <p:nvPr>
              <p:custDataLst>
                <p:tags r:id="rId80"/>
              </p:custDataLst>
            </p:nvPr>
          </p:nvSpPr>
          <p:spPr>
            <a:xfrm>
              <a:off x="6326187" y="3072996"/>
              <a:ext cx="196469" cy="252818"/>
            </a:xfrm>
            <a:custGeom>
              <a:avLst/>
              <a:gdLst/>
              <a:ahLst/>
              <a:cxnLst/>
              <a:rect l="0" t="0" r="0" b="0"/>
              <a:pathLst>
                <a:path w="196469" h="252818">
                  <a:moveTo>
                    <a:pt x="15876" y="22629"/>
                  </a:moveTo>
                  <a:lnTo>
                    <a:pt x="15876" y="22629"/>
                  </a:lnTo>
                  <a:lnTo>
                    <a:pt x="20088" y="22629"/>
                  </a:lnTo>
                  <a:lnTo>
                    <a:pt x="24509" y="20277"/>
                  </a:lnTo>
                  <a:lnTo>
                    <a:pt x="38898" y="9090"/>
                  </a:lnTo>
                  <a:lnTo>
                    <a:pt x="50802" y="3970"/>
                  </a:lnTo>
                  <a:lnTo>
                    <a:pt x="80806" y="344"/>
                  </a:lnTo>
                  <a:lnTo>
                    <a:pt x="118659" y="0"/>
                  </a:lnTo>
                  <a:lnTo>
                    <a:pt x="154489" y="7511"/>
                  </a:lnTo>
                  <a:lnTo>
                    <a:pt x="165676" y="12382"/>
                  </a:lnTo>
                  <a:lnTo>
                    <a:pt x="170647" y="17487"/>
                  </a:lnTo>
                  <a:lnTo>
                    <a:pt x="172858" y="22695"/>
                  </a:lnTo>
                  <a:lnTo>
                    <a:pt x="173447" y="25319"/>
                  </a:lnTo>
                  <a:lnTo>
                    <a:pt x="167046" y="32938"/>
                  </a:lnTo>
                  <a:lnTo>
                    <a:pt x="148567" y="44792"/>
                  </a:lnTo>
                  <a:lnTo>
                    <a:pt x="109273" y="64523"/>
                  </a:lnTo>
                  <a:lnTo>
                    <a:pt x="77550" y="88439"/>
                  </a:lnTo>
                  <a:lnTo>
                    <a:pt x="74155" y="93917"/>
                  </a:lnTo>
                  <a:lnTo>
                    <a:pt x="73249" y="96613"/>
                  </a:lnTo>
                  <a:lnTo>
                    <a:pt x="75291" y="99292"/>
                  </a:lnTo>
                  <a:lnTo>
                    <a:pt x="108954" y="116792"/>
                  </a:lnTo>
                  <a:lnTo>
                    <a:pt x="144244" y="139545"/>
                  </a:lnTo>
                  <a:lnTo>
                    <a:pt x="166468" y="151851"/>
                  </a:lnTo>
                  <a:lnTo>
                    <a:pt x="184805" y="169111"/>
                  </a:lnTo>
                  <a:lnTo>
                    <a:pt x="191791" y="179160"/>
                  </a:lnTo>
                  <a:lnTo>
                    <a:pt x="196468" y="194735"/>
                  </a:lnTo>
                  <a:lnTo>
                    <a:pt x="195361" y="199984"/>
                  </a:lnTo>
                  <a:lnTo>
                    <a:pt x="189427" y="210520"/>
                  </a:lnTo>
                  <a:lnTo>
                    <a:pt x="176169" y="222155"/>
                  </a:lnTo>
                  <a:lnTo>
                    <a:pt x="136654" y="242142"/>
                  </a:lnTo>
                  <a:lnTo>
                    <a:pt x="103788" y="250446"/>
                  </a:lnTo>
                  <a:lnTo>
                    <a:pt x="67343" y="252348"/>
                  </a:lnTo>
                  <a:lnTo>
                    <a:pt x="0" y="252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54"/>
            <p:cNvSpPr/>
            <p:nvPr>
              <p:custDataLst>
                <p:tags r:id="rId81"/>
              </p:custDataLst>
            </p:nvPr>
          </p:nvSpPr>
          <p:spPr>
            <a:xfrm>
              <a:off x="7142908" y="3159125"/>
              <a:ext cx="160206" cy="130717"/>
            </a:xfrm>
            <a:custGeom>
              <a:avLst/>
              <a:gdLst/>
              <a:ahLst/>
              <a:cxnLst/>
              <a:rect l="0" t="0" r="0" b="0"/>
              <a:pathLst>
                <a:path w="160206" h="130717">
                  <a:moveTo>
                    <a:pt x="56405" y="15875"/>
                  </a:moveTo>
                  <a:lnTo>
                    <a:pt x="56405" y="15875"/>
                  </a:lnTo>
                  <a:lnTo>
                    <a:pt x="20311" y="48038"/>
                  </a:lnTo>
                  <a:lnTo>
                    <a:pt x="2629" y="73087"/>
                  </a:lnTo>
                  <a:lnTo>
                    <a:pt x="270" y="79593"/>
                  </a:lnTo>
                  <a:lnTo>
                    <a:pt x="0" y="91525"/>
                  </a:lnTo>
                  <a:lnTo>
                    <a:pt x="9020" y="112373"/>
                  </a:lnTo>
                  <a:lnTo>
                    <a:pt x="14232" y="117249"/>
                  </a:lnTo>
                  <a:lnTo>
                    <a:pt x="43958" y="127426"/>
                  </a:lnTo>
                  <a:lnTo>
                    <a:pt x="62337" y="130716"/>
                  </a:lnTo>
                  <a:lnTo>
                    <a:pt x="98048" y="125644"/>
                  </a:lnTo>
                  <a:lnTo>
                    <a:pt x="136212" y="117289"/>
                  </a:lnTo>
                  <a:lnTo>
                    <a:pt x="146556" y="112100"/>
                  </a:lnTo>
                  <a:lnTo>
                    <a:pt x="157032" y="103915"/>
                  </a:lnTo>
                  <a:lnTo>
                    <a:pt x="159649" y="98381"/>
                  </a:lnTo>
                  <a:lnTo>
                    <a:pt x="160205" y="85176"/>
                  </a:lnTo>
                  <a:lnTo>
                    <a:pt x="155560" y="67081"/>
                  </a:lnTo>
                  <a:lnTo>
                    <a:pt x="137252" y="42162"/>
                  </a:lnTo>
                  <a:lnTo>
                    <a:pt x="110069" y="20447"/>
                  </a:lnTo>
                  <a:lnTo>
                    <a:pt x="802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6"/>
          <p:cNvGrpSpPr/>
          <p:nvPr/>
        </p:nvGrpSpPr>
        <p:grpSpPr>
          <a:xfrm>
            <a:off x="7914196" y="3191338"/>
            <a:ext cx="704729" cy="293225"/>
            <a:chOff x="7914196" y="3191338"/>
            <a:chExt cx="704729" cy="293225"/>
          </a:xfrm>
        </p:grpSpPr>
        <p:sp>
          <p:nvSpPr>
            <p:cNvPr id="44" name="SMARTInkShape-155"/>
            <p:cNvSpPr/>
            <p:nvPr>
              <p:custDataLst>
                <p:tags r:id="rId63"/>
              </p:custDataLst>
            </p:nvPr>
          </p:nvSpPr>
          <p:spPr>
            <a:xfrm>
              <a:off x="8447867" y="3238500"/>
              <a:ext cx="171058" cy="236276"/>
            </a:xfrm>
            <a:custGeom>
              <a:avLst/>
              <a:gdLst/>
              <a:ahLst/>
              <a:cxnLst/>
              <a:rect l="0" t="0" r="0" b="0"/>
              <a:pathLst>
                <a:path w="171058" h="236276">
                  <a:moveTo>
                    <a:pt x="69070" y="7937"/>
                  </a:moveTo>
                  <a:lnTo>
                    <a:pt x="69070" y="7937"/>
                  </a:lnTo>
                  <a:lnTo>
                    <a:pt x="39364" y="41858"/>
                  </a:lnTo>
                  <a:lnTo>
                    <a:pt x="19211" y="80668"/>
                  </a:lnTo>
                  <a:lnTo>
                    <a:pt x="8297" y="115953"/>
                  </a:lnTo>
                  <a:lnTo>
                    <a:pt x="0" y="146442"/>
                  </a:lnTo>
                  <a:lnTo>
                    <a:pt x="686" y="173330"/>
                  </a:lnTo>
                  <a:lnTo>
                    <a:pt x="5163" y="189924"/>
                  </a:lnTo>
                  <a:lnTo>
                    <a:pt x="23166" y="221684"/>
                  </a:lnTo>
                  <a:lnTo>
                    <a:pt x="35968" y="231882"/>
                  </a:lnTo>
                  <a:lnTo>
                    <a:pt x="55147" y="236275"/>
                  </a:lnTo>
                  <a:lnTo>
                    <a:pt x="77585" y="233363"/>
                  </a:lnTo>
                  <a:lnTo>
                    <a:pt x="114420" y="215689"/>
                  </a:lnTo>
                  <a:lnTo>
                    <a:pt x="126267" y="207868"/>
                  </a:lnTo>
                  <a:lnTo>
                    <a:pt x="149390" y="182204"/>
                  </a:lnTo>
                  <a:lnTo>
                    <a:pt x="164095" y="143437"/>
                  </a:lnTo>
                  <a:lnTo>
                    <a:pt x="170645" y="115450"/>
                  </a:lnTo>
                  <a:lnTo>
                    <a:pt x="171057" y="86599"/>
                  </a:lnTo>
                  <a:lnTo>
                    <a:pt x="165827" y="65052"/>
                  </a:lnTo>
                  <a:lnTo>
                    <a:pt x="161168" y="55959"/>
                  </a:lnTo>
                  <a:lnTo>
                    <a:pt x="122384" y="21917"/>
                  </a:lnTo>
                  <a:lnTo>
                    <a:pt x="104466" y="11589"/>
                  </a:lnTo>
                  <a:lnTo>
                    <a:pt x="690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56"/>
            <p:cNvSpPr/>
            <p:nvPr>
              <p:custDataLst>
                <p:tags r:id="rId64"/>
              </p:custDataLst>
            </p:nvPr>
          </p:nvSpPr>
          <p:spPr>
            <a:xfrm>
              <a:off x="8255620" y="3191424"/>
              <a:ext cx="142234" cy="261390"/>
            </a:xfrm>
            <a:custGeom>
              <a:avLst/>
              <a:gdLst/>
              <a:ahLst/>
              <a:cxnLst/>
              <a:rect l="0" t="0" r="0" b="0"/>
              <a:pathLst>
                <a:path w="142234" h="261390">
                  <a:moveTo>
                    <a:pt x="134318" y="31201"/>
                  </a:moveTo>
                  <a:lnTo>
                    <a:pt x="134318" y="31201"/>
                  </a:lnTo>
                  <a:lnTo>
                    <a:pt x="113560" y="12207"/>
                  </a:lnTo>
                  <a:lnTo>
                    <a:pt x="94065" y="3623"/>
                  </a:lnTo>
                  <a:lnTo>
                    <a:pt x="57372" y="0"/>
                  </a:lnTo>
                  <a:lnTo>
                    <a:pt x="36064" y="3827"/>
                  </a:lnTo>
                  <a:lnTo>
                    <a:pt x="18578" y="14761"/>
                  </a:lnTo>
                  <a:lnTo>
                    <a:pt x="6440" y="29172"/>
                  </a:lnTo>
                  <a:lnTo>
                    <a:pt x="1471" y="53040"/>
                  </a:lnTo>
                  <a:lnTo>
                    <a:pt x="0" y="74027"/>
                  </a:lnTo>
                  <a:lnTo>
                    <a:pt x="4359" y="85807"/>
                  </a:lnTo>
                  <a:lnTo>
                    <a:pt x="12175" y="96040"/>
                  </a:lnTo>
                  <a:lnTo>
                    <a:pt x="21530" y="103527"/>
                  </a:lnTo>
                  <a:lnTo>
                    <a:pt x="31566" y="107443"/>
                  </a:lnTo>
                  <a:lnTo>
                    <a:pt x="36713" y="108488"/>
                  </a:lnTo>
                  <a:lnTo>
                    <a:pt x="68556" y="103826"/>
                  </a:lnTo>
                  <a:lnTo>
                    <a:pt x="87883" y="96033"/>
                  </a:lnTo>
                  <a:lnTo>
                    <a:pt x="103018" y="83826"/>
                  </a:lnTo>
                  <a:lnTo>
                    <a:pt x="135623" y="45064"/>
                  </a:lnTo>
                  <a:lnTo>
                    <a:pt x="141996" y="31793"/>
                  </a:lnTo>
                  <a:lnTo>
                    <a:pt x="142233" y="65990"/>
                  </a:lnTo>
                  <a:lnTo>
                    <a:pt x="136794" y="102552"/>
                  </a:lnTo>
                  <a:lnTo>
                    <a:pt x="132455" y="138128"/>
                  </a:lnTo>
                  <a:lnTo>
                    <a:pt x="128180" y="161661"/>
                  </a:lnTo>
                  <a:lnTo>
                    <a:pt x="122521" y="197004"/>
                  </a:lnTo>
                  <a:lnTo>
                    <a:pt x="110505" y="2613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57"/>
            <p:cNvSpPr/>
            <p:nvPr>
              <p:custDataLst>
                <p:tags r:id="rId65"/>
              </p:custDataLst>
            </p:nvPr>
          </p:nvSpPr>
          <p:spPr>
            <a:xfrm>
              <a:off x="8159749" y="3444875"/>
              <a:ext cx="7939" cy="15876"/>
            </a:xfrm>
            <a:custGeom>
              <a:avLst/>
              <a:gdLst/>
              <a:ahLst/>
              <a:cxnLst/>
              <a:rect l="0" t="0" r="0" b="0"/>
              <a:pathLst>
                <a:path w="7939" h="15876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7938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8"/>
            <p:cNvSpPr/>
            <p:nvPr>
              <p:custDataLst>
                <p:tags r:id="rId66"/>
              </p:custDataLst>
            </p:nvPr>
          </p:nvSpPr>
          <p:spPr>
            <a:xfrm>
              <a:off x="7914196" y="3191338"/>
              <a:ext cx="158242" cy="293225"/>
            </a:xfrm>
            <a:custGeom>
              <a:avLst/>
              <a:gdLst/>
              <a:ahLst/>
              <a:cxnLst/>
              <a:rect l="0" t="0" r="0" b="0"/>
              <a:pathLst>
                <a:path w="158242" h="293225">
                  <a:moveTo>
                    <a:pt x="158241" y="39225"/>
                  </a:moveTo>
                  <a:lnTo>
                    <a:pt x="158241" y="39225"/>
                  </a:lnTo>
                  <a:lnTo>
                    <a:pt x="158241" y="28177"/>
                  </a:lnTo>
                  <a:lnTo>
                    <a:pt x="156477" y="25685"/>
                  </a:lnTo>
                  <a:lnTo>
                    <a:pt x="135737" y="10093"/>
                  </a:lnTo>
                  <a:lnTo>
                    <a:pt x="117471" y="3057"/>
                  </a:lnTo>
                  <a:lnTo>
                    <a:pt x="85442" y="0"/>
                  </a:lnTo>
                  <a:lnTo>
                    <a:pt x="55666" y="5965"/>
                  </a:lnTo>
                  <a:lnTo>
                    <a:pt x="37498" y="13985"/>
                  </a:lnTo>
                  <a:lnTo>
                    <a:pt x="14415" y="32874"/>
                  </a:lnTo>
                  <a:lnTo>
                    <a:pt x="5285" y="49984"/>
                  </a:lnTo>
                  <a:lnTo>
                    <a:pt x="636" y="67677"/>
                  </a:lnTo>
                  <a:lnTo>
                    <a:pt x="0" y="77153"/>
                  </a:lnTo>
                  <a:lnTo>
                    <a:pt x="4421" y="87244"/>
                  </a:lnTo>
                  <a:lnTo>
                    <a:pt x="8070" y="92404"/>
                  </a:lnTo>
                  <a:lnTo>
                    <a:pt x="16827" y="98138"/>
                  </a:lnTo>
                  <a:lnTo>
                    <a:pt x="48354" y="106693"/>
                  </a:lnTo>
                  <a:lnTo>
                    <a:pt x="86967" y="99207"/>
                  </a:lnTo>
                  <a:lnTo>
                    <a:pt x="122517" y="80625"/>
                  </a:lnTo>
                  <a:lnTo>
                    <a:pt x="140894" y="68150"/>
                  </a:lnTo>
                  <a:lnTo>
                    <a:pt x="148397" y="57595"/>
                  </a:lnTo>
                  <a:lnTo>
                    <a:pt x="157805" y="40044"/>
                  </a:lnTo>
                  <a:lnTo>
                    <a:pt x="155695" y="39589"/>
                  </a:lnTo>
                  <a:lnTo>
                    <a:pt x="153898" y="39467"/>
                  </a:lnTo>
                  <a:lnTo>
                    <a:pt x="152700" y="40268"/>
                  </a:lnTo>
                  <a:lnTo>
                    <a:pt x="151902" y="41684"/>
                  </a:lnTo>
                  <a:lnTo>
                    <a:pt x="151014" y="48255"/>
                  </a:lnTo>
                  <a:lnTo>
                    <a:pt x="150444" y="81218"/>
                  </a:lnTo>
                  <a:lnTo>
                    <a:pt x="154545" y="117488"/>
                  </a:lnTo>
                  <a:lnTo>
                    <a:pt x="157511" y="151012"/>
                  </a:lnTo>
                  <a:lnTo>
                    <a:pt x="158097" y="190690"/>
                  </a:lnTo>
                  <a:lnTo>
                    <a:pt x="158213" y="224072"/>
                  </a:lnTo>
                  <a:lnTo>
                    <a:pt x="158241" y="293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7"/>
          <p:cNvGrpSpPr/>
          <p:nvPr/>
        </p:nvGrpSpPr>
        <p:grpSpPr>
          <a:xfrm>
            <a:off x="7413625" y="3667125"/>
            <a:ext cx="166689" cy="79376"/>
            <a:chOff x="7413625" y="3667125"/>
            <a:chExt cx="166689" cy="79376"/>
          </a:xfrm>
        </p:grpSpPr>
        <p:sp>
          <p:nvSpPr>
            <p:cNvPr id="49" name="SMARTInkShape-159"/>
            <p:cNvSpPr/>
            <p:nvPr>
              <p:custDataLst>
                <p:tags r:id="rId61"/>
              </p:custDataLst>
            </p:nvPr>
          </p:nvSpPr>
          <p:spPr>
            <a:xfrm>
              <a:off x="7429499" y="3730625"/>
              <a:ext cx="150815" cy="15876"/>
            </a:xfrm>
            <a:custGeom>
              <a:avLst/>
              <a:gdLst/>
              <a:ahLst/>
              <a:cxnLst/>
              <a:rect l="0" t="0" r="0" b="0"/>
              <a:pathLst>
                <a:path w="150815" h="15876">
                  <a:moveTo>
                    <a:pt x="150814" y="15875"/>
                  </a:moveTo>
                  <a:lnTo>
                    <a:pt x="150814" y="15875"/>
                  </a:lnTo>
                  <a:lnTo>
                    <a:pt x="113455" y="11661"/>
                  </a:lnTo>
                  <a:lnTo>
                    <a:pt x="78954" y="779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60"/>
            <p:cNvSpPr/>
            <p:nvPr>
              <p:custDataLst>
                <p:tags r:id="rId62"/>
              </p:custDataLst>
            </p:nvPr>
          </p:nvSpPr>
          <p:spPr>
            <a:xfrm>
              <a:off x="7413625" y="3667125"/>
              <a:ext cx="142876" cy="7938"/>
            </a:xfrm>
            <a:custGeom>
              <a:avLst/>
              <a:gdLst/>
              <a:ahLst/>
              <a:cxnLst/>
              <a:rect l="0" t="0" r="0" b="0"/>
              <a:pathLst>
                <a:path w="142876" h="7938">
                  <a:moveTo>
                    <a:pt x="142875" y="7937"/>
                  </a:moveTo>
                  <a:lnTo>
                    <a:pt x="142875" y="7937"/>
                  </a:lnTo>
                  <a:lnTo>
                    <a:pt x="108360" y="5586"/>
                  </a:lnTo>
                  <a:lnTo>
                    <a:pt x="75822" y="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28"/>
          <p:cNvGrpSpPr/>
          <p:nvPr/>
        </p:nvGrpSpPr>
        <p:grpSpPr>
          <a:xfrm>
            <a:off x="7593326" y="3532187"/>
            <a:ext cx="1090257" cy="500064"/>
            <a:chOff x="7593326" y="3532187"/>
            <a:chExt cx="1090257" cy="500064"/>
          </a:xfrm>
        </p:grpSpPr>
        <p:sp>
          <p:nvSpPr>
            <p:cNvPr id="52" name="SMARTInkShape-161"/>
            <p:cNvSpPr/>
            <p:nvPr>
              <p:custDataLst>
                <p:tags r:id="rId54"/>
              </p:custDataLst>
            </p:nvPr>
          </p:nvSpPr>
          <p:spPr>
            <a:xfrm>
              <a:off x="7667624" y="3532187"/>
              <a:ext cx="15865" cy="254001"/>
            </a:xfrm>
            <a:custGeom>
              <a:avLst/>
              <a:gdLst/>
              <a:ahLst/>
              <a:cxnLst/>
              <a:rect l="0" t="0" r="0" b="0"/>
              <a:pathLst>
                <a:path w="15865" h="254001">
                  <a:moveTo>
                    <a:pt x="0" y="0"/>
                  </a:moveTo>
                  <a:lnTo>
                    <a:pt x="0" y="0"/>
                  </a:lnTo>
                  <a:lnTo>
                    <a:pt x="12657" y="32533"/>
                  </a:lnTo>
                  <a:lnTo>
                    <a:pt x="15452" y="69037"/>
                  </a:lnTo>
                  <a:lnTo>
                    <a:pt x="15750" y="107180"/>
                  </a:lnTo>
                  <a:lnTo>
                    <a:pt x="15838" y="139354"/>
                  </a:lnTo>
                  <a:lnTo>
                    <a:pt x="15864" y="174072"/>
                  </a:lnTo>
                  <a:lnTo>
                    <a:pt x="10418" y="213517"/>
                  </a:lnTo>
                  <a:lnTo>
                    <a:pt x="7939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62"/>
            <p:cNvSpPr/>
            <p:nvPr>
              <p:custDataLst>
                <p:tags r:id="rId55"/>
              </p:custDataLst>
            </p:nvPr>
          </p:nvSpPr>
          <p:spPr>
            <a:xfrm>
              <a:off x="7643812" y="3532187"/>
              <a:ext cx="15876" cy="206376"/>
            </a:xfrm>
            <a:custGeom>
              <a:avLst/>
              <a:gdLst/>
              <a:ahLst/>
              <a:cxnLst/>
              <a:rect l="0" t="0" r="0" b="0"/>
              <a:pathLst>
                <a:path w="15876" h="20637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6834" y="38134"/>
                  </a:lnTo>
                  <a:lnTo>
                    <a:pt x="8602" y="75704"/>
                  </a:lnTo>
                  <a:lnTo>
                    <a:pt x="14176" y="106644"/>
                  </a:lnTo>
                  <a:lnTo>
                    <a:pt x="15372" y="138314"/>
                  </a:lnTo>
                  <a:lnTo>
                    <a:pt x="15875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63"/>
            <p:cNvSpPr/>
            <p:nvPr>
              <p:custDataLst>
                <p:tags r:id="rId56"/>
              </p:custDataLst>
            </p:nvPr>
          </p:nvSpPr>
          <p:spPr>
            <a:xfrm>
              <a:off x="7593326" y="3556327"/>
              <a:ext cx="133590" cy="157679"/>
            </a:xfrm>
            <a:custGeom>
              <a:avLst/>
              <a:gdLst/>
              <a:ahLst/>
              <a:cxnLst/>
              <a:rect l="0" t="0" r="0" b="0"/>
              <a:pathLst>
                <a:path w="133590" h="157679">
                  <a:moveTo>
                    <a:pt x="129862" y="7611"/>
                  </a:moveTo>
                  <a:lnTo>
                    <a:pt x="129862" y="7611"/>
                  </a:lnTo>
                  <a:lnTo>
                    <a:pt x="103958" y="1328"/>
                  </a:lnTo>
                  <a:lnTo>
                    <a:pt x="69672" y="0"/>
                  </a:lnTo>
                  <a:lnTo>
                    <a:pt x="56662" y="2170"/>
                  </a:lnTo>
                  <a:lnTo>
                    <a:pt x="19729" y="15482"/>
                  </a:lnTo>
                  <a:lnTo>
                    <a:pt x="4364" y="23995"/>
                  </a:lnTo>
                  <a:lnTo>
                    <a:pt x="1217" y="26471"/>
                  </a:lnTo>
                  <a:lnTo>
                    <a:pt x="0" y="29886"/>
                  </a:lnTo>
                  <a:lnTo>
                    <a:pt x="1002" y="38383"/>
                  </a:lnTo>
                  <a:lnTo>
                    <a:pt x="9091" y="48039"/>
                  </a:lnTo>
                  <a:lnTo>
                    <a:pt x="28520" y="61041"/>
                  </a:lnTo>
                  <a:lnTo>
                    <a:pt x="65723" y="80694"/>
                  </a:lnTo>
                  <a:lnTo>
                    <a:pt x="83908" y="86885"/>
                  </a:lnTo>
                  <a:lnTo>
                    <a:pt x="120237" y="113017"/>
                  </a:lnTo>
                  <a:lnTo>
                    <a:pt x="130313" y="128418"/>
                  </a:lnTo>
                  <a:lnTo>
                    <a:pt x="132808" y="133128"/>
                  </a:lnTo>
                  <a:lnTo>
                    <a:pt x="133589" y="137149"/>
                  </a:lnTo>
                  <a:lnTo>
                    <a:pt x="133229" y="140713"/>
                  </a:lnTo>
                  <a:lnTo>
                    <a:pt x="132106" y="143970"/>
                  </a:lnTo>
                  <a:lnTo>
                    <a:pt x="123804" y="149942"/>
                  </a:lnTo>
                  <a:lnTo>
                    <a:pt x="111294" y="154653"/>
                  </a:lnTo>
                  <a:lnTo>
                    <a:pt x="79353" y="157678"/>
                  </a:lnTo>
                  <a:lnTo>
                    <a:pt x="26673" y="1504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64"/>
            <p:cNvSpPr/>
            <p:nvPr>
              <p:custDataLst>
                <p:tags r:id="rId57"/>
              </p:custDataLst>
            </p:nvPr>
          </p:nvSpPr>
          <p:spPr>
            <a:xfrm>
              <a:off x="8527355" y="3659458"/>
              <a:ext cx="156228" cy="372793"/>
            </a:xfrm>
            <a:custGeom>
              <a:avLst/>
              <a:gdLst/>
              <a:ahLst/>
              <a:cxnLst/>
              <a:rect l="0" t="0" r="0" b="0"/>
              <a:pathLst>
                <a:path w="156228" h="372793">
                  <a:moveTo>
                    <a:pt x="116582" y="55292"/>
                  </a:moveTo>
                  <a:lnTo>
                    <a:pt x="116582" y="55292"/>
                  </a:lnTo>
                  <a:lnTo>
                    <a:pt x="125009" y="51078"/>
                  </a:lnTo>
                  <a:lnTo>
                    <a:pt x="127491" y="48073"/>
                  </a:lnTo>
                  <a:lnTo>
                    <a:pt x="130250" y="40031"/>
                  </a:lnTo>
                  <a:lnTo>
                    <a:pt x="131803" y="25585"/>
                  </a:lnTo>
                  <a:lnTo>
                    <a:pt x="127462" y="15336"/>
                  </a:lnTo>
                  <a:lnTo>
                    <a:pt x="123836" y="10134"/>
                  </a:lnTo>
                  <a:lnTo>
                    <a:pt x="118772" y="6666"/>
                  </a:lnTo>
                  <a:lnTo>
                    <a:pt x="99005" y="1784"/>
                  </a:lnTo>
                  <a:lnTo>
                    <a:pt x="60794" y="0"/>
                  </a:lnTo>
                  <a:lnTo>
                    <a:pt x="47397" y="4554"/>
                  </a:lnTo>
                  <a:lnTo>
                    <a:pt x="14410" y="26823"/>
                  </a:lnTo>
                  <a:lnTo>
                    <a:pt x="5614" y="37054"/>
                  </a:lnTo>
                  <a:lnTo>
                    <a:pt x="1117" y="52183"/>
                  </a:lnTo>
                  <a:lnTo>
                    <a:pt x="0" y="68021"/>
                  </a:lnTo>
                  <a:lnTo>
                    <a:pt x="2444" y="78000"/>
                  </a:lnTo>
                  <a:lnTo>
                    <a:pt x="23076" y="104130"/>
                  </a:lnTo>
                  <a:lnTo>
                    <a:pt x="40076" y="113076"/>
                  </a:lnTo>
                  <a:lnTo>
                    <a:pt x="54358" y="113900"/>
                  </a:lnTo>
                  <a:lnTo>
                    <a:pt x="85084" y="107242"/>
                  </a:lnTo>
                  <a:lnTo>
                    <a:pt x="104506" y="95771"/>
                  </a:lnTo>
                  <a:lnTo>
                    <a:pt x="136617" y="65930"/>
                  </a:lnTo>
                  <a:lnTo>
                    <a:pt x="155792" y="32379"/>
                  </a:lnTo>
                  <a:lnTo>
                    <a:pt x="156227" y="64702"/>
                  </a:lnTo>
                  <a:lnTo>
                    <a:pt x="155380" y="99843"/>
                  </a:lnTo>
                  <a:lnTo>
                    <a:pt x="149986" y="132655"/>
                  </a:lnTo>
                  <a:lnTo>
                    <a:pt x="148822" y="168173"/>
                  </a:lnTo>
                  <a:lnTo>
                    <a:pt x="146126" y="201921"/>
                  </a:lnTo>
                  <a:lnTo>
                    <a:pt x="141527" y="241242"/>
                  </a:lnTo>
                  <a:lnTo>
                    <a:pt x="140730" y="276684"/>
                  </a:lnTo>
                  <a:lnTo>
                    <a:pt x="140461" y="310037"/>
                  </a:lnTo>
                  <a:lnTo>
                    <a:pt x="140404" y="349077"/>
                  </a:lnTo>
                  <a:lnTo>
                    <a:pt x="140394" y="372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65"/>
            <p:cNvSpPr/>
            <p:nvPr>
              <p:custDataLst>
                <p:tags r:id="rId58"/>
              </p:custDataLst>
            </p:nvPr>
          </p:nvSpPr>
          <p:spPr>
            <a:xfrm>
              <a:off x="8256928" y="3659188"/>
              <a:ext cx="163378" cy="308956"/>
            </a:xfrm>
            <a:custGeom>
              <a:avLst/>
              <a:gdLst/>
              <a:ahLst/>
              <a:cxnLst/>
              <a:rect l="0" t="0" r="0" b="0"/>
              <a:pathLst>
                <a:path w="163378" h="308956">
                  <a:moveTo>
                    <a:pt x="69509" y="0"/>
                  </a:moveTo>
                  <a:lnTo>
                    <a:pt x="69509" y="0"/>
                  </a:lnTo>
                  <a:lnTo>
                    <a:pt x="63171" y="7218"/>
                  </a:lnTo>
                  <a:lnTo>
                    <a:pt x="45636" y="46237"/>
                  </a:lnTo>
                  <a:lnTo>
                    <a:pt x="29817" y="85535"/>
                  </a:lnTo>
                  <a:lnTo>
                    <a:pt x="19237" y="120768"/>
                  </a:lnTo>
                  <a:lnTo>
                    <a:pt x="11301" y="153179"/>
                  </a:lnTo>
                  <a:lnTo>
                    <a:pt x="1600" y="185708"/>
                  </a:lnTo>
                  <a:lnTo>
                    <a:pt x="0" y="217694"/>
                  </a:lnTo>
                  <a:lnTo>
                    <a:pt x="5043" y="257123"/>
                  </a:lnTo>
                  <a:lnTo>
                    <a:pt x="9936" y="274523"/>
                  </a:lnTo>
                  <a:lnTo>
                    <a:pt x="28335" y="299188"/>
                  </a:lnTo>
                  <a:lnTo>
                    <a:pt x="31477" y="302646"/>
                  </a:lnTo>
                  <a:lnTo>
                    <a:pt x="39669" y="306488"/>
                  </a:lnTo>
                  <a:lnTo>
                    <a:pt x="67731" y="308955"/>
                  </a:lnTo>
                  <a:lnTo>
                    <a:pt x="92796" y="305168"/>
                  </a:lnTo>
                  <a:lnTo>
                    <a:pt x="112764" y="294247"/>
                  </a:lnTo>
                  <a:lnTo>
                    <a:pt x="146087" y="264400"/>
                  </a:lnTo>
                  <a:lnTo>
                    <a:pt x="152051" y="253918"/>
                  </a:lnTo>
                  <a:lnTo>
                    <a:pt x="163377" y="216953"/>
                  </a:lnTo>
                  <a:lnTo>
                    <a:pt x="161793" y="208724"/>
                  </a:lnTo>
                  <a:lnTo>
                    <a:pt x="160136" y="205295"/>
                  </a:lnTo>
                  <a:lnTo>
                    <a:pt x="153591" y="199133"/>
                  </a:lnTo>
                  <a:lnTo>
                    <a:pt x="144802" y="194336"/>
                  </a:lnTo>
                  <a:lnTo>
                    <a:pt x="135016" y="192204"/>
                  </a:lnTo>
                  <a:lnTo>
                    <a:pt x="129938" y="193400"/>
                  </a:lnTo>
                  <a:lnTo>
                    <a:pt x="93121" y="217677"/>
                  </a:lnTo>
                  <a:lnTo>
                    <a:pt x="72343" y="238266"/>
                  </a:lnTo>
                  <a:lnTo>
                    <a:pt x="53634" y="269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6"/>
            <p:cNvSpPr/>
            <p:nvPr>
              <p:custDataLst>
                <p:tags r:id="rId59"/>
              </p:custDataLst>
            </p:nvPr>
          </p:nvSpPr>
          <p:spPr>
            <a:xfrm>
              <a:off x="8096249" y="3643313"/>
              <a:ext cx="28366" cy="301626"/>
            </a:xfrm>
            <a:custGeom>
              <a:avLst/>
              <a:gdLst/>
              <a:ahLst/>
              <a:cxnLst/>
              <a:rect l="0" t="0" r="0" b="0"/>
              <a:pathLst>
                <a:path w="28366" h="301626">
                  <a:moveTo>
                    <a:pt x="0" y="0"/>
                  </a:moveTo>
                  <a:lnTo>
                    <a:pt x="0" y="0"/>
                  </a:lnTo>
                  <a:lnTo>
                    <a:pt x="8635" y="24324"/>
                  </a:lnTo>
                  <a:lnTo>
                    <a:pt x="13730" y="55714"/>
                  </a:lnTo>
                  <a:lnTo>
                    <a:pt x="19665" y="93712"/>
                  </a:lnTo>
                  <a:lnTo>
                    <a:pt x="22585" y="127034"/>
                  </a:lnTo>
                  <a:lnTo>
                    <a:pt x="23450" y="164835"/>
                  </a:lnTo>
                  <a:lnTo>
                    <a:pt x="24624" y="199868"/>
                  </a:lnTo>
                  <a:lnTo>
                    <a:pt x="28365" y="227867"/>
                  </a:lnTo>
                  <a:lnTo>
                    <a:pt x="23447" y="265816"/>
                  </a:lnTo>
                  <a:lnTo>
                    <a:pt x="15875" y="301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7"/>
            <p:cNvSpPr/>
            <p:nvPr>
              <p:custDataLst>
                <p:tags r:id="rId60"/>
              </p:custDataLst>
            </p:nvPr>
          </p:nvSpPr>
          <p:spPr>
            <a:xfrm>
              <a:off x="7747000" y="3603696"/>
              <a:ext cx="205516" cy="349180"/>
            </a:xfrm>
            <a:custGeom>
              <a:avLst/>
              <a:gdLst/>
              <a:ahLst/>
              <a:cxnLst/>
              <a:rect l="0" t="0" r="0" b="0"/>
              <a:pathLst>
                <a:path w="205516" h="349180">
                  <a:moveTo>
                    <a:pt x="0" y="15804"/>
                  </a:moveTo>
                  <a:lnTo>
                    <a:pt x="0" y="15804"/>
                  </a:lnTo>
                  <a:lnTo>
                    <a:pt x="4214" y="11590"/>
                  </a:lnTo>
                  <a:lnTo>
                    <a:pt x="8634" y="9522"/>
                  </a:lnTo>
                  <a:lnTo>
                    <a:pt x="41142" y="1729"/>
                  </a:lnTo>
                  <a:lnTo>
                    <a:pt x="75938" y="284"/>
                  </a:lnTo>
                  <a:lnTo>
                    <a:pt x="112210" y="0"/>
                  </a:lnTo>
                  <a:lnTo>
                    <a:pt x="145645" y="831"/>
                  </a:lnTo>
                  <a:lnTo>
                    <a:pt x="172211" y="7154"/>
                  </a:lnTo>
                  <a:lnTo>
                    <a:pt x="185605" y="15193"/>
                  </a:lnTo>
                  <a:lnTo>
                    <a:pt x="198849" y="29636"/>
                  </a:lnTo>
                  <a:lnTo>
                    <a:pt x="200475" y="33845"/>
                  </a:lnTo>
                  <a:lnTo>
                    <a:pt x="200677" y="37533"/>
                  </a:lnTo>
                  <a:lnTo>
                    <a:pt x="199930" y="40873"/>
                  </a:lnTo>
                  <a:lnTo>
                    <a:pt x="190452" y="54002"/>
                  </a:lnTo>
                  <a:lnTo>
                    <a:pt x="157698" y="79456"/>
                  </a:lnTo>
                  <a:lnTo>
                    <a:pt x="139329" y="95224"/>
                  </a:lnTo>
                  <a:lnTo>
                    <a:pt x="125221" y="116354"/>
                  </a:lnTo>
                  <a:lnTo>
                    <a:pt x="124051" y="121643"/>
                  </a:lnTo>
                  <a:lnTo>
                    <a:pt x="125101" y="132223"/>
                  </a:lnTo>
                  <a:lnTo>
                    <a:pt x="134864" y="152310"/>
                  </a:lnTo>
                  <a:lnTo>
                    <a:pt x="154849" y="176464"/>
                  </a:lnTo>
                  <a:lnTo>
                    <a:pt x="174057" y="193739"/>
                  </a:lnTo>
                  <a:lnTo>
                    <a:pt x="199851" y="231125"/>
                  </a:lnTo>
                  <a:lnTo>
                    <a:pt x="203475" y="238796"/>
                  </a:lnTo>
                  <a:lnTo>
                    <a:pt x="205515" y="260715"/>
                  </a:lnTo>
                  <a:lnTo>
                    <a:pt x="201906" y="281124"/>
                  </a:lnTo>
                  <a:lnTo>
                    <a:pt x="187330" y="302940"/>
                  </a:lnTo>
                  <a:lnTo>
                    <a:pt x="180860" y="310402"/>
                  </a:lnTo>
                  <a:lnTo>
                    <a:pt x="163831" y="319560"/>
                  </a:lnTo>
                  <a:lnTo>
                    <a:pt x="128918" y="330556"/>
                  </a:lnTo>
                  <a:lnTo>
                    <a:pt x="91778" y="343874"/>
                  </a:lnTo>
                  <a:lnTo>
                    <a:pt x="39687" y="3491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29"/>
          <p:cNvGrpSpPr/>
          <p:nvPr/>
        </p:nvGrpSpPr>
        <p:grpSpPr>
          <a:xfrm>
            <a:off x="5762750" y="4421287"/>
            <a:ext cx="697272" cy="349152"/>
            <a:chOff x="5762750" y="4421287"/>
            <a:chExt cx="697272" cy="349152"/>
          </a:xfrm>
        </p:grpSpPr>
        <p:sp>
          <p:nvSpPr>
            <p:cNvPr id="60" name="SMARTInkShape-168"/>
            <p:cNvSpPr/>
            <p:nvPr>
              <p:custDataLst>
                <p:tags r:id="rId50"/>
              </p:custDataLst>
            </p:nvPr>
          </p:nvSpPr>
          <p:spPr>
            <a:xfrm>
              <a:off x="6311300" y="4493971"/>
              <a:ext cx="148722" cy="276468"/>
            </a:xfrm>
            <a:custGeom>
              <a:avLst/>
              <a:gdLst/>
              <a:ahLst/>
              <a:cxnLst/>
              <a:rect l="0" t="0" r="0" b="0"/>
              <a:pathLst>
                <a:path w="148722" h="276468">
                  <a:moveTo>
                    <a:pt x="141888" y="62154"/>
                  </a:moveTo>
                  <a:lnTo>
                    <a:pt x="141888" y="62154"/>
                  </a:lnTo>
                  <a:lnTo>
                    <a:pt x="146101" y="57940"/>
                  </a:lnTo>
                  <a:lnTo>
                    <a:pt x="148169" y="53520"/>
                  </a:lnTo>
                  <a:lnTo>
                    <a:pt x="148721" y="51106"/>
                  </a:lnTo>
                  <a:lnTo>
                    <a:pt x="145284" y="39281"/>
                  </a:lnTo>
                  <a:lnTo>
                    <a:pt x="138680" y="28821"/>
                  </a:lnTo>
                  <a:lnTo>
                    <a:pt x="126924" y="15922"/>
                  </a:lnTo>
                  <a:lnTo>
                    <a:pt x="117304" y="10739"/>
                  </a:lnTo>
                  <a:lnTo>
                    <a:pt x="79975" y="673"/>
                  </a:lnTo>
                  <a:lnTo>
                    <a:pt x="74154" y="0"/>
                  </a:lnTo>
                  <a:lnTo>
                    <a:pt x="49107" y="7480"/>
                  </a:lnTo>
                  <a:lnTo>
                    <a:pt x="21712" y="25810"/>
                  </a:lnTo>
                  <a:lnTo>
                    <a:pt x="10277" y="36006"/>
                  </a:lnTo>
                  <a:lnTo>
                    <a:pt x="4018" y="48769"/>
                  </a:lnTo>
                  <a:lnTo>
                    <a:pt x="0" y="74307"/>
                  </a:lnTo>
                  <a:lnTo>
                    <a:pt x="4155" y="85487"/>
                  </a:lnTo>
                  <a:lnTo>
                    <a:pt x="16982" y="102825"/>
                  </a:lnTo>
                  <a:lnTo>
                    <a:pt x="29521" y="111932"/>
                  </a:lnTo>
                  <a:lnTo>
                    <a:pt x="44407" y="116002"/>
                  </a:lnTo>
                  <a:lnTo>
                    <a:pt x="49560" y="114810"/>
                  </a:lnTo>
                  <a:lnTo>
                    <a:pt x="65240" y="104705"/>
                  </a:lnTo>
                  <a:lnTo>
                    <a:pt x="96033" y="79742"/>
                  </a:lnTo>
                  <a:lnTo>
                    <a:pt x="105567" y="61192"/>
                  </a:lnTo>
                  <a:lnTo>
                    <a:pt x="110084" y="23415"/>
                  </a:lnTo>
                  <a:lnTo>
                    <a:pt x="110136" y="56411"/>
                  </a:lnTo>
                  <a:lnTo>
                    <a:pt x="116419" y="91841"/>
                  </a:lnTo>
                  <a:lnTo>
                    <a:pt x="118739" y="131001"/>
                  </a:lnTo>
                  <a:lnTo>
                    <a:pt x="124880" y="170433"/>
                  </a:lnTo>
                  <a:lnTo>
                    <a:pt x="125676" y="204676"/>
                  </a:lnTo>
                  <a:lnTo>
                    <a:pt x="125065" y="237624"/>
                  </a:lnTo>
                  <a:lnTo>
                    <a:pt x="118075" y="276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69"/>
            <p:cNvSpPr/>
            <p:nvPr>
              <p:custDataLst>
                <p:tags r:id="rId51"/>
              </p:custDataLst>
            </p:nvPr>
          </p:nvSpPr>
          <p:spPr>
            <a:xfrm>
              <a:off x="6081987" y="4476750"/>
              <a:ext cx="122724" cy="269876"/>
            </a:xfrm>
            <a:custGeom>
              <a:avLst/>
              <a:gdLst/>
              <a:ahLst/>
              <a:cxnLst/>
              <a:rect l="0" t="0" r="0" b="0"/>
              <a:pathLst>
                <a:path w="122724" h="269876">
                  <a:moveTo>
                    <a:pt x="53700" y="0"/>
                  </a:moveTo>
                  <a:lnTo>
                    <a:pt x="53700" y="0"/>
                  </a:lnTo>
                  <a:lnTo>
                    <a:pt x="47363" y="7219"/>
                  </a:lnTo>
                  <a:lnTo>
                    <a:pt x="29826" y="42306"/>
                  </a:lnTo>
                  <a:lnTo>
                    <a:pt x="21932" y="59572"/>
                  </a:lnTo>
                  <a:lnTo>
                    <a:pt x="16650" y="69692"/>
                  </a:lnTo>
                  <a:lnTo>
                    <a:pt x="6238" y="108764"/>
                  </a:lnTo>
                  <a:lnTo>
                    <a:pt x="0" y="144499"/>
                  </a:lnTo>
                  <a:lnTo>
                    <a:pt x="1041" y="170402"/>
                  </a:lnTo>
                  <a:lnTo>
                    <a:pt x="12615" y="209826"/>
                  </a:lnTo>
                  <a:lnTo>
                    <a:pt x="22026" y="221410"/>
                  </a:lnTo>
                  <a:lnTo>
                    <a:pt x="31097" y="226287"/>
                  </a:lnTo>
                  <a:lnTo>
                    <a:pt x="59721" y="229417"/>
                  </a:lnTo>
                  <a:lnTo>
                    <a:pt x="94790" y="221451"/>
                  </a:lnTo>
                  <a:lnTo>
                    <a:pt x="108122" y="215721"/>
                  </a:lnTo>
                  <a:lnTo>
                    <a:pt x="116987" y="207295"/>
                  </a:lnTo>
                  <a:lnTo>
                    <a:pt x="121515" y="197670"/>
                  </a:lnTo>
                  <a:lnTo>
                    <a:pt x="122723" y="192634"/>
                  </a:lnTo>
                  <a:lnTo>
                    <a:pt x="122646" y="188395"/>
                  </a:lnTo>
                  <a:lnTo>
                    <a:pt x="120208" y="181333"/>
                  </a:lnTo>
                  <a:lnTo>
                    <a:pt x="106417" y="164166"/>
                  </a:lnTo>
                  <a:lnTo>
                    <a:pt x="96533" y="161156"/>
                  </a:lnTo>
                  <a:lnTo>
                    <a:pt x="72842" y="159226"/>
                  </a:lnTo>
                  <a:lnTo>
                    <a:pt x="56530" y="163104"/>
                  </a:lnTo>
                  <a:lnTo>
                    <a:pt x="48197" y="169799"/>
                  </a:lnTo>
                  <a:lnTo>
                    <a:pt x="31446" y="196896"/>
                  </a:lnTo>
                  <a:lnTo>
                    <a:pt x="16918" y="233218"/>
                  </a:lnTo>
                  <a:lnTo>
                    <a:pt x="14013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70"/>
            <p:cNvSpPr/>
            <p:nvPr>
              <p:custDataLst>
                <p:tags r:id="rId52"/>
              </p:custDataLst>
            </p:nvPr>
          </p:nvSpPr>
          <p:spPr>
            <a:xfrm>
              <a:off x="5978555" y="4460875"/>
              <a:ext cx="22196" cy="246064"/>
            </a:xfrm>
            <a:custGeom>
              <a:avLst/>
              <a:gdLst/>
              <a:ahLst/>
              <a:cxnLst/>
              <a:rect l="0" t="0" r="0" b="0"/>
              <a:pathLst>
                <a:path w="22196" h="246064">
                  <a:moveTo>
                    <a:pt x="6320" y="0"/>
                  </a:moveTo>
                  <a:lnTo>
                    <a:pt x="6320" y="0"/>
                  </a:lnTo>
                  <a:lnTo>
                    <a:pt x="2106" y="30523"/>
                  </a:lnTo>
                  <a:lnTo>
                    <a:pt x="0" y="69594"/>
                  </a:lnTo>
                  <a:lnTo>
                    <a:pt x="4810" y="106580"/>
                  </a:lnTo>
                  <a:lnTo>
                    <a:pt x="6021" y="144035"/>
                  </a:lnTo>
                  <a:lnTo>
                    <a:pt x="12563" y="183325"/>
                  </a:lnTo>
                  <a:lnTo>
                    <a:pt x="22195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71"/>
            <p:cNvSpPr/>
            <p:nvPr>
              <p:custDataLst>
                <p:tags r:id="rId53"/>
              </p:custDataLst>
            </p:nvPr>
          </p:nvSpPr>
          <p:spPr>
            <a:xfrm>
              <a:off x="5762750" y="4421287"/>
              <a:ext cx="185566" cy="277714"/>
            </a:xfrm>
            <a:custGeom>
              <a:avLst/>
              <a:gdLst/>
              <a:ahLst/>
              <a:cxnLst/>
              <a:rect l="0" t="0" r="0" b="0"/>
              <a:pathLst>
                <a:path w="185566" h="277714">
                  <a:moveTo>
                    <a:pt x="15750" y="23713"/>
                  </a:moveTo>
                  <a:lnTo>
                    <a:pt x="15750" y="23713"/>
                  </a:lnTo>
                  <a:lnTo>
                    <a:pt x="0" y="23713"/>
                  </a:lnTo>
                  <a:lnTo>
                    <a:pt x="8000" y="22831"/>
                  </a:lnTo>
                  <a:lnTo>
                    <a:pt x="24331" y="17376"/>
                  </a:lnTo>
                  <a:lnTo>
                    <a:pt x="38644" y="9984"/>
                  </a:lnTo>
                  <a:lnTo>
                    <a:pt x="77621" y="661"/>
                  </a:lnTo>
                  <a:lnTo>
                    <a:pt x="111831" y="0"/>
                  </a:lnTo>
                  <a:lnTo>
                    <a:pt x="122540" y="2296"/>
                  </a:lnTo>
                  <a:lnTo>
                    <a:pt x="126631" y="4144"/>
                  </a:lnTo>
                  <a:lnTo>
                    <a:pt x="133528" y="10900"/>
                  </a:lnTo>
                  <a:lnTo>
                    <a:pt x="138651" y="19782"/>
                  </a:lnTo>
                  <a:lnTo>
                    <a:pt x="140928" y="29609"/>
                  </a:lnTo>
                  <a:lnTo>
                    <a:pt x="139589" y="39857"/>
                  </a:lnTo>
                  <a:lnTo>
                    <a:pt x="135171" y="50291"/>
                  </a:lnTo>
                  <a:lnTo>
                    <a:pt x="109056" y="87220"/>
                  </a:lnTo>
                  <a:lnTo>
                    <a:pt x="89106" y="108993"/>
                  </a:lnTo>
                  <a:lnTo>
                    <a:pt x="90392" y="114825"/>
                  </a:lnTo>
                  <a:lnTo>
                    <a:pt x="91970" y="118850"/>
                  </a:lnTo>
                  <a:lnTo>
                    <a:pt x="93903" y="121533"/>
                  </a:lnTo>
                  <a:lnTo>
                    <a:pt x="98403" y="124515"/>
                  </a:lnTo>
                  <a:lnTo>
                    <a:pt x="137951" y="140299"/>
                  </a:lnTo>
                  <a:lnTo>
                    <a:pt x="166485" y="153381"/>
                  </a:lnTo>
                  <a:lnTo>
                    <a:pt x="176339" y="165517"/>
                  </a:lnTo>
                  <a:lnTo>
                    <a:pt x="184844" y="180284"/>
                  </a:lnTo>
                  <a:lnTo>
                    <a:pt x="185565" y="192960"/>
                  </a:lnTo>
                  <a:lnTo>
                    <a:pt x="178841" y="218442"/>
                  </a:lnTo>
                  <a:lnTo>
                    <a:pt x="156999" y="246948"/>
                  </a:lnTo>
                  <a:lnTo>
                    <a:pt x="123263" y="263972"/>
                  </a:lnTo>
                  <a:lnTo>
                    <a:pt x="104103" y="271606"/>
                  </a:lnTo>
                  <a:lnTo>
                    <a:pt x="39562" y="2777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30"/>
          <p:cNvGrpSpPr/>
          <p:nvPr/>
        </p:nvGrpSpPr>
        <p:grpSpPr>
          <a:xfrm>
            <a:off x="6659562" y="4449314"/>
            <a:ext cx="526894" cy="321125"/>
            <a:chOff x="6659562" y="4449314"/>
            <a:chExt cx="526894" cy="321125"/>
          </a:xfrm>
        </p:grpSpPr>
        <p:sp>
          <p:nvSpPr>
            <p:cNvPr id="65" name="SMARTInkShape-172"/>
            <p:cNvSpPr/>
            <p:nvPr>
              <p:custDataLst>
                <p:tags r:id="rId46"/>
              </p:custDataLst>
            </p:nvPr>
          </p:nvSpPr>
          <p:spPr>
            <a:xfrm>
              <a:off x="6985000" y="4449314"/>
              <a:ext cx="201456" cy="241749"/>
            </a:xfrm>
            <a:custGeom>
              <a:avLst/>
              <a:gdLst/>
              <a:ahLst/>
              <a:cxnLst/>
              <a:rect l="0" t="0" r="0" b="0"/>
              <a:pathLst>
                <a:path w="201456" h="241749">
                  <a:moveTo>
                    <a:pt x="0" y="82999"/>
                  </a:moveTo>
                  <a:lnTo>
                    <a:pt x="0" y="82999"/>
                  </a:lnTo>
                  <a:lnTo>
                    <a:pt x="0" y="78785"/>
                  </a:lnTo>
                  <a:lnTo>
                    <a:pt x="4213" y="67737"/>
                  </a:lnTo>
                  <a:lnTo>
                    <a:pt x="16081" y="51678"/>
                  </a:lnTo>
                  <a:lnTo>
                    <a:pt x="46016" y="17441"/>
                  </a:lnTo>
                  <a:lnTo>
                    <a:pt x="64493" y="8110"/>
                  </a:lnTo>
                  <a:lnTo>
                    <a:pt x="96600" y="0"/>
                  </a:lnTo>
                  <a:lnTo>
                    <a:pt x="123677" y="1178"/>
                  </a:lnTo>
                  <a:lnTo>
                    <a:pt x="145614" y="7113"/>
                  </a:lnTo>
                  <a:lnTo>
                    <a:pt x="168828" y="23356"/>
                  </a:lnTo>
                  <a:lnTo>
                    <a:pt x="184177" y="39260"/>
                  </a:lnTo>
                  <a:lnTo>
                    <a:pt x="200599" y="71359"/>
                  </a:lnTo>
                  <a:lnTo>
                    <a:pt x="201455" y="87233"/>
                  </a:lnTo>
                  <a:lnTo>
                    <a:pt x="197070" y="124681"/>
                  </a:lnTo>
                  <a:lnTo>
                    <a:pt x="182304" y="159576"/>
                  </a:lnTo>
                  <a:lnTo>
                    <a:pt x="156499" y="195294"/>
                  </a:lnTo>
                  <a:lnTo>
                    <a:pt x="132202" y="216316"/>
                  </a:lnTo>
                  <a:lnTo>
                    <a:pt x="100740" y="229248"/>
                  </a:lnTo>
                  <a:lnTo>
                    <a:pt x="65529" y="233210"/>
                  </a:lnTo>
                  <a:lnTo>
                    <a:pt x="59561" y="233410"/>
                  </a:lnTo>
                  <a:lnTo>
                    <a:pt x="38521" y="225265"/>
                  </a:lnTo>
                  <a:lnTo>
                    <a:pt x="30349" y="218841"/>
                  </a:lnTo>
                  <a:lnTo>
                    <a:pt x="19218" y="204826"/>
                  </a:lnTo>
                  <a:lnTo>
                    <a:pt x="17360" y="199468"/>
                  </a:lnTo>
                  <a:lnTo>
                    <a:pt x="18887" y="191795"/>
                  </a:lnTo>
                  <a:lnTo>
                    <a:pt x="23387" y="182504"/>
                  </a:lnTo>
                  <a:lnTo>
                    <a:pt x="31266" y="172497"/>
                  </a:lnTo>
                  <a:lnTo>
                    <a:pt x="40649" y="166873"/>
                  </a:lnTo>
                  <a:lnTo>
                    <a:pt x="67154" y="158393"/>
                  </a:lnTo>
                  <a:lnTo>
                    <a:pt x="103669" y="165888"/>
                  </a:lnTo>
                  <a:lnTo>
                    <a:pt x="134151" y="182111"/>
                  </a:lnTo>
                  <a:lnTo>
                    <a:pt x="172948" y="216440"/>
                  </a:lnTo>
                  <a:lnTo>
                    <a:pt x="198437" y="241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3"/>
            <p:cNvSpPr/>
            <p:nvPr>
              <p:custDataLst>
                <p:tags r:id="rId47"/>
              </p:custDataLst>
            </p:nvPr>
          </p:nvSpPr>
          <p:spPr>
            <a:xfrm>
              <a:off x="6889750" y="4495990"/>
              <a:ext cx="23486" cy="234761"/>
            </a:xfrm>
            <a:custGeom>
              <a:avLst/>
              <a:gdLst/>
              <a:ahLst/>
              <a:cxnLst/>
              <a:rect l="0" t="0" r="0" b="0"/>
              <a:pathLst>
                <a:path w="23486" h="234761">
                  <a:moveTo>
                    <a:pt x="15875" y="4572"/>
                  </a:moveTo>
                  <a:lnTo>
                    <a:pt x="15875" y="4572"/>
                  </a:lnTo>
                  <a:lnTo>
                    <a:pt x="20088" y="4572"/>
                  </a:lnTo>
                  <a:lnTo>
                    <a:pt x="21330" y="3690"/>
                  </a:lnTo>
                  <a:lnTo>
                    <a:pt x="22157" y="2221"/>
                  </a:lnTo>
                  <a:lnTo>
                    <a:pt x="22709" y="359"/>
                  </a:lnTo>
                  <a:lnTo>
                    <a:pt x="23076" y="0"/>
                  </a:lnTo>
                  <a:lnTo>
                    <a:pt x="23322" y="642"/>
                  </a:lnTo>
                  <a:lnTo>
                    <a:pt x="23485" y="1951"/>
                  </a:lnTo>
                  <a:lnTo>
                    <a:pt x="21315" y="5760"/>
                  </a:lnTo>
                  <a:lnTo>
                    <a:pt x="19502" y="8009"/>
                  </a:lnTo>
                  <a:lnTo>
                    <a:pt x="17487" y="15213"/>
                  </a:lnTo>
                  <a:lnTo>
                    <a:pt x="16087" y="51998"/>
                  </a:lnTo>
                  <a:lnTo>
                    <a:pt x="15938" y="82027"/>
                  </a:lnTo>
                  <a:lnTo>
                    <a:pt x="13535" y="121426"/>
                  </a:lnTo>
                  <a:lnTo>
                    <a:pt x="8675" y="157577"/>
                  </a:lnTo>
                  <a:lnTo>
                    <a:pt x="8034" y="195361"/>
                  </a:lnTo>
                  <a:lnTo>
                    <a:pt x="0" y="234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4"/>
            <p:cNvSpPr/>
            <p:nvPr>
              <p:custDataLst>
                <p:tags r:id="rId48"/>
              </p:custDataLst>
            </p:nvPr>
          </p:nvSpPr>
          <p:spPr>
            <a:xfrm>
              <a:off x="6659562" y="4548187"/>
              <a:ext cx="127002" cy="222252"/>
            </a:xfrm>
            <a:custGeom>
              <a:avLst/>
              <a:gdLst/>
              <a:ahLst/>
              <a:cxnLst/>
              <a:rect l="0" t="0" r="0" b="0"/>
              <a:pathLst>
                <a:path w="127002" h="222252">
                  <a:moveTo>
                    <a:pt x="127001" y="0"/>
                  </a:moveTo>
                  <a:lnTo>
                    <a:pt x="127001" y="0"/>
                  </a:lnTo>
                  <a:lnTo>
                    <a:pt x="122787" y="0"/>
                  </a:lnTo>
                  <a:lnTo>
                    <a:pt x="121546" y="882"/>
                  </a:lnTo>
                  <a:lnTo>
                    <a:pt x="120718" y="2352"/>
                  </a:lnTo>
                  <a:lnTo>
                    <a:pt x="108044" y="36771"/>
                  </a:lnTo>
                  <a:lnTo>
                    <a:pt x="92841" y="69747"/>
                  </a:lnTo>
                  <a:lnTo>
                    <a:pt x="83365" y="84460"/>
                  </a:lnTo>
                  <a:lnTo>
                    <a:pt x="62456" y="120206"/>
                  </a:lnTo>
                  <a:lnTo>
                    <a:pt x="36904" y="158019"/>
                  </a:lnTo>
                  <a:lnTo>
                    <a:pt x="18200" y="184248"/>
                  </a:lnTo>
                  <a:lnTo>
                    <a:pt x="0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5"/>
            <p:cNvSpPr/>
            <p:nvPr>
              <p:custDataLst>
                <p:tags r:id="rId49"/>
              </p:custDataLst>
            </p:nvPr>
          </p:nvSpPr>
          <p:spPr>
            <a:xfrm>
              <a:off x="6667500" y="4564063"/>
              <a:ext cx="119064" cy="150813"/>
            </a:xfrm>
            <a:custGeom>
              <a:avLst/>
              <a:gdLst/>
              <a:ahLst/>
              <a:cxnLst/>
              <a:rect l="0" t="0" r="0" b="0"/>
              <a:pathLst>
                <a:path w="119064" h="150813">
                  <a:moveTo>
                    <a:pt x="0" y="0"/>
                  </a:moveTo>
                  <a:lnTo>
                    <a:pt x="0" y="0"/>
                  </a:lnTo>
                  <a:lnTo>
                    <a:pt x="17269" y="14916"/>
                  </a:lnTo>
                  <a:lnTo>
                    <a:pt x="37318" y="30482"/>
                  </a:lnTo>
                  <a:lnTo>
                    <a:pt x="43044" y="37948"/>
                  </a:lnTo>
                  <a:lnTo>
                    <a:pt x="47351" y="45087"/>
                  </a:lnTo>
                  <a:lnTo>
                    <a:pt x="78028" y="82153"/>
                  </a:lnTo>
                  <a:lnTo>
                    <a:pt x="98654" y="108442"/>
                  </a:lnTo>
                  <a:lnTo>
                    <a:pt x="117553" y="147767"/>
                  </a:lnTo>
                  <a:lnTo>
                    <a:pt x="119063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31"/>
          <p:cNvGrpSpPr/>
          <p:nvPr/>
        </p:nvGrpSpPr>
        <p:grpSpPr>
          <a:xfrm>
            <a:off x="7358062" y="4469913"/>
            <a:ext cx="587376" cy="286712"/>
            <a:chOff x="7358062" y="4469913"/>
            <a:chExt cx="587376" cy="286712"/>
          </a:xfrm>
        </p:grpSpPr>
        <p:sp>
          <p:nvSpPr>
            <p:cNvPr id="70" name="SMARTInkShape-176"/>
            <p:cNvSpPr/>
            <p:nvPr>
              <p:custDataLst>
                <p:tags r:id="rId41"/>
              </p:custDataLst>
            </p:nvPr>
          </p:nvSpPr>
          <p:spPr>
            <a:xfrm>
              <a:off x="7358062" y="4524375"/>
              <a:ext cx="142876" cy="222251"/>
            </a:xfrm>
            <a:custGeom>
              <a:avLst/>
              <a:gdLst/>
              <a:ahLst/>
              <a:cxnLst/>
              <a:rect l="0" t="0" r="0" b="0"/>
              <a:pathLst>
                <a:path w="142876" h="222251">
                  <a:moveTo>
                    <a:pt x="142875" y="0"/>
                  </a:moveTo>
                  <a:lnTo>
                    <a:pt x="142875" y="0"/>
                  </a:lnTo>
                  <a:lnTo>
                    <a:pt x="136538" y="7219"/>
                  </a:lnTo>
                  <a:lnTo>
                    <a:pt x="110367" y="42306"/>
                  </a:lnTo>
                  <a:lnTo>
                    <a:pt x="99729" y="59572"/>
                  </a:lnTo>
                  <a:lnTo>
                    <a:pt x="98236" y="63527"/>
                  </a:lnTo>
                  <a:lnTo>
                    <a:pt x="72092" y="96299"/>
                  </a:lnTo>
                  <a:lnTo>
                    <a:pt x="62909" y="110709"/>
                  </a:lnTo>
                  <a:lnTo>
                    <a:pt x="48103" y="148253"/>
                  </a:lnTo>
                  <a:lnTo>
                    <a:pt x="25165" y="184544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77"/>
            <p:cNvSpPr/>
            <p:nvPr>
              <p:custDataLst>
                <p:tags r:id="rId42"/>
              </p:custDataLst>
            </p:nvPr>
          </p:nvSpPr>
          <p:spPr>
            <a:xfrm>
              <a:off x="7358062" y="4540250"/>
              <a:ext cx="119063" cy="150813"/>
            </a:xfrm>
            <a:custGeom>
              <a:avLst/>
              <a:gdLst/>
              <a:ahLst/>
              <a:cxnLst/>
              <a:rect l="0" t="0" r="0" b="0"/>
              <a:pathLst>
                <a:path w="119063" h="150813">
                  <a:moveTo>
                    <a:pt x="0" y="0"/>
                  </a:moveTo>
                  <a:lnTo>
                    <a:pt x="0" y="0"/>
                  </a:lnTo>
                  <a:lnTo>
                    <a:pt x="34798" y="35680"/>
                  </a:lnTo>
                  <a:lnTo>
                    <a:pt x="65179" y="72625"/>
                  </a:lnTo>
                  <a:lnTo>
                    <a:pt x="96426" y="111169"/>
                  </a:lnTo>
                  <a:lnTo>
                    <a:pt x="119062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78"/>
            <p:cNvSpPr/>
            <p:nvPr>
              <p:custDataLst>
                <p:tags r:id="rId43"/>
              </p:custDataLst>
            </p:nvPr>
          </p:nvSpPr>
          <p:spPr>
            <a:xfrm>
              <a:off x="7627938" y="4484688"/>
              <a:ext cx="15875" cy="238126"/>
            </a:xfrm>
            <a:custGeom>
              <a:avLst/>
              <a:gdLst/>
              <a:ahLst/>
              <a:cxnLst/>
              <a:rect l="0" t="0" r="0" b="0"/>
              <a:pathLst>
                <a:path w="15875" h="238126">
                  <a:moveTo>
                    <a:pt x="0" y="0"/>
                  </a:moveTo>
                  <a:lnTo>
                    <a:pt x="0" y="0"/>
                  </a:lnTo>
                  <a:lnTo>
                    <a:pt x="0" y="36043"/>
                  </a:lnTo>
                  <a:lnTo>
                    <a:pt x="0" y="74507"/>
                  </a:lnTo>
                  <a:lnTo>
                    <a:pt x="5455" y="110130"/>
                  </a:lnTo>
                  <a:lnTo>
                    <a:pt x="7446" y="146434"/>
                  </a:lnTo>
                  <a:lnTo>
                    <a:pt x="12054" y="179541"/>
                  </a:lnTo>
                  <a:lnTo>
                    <a:pt x="15120" y="212833"/>
                  </a:lnTo>
                  <a:lnTo>
                    <a:pt x="15874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79"/>
            <p:cNvSpPr/>
            <p:nvPr>
              <p:custDataLst>
                <p:tags r:id="rId44"/>
              </p:custDataLst>
            </p:nvPr>
          </p:nvSpPr>
          <p:spPr>
            <a:xfrm>
              <a:off x="7736046" y="4476750"/>
              <a:ext cx="188760" cy="279875"/>
            </a:xfrm>
            <a:custGeom>
              <a:avLst/>
              <a:gdLst/>
              <a:ahLst/>
              <a:cxnLst/>
              <a:rect l="0" t="0" r="0" b="0"/>
              <a:pathLst>
                <a:path w="188760" h="279875">
                  <a:moveTo>
                    <a:pt x="66516" y="0"/>
                  </a:moveTo>
                  <a:lnTo>
                    <a:pt x="66516" y="0"/>
                  </a:lnTo>
                  <a:lnTo>
                    <a:pt x="49248" y="14917"/>
                  </a:lnTo>
                  <a:lnTo>
                    <a:pt x="10897" y="34339"/>
                  </a:lnTo>
                  <a:lnTo>
                    <a:pt x="1138" y="42317"/>
                  </a:lnTo>
                  <a:lnTo>
                    <a:pt x="0" y="44968"/>
                  </a:lnTo>
                  <a:lnTo>
                    <a:pt x="123" y="47617"/>
                  </a:lnTo>
                  <a:lnTo>
                    <a:pt x="2612" y="52913"/>
                  </a:lnTo>
                  <a:lnTo>
                    <a:pt x="6658" y="58207"/>
                  </a:lnTo>
                  <a:lnTo>
                    <a:pt x="46340" y="74083"/>
                  </a:lnTo>
                  <a:lnTo>
                    <a:pt x="80518" y="84961"/>
                  </a:lnTo>
                  <a:lnTo>
                    <a:pt x="93023" y="88031"/>
                  </a:lnTo>
                  <a:lnTo>
                    <a:pt x="130371" y="109270"/>
                  </a:lnTo>
                  <a:lnTo>
                    <a:pt x="150045" y="125229"/>
                  </a:lnTo>
                  <a:lnTo>
                    <a:pt x="177033" y="160069"/>
                  </a:lnTo>
                  <a:lnTo>
                    <a:pt x="188104" y="184391"/>
                  </a:lnTo>
                  <a:lnTo>
                    <a:pt x="188759" y="194546"/>
                  </a:lnTo>
                  <a:lnTo>
                    <a:pt x="174872" y="231240"/>
                  </a:lnTo>
                  <a:lnTo>
                    <a:pt x="164945" y="245648"/>
                  </a:lnTo>
                  <a:lnTo>
                    <a:pt x="151714" y="257932"/>
                  </a:lnTo>
                  <a:lnTo>
                    <a:pt x="117088" y="273853"/>
                  </a:lnTo>
                  <a:lnTo>
                    <a:pt x="103397" y="279874"/>
                  </a:lnTo>
                  <a:lnTo>
                    <a:pt x="42703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80"/>
            <p:cNvSpPr/>
            <p:nvPr>
              <p:custDataLst>
                <p:tags r:id="rId45"/>
              </p:custDataLst>
            </p:nvPr>
          </p:nvSpPr>
          <p:spPr>
            <a:xfrm>
              <a:off x="7786687" y="4469913"/>
              <a:ext cx="158751" cy="14776"/>
            </a:xfrm>
            <a:custGeom>
              <a:avLst/>
              <a:gdLst/>
              <a:ahLst/>
              <a:cxnLst/>
              <a:rect l="0" t="0" r="0" b="0"/>
              <a:pathLst>
                <a:path w="158751" h="14776">
                  <a:moveTo>
                    <a:pt x="158750" y="6837"/>
                  </a:moveTo>
                  <a:lnTo>
                    <a:pt x="158750" y="6837"/>
                  </a:lnTo>
                  <a:lnTo>
                    <a:pt x="129820" y="3"/>
                  </a:lnTo>
                  <a:lnTo>
                    <a:pt x="90385" y="0"/>
                  </a:lnTo>
                  <a:lnTo>
                    <a:pt x="59217" y="4420"/>
                  </a:lnTo>
                  <a:lnTo>
                    <a:pt x="0" y="1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32"/>
          <p:cNvGrpSpPr/>
          <p:nvPr/>
        </p:nvGrpSpPr>
        <p:grpSpPr>
          <a:xfrm>
            <a:off x="7231062" y="4889500"/>
            <a:ext cx="150813" cy="94147"/>
            <a:chOff x="7231062" y="4889500"/>
            <a:chExt cx="150813" cy="94147"/>
          </a:xfrm>
        </p:grpSpPr>
        <p:sp>
          <p:nvSpPr>
            <p:cNvPr id="76" name="SMARTInkShape-181"/>
            <p:cNvSpPr/>
            <p:nvPr>
              <p:custDataLst>
                <p:tags r:id="rId39"/>
              </p:custDataLst>
            </p:nvPr>
          </p:nvSpPr>
          <p:spPr>
            <a:xfrm>
              <a:off x="7231062" y="4889500"/>
              <a:ext cx="142876" cy="7938"/>
            </a:xfrm>
            <a:custGeom>
              <a:avLst/>
              <a:gdLst/>
              <a:ahLst/>
              <a:cxnLst/>
              <a:rect l="0" t="0" r="0" b="0"/>
              <a:pathLst>
                <a:path w="142876" h="7938">
                  <a:moveTo>
                    <a:pt x="142875" y="0"/>
                  </a:moveTo>
                  <a:lnTo>
                    <a:pt x="142875" y="0"/>
                  </a:lnTo>
                  <a:lnTo>
                    <a:pt x="108015" y="0"/>
                  </a:lnTo>
                  <a:lnTo>
                    <a:pt x="75601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82"/>
            <p:cNvSpPr/>
            <p:nvPr>
              <p:custDataLst>
                <p:tags r:id="rId40"/>
              </p:custDataLst>
            </p:nvPr>
          </p:nvSpPr>
          <p:spPr>
            <a:xfrm>
              <a:off x="7246938" y="4976813"/>
              <a:ext cx="134937" cy="6834"/>
            </a:xfrm>
            <a:custGeom>
              <a:avLst/>
              <a:gdLst/>
              <a:ahLst/>
              <a:cxnLst/>
              <a:rect l="0" t="0" r="0" b="0"/>
              <a:pathLst>
                <a:path w="134937" h="6834">
                  <a:moveTo>
                    <a:pt x="134936" y="0"/>
                  </a:moveTo>
                  <a:lnTo>
                    <a:pt x="134936" y="0"/>
                  </a:lnTo>
                  <a:lnTo>
                    <a:pt x="121381" y="881"/>
                  </a:lnTo>
                  <a:lnTo>
                    <a:pt x="90785" y="6833"/>
                  </a:lnTo>
                  <a:lnTo>
                    <a:pt x="58045" y="22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33"/>
          <p:cNvGrpSpPr/>
          <p:nvPr/>
        </p:nvGrpSpPr>
        <p:grpSpPr>
          <a:xfrm>
            <a:off x="7470154" y="4873625"/>
            <a:ext cx="673251" cy="269876"/>
            <a:chOff x="7470154" y="4873625"/>
            <a:chExt cx="673251" cy="269876"/>
          </a:xfrm>
        </p:grpSpPr>
        <p:sp>
          <p:nvSpPr>
            <p:cNvPr id="79" name="SMARTInkShape-183"/>
            <p:cNvSpPr/>
            <p:nvPr>
              <p:custDataLst>
                <p:tags r:id="rId35"/>
              </p:custDataLst>
            </p:nvPr>
          </p:nvSpPr>
          <p:spPr>
            <a:xfrm>
              <a:off x="7470154" y="4890931"/>
              <a:ext cx="242349" cy="252570"/>
            </a:xfrm>
            <a:custGeom>
              <a:avLst/>
              <a:gdLst/>
              <a:ahLst/>
              <a:cxnLst/>
              <a:rect l="0" t="0" r="0" b="0"/>
              <a:pathLst>
                <a:path w="242349" h="252570">
                  <a:moveTo>
                    <a:pt x="133971" y="14444"/>
                  </a:moveTo>
                  <a:lnTo>
                    <a:pt x="133971" y="14444"/>
                  </a:lnTo>
                  <a:lnTo>
                    <a:pt x="126751" y="8108"/>
                  </a:lnTo>
                  <a:lnTo>
                    <a:pt x="114095" y="1787"/>
                  </a:lnTo>
                  <a:lnTo>
                    <a:pt x="104264" y="0"/>
                  </a:lnTo>
                  <a:lnTo>
                    <a:pt x="94015" y="1556"/>
                  </a:lnTo>
                  <a:lnTo>
                    <a:pt x="75977" y="9743"/>
                  </a:lnTo>
                  <a:lnTo>
                    <a:pt x="39282" y="33391"/>
                  </a:lnTo>
                  <a:lnTo>
                    <a:pt x="2294" y="66887"/>
                  </a:lnTo>
                  <a:lnTo>
                    <a:pt x="482" y="70972"/>
                  </a:lnTo>
                  <a:lnTo>
                    <a:pt x="0" y="73296"/>
                  </a:lnTo>
                  <a:lnTo>
                    <a:pt x="1442" y="75727"/>
                  </a:lnTo>
                  <a:lnTo>
                    <a:pt x="7747" y="80780"/>
                  </a:lnTo>
                  <a:lnTo>
                    <a:pt x="25428" y="88583"/>
                  </a:lnTo>
                  <a:lnTo>
                    <a:pt x="60561" y="92785"/>
                  </a:lnTo>
                  <a:lnTo>
                    <a:pt x="93893" y="95966"/>
                  </a:lnTo>
                  <a:lnTo>
                    <a:pt x="131660" y="101248"/>
                  </a:lnTo>
                  <a:lnTo>
                    <a:pt x="168828" y="104063"/>
                  </a:lnTo>
                  <a:lnTo>
                    <a:pt x="204053" y="115289"/>
                  </a:lnTo>
                  <a:lnTo>
                    <a:pt x="213037" y="120413"/>
                  </a:lnTo>
                  <a:lnTo>
                    <a:pt x="235821" y="147212"/>
                  </a:lnTo>
                  <a:lnTo>
                    <a:pt x="240974" y="157531"/>
                  </a:lnTo>
                  <a:lnTo>
                    <a:pt x="242348" y="162752"/>
                  </a:lnTo>
                  <a:lnTo>
                    <a:pt x="239172" y="175608"/>
                  </a:lnTo>
                  <a:lnTo>
                    <a:pt x="227465" y="195369"/>
                  </a:lnTo>
                  <a:lnTo>
                    <a:pt x="216092" y="206862"/>
                  </a:lnTo>
                  <a:lnTo>
                    <a:pt x="189857" y="222367"/>
                  </a:lnTo>
                  <a:lnTo>
                    <a:pt x="154091" y="235955"/>
                  </a:lnTo>
                  <a:lnTo>
                    <a:pt x="86346" y="252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84"/>
            <p:cNvSpPr/>
            <p:nvPr>
              <p:custDataLst>
                <p:tags r:id="rId36"/>
              </p:custDataLst>
            </p:nvPr>
          </p:nvSpPr>
          <p:spPr>
            <a:xfrm>
              <a:off x="7580313" y="4905375"/>
              <a:ext cx="111125" cy="23814"/>
            </a:xfrm>
            <a:custGeom>
              <a:avLst/>
              <a:gdLst/>
              <a:ahLst/>
              <a:cxnLst/>
              <a:rect l="0" t="0" r="0" b="0"/>
              <a:pathLst>
                <a:path w="111125" h="23814">
                  <a:moveTo>
                    <a:pt x="111124" y="0"/>
                  </a:moveTo>
                  <a:lnTo>
                    <a:pt x="111124" y="0"/>
                  </a:lnTo>
                  <a:lnTo>
                    <a:pt x="73913" y="2352"/>
                  </a:lnTo>
                  <a:lnTo>
                    <a:pt x="36649" y="1353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5"/>
            <p:cNvSpPr/>
            <p:nvPr>
              <p:custDataLst>
                <p:tags r:id="rId37"/>
              </p:custDataLst>
            </p:nvPr>
          </p:nvSpPr>
          <p:spPr>
            <a:xfrm>
              <a:off x="7794625" y="4873625"/>
              <a:ext cx="164490" cy="238126"/>
            </a:xfrm>
            <a:custGeom>
              <a:avLst/>
              <a:gdLst/>
              <a:ahLst/>
              <a:cxnLst/>
              <a:rect l="0" t="0" r="0" b="0"/>
              <a:pathLst>
                <a:path w="164490" h="238126">
                  <a:moveTo>
                    <a:pt x="0" y="0"/>
                  </a:moveTo>
                  <a:lnTo>
                    <a:pt x="0" y="0"/>
                  </a:lnTo>
                  <a:lnTo>
                    <a:pt x="35161" y="0"/>
                  </a:lnTo>
                  <a:lnTo>
                    <a:pt x="71886" y="0"/>
                  </a:lnTo>
                  <a:lnTo>
                    <a:pt x="108731" y="0"/>
                  </a:lnTo>
                  <a:lnTo>
                    <a:pt x="146283" y="0"/>
                  </a:lnTo>
                  <a:lnTo>
                    <a:pt x="155560" y="2351"/>
                  </a:lnTo>
                  <a:lnTo>
                    <a:pt x="159270" y="4213"/>
                  </a:lnTo>
                  <a:lnTo>
                    <a:pt x="161741" y="6336"/>
                  </a:lnTo>
                  <a:lnTo>
                    <a:pt x="164489" y="11048"/>
                  </a:lnTo>
                  <a:lnTo>
                    <a:pt x="163358" y="18433"/>
                  </a:lnTo>
                  <a:lnTo>
                    <a:pt x="159917" y="26713"/>
                  </a:lnTo>
                  <a:lnTo>
                    <a:pt x="134916" y="61821"/>
                  </a:lnTo>
                  <a:lnTo>
                    <a:pt x="107580" y="100504"/>
                  </a:lnTo>
                  <a:lnTo>
                    <a:pt x="103376" y="108169"/>
                  </a:lnTo>
                  <a:lnTo>
                    <a:pt x="88656" y="129813"/>
                  </a:lnTo>
                  <a:lnTo>
                    <a:pt x="68870" y="164845"/>
                  </a:lnTo>
                  <a:lnTo>
                    <a:pt x="51642" y="188254"/>
                  </a:lnTo>
                  <a:lnTo>
                    <a:pt x="50302" y="191648"/>
                  </a:lnTo>
                  <a:lnTo>
                    <a:pt x="44111" y="197772"/>
                  </a:lnTo>
                  <a:lnTo>
                    <a:pt x="36361" y="204315"/>
                  </a:lnTo>
                  <a:lnTo>
                    <a:pt x="15874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86"/>
            <p:cNvSpPr/>
            <p:nvPr>
              <p:custDataLst>
                <p:tags r:id="rId38"/>
              </p:custDataLst>
            </p:nvPr>
          </p:nvSpPr>
          <p:spPr>
            <a:xfrm>
              <a:off x="7977759" y="4889500"/>
              <a:ext cx="165646" cy="174264"/>
            </a:xfrm>
            <a:custGeom>
              <a:avLst/>
              <a:gdLst/>
              <a:ahLst/>
              <a:cxnLst/>
              <a:rect l="0" t="0" r="0" b="0"/>
              <a:pathLst>
                <a:path w="165646" h="174264">
                  <a:moveTo>
                    <a:pt x="70865" y="0"/>
                  </a:moveTo>
                  <a:lnTo>
                    <a:pt x="70865" y="0"/>
                  </a:lnTo>
                  <a:lnTo>
                    <a:pt x="64032" y="0"/>
                  </a:lnTo>
                  <a:lnTo>
                    <a:pt x="50472" y="7219"/>
                  </a:lnTo>
                  <a:lnTo>
                    <a:pt x="36798" y="19875"/>
                  </a:lnTo>
                  <a:lnTo>
                    <a:pt x="12756" y="57608"/>
                  </a:lnTo>
                  <a:lnTo>
                    <a:pt x="2322" y="91472"/>
                  </a:lnTo>
                  <a:lnTo>
                    <a:pt x="0" y="124098"/>
                  </a:lnTo>
                  <a:lnTo>
                    <a:pt x="2035" y="136881"/>
                  </a:lnTo>
                  <a:lnTo>
                    <a:pt x="14740" y="160701"/>
                  </a:lnTo>
                  <a:lnTo>
                    <a:pt x="24167" y="168437"/>
                  </a:lnTo>
                  <a:lnTo>
                    <a:pt x="35999" y="171875"/>
                  </a:lnTo>
                  <a:lnTo>
                    <a:pt x="74005" y="174263"/>
                  </a:lnTo>
                  <a:lnTo>
                    <a:pt x="99822" y="166089"/>
                  </a:lnTo>
                  <a:lnTo>
                    <a:pt x="130949" y="144799"/>
                  </a:lnTo>
                  <a:lnTo>
                    <a:pt x="134733" y="141512"/>
                  </a:lnTo>
                  <a:lnTo>
                    <a:pt x="144274" y="124244"/>
                  </a:lnTo>
                  <a:lnTo>
                    <a:pt x="160765" y="87560"/>
                  </a:lnTo>
                  <a:lnTo>
                    <a:pt x="164531" y="73372"/>
                  </a:lnTo>
                  <a:lnTo>
                    <a:pt x="165645" y="53783"/>
                  </a:lnTo>
                  <a:lnTo>
                    <a:pt x="161203" y="41249"/>
                  </a:lnTo>
                  <a:lnTo>
                    <a:pt x="148192" y="23043"/>
                  </a:lnTo>
                  <a:lnTo>
                    <a:pt x="135620" y="13785"/>
                  </a:lnTo>
                  <a:lnTo>
                    <a:pt x="116511" y="9670"/>
                  </a:lnTo>
                  <a:lnTo>
                    <a:pt x="98305" y="12665"/>
                  </a:lnTo>
                  <a:lnTo>
                    <a:pt x="62928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34"/>
          <p:cNvGrpSpPr/>
          <p:nvPr/>
        </p:nvGrpSpPr>
        <p:grpSpPr>
          <a:xfrm>
            <a:off x="8215312" y="4818063"/>
            <a:ext cx="721733" cy="412750"/>
            <a:chOff x="8215312" y="4818063"/>
            <a:chExt cx="721733" cy="412750"/>
          </a:xfrm>
        </p:grpSpPr>
        <p:sp>
          <p:nvSpPr>
            <p:cNvPr id="84" name="SMARTInkShape-187"/>
            <p:cNvSpPr/>
            <p:nvPr>
              <p:custDataLst>
                <p:tags r:id="rId30"/>
              </p:custDataLst>
            </p:nvPr>
          </p:nvSpPr>
          <p:spPr>
            <a:xfrm>
              <a:off x="8215312" y="5087937"/>
              <a:ext cx="14446" cy="142876"/>
            </a:xfrm>
            <a:custGeom>
              <a:avLst/>
              <a:gdLst/>
              <a:ahLst/>
              <a:cxnLst/>
              <a:rect l="0" t="0" r="0" b="0"/>
              <a:pathLst>
                <a:path w="14446" h="142876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11048" y="38133"/>
                  </a:lnTo>
                  <a:lnTo>
                    <a:pt x="14445" y="63040"/>
                  </a:lnTo>
                  <a:lnTo>
                    <a:pt x="11238" y="9560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88"/>
            <p:cNvSpPr/>
            <p:nvPr>
              <p:custDataLst>
                <p:tags r:id="rId31"/>
              </p:custDataLst>
            </p:nvPr>
          </p:nvSpPr>
          <p:spPr>
            <a:xfrm>
              <a:off x="8310562" y="4859672"/>
              <a:ext cx="158751" cy="236204"/>
            </a:xfrm>
            <a:custGeom>
              <a:avLst/>
              <a:gdLst/>
              <a:ahLst/>
              <a:cxnLst/>
              <a:rect l="0" t="0" r="0" b="0"/>
              <a:pathLst>
                <a:path w="158751" h="236204">
                  <a:moveTo>
                    <a:pt x="0" y="61578"/>
                  </a:moveTo>
                  <a:lnTo>
                    <a:pt x="0" y="61578"/>
                  </a:lnTo>
                  <a:lnTo>
                    <a:pt x="0" y="57364"/>
                  </a:lnTo>
                  <a:lnTo>
                    <a:pt x="4703" y="52944"/>
                  </a:lnTo>
                  <a:lnTo>
                    <a:pt x="11791" y="47157"/>
                  </a:lnTo>
                  <a:lnTo>
                    <a:pt x="21623" y="34865"/>
                  </a:lnTo>
                  <a:lnTo>
                    <a:pt x="60975" y="4566"/>
                  </a:lnTo>
                  <a:lnTo>
                    <a:pt x="80979" y="0"/>
                  </a:lnTo>
                  <a:lnTo>
                    <a:pt x="93610" y="1284"/>
                  </a:lnTo>
                  <a:lnTo>
                    <a:pt x="105104" y="5676"/>
                  </a:lnTo>
                  <a:lnTo>
                    <a:pt x="132196" y="27834"/>
                  </a:lnTo>
                  <a:lnTo>
                    <a:pt x="143924" y="47465"/>
                  </a:lnTo>
                  <a:lnTo>
                    <a:pt x="157042" y="85055"/>
                  </a:lnTo>
                  <a:lnTo>
                    <a:pt x="149891" y="124424"/>
                  </a:lnTo>
                  <a:lnTo>
                    <a:pt x="137463" y="159224"/>
                  </a:lnTo>
                  <a:lnTo>
                    <a:pt x="127846" y="181351"/>
                  </a:lnTo>
                  <a:lnTo>
                    <a:pt x="110788" y="202017"/>
                  </a:lnTo>
                  <a:lnTo>
                    <a:pt x="76617" y="226700"/>
                  </a:lnTo>
                  <a:lnTo>
                    <a:pt x="62273" y="231980"/>
                  </a:lnTo>
                  <a:lnTo>
                    <a:pt x="27865" y="235646"/>
                  </a:lnTo>
                  <a:lnTo>
                    <a:pt x="16500" y="231253"/>
                  </a:lnTo>
                  <a:lnTo>
                    <a:pt x="7334" y="224301"/>
                  </a:lnTo>
                  <a:lnTo>
                    <a:pt x="3260" y="218272"/>
                  </a:lnTo>
                  <a:lnTo>
                    <a:pt x="429" y="198248"/>
                  </a:lnTo>
                  <a:lnTo>
                    <a:pt x="286" y="195025"/>
                  </a:lnTo>
                  <a:lnTo>
                    <a:pt x="4299" y="182061"/>
                  </a:lnTo>
                  <a:lnTo>
                    <a:pt x="11024" y="174510"/>
                  </a:lnTo>
                  <a:lnTo>
                    <a:pt x="15287" y="171262"/>
                  </a:lnTo>
                  <a:lnTo>
                    <a:pt x="27079" y="167653"/>
                  </a:lnTo>
                  <a:lnTo>
                    <a:pt x="40258" y="166931"/>
                  </a:lnTo>
                  <a:lnTo>
                    <a:pt x="78474" y="177535"/>
                  </a:lnTo>
                  <a:lnTo>
                    <a:pt x="87206" y="179260"/>
                  </a:lnTo>
                  <a:lnTo>
                    <a:pt x="101294" y="188659"/>
                  </a:lnTo>
                  <a:lnTo>
                    <a:pt x="124747" y="208046"/>
                  </a:lnTo>
                  <a:lnTo>
                    <a:pt x="128143" y="209494"/>
                  </a:lnTo>
                  <a:lnTo>
                    <a:pt x="158750" y="236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89"/>
            <p:cNvSpPr/>
            <p:nvPr>
              <p:custDataLst>
                <p:tags r:id="rId32"/>
              </p:custDataLst>
            </p:nvPr>
          </p:nvSpPr>
          <p:spPr>
            <a:xfrm>
              <a:off x="8525105" y="4865688"/>
              <a:ext cx="134708" cy="132866"/>
            </a:xfrm>
            <a:custGeom>
              <a:avLst/>
              <a:gdLst/>
              <a:ahLst/>
              <a:cxnLst/>
              <a:rect l="0" t="0" r="0" b="0"/>
              <a:pathLst>
                <a:path w="134708" h="132866">
                  <a:moveTo>
                    <a:pt x="31520" y="0"/>
                  </a:moveTo>
                  <a:lnTo>
                    <a:pt x="31520" y="0"/>
                  </a:lnTo>
                  <a:lnTo>
                    <a:pt x="30638" y="20758"/>
                  </a:lnTo>
                  <a:lnTo>
                    <a:pt x="20472" y="56205"/>
                  </a:lnTo>
                  <a:lnTo>
                    <a:pt x="3715" y="92982"/>
                  </a:lnTo>
                  <a:lnTo>
                    <a:pt x="0" y="127944"/>
                  </a:lnTo>
                  <a:lnTo>
                    <a:pt x="806" y="130275"/>
                  </a:lnTo>
                  <a:lnTo>
                    <a:pt x="2224" y="131829"/>
                  </a:lnTo>
                  <a:lnTo>
                    <a:pt x="4053" y="132865"/>
                  </a:lnTo>
                  <a:lnTo>
                    <a:pt x="6152" y="132674"/>
                  </a:lnTo>
                  <a:lnTo>
                    <a:pt x="14204" y="129072"/>
                  </a:lnTo>
                  <a:lnTo>
                    <a:pt x="28250" y="125849"/>
                  </a:lnTo>
                  <a:lnTo>
                    <a:pt x="49660" y="116271"/>
                  </a:lnTo>
                  <a:lnTo>
                    <a:pt x="83349" y="109789"/>
                  </a:lnTo>
                  <a:lnTo>
                    <a:pt x="134707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90"/>
            <p:cNvSpPr/>
            <p:nvPr>
              <p:custDataLst>
                <p:tags r:id="rId33"/>
              </p:custDataLst>
            </p:nvPr>
          </p:nvSpPr>
          <p:spPr>
            <a:xfrm>
              <a:off x="8667749" y="4833937"/>
              <a:ext cx="15551" cy="230189"/>
            </a:xfrm>
            <a:custGeom>
              <a:avLst/>
              <a:gdLst/>
              <a:ahLst/>
              <a:cxnLst/>
              <a:rect l="0" t="0" r="0" b="0"/>
              <a:pathLst>
                <a:path w="15551" h="230189">
                  <a:moveTo>
                    <a:pt x="7939" y="0"/>
                  </a:moveTo>
                  <a:lnTo>
                    <a:pt x="7939" y="0"/>
                  </a:lnTo>
                  <a:lnTo>
                    <a:pt x="13393" y="12675"/>
                  </a:lnTo>
                  <a:lnTo>
                    <a:pt x="15550" y="49959"/>
                  </a:lnTo>
                  <a:lnTo>
                    <a:pt x="9473" y="87969"/>
                  </a:lnTo>
                  <a:lnTo>
                    <a:pt x="3198" y="120825"/>
                  </a:lnTo>
                  <a:lnTo>
                    <a:pt x="422" y="159157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91"/>
            <p:cNvSpPr/>
            <p:nvPr>
              <p:custDataLst>
                <p:tags r:id="rId34"/>
              </p:custDataLst>
            </p:nvPr>
          </p:nvSpPr>
          <p:spPr>
            <a:xfrm>
              <a:off x="8763464" y="4818063"/>
              <a:ext cx="173581" cy="249181"/>
            </a:xfrm>
            <a:custGeom>
              <a:avLst/>
              <a:gdLst/>
              <a:ahLst/>
              <a:cxnLst/>
              <a:rect l="0" t="0" r="0" b="0"/>
              <a:pathLst>
                <a:path w="173581" h="249181">
                  <a:moveTo>
                    <a:pt x="47160" y="0"/>
                  </a:moveTo>
                  <a:lnTo>
                    <a:pt x="47160" y="0"/>
                  </a:lnTo>
                  <a:lnTo>
                    <a:pt x="47160" y="4213"/>
                  </a:lnTo>
                  <a:lnTo>
                    <a:pt x="31081" y="42306"/>
                  </a:lnTo>
                  <a:lnTo>
                    <a:pt x="23286" y="59571"/>
                  </a:lnTo>
                  <a:lnTo>
                    <a:pt x="18029" y="69691"/>
                  </a:lnTo>
                  <a:lnTo>
                    <a:pt x="7468" y="104933"/>
                  </a:lnTo>
                  <a:lnTo>
                    <a:pt x="1102" y="137437"/>
                  </a:lnTo>
                  <a:lnTo>
                    <a:pt x="0" y="167918"/>
                  </a:lnTo>
                  <a:lnTo>
                    <a:pt x="8230" y="207146"/>
                  </a:lnTo>
                  <a:lnTo>
                    <a:pt x="15635" y="225712"/>
                  </a:lnTo>
                  <a:lnTo>
                    <a:pt x="21683" y="233489"/>
                  </a:lnTo>
                  <a:lnTo>
                    <a:pt x="35888" y="242827"/>
                  </a:lnTo>
                  <a:lnTo>
                    <a:pt x="49207" y="248446"/>
                  </a:lnTo>
                  <a:lnTo>
                    <a:pt x="63945" y="249180"/>
                  </a:lnTo>
                  <a:lnTo>
                    <a:pt x="94965" y="242464"/>
                  </a:lnTo>
                  <a:lnTo>
                    <a:pt x="128758" y="223244"/>
                  </a:lnTo>
                  <a:lnTo>
                    <a:pt x="156473" y="193000"/>
                  </a:lnTo>
                  <a:lnTo>
                    <a:pt x="167548" y="173013"/>
                  </a:lnTo>
                  <a:lnTo>
                    <a:pt x="172201" y="154549"/>
                  </a:lnTo>
                  <a:lnTo>
                    <a:pt x="173580" y="133692"/>
                  </a:lnTo>
                  <a:lnTo>
                    <a:pt x="165561" y="106542"/>
                  </a:lnTo>
                  <a:lnTo>
                    <a:pt x="147049" y="78437"/>
                  </a:lnTo>
                  <a:lnTo>
                    <a:pt x="102724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35"/>
          <p:cNvGrpSpPr/>
          <p:nvPr/>
        </p:nvGrpSpPr>
        <p:grpSpPr>
          <a:xfrm>
            <a:off x="5072063" y="5391270"/>
            <a:ext cx="1467908" cy="371356"/>
            <a:chOff x="5072063" y="5391270"/>
            <a:chExt cx="1467908" cy="371356"/>
          </a:xfrm>
        </p:grpSpPr>
        <p:sp>
          <p:nvSpPr>
            <p:cNvPr id="90" name="SMARTInkShape-192"/>
            <p:cNvSpPr/>
            <p:nvPr>
              <p:custDataLst>
                <p:tags r:id="rId20"/>
              </p:custDataLst>
            </p:nvPr>
          </p:nvSpPr>
          <p:spPr>
            <a:xfrm>
              <a:off x="5080000" y="5541507"/>
              <a:ext cx="212387" cy="181429"/>
            </a:xfrm>
            <a:custGeom>
              <a:avLst/>
              <a:gdLst/>
              <a:ahLst/>
              <a:cxnLst/>
              <a:rect l="0" t="0" r="0" b="0"/>
              <a:pathLst>
                <a:path w="212387" h="181429">
                  <a:moveTo>
                    <a:pt x="15875" y="14743"/>
                  </a:moveTo>
                  <a:lnTo>
                    <a:pt x="15875" y="14743"/>
                  </a:lnTo>
                  <a:lnTo>
                    <a:pt x="2206" y="14743"/>
                  </a:lnTo>
                  <a:lnTo>
                    <a:pt x="1471" y="13861"/>
                  </a:lnTo>
                  <a:lnTo>
                    <a:pt x="194" y="7909"/>
                  </a:lnTo>
                  <a:lnTo>
                    <a:pt x="1011" y="7541"/>
                  </a:lnTo>
                  <a:lnTo>
                    <a:pt x="11012" y="4599"/>
                  </a:lnTo>
                  <a:lnTo>
                    <a:pt x="19887" y="1415"/>
                  </a:lnTo>
                  <a:lnTo>
                    <a:pt x="29711" y="0"/>
                  </a:lnTo>
                  <a:lnTo>
                    <a:pt x="68810" y="7018"/>
                  </a:lnTo>
                  <a:lnTo>
                    <a:pt x="105254" y="14830"/>
                  </a:lnTo>
                  <a:lnTo>
                    <a:pt x="132216" y="25686"/>
                  </a:lnTo>
                  <a:lnTo>
                    <a:pt x="138137" y="30778"/>
                  </a:lnTo>
                  <a:lnTo>
                    <a:pt x="139717" y="33371"/>
                  </a:lnTo>
                  <a:lnTo>
                    <a:pt x="168632" y="54434"/>
                  </a:lnTo>
                  <a:lnTo>
                    <a:pt x="207814" y="80888"/>
                  </a:lnTo>
                  <a:lnTo>
                    <a:pt x="211424" y="88532"/>
                  </a:lnTo>
                  <a:lnTo>
                    <a:pt x="212386" y="93039"/>
                  </a:lnTo>
                  <a:lnTo>
                    <a:pt x="211105" y="102752"/>
                  </a:lnTo>
                  <a:lnTo>
                    <a:pt x="207595" y="112066"/>
                  </a:lnTo>
                  <a:lnTo>
                    <a:pt x="177087" y="151670"/>
                  </a:lnTo>
                  <a:lnTo>
                    <a:pt x="153085" y="167766"/>
                  </a:lnTo>
                  <a:lnTo>
                    <a:pt x="141686" y="171795"/>
                  </a:lnTo>
                  <a:lnTo>
                    <a:pt x="104706" y="174375"/>
                  </a:lnTo>
                  <a:lnTo>
                    <a:pt x="85737" y="180327"/>
                  </a:lnTo>
                  <a:lnTo>
                    <a:pt x="48096" y="181365"/>
                  </a:lnTo>
                  <a:lnTo>
                    <a:pt x="14558" y="181428"/>
                  </a:lnTo>
                  <a:lnTo>
                    <a:pt x="0" y="173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93"/>
            <p:cNvSpPr/>
            <p:nvPr>
              <p:custDataLst>
                <p:tags r:id="rId21"/>
              </p:custDataLst>
            </p:nvPr>
          </p:nvSpPr>
          <p:spPr>
            <a:xfrm>
              <a:off x="5080000" y="5453063"/>
              <a:ext cx="7938" cy="127001"/>
            </a:xfrm>
            <a:custGeom>
              <a:avLst/>
              <a:gdLst/>
              <a:ahLst/>
              <a:cxnLst/>
              <a:rect l="0" t="0" r="0" b="0"/>
              <a:pathLst>
                <a:path w="7938" h="127001">
                  <a:moveTo>
                    <a:pt x="0" y="0"/>
                  </a:moveTo>
                  <a:lnTo>
                    <a:pt x="0" y="0"/>
                  </a:lnTo>
                  <a:lnTo>
                    <a:pt x="0" y="35679"/>
                  </a:lnTo>
                  <a:lnTo>
                    <a:pt x="0" y="74264"/>
                  </a:lnTo>
                  <a:lnTo>
                    <a:pt x="7937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94"/>
            <p:cNvSpPr/>
            <p:nvPr>
              <p:custDataLst>
                <p:tags r:id="rId22"/>
              </p:custDataLst>
            </p:nvPr>
          </p:nvSpPr>
          <p:spPr>
            <a:xfrm>
              <a:off x="5072063" y="5453063"/>
              <a:ext cx="222251" cy="39688"/>
            </a:xfrm>
            <a:custGeom>
              <a:avLst/>
              <a:gdLst/>
              <a:ahLst/>
              <a:cxnLst/>
              <a:rect l="0" t="0" r="0" b="0"/>
              <a:pathLst>
                <a:path w="222251" h="39688">
                  <a:moveTo>
                    <a:pt x="222250" y="0"/>
                  </a:moveTo>
                  <a:lnTo>
                    <a:pt x="222250" y="0"/>
                  </a:lnTo>
                  <a:lnTo>
                    <a:pt x="188329" y="0"/>
                  </a:lnTo>
                  <a:lnTo>
                    <a:pt x="151984" y="5454"/>
                  </a:lnTo>
                  <a:lnTo>
                    <a:pt x="121271" y="8083"/>
                  </a:lnTo>
                  <a:lnTo>
                    <a:pt x="86343" y="14074"/>
                  </a:lnTo>
                  <a:lnTo>
                    <a:pt x="46843" y="24351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95"/>
            <p:cNvSpPr/>
            <p:nvPr>
              <p:custDataLst>
                <p:tags r:id="rId23"/>
              </p:custDataLst>
            </p:nvPr>
          </p:nvSpPr>
          <p:spPr>
            <a:xfrm>
              <a:off x="5421409" y="5391270"/>
              <a:ext cx="187292" cy="299919"/>
            </a:xfrm>
            <a:custGeom>
              <a:avLst/>
              <a:gdLst/>
              <a:ahLst/>
              <a:cxnLst/>
              <a:rect l="0" t="0" r="0" b="0"/>
              <a:pathLst>
                <a:path w="187292" h="299919">
                  <a:moveTo>
                    <a:pt x="7841" y="30042"/>
                  </a:moveTo>
                  <a:lnTo>
                    <a:pt x="7841" y="30042"/>
                  </a:lnTo>
                  <a:lnTo>
                    <a:pt x="0" y="30042"/>
                  </a:lnTo>
                  <a:lnTo>
                    <a:pt x="4145" y="25829"/>
                  </a:lnTo>
                  <a:lnTo>
                    <a:pt x="36447" y="11383"/>
                  </a:lnTo>
                  <a:lnTo>
                    <a:pt x="73551" y="4557"/>
                  </a:lnTo>
                  <a:lnTo>
                    <a:pt x="84670" y="1076"/>
                  </a:lnTo>
                  <a:lnTo>
                    <a:pt x="110765" y="0"/>
                  </a:lnTo>
                  <a:lnTo>
                    <a:pt x="148972" y="5235"/>
                  </a:lnTo>
                  <a:lnTo>
                    <a:pt x="164212" y="10149"/>
                  </a:lnTo>
                  <a:lnTo>
                    <a:pt x="187291" y="27483"/>
                  </a:lnTo>
                  <a:lnTo>
                    <a:pt x="185268" y="46139"/>
                  </a:lnTo>
                  <a:lnTo>
                    <a:pt x="175801" y="77711"/>
                  </a:lnTo>
                  <a:lnTo>
                    <a:pt x="157045" y="113147"/>
                  </a:lnTo>
                  <a:lnTo>
                    <a:pt x="139292" y="146477"/>
                  </a:lnTo>
                  <a:lnTo>
                    <a:pt x="113564" y="181728"/>
                  </a:lnTo>
                  <a:lnTo>
                    <a:pt x="92486" y="218233"/>
                  </a:lnTo>
                  <a:lnTo>
                    <a:pt x="66211" y="257055"/>
                  </a:lnTo>
                  <a:lnTo>
                    <a:pt x="39591" y="2999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96"/>
            <p:cNvSpPr/>
            <p:nvPr>
              <p:custDataLst>
                <p:tags r:id="rId24"/>
              </p:custDataLst>
            </p:nvPr>
          </p:nvSpPr>
          <p:spPr>
            <a:xfrm>
              <a:off x="5605074" y="5409473"/>
              <a:ext cx="187511" cy="249122"/>
            </a:xfrm>
            <a:custGeom>
              <a:avLst/>
              <a:gdLst/>
              <a:ahLst/>
              <a:cxnLst/>
              <a:rect l="0" t="0" r="0" b="0"/>
              <a:pathLst>
                <a:path w="187511" h="249122">
                  <a:moveTo>
                    <a:pt x="78176" y="3902"/>
                  </a:moveTo>
                  <a:lnTo>
                    <a:pt x="78176" y="3902"/>
                  </a:lnTo>
                  <a:lnTo>
                    <a:pt x="48469" y="37822"/>
                  </a:lnTo>
                  <a:lnTo>
                    <a:pt x="24886" y="73273"/>
                  </a:lnTo>
                  <a:lnTo>
                    <a:pt x="9683" y="108744"/>
                  </a:lnTo>
                  <a:lnTo>
                    <a:pt x="1212" y="142923"/>
                  </a:lnTo>
                  <a:lnTo>
                    <a:pt x="0" y="179064"/>
                  </a:lnTo>
                  <a:lnTo>
                    <a:pt x="9891" y="214071"/>
                  </a:lnTo>
                  <a:lnTo>
                    <a:pt x="17472" y="226786"/>
                  </a:lnTo>
                  <a:lnTo>
                    <a:pt x="29517" y="240353"/>
                  </a:lnTo>
                  <a:lnTo>
                    <a:pt x="39205" y="245692"/>
                  </a:lnTo>
                  <a:lnTo>
                    <a:pt x="64011" y="249121"/>
                  </a:lnTo>
                  <a:lnTo>
                    <a:pt x="90833" y="245501"/>
                  </a:lnTo>
                  <a:lnTo>
                    <a:pt x="116910" y="234629"/>
                  </a:lnTo>
                  <a:lnTo>
                    <a:pt x="152722" y="206068"/>
                  </a:lnTo>
                  <a:lnTo>
                    <a:pt x="161578" y="196059"/>
                  </a:lnTo>
                  <a:lnTo>
                    <a:pt x="174717" y="172354"/>
                  </a:lnTo>
                  <a:lnTo>
                    <a:pt x="184702" y="133639"/>
                  </a:lnTo>
                  <a:lnTo>
                    <a:pt x="187510" y="96001"/>
                  </a:lnTo>
                  <a:lnTo>
                    <a:pt x="175682" y="60022"/>
                  </a:lnTo>
                  <a:lnTo>
                    <a:pt x="158577" y="33286"/>
                  </a:lnTo>
                  <a:lnTo>
                    <a:pt x="139628" y="15352"/>
                  </a:lnTo>
                  <a:lnTo>
                    <a:pt x="127242" y="8990"/>
                  </a:lnTo>
                  <a:lnTo>
                    <a:pt x="93196" y="0"/>
                  </a:lnTo>
                  <a:lnTo>
                    <a:pt x="22614" y="19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97"/>
            <p:cNvSpPr/>
            <p:nvPr>
              <p:custDataLst>
                <p:tags r:id="rId25"/>
              </p:custDataLst>
            </p:nvPr>
          </p:nvSpPr>
          <p:spPr>
            <a:xfrm>
              <a:off x="5818188" y="5651500"/>
              <a:ext cx="39688" cy="111126"/>
            </a:xfrm>
            <a:custGeom>
              <a:avLst/>
              <a:gdLst/>
              <a:ahLst/>
              <a:cxnLst/>
              <a:rect l="0" t="0" r="0" b="0"/>
              <a:pathLst>
                <a:path w="39688" h="111126">
                  <a:moveTo>
                    <a:pt x="39687" y="0"/>
                  </a:moveTo>
                  <a:lnTo>
                    <a:pt x="39687" y="0"/>
                  </a:lnTo>
                  <a:lnTo>
                    <a:pt x="28776" y="18128"/>
                  </a:lnTo>
                  <a:lnTo>
                    <a:pt x="16038" y="53355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98"/>
            <p:cNvSpPr/>
            <p:nvPr>
              <p:custDataLst>
                <p:tags r:id="rId26"/>
              </p:custDataLst>
            </p:nvPr>
          </p:nvSpPr>
          <p:spPr>
            <a:xfrm>
              <a:off x="5923375" y="5398689"/>
              <a:ext cx="188501" cy="241112"/>
            </a:xfrm>
            <a:custGeom>
              <a:avLst/>
              <a:gdLst/>
              <a:ahLst/>
              <a:cxnLst/>
              <a:rect l="0" t="0" r="0" b="0"/>
              <a:pathLst>
                <a:path w="188501" h="241112">
                  <a:moveTo>
                    <a:pt x="13875" y="30561"/>
                  </a:moveTo>
                  <a:lnTo>
                    <a:pt x="13875" y="30561"/>
                  </a:lnTo>
                  <a:lnTo>
                    <a:pt x="13875" y="26347"/>
                  </a:lnTo>
                  <a:lnTo>
                    <a:pt x="16226" y="21927"/>
                  </a:lnTo>
                  <a:lnTo>
                    <a:pt x="24922" y="11902"/>
                  </a:lnTo>
                  <a:lnTo>
                    <a:pt x="36746" y="4062"/>
                  </a:lnTo>
                  <a:lnTo>
                    <a:pt x="51422" y="367"/>
                  </a:lnTo>
                  <a:lnTo>
                    <a:pt x="78520" y="0"/>
                  </a:lnTo>
                  <a:lnTo>
                    <a:pt x="101527" y="6121"/>
                  </a:lnTo>
                  <a:lnTo>
                    <a:pt x="136706" y="24315"/>
                  </a:lnTo>
                  <a:lnTo>
                    <a:pt x="153653" y="37138"/>
                  </a:lnTo>
                  <a:lnTo>
                    <a:pt x="181601" y="74549"/>
                  </a:lnTo>
                  <a:lnTo>
                    <a:pt x="187137" y="107421"/>
                  </a:lnTo>
                  <a:lnTo>
                    <a:pt x="185878" y="137432"/>
                  </a:lnTo>
                  <a:lnTo>
                    <a:pt x="177434" y="164238"/>
                  </a:lnTo>
                  <a:lnTo>
                    <a:pt x="168588" y="179049"/>
                  </a:lnTo>
                  <a:lnTo>
                    <a:pt x="139124" y="203105"/>
                  </a:lnTo>
                  <a:lnTo>
                    <a:pt x="105088" y="222936"/>
                  </a:lnTo>
                  <a:lnTo>
                    <a:pt x="88918" y="232396"/>
                  </a:lnTo>
                  <a:lnTo>
                    <a:pt x="58292" y="238391"/>
                  </a:lnTo>
                  <a:lnTo>
                    <a:pt x="41554" y="241111"/>
                  </a:lnTo>
                  <a:lnTo>
                    <a:pt x="11870" y="236537"/>
                  </a:lnTo>
                  <a:lnTo>
                    <a:pt x="4752" y="232936"/>
                  </a:lnTo>
                  <a:lnTo>
                    <a:pt x="2502" y="229860"/>
                  </a:lnTo>
                  <a:lnTo>
                    <a:pt x="0" y="221737"/>
                  </a:lnTo>
                  <a:lnTo>
                    <a:pt x="1240" y="212248"/>
                  </a:lnTo>
                  <a:lnTo>
                    <a:pt x="2806" y="207248"/>
                  </a:lnTo>
                  <a:lnTo>
                    <a:pt x="11602" y="196989"/>
                  </a:lnTo>
                  <a:lnTo>
                    <a:pt x="34593" y="180244"/>
                  </a:lnTo>
                  <a:lnTo>
                    <a:pt x="50129" y="178814"/>
                  </a:lnTo>
                  <a:lnTo>
                    <a:pt x="88322" y="183501"/>
                  </a:lnTo>
                  <a:lnTo>
                    <a:pt x="121870" y="196590"/>
                  </a:lnTo>
                  <a:lnTo>
                    <a:pt x="158681" y="215480"/>
                  </a:lnTo>
                  <a:lnTo>
                    <a:pt x="188500" y="228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99"/>
            <p:cNvSpPr/>
            <p:nvPr>
              <p:custDataLst>
                <p:tags r:id="rId27"/>
              </p:custDataLst>
            </p:nvPr>
          </p:nvSpPr>
          <p:spPr>
            <a:xfrm>
              <a:off x="6143625" y="5421312"/>
              <a:ext cx="222251" cy="111127"/>
            </a:xfrm>
            <a:custGeom>
              <a:avLst/>
              <a:gdLst/>
              <a:ahLst/>
              <a:cxnLst/>
              <a:rect l="0" t="0" r="0" b="0"/>
              <a:pathLst>
                <a:path w="222251" h="111127">
                  <a:moveTo>
                    <a:pt x="63500" y="0"/>
                  </a:moveTo>
                  <a:lnTo>
                    <a:pt x="63500" y="0"/>
                  </a:lnTo>
                  <a:lnTo>
                    <a:pt x="56666" y="0"/>
                  </a:lnTo>
                  <a:lnTo>
                    <a:pt x="25107" y="38094"/>
                  </a:lnTo>
                  <a:lnTo>
                    <a:pt x="3" y="63497"/>
                  </a:lnTo>
                  <a:lnTo>
                    <a:pt x="0" y="102310"/>
                  </a:lnTo>
                  <a:lnTo>
                    <a:pt x="0" y="109789"/>
                  </a:lnTo>
                  <a:lnTo>
                    <a:pt x="882" y="110234"/>
                  </a:lnTo>
                  <a:lnTo>
                    <a:pt x="15261" y="111008"/>
                  </a:lnTo>
                  <a:lnTo>
                    <a:pt x="22363" y="108721"/>
                  </a:lnTo>
                  <a:lnTo>
                    <a:pt x="42537" y="100066"/>
                  </a:lnTo>
                  <a:lnTo>
                    <a:pt x="76440" y="90077"/>
                  </a:lnTo>
                  <a:lnTo>
                    <a:pt x="112635" y="87859"/>
                  </a:lnTo>
                  <a:lnTo>
                    <a:pt x="149543" y="87421"/>
                  </a:lnTo>
                  <a:lnTo>
                    <a:pt x="181429" y="93671"/>
                  </a:lnTo>
                  <a:lnTo>
                    <a:pt x="222250" y="111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00"/>
            <p:cNvSpPr/>
            <p:nvPr>
              <p:custDataLst>
                <p:tags r:id="rId28"/>
              </p:custDataLst>
            </p:nvPr>
          </p:nvSpPr>
          <p:spPr>
            <a:xfrm>
              <a:off x="6294438" y="5405438"/>
              <a:ext cx="15876" cy="246063"/>
            </a:xfrm>
            <a:custGeom>
              <a:avLst/>
              <a:gdLst/>
              <a:ahLst/>
              <a:cxnLst/>
              <a:rect l="0" t="0" r="0" b="0"/>
              <a:pathLst>
                <a:path w="15876" h="246063">
                  <a:moveTo>
                    <a:pt x="15875" y="0"/>
                  </a:moveTo>
                  <a:lnTo>
                    <a:pt x="15875" y="0"/>
                  </a:lnTo>
                  <a:lnTo>
                    <a:pt x="15875" y="36866"/>
                  </a:lnTo>
                  <a:lnTo>
                    <a:pt x="15875" y="75312"/>
                  </a:lnTo>
                  <a:lnTo>
                    <a:pt x="15875" y="113817"/>
                  </a:lnTo>
                  <a:lnTo>
                    <a:pt x="15875" y="152048"/>
                  </a:lnTo>
                  <a:lnTo>
                    <a:pt x="13523" y="188914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01"/>
            <p:cNvSpPr/>
            <p:nvPr>
              <p:custDataLst>
                <p:tags r:id="rId29"/>
              </p:custDataLst>
            </p:nvPr>
          </p:nvSpPr>
          <p:spPr>
            <a:xfrm>
              <a:off x="6373812" y="5413375"/>
              <a:ext cx="166159" cy="212026"/>
            </a:xfrm>
            <a:custGeom>
              <a:avLst/>
              <a:gdLst/>
              <a:ahLst/>
              <a:cxnLst/>
              <a:rect l="0" t="0" r="0" b="0"/>
              <a:pathLst>
                <a:path w="166159" h="212026">
                  <a:moveTo>
                    <a:pt x="23813" y="0"/>
                  </a:moveTo>
                  <a:lnTo>
                    <a:pt x="23813" y="0"/>
                  </a:lnTo>
                  <a:lnTo>
                    <a:pt x="23813" y="4213"/>
                  </a:lnTo>
                  <a:lnTo>
                    <a:pt x="11156" y="40252"/>
                  </a:lnTo>
                  <a:lnTo>
                    <a:pt x="8362" y="76945"/>
                  </a:lnTo>
                  <a:lnTo>
                    <a:pt x="7993" y="114812"/>
                  </a:lnTo>
                  <a:lnTo>
                    <a:pt x="12163" y="154186"/>
                  </a:lnTo>
                  <a:lnTo>
                    <a:pt x="18989" y="176996"/>
                  </a:lnTo>
                  <a:lnTo>
                    <a:pt x="38094" y="203638"/>
                  </a:lnTo>
                  <a:lnTo>
                    <a:pt x="41271" y="207195"/>
                  </a:lnTo>
                  <a:lnTo>
                    <a:pt x="51857" y="211149"/>
                  </a:lnTo>
                  <a:lnTo>
                    <a:pt x="65381" y="212025"/>
                  </a:lnTo>
                  <a:lnTo>
                    <a:pt x="87870" y="206677"/>
                  </a:lnTo>
                  <a:lnTo>
                    <a:pt x="118646" y="188765"/>
                  </a:lnTo>
                  <a:lnTo>
                    <a:pt x="137167" y="171759"/>
                  </a:lnTo>
                  <a:lnTo>
                    <a:pt x="157650" y="132981"/>
                  </a:lnTo>
                  <a:lnTo>
                    <a:pt x="160663" y="128341"/>
                  </a:lnTo>
                  <a:lnTo>
                    <a:pt x="164902" y="104957"/>
                  </a:lnTo>
                  <a:lnTo>
                    <a:pt x="166158" y="79899"/>
                  </a:lnTo>
                  <a:lnTo>
                    <a:pt x="161748" y="66084"/>
                  </a:lnTo>
                  <a:lnTo>
                    <a:pt x="144546" y="42844"/>
                  </a:lnTo>
                  <a:lnTo>
                    <a:pt x="136856" y="36680"/>
                  </a:lnTo>
                  <a:lnTo>
                    <a:pt x="108406" y="21489"/>
                  </a:lnTo>
                  <a:lnTo>
                    <a:pt x="75082" y="16983"/>
                  </a:lnTo>
                  <a:lnTo>
                    <a:pt x="42563" y="1609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36"/>
          <p:cNvGrpSpPr/>
          <p:nvPr/>
        </p:nvGrpSpPr>
        <p:grpSpPr>
          <a:xfrm>
            <a:off x="4770438" y="5732452"/>
            <a:ext cx="1825626" cy="442924"/>
            <a:chOff x="4770438" y="5732452"/>
            <a:chExt cx="1825626" cy="442924"/>
          </a:xfrm>
        </p:grpSpPr>
        <p:sp>
          <p:nvSpPr>
            <p:cNvPr id="101" name="SMARTInkShape-202"/>
            <p:cNvSpPr/>
            <p:nvPr>
              <p:custDataLst>
                <p:tags r:id="rId12"/>
              </p:custDataLst>
            </p:nvPr>
          </p:nvSpPr>
          <p:spPr>
            <a:xfrm>
              <a:off x="5064125" y="5834208"/>
              <a:ext cx="226958" cy="283739"/>
            </a:xfrm>
            <a:custGeom>
              <a:avLst/>
              <a:gdLst/>
              <a:ahLst/>
              <a:cxnLst/>
              <a:rect l="0" t="0" r="0" b="0"/>
              <a:pathLst>
                <a:path w="226958" h="283739">
                  <a:moveTo>
                    <a:pt x="0" y="55417"/>
                  </a:moveTo>
                  <a:lnTo>
                    <a:pt x="0" y="55417"/>
                  </a:lnTo>
                  <a:lnTo>
                    <a:pt x="0" y="51203"/>
                  </a:lnTo>
                  <a:lnTo>
                    <a:pt x="2351" y="46782"/>
                  </a:lnTo>
                  <a:lnTo>
                    <a:pt x="5454" y="41878"/>
                  </a:lnTo>
                  <a:lnTo>
                    <a:pt x="6834" y="36758"/>
                  </a:lnTo>
                  <a:lnTo>
                    <a:pt x="20251" y="24704"/>
                  </a:lnTo>
                  <a:lnTo>
                    <a:pt x="53062" y="11165"/>
                  </a:lnTo>
                  <a:lnTo>
                    <a:pt x="74322" y="3598"/>
                  </a:lnTo>
                  <a:lnTo>
                    <a:pt x="109865" y="594"/>
                  </a:lnTo>
                  <a:lnTo>
                    <a:pt x="138412" y="0"/>
                  </a:lnTo>
                  <a:lnTo>
                    <a:pt x="142545" y="833"/>
                  </a:lnTo>
                  <a:lnTo>
                    <a:pt x="145301" y="2271"/>
                  </a:lnTo>
                  <a:lnTo>
                    <a:pt x="153938" y="10915"/>
                  </a:lnTo>
                  <a:lnTo>
                    <a:pt x="154659" y="15166"/>
                  </a:lnTo>
                  <a:lnTo>
                    <a:pt x="153110" y="26944"/>
                  </a:lnTo>
                  <a:lnTo>
                    <a:pt x="147279" y="40023"/>
                  </a:lnTo>
                  <a:lnTo>
                    <a:pt x="122391" y="72357"/>
                  </a:lnTo>
                  <a:lnTo>
                    <a:pt x="114855" y="78075"/>
                  </a:lnTo>
                  <a:lnTo>
                    <a:pt x="112783" y="82538"/>
                  </a:lnTo>
                  <a:lnTo>
                    <a:pt x="113112" y="84081"/>
                  </a:lnTo>
                  <a:lnTo>
                    <a:pt x="114214" y="85110"/>
                  </a:lnTo>
                  <a:lnTo>
                    <a:pt x="149461" y="98955"/>
                  </a:lnTo>
                  <a:lnTo>
                    <a:pt x="184243" y="113731"/>
                  </a:lnTo>
                  <a:lnTo>
                    <a:pt x="202659" y="125808"/>
                  </a:lnTo>
                  <a:lnTo>
                    <a:pt x="219287" y="144771"/>
                  </a:lnTo>
                  <a:lnTo>
                    <a:pt x="225343" y="157160"/>
                  </a:lnTo>
                  <a:lnTo>
                    <a:pt x="226957" y="162933"/>
                  </a:lnTo>
                  <a:lnTo>
                    <a:pt x="225017" y="183699"/>
                  </a:lnTo>
                  <a:lnTo>
                    <a:pt x="218856" y="202396"/>
                  </a:lnTo>
                  <a:lnTo>
                    <a:pt x="196829" y="231016"/>
                  </a:lnTo>
                  <a:lnTo>
                    <a:pt x="164866" y="261237"/>
                  </a:lnTo>
                  <a:lnTo>
                    <a:pt x="140947" y="272265"/>
                  </a:lnTo>
                  <a:lnTo>
                    <a:pt x="102828" y="283738"/>
                  </a:lnTo>
                  <a:lnTo>
                    <a:pt x="79375" y="277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03"/>
            <p:cNvSpPr/>
            <p:nvPr>
              <p:custDataLst>
                <p:tags r:id="rId13"/>
              </p:custDataLst>
            </p:nvPr>
          </p:nvSpPr>
          <p:spPr>
            <a:xfrm>
              <a:off x="5343699" y="5835723"/>
              <a:ext cx="236365" cy="216180"/>
            </a:xfrm>
            <a:custGeom>
              <a:avLst/>
              <a:gdLst/>
              <a:ahLst/>
              <a:cxnLst/>
              <a:rect l="0" t="0" r="0" b="0"/>
              <a:pathLst>
                <a:path w="236365" h="216180">
                  <a:moveTo>
                    <a:pt x="61739" y="45965"/>
                  </a:moveTo>
                  <a:lnTo>
                    <a:pt x="61739" y="45965"/>
                  </a:lnTo>
                  <a:lnTo>
                    <a:pt x="54905" y="45965"/>
                  </a:lnTo>
                  <a:lnTo>
                    <a:pt x="54537" y="45082"/>
                  </a:lnTo>
                  <a:lnTo>
                    <a:pt x="54128" y="41751"/>
                  </a:lnTo>
                  <a:lnTo>
                    <a:pt x="56298" y="37331"/>
                  </a:lnTo>
                  <a:lnTo>
                    <a:pt x="79302" y="12630"/>
                  </a:lnTo>
                  <a:lnTo>
                    <a:pt x="96341" y="3945"/>
                  </a:lnTo>
                  <a:lnTo>
                    <a:pt x="113933" y="0"/>
                  </a:lnTo>
                  <a:lnTo>
                    <a:pt x="134530" y="3046"/>
                  </a:lnTo>
                  <a:lnTo>
                    <a:pt x="153175" y="9533"/>
                  </a:lnTo>
                  <a:lnTo>
                    <a:pt x="169871" y="25468"/>
                  </a:lnTo>
                  <a:lnTo>
                    <a:pt x="181777" y="46947"/>
                  </a:lnTo>
                  <a:lnTo>
                    <a:pt x="186675" y="74282"/>
                  </a:lnTo>
                  <a:lnTo>
                    <a:pt x="183914" y="100510"/>
                  </a:lnTo>
                  <a:lnTo>
                    <a:pt x="177510" y="120824"/>
                  </a:lnTo>
                  <a:lnTo>
                    <a:pt x="151175" y="158493"/>
                  </a:lnTo>
                  <a:lnTo>
                    <a:pt x="135000" y="177324"/>
                  </a:lnTo>
                  <a:lnTo>
                    <a:pt x="100620" y="202295"/>
                  </a:lnTo>
                  <a:lnTo>
                    <a:pt x="71612" y="215957"/>
                  </a:lnTo>
                  <a:lnTo>
                    <a:pt x="56719" y="216179"/>
                  </a:lnTo>
                  <a:lnTo>
                    <a:pt x="26840" y="213349"/>
                  </a:lnTo>
                  <a:lnTo>
                    <a:pt x="21716" y="211353"/>
                  </a:lnTo>
                  <a:lnTo>
                    <a:pt x="13671" y="204431"/>
                  </a:lnTo>
                  <a:lnTo>
                    <a:pt x="4182" y="190617"/>
                  </a:lnTo>
                  <a:lnTo>
                    <a:pt x="0" y="175352"/>
                  </a:lnTo>
                  <a:lnTo>
                    <a:pt x="3725" y="162560"/>
                  </a:lnTo>
                  <a:lnTo>
                    <a:pt x="11259" y="149819"/>
                  </a:lnTo>
                  <a:lnTo>
                    <a:pt x="20489" y="141216"/>
                  </a:lnTo>
                  <a:lnTo>
                    <a:pt x="44028" y="131415"/>
                  </a:lnTo>
                  <a:lnTo>
                    <a:pt x="69132" y="127140"/>
                  </a:lnTo>
                  <a:lnTo>
                    <a:pt x="93327" y="130086"/>
                  </a:lnTo>
                  <a:lnTo>
                    <a:pt x="126871" y="141490"/>
                  </a:lnTo>
                  <a:lnTo>
                    <a:pt x="163377" y="154480"/>
                  </a:lnTo>
                  <a:lnTo>
                    <a:pt x="200902" y="179249"/>
                  </a:lnTo>
                  <a:lnTo>
                    <a:pt x="210020" y="185459"/>
                  </a:lnTo>
                  <a:lnTo>
                    <a:pt x="236364" y="196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04"/>
            <p:cNvSpPr/>
            <p:nvPr>
              <p:custDataLst>
                <p:tags r:id="rId14"/>
              </p:custDataLst>
            </p:nvPr>
          </p:nvSpPr>
          <p:spPr>
            <a:xfrm>
              <a:off x="5604182" y="5818188"/>
              <a:ext cx="124636" cy="213282"/>
            </a:xfrm>
            <a:custGeom>
              <a:avLst/>
              <a:gdLst/>
              <a:ahLst/>
              <a:cxnLst/>
              <a:rect l="0" t="0" r="0" b="0"/>
              <a:pathLst>
                <a:path w="124636" h="213282">
                  <a:moveTo>
                    <a:pt x="31443" y="15875"/>
                  </a:moveTo>
                  <a:lnTo>
                    <a:pt x="31443" y="15875"/>
                  </a:lnTo>
                  <a:lnTo>
                    <a:pt x="20395" y="26922"/>
                  </a:lnTo>
                  <a:lnTo>
                    <a:pt x="7569" y="60947"/>
                  </a:lnTo>
                  <a:lnTo>
                    <a:pt x="3194" y="75595"/>
                  </a:lnTo>
                  <a:lnTo>
                    <a:pt x="730" y="106869"/>
                  </a:lnTo>
                  <a:lnTo>
                    <a:pt x="0" y="135440"/>
                  </a:lnTo>
                  <a:lnTo>
                    <a:pt x="665" y="168404"/>
                  </a:lnTo>
                  <a:lnTo>
                    <a:pt x="10753" y="202561"/>
                  </a:lnTo>
                  <a:lnTo>
                    <a:pt x="15780" y="209089"/>
                  </a:lnTo>
                  <a:lnTo>
                    <a:pt x="18355" y="210830"/>
                  </a:lnTo>
                  <a:lnTo>
                    <a:pt x="34620" y="213281"/>
                  </a:lnTo>
                  <a:lnTo>
                    <a:pt x="46377" y="209150"/>
                  </a:lnTo>
                  <a:lnTo>
                    <a:pt x="76727" y="187912"/>
                  </a:lnTo>
                  <a:lnTo>
                    <a:pt x="97973" y="161706"/>
                  </a:lnTo>
                  <a:lnTo>
                    <a:pt x="114617" y="127584"/>
                  </a:lnTo>
                  <a:lnTo>
                    <a:pt x="124046" y="97716"/>
                  </a:lnTo>
                  <a:lnTo>
                    <a:pt x="124635" y="85763"/>
                  </a:lnTo>
                  <a:lnTo>
                    <a:pt x="113051" y="48439"/>
                  </a:lnTo>
                  <a:lnTo>
                    <a:pt x="100447" y="30603"/>
                  </a:lnTo>
                  <a:lnTo>
                    <a:pt x="90334" y="21539"/>
                  </a:lnTo>
                  <a:lnTo>
                    <a:pt x="57823" y="3792"/>
                  </a:lnTo>
                  <a:lnTo>
                    <a:pt x="76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05"/>
            <p:cNvSpPr/>
            <p:nvPr>
              <p:custDataLst>
                <p:tags r:id="rId15"/>
              </p:custDataLst>
            </p:nvPr>
          </p:nvSpPr>
          <p:spPr>
            <a:xfrm>
              <a:off x="5818188" y="5961063"/>
              <a:ext cx="7938" cy="87313"/>
            </a:xfrm>
            <a:custGeom>
              <a:avLst/>
              <a:gdLst/>
              <a:ahLst/>
              <a:cxnLst/>
              <a:rect l="0" t="0" r="0" b="0"/>
              <a:pathLst>
                <a:path w="7938" h="87313">
                  <a:moveTo>
                    <a:pt x="7937" y="0"/>
                  </a:moveTo>
                  <a:lnTo>
                    <a:pt x="7937" y="0"/>
                  </a:lnTo>
                  <a:lnTo>
                    <a:pt x="7937" y="4212"/>
                  </a:lnTo>
                  <a:lnTo>
                    <a:pt x="5585" y="8633"/>
                  </a:lnTo>
                  <a:lnTo>
                    <a:pt x="3723" y="11047"/>
                  </a:lnTo>
                  <a:lnTo>
                    <a:pt x="1654" y="18432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06"/>
            <p:cNvSpPr/>
            <p:nvPr>
              <p:custDataLst>
                <p:tags r:id="rId16"/>
              </p:custDataLst>
            </p:nvPr>
          </p:nvSpPr>
          <p:spPr>
            <a:xfrm>
              <a:off x="5907834" y="5810250"/>
              <a:ext cx="147881" cy="155680"/>
            </a:xfrm>
            <a:custGeom>
              <a:avLst/>
              <a:gdLst/>
              <a:ahLst/>
              <a:cxnLst/>
              <a:rect l="0" t="0" r="0" b="0"/>
              <a:pathLst>
                <a:path w="147881" h="155680">
                  <a:moveTo>
                    <a:pt x="29416" y="0"/>
                  </a:moveTo>
                  <a:lnTo>
                    <a:pt x="29416" y="0"/>
                  </a:lnTo>
                  <a:lnTo>
                    <a:pt x="23079" y="7218"/>
                  </a:lnTo>
                  <a:lnTo>
                    <a:pt x="8157" y="41134"/>
                  </a:lnTo>
                  <a:lnTo>
                    <a:pt x="0" y="74075"/>
                  </a:lnTo>
                  <a:lnTo>
                    <a:pt x="709" y="103969"/>
                  </a:lnTo>
                  <a:lnTo>
                    <a:pt x="4637" y="133034"/>
                  </a:lnTo>
                  <a:lnTo>
                    <a:pt x="12229" y="143205"/>
                  </a:lnTo>
                  <a:lnTo>
                    <a:pt x="23542" y="151841"/>
                  </a:lnTo>
                  <a:lnTo>
                    <a:pt x="34448" y="155679"/>
                  </a:lnTo>
                  <a:lnTo>
                    <a:pt x="58933" y="153626"/>
                  </a:lnTo>
                  <a:lnTo>
                    <a:pt x="90711" y="139576"/>
                  </a:lnTo>
                  <a:lnTo>
                    <a:pt x="104806" y="128472"/>
                  </a:lnTo>
                  <a:lnTo>
                    <a:pt x="134482" y="92199"/>
                  </a:lnTo>
                  <a:lnTo>
                    <a:pt x="145452" y="67601"/>
                  </a:lnTo>
                  <a:lnTo>
                    <a:pt x="147880" y="45300"/>
                  </a:lnTo>
                  <a:lnTo>
                    <a:pt x="146316" y="39901"/>
                  </a:lnTo>
                  <a:lnTo>
                    <a:pt x="126329" y="17678"/>
                  </a:lnTo>
                  <a:lnTo>
                    <a:pt x="111146" y="6610"/>
                  </a:lnTo>
                  <a:lnTo>
                    <a:pt x="79302" y="1305"/>
                  </a:lnTo>
                  <a:lnTo>
                    <a:pt x="452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07"/>
            <p:cNvSpPr/>
            <p:nvPr>
              <p:custDataLst>
                <p:tags r:id="rId17"/>
              </p:custDataLst>
            </p:nvPr>
          </p:nvSpPr>
          <p:spPr>
            <a:xfrm>
              <a:off x="6089233" y="5786438"/>
              <a:ext cx="147942" cy="152955"/>
            </a:xfrm>
            <a:custGeom>
              <a:avLst/>
              <a:gdLst/>
              <a:ahLst/>
              <a:cxnLst/>
              <a:rect l="0" t="0" r="0" b="0"/>
              <a:pathLst>
                <a:path w="147942" h="152955">
                  <a:moveTo>
                    <a:pt x="22642" y="0"/>
                  </a:moveTo>
                  <a:lnTo>
                    <a:pt x="22642" y="0"/>
                  </a:lnTo>
                  <a:lnTo>
                    <a:pt x="22642" y="4213"/>
                  </a:lnTo>
                  <a:lnTo>
                    <a:pt x="4759" y="36540"/>
                  </a:lnTo>
                  <a:lnTo>
                    <a:pt x="0" y="75355"/>
                  </a:lnTo>
                  <a:lnTo>
                    <a:pt x="1413" y="110331"/>
                  </a:lnTo>
                  <a:lnTo>
                    <a:pt x="5709" y="138503"/>
                  </a:lnTo>
                  <a:lnTo>
                    <a:pt x="8708" y="143488"/>
                  </a:lnTo>
                  <a:lnTo>
                    <a:pt x="19095" y="151379"/>
                  </a:lnTo>
                  <a:lnTo>
                    <a:pt x="24687" y="152954"/>
                  </a:lnTo>
                  <a:lnTo>
                    <a:pt x="35604" y="152352"/>
                  </a:lnTo>
                  <a:lnTo>
                    <a:pt x="70929" y="136098"/>
                  </a:lnTo>
                  <a:lnTo>
                    <a:pt x="84672" y="129280"/>
                  </a:lnTo>
                  <a:lnTo>
                    <a:pt x="118193" y="92721"/>
                  </a:lnTo>
                  <a:lnTo>
                    <a:pt x="143903" y="57421"/>
                  </a:lnTo>
                  <a:lnTo>
                    <a:pt x="147941" y="42099"/>
                  </a:lnTo>
                  <a:lnTo>
                    <a:pt x="146535" y="33997"/>
                  </a:lnTo>
                  <a:lnTo>
                    <a:pt x="144924" y="30602"/>
                  </a:lnTo>
                  <a:lnTo>
                    <a:pt x="138432" y="24477"/>
                  </a:lnTo>
                  <a:lnTo>
                    <a:pt x="134231" y="21611"/>
                  </a:lnTo>
                  <a:lnTo>
                    <a:pt x="115678" y="17574"/>
                  </a:lnTo>
                  <a:lnTo>
                    <a:pt x="91160" y="17091"/>
                  </a:lnTo>
                  <a:lnTo>
                    <a:pt x="38517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08"/>
            <p:cNvSpPr/>
            <p:nvPr>
              <p:custDataLst>
                <p:tags r:id="rId18"/>
              </p:custDataLst>
            </p:nvPr>
          </p:nvSpPr>
          <p:spPr>
            <a:xfrm>
              <a:off x="6286607" y="5732452"/>
              <a:ext cx="142293" cy="154685"/>
            </a:xfrm>
            <a:custGeom>
              <a:avLst/>
              <a:gdLst/>
              <a:ahLst/>
              <a:cxnLst/>
              <a:rect l="0" t="0" r="0" b="0"/>
              <a:pathLst>
                <a:path w="142293" h="154685">
                  <a:moveTo>
                    <a:pt x="15768" y="14298"/>
                  </a:moveTo>
                  <a:lnTo>
                    <a:pt x="15768" y="14298"/>
                  </a:lnTo>
                  <a:lnTo>
                    <a:pt x="15768" y="10084"/>
                  </a:lnTo>
                  <a:lnTo>
                    <a:pt x="16650" y="8843"/>
                  </a:lnTo>
                  <a:lnTo>
                    <a:pt x="18119" y="8016"/>
                  </a:lnTo>
                  <a:lnTo>
                    <a:pt x="19981" y="7464"/>
                  </a:lnTo>
                  <a:lnTo>
                    <a:pt x="20340" y="7978"/>
                  </a:lnTo>
                  <a:lnTo>
                    <a:pt x="10831" y="26300"/>
                  </a:lnTo>
                  <a:lnTo>
                    <a:pt x="1724" y="65936"/>
                  </a:lnTo>
                  <a:lnTo>
                    <a:pt x="134" y="99820"/>
                  </a:lnTo>
                  <a:lnTo>
                    <a:pt x="0" y="112868"/>
                  </a:lnTo>
                  <a:lnTo>
                    <a:pt x="8352" y="134344"/>
                  </a:lnTo>
                  <a:lnTo>
                    <a:pt x="17176" y="144968"/>
                  </a:lnTo>
                  <a:lnTo>
                    <a:pt x="21997" y="149037"/>
                  </a:lnTo>
                  <a:lnTo>
                    <a:pt x="34412" y="153557"/>
                  </a:lnTo>
                  <a:lnTo>
                    <a:pt x="47867" y="154684"/>
                  </a:lnTo>
                  <a:lnTo>
                    <a:pt x="80533" y="145913"/>
                  </a:lnTo>
                  <a:lnTo>
                    <a:pt x="95028" y="138451"/>
                  </a:lnTo>
                  <a:lnTo>
                    <a:pt x="109122" y="126442"/>
                  </a:lnTo>
                  <a:lnTo>
                    <a:pt x="131919" y="88303"/>
                  </a:lnTo>
                  <a:lnTo>
                    <a:pt x="140363" y="63214"/>
                  </a:lnTo>
                  <a:lnTo>
                    <a:pt x="142292" y="41011"/>
                  </a:lnTo>
                  <a:lnTo>
                    <a:pt x="134200" y="20743"/>
                  </a:lnTo>
                  <a:lnTo>
                    <a:pt x="125437" y="10401"/>
                  </a:lnTo>
                  <a:lnTo>
                    <a:pt x="115662" y="3746"/>
                  </a:lnTo>
                  <a:lnTo>
                    <a:pt x="100243" y="0"/>
                  </a:lnTo>
                  <a:lnTo>
                    <a:pt x="63393" y="6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9"/>
            <p:cNvSpPr/>
            <p:nvPr>
              <p:custDataLst>
                <p:tags r:id="rId19"/>
              </p:custDataLst>
            </p:nvPr>
          </p:nvSpPr>
          <p:spPr>
            <a:xfrm>
              <a:off x="4770438" y="5976938"/>
              <a:ext cx="1825626" cy="198438"/>
            </a:xfrm>
            <a:custGeom>
              <a:avLst/>
              <a:gdLst/>
              <a:ahLst/>
              <a:cxnLst/>
              <a:rect l="0" t="0" r="0" b="0"/>
              <a:pathLst>
                <a:path w="1825626" h="198438">
                  <a:moveTo>
                    <a:pt x="1825625" y="0"/>
                  </a:moveTo>
                  <a:lnTo>
                    <a:pt x="1825625" y="0"/>
                  </a:lnTo>
                  <a:lnTo>
                    <a:pt x="1821411" y="0"/>
                  </a:lnTo>
                  <a:lnTo>
                    <a:pt x="1816990" y="2351"/>
                  </a:lnTo>
                  <a:lnTo>
                    <a:pt x="1812086" y="5454"/>
                  </a:lnTo>
                  <a:lnTo>
                    <a:pt x="1803483" y="7201"/>
                  </a:lnTo>
                  <a:lnTo>
                    <a:pt x="1767817" y="7872"/>
                  </a:lnTo>
                  <a:lnTo>
                    <a:pt x="1731760" y="7923"/>
                  </a:lnTo>
                  <a:lnTo>
                    <a:pt x="1702269" y="7933"/>
                  </a:lnTo>
                  <a:lnTo>
                    <a:pt x="1670306" y="10287"/>
                  </a:lnTo>
                  <a:lnTo>
                    <a:pt x="1632212" y="16021"/>
                  </a:lnTo>
                  <a:lnTo>
                    <a:pt x="1594339" y="22012"/>
                  </a:lnTo>
                  <a:lnTo>
                    <a:pt x="1568065" y="25630"/>
                  </a:lnTo>
                  <a:lnTo>
                    <a:pt x="1544406" y="29937"/>
                  </a:lnTo>
                  <a:lnTo>
                    <a:pt x="1504806" y="35605"/>
                  </a:lnTo>
                  <a:lnTo>
                    <a:pt x="1467390" y="39149"/>
                  </a:lnTo>
                  <a:lnTo>
                    <a:pt x="1432266" y="43794"/>
                  </a:lnTo>
                  <a:lnTo>
                    <a:pt x="1393455" y="49471"/>
                  </a:lnTo>
                  <a:lnTo>
                    <a:pt x="1361848" y="56109"/>
                  </a:lnTo>
                  <a:lnTo>
                    <a:pt x="1326906" y="61309"/>
                  </a:lnTo>
                  <a:lnTo>
                    <a:pt x="1291922" y="63067"/>
                  </a:lnTo>
                  <a:lnTo>
                    <a:pt x="1260806" y="64295"/>
                  </a:lnTo>
                  <a:lnTo>
                    <a:pt x="1226307" y="69764"/>
                  </a:lnTo>
                  <a:lnTo>
                    <a:pt x="1193557" y="71106"/>
                  </a:lnTo>
                  <a:lnTo>
                    <a:pt x="1160336" y="76826"/>
                  </a:lnTo>
                  <a:lnTo>
                    <a:pt x="1121883" y="83252"/>
                  </a:lnTo>
                  <a:lnTo>
                    <a:pt x="1083396" y="87391"/>
                  </a:lnTo>
                  <a:lnTo>
                    <a:pt x="1052275" y="93436"/>
                  </a:lnTo>
                  <a:lnTo>
                    <a:pt x="1014113" y="95892"/>
                  </a:lnTo>
                  <a:lnTo>
                    <a:pt x="980277" y="102052"/>
                  </a:lnTo>
                  <a:lnTo>
                    <a:pt x="947142" y="103844"/>
                  </a:lnTo>
                  <a:lnTo>
                    <a:pt x="914725" y="109425"/>
                  </a:lnTo>
                  <a:lnTo>
                    <a:pt x="881629" y="112972"/>
                  </a:lnTo>
                  <a:lnTo>
                    <a:pt x="847268" y="117859"/>
                  </a:lnTo>
                  <a:lnTo>
                    <a:pt x="809939" y="118824"/>
                  </a:lnTo>
                  <a:lnTo>
                    <a:pt x="776400" y="118992"/>
                  </a:lnTo>
                  <a:lnTo>
                    <a:pt x="743220" y="121400"/>
                  </a:lnTo>
                  <a:lnTo>
                    <a:pt x="711162" y="125340"/>
                  </a:lnTo>
                  <a:lnTo>
                    <a:pt x="673464" y="126672"/>
                  </a:lnTo>
                  <a:lnTo>
                    <a:pt x="638123" y="127817"/>
                  </a:lnTo>
                  <a:lnTo>
                    <a:pt x="605271" y="133269"/>
                  </a:lnTo>
                  <a:lnTo>
                    <a:pt x="572098" y="134442"/>
                  </a:lnTo>
                  <a:lnTo>
                    <a:pt x="533498" y="134839"/>
                  </a:lnTo>
                  <a:lnTo>
                    <a:pt x="504285" y="139122"/>
                  </a:lnTo>
                  <a:lnTo>
                    <a:pt x="469074" y="141763"/>
                  </a:lnTo>
                  <a:lnTo>
                    <a:pt x="434916" y="143536"/>
                  </a:lnTo>
                  <a:lnTo>
                    <a:pt x="405304" y="148264"/>
                  </a:lnTo>
                  <a:lnTo>
                    <a:pt x="371640" y="150057"/>
                  </a:lnTo>
                  <a:lnTo>
                    <a:pt x="336066" y="153015"/>
                  </a:lnTo>
                  <a:lnTo>
                    <a:pt x="302421" y="157050"/>
                  </a:lnTo>
                  <a:lnTo>
                    <a:pt x="274814" y="160598"/>
                  </a:lnTo>
                  <a:lnTo>
                    <a:pt x="241256" y="165484"/>
                  </a:lnTo>
                  <a:lnTo>
                    <a:pt x="202420" y="171904"/>
                  </a:lnTo>
                  <a:lnTo>
                    <a:pt x="168879" y="176439"/>
                  </a:lnTo>
                  <a:lnTo>
                    <a:pt x="137938" y="180747"/>
                  </a:lnTo>
                  <a:lnTo>
                    <a:pt x="99566" y="182203"/>
                  </a:lnTo>
                  <a:lnTo>
                    <a:pt x="65234" y="187946"/>
                  </a:lnTo>
                  <a:lnTo>
                    <a:pt x="30370" y="191156"/>
                  </a:lnTo>
                  <a:lnTo>
                    <a:pt x="13743" y="197303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37"/>
          <p:cNvGrpSpPr/>
          <p:nvPr/>
        </p:nvGrpSpPr>
        <p:grpSpPr>
          <a:xfrm>
            <a:off x="4744488" y="6056313"/>
            <a:ext cx="1866862" cy="464370"/>
            <a:chOff x="4744488" y="6056313"/>
            <a:chExt cx="1866862" cy="464370"/>
          </a:xfrm>
        </p:grpSpPr>
        <p:sp>
          <p:nvSpPr>
            <p:cNvPr id="110" name="SMARTInkShape-210"/>
            <p:cNvSpPr/>
            <p:nvPr>
              <p:custDataLst>
                <p:tags r:id="rId1"/>
              </p:custDataLst>
            </p:nvPr>
          </p:nvSpPr>
          <p:spPr>
            <a:xfrm>
              <a:off x="5018465" y="6185051"/>
              <a:ext cx="228224" cy="335632"/>
            </a:xfrm>
            <a:custGeom>
              <a:avLst/>
              <a:gdLst/>
              <a:ahLst/>
              <a:cxnLst/>
              <a:rect l="0" t="0" r="0" b="0"/>
              <a:pathLst>
                <a:path w="228224" h="335632">
                  <a:moveTo>
                    <a:pt x="37723" y="101449"/>
                  </a:moveTo>
                  <a:lnTo>
                    <a:pt x="37723" y="101449"/>
                  </a:lnTo>
                  <a:lnTo>
                    <a:pt x="33509" y="101449"/>
                  </a:lnTo>
                  <a:lnTo>
                    <a:pt x="29088" y="99097"/>
                  </a:lnTo>
                  <a:lnTo>
                    <a:pt x="11223" y="82790"/>
                  </a:lnTo>
                  <a:lnTo>
                    <a:pt x="8306" y="72871"/>
                  </a:lnTo>
                  <a:lnTo>
                    <a:pt x="6433" y="44945"/>
                  </a:lnTo>
                  <a:lnTo>
                    <a:pt x="10881" y="31945"/>
                  </a:lnTo>
                  <a:lnTo>
                    <a:pt x="14536" y="26008"/>
                  </a:lnTo>
                  <a:lnTo>
                    <a:pt x="25654" y="17060"/>
                  </a:lnTo>
                  <a:lnTo>
                    <a:pt x="54350" y="4131"/>
                  </a:lnTo>
                  <a:lnTo>
                    <a:pt x="86061" y="0"/>
                  </a:lnTo>
                  <a:lnTo>
                    <a:pt x="114957" y="2990"/>
                  </a:lnTo>
                  <a:lnTo>
                    <a:pt x="154151" y="20693"/>
                  </a:lnTo>
                  <a:lnTo>
                    <a:pt x="181645" y="36598"/>
                  </a:lnTo>
                  <a:lnTo>
                    <a:pt x="200506" y="59990"/>
                  </a:lnTo>
                  <a:lnTo>
                    <a:pt x="219422" y="97285"/>
                  </a:lnTo>
                  <a:lnTo>
                    <a:pt x="226483" y="132377"/>
                  </a:lnTo>
                  <a:lnTo>
                    <a:pt x="226997" y="170241"/>
                  </a:lnTo>
                  <a:lnTo>
                    <a:pt x="217169" y="206466"/>
                  </a:lnTo>
                  <a:lnTo>
                    <a:pt x="201135" y="236929"/>
                  </a:lnTo>
                  <a:lnTo>
                    <a:pt x="176227" y="270400"/>
                  </a:lnTo>
                  <a:lnTo>
                    <a:pt x="147102" y="298570"/>
                  </a:lnTo>
                  <a:lnTo>
                    <a:pt x="110644" y="316808"/>
                  </a:lnTo>
                  <a:lnTo>
                    <a:pt x="88139" y="327244"/>
                  </a:lnTo>
                  <a:lnTo>
                    <a:pt x="58374" y="335631"/>
                  </a:lnTo>
                  <a:lnTo>
                    <a:pt x="38549" y="332330"/>
                  </a:lnTo>
                  <a:lnTo>
                    <a:pt x="29858" y="328123"/>
                  </a:lnTo>
                  <a:lnTo>
                    <a:pt x="15793" y="316582"/>
                  </a:lnTo>
                  <a:lnTo>
                    <a:pt x="4668" y="297778"/>
                  </a:lnTo>
                  <a:lnTo>
                    <a:pt x="0" y="267021"/>
                  </a:lnTo>
                  <a:lnTo>
                    <a:pt x="2830" y="238408"/>
                  </a:lnTo>
                  <a:lnTo>
                    <a:pt x="9280" y="223761"/>
                  </a:lnTo>
                  <a:lnTo>
                    <a:pt x="23579" y="204200"/>
                  </a:lnTo>
                  <a:lnTo>
                    <a:pt x="40587" y="194708"/>
                  </a:lnTo>
                  <a:lnTo>
                    <a:pt x="70812" y="190523"/>
                  </a:lnTo>
                  <a:lnTo>
                    <a:pt x="103481" y="193497"/>
                  </a:lnTo>
                  <a:lnTo>
                    <a:pt x="138906" y="202403"/>
                  </a:lnTo>
                  <a:lnTo>
                    <a:pt x="173615" y="219488"/>
                  </a:lnTo>
                  <a:lnTo>
                    <a:pt x="228223" y="260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11"/>
            <p:cNvSpPr/>
            <p:nvPr>
              <p:custDataLst>
                <p:tags r:id="rId2"/>
              </p:custDataLst>
            </p:nvPr>
          </p:nvSpPr>
          <p:spPr>
            <a:xfrm>
              <a:off x="5277084" y="6199188"/>
              <a:ext cx="226910" cy="293688"/>
            </a:xfrm>
            <a:custGeom>
              <a:avLst/>
              <a:gdLst/>
              <a:ahLst/>
              <a:cxnLst/>
              <a:rect l="0" t="0" r="0" b="0"/>
              <a:pathLst>
                <a:path w="226910" h="293688">
                  <a:moveTo>
                    <a:pt x="88666" y="0"/>
                  </a:moveTo>
                  <a:lnTo>
                    <a:pt x="88666" y="0"/>
                  </a:lnTo>
                  <a:lnTo>
                    <a:pt x="88666" y="4212"/>
                  </a:lnTo>
                  <a:lnTo>
                    <a:pt x="84452" y="15261"/>
                  </a:lnTo>
                  <a:lnTo>
                    <a:pt x="45291" y="51992"/>
                  </a:lnTo>
                  <a:lnTo>
                    <a:pt x="7698" y="88931"/>
                  </a:lnTo>
                  <a:lnTo>
                    <a:pt x="2938" y="93683"/>
                  </a:lnTo>
                  <a:lnTo>
                    <a:pt x="645" y="97733"/>
                  </a:lnTo>
                  <a:lnTo>
                    <a:pt x="0" y="101315"/>
                  </a:lnTo>
                  <a:lnTo>
                    <a:pt x="451" y="104584"/>
                  </a:lnTo>
                  <a:lnTo>
                    <a:pt x="2515" y="107646"/>
                  </a:lnTo>
                  <a:lnTo>
                    <a:pt x="9514" y="113400"/>
                  </a:lnTo>
                  <a:lnTo>
                    <a:pt x="31798" y="117384"/>
                  </a:lnTo>
                  <a:lnTo>
                    <a:pt x="64956" y="118565"/>
                  </a:lnTo>
                  <a:lnTo>
                    <a:pt x="98495" y="118915"/>
                  </a:lnTo>
                  <a:lnTo>
                    <a:pt x="130524" y="119033"/>
                  </a:lnTo>
                  <a:lnTo>
                    <a:pt x="164288" y="119056"/>
                  </a:lnTo>
                  <a:lnTo>
                    <a:pt x="170831" y="119059"/>
                  </a:lnTo>
                  <a:lnTo>
                    <a:pt x="192680" y="127488"/>
                  </a:lnTo>
                  <a:lnTo>
                    <a:pt x="215911" y="141158"/>
                  </a:lnTo>
                  <a:lnTo>
                    <a:pt x="221120" y="147021"/>
                  </a:lnTo>
                  <a:lnTo>
                    <a:pt x="226909" y="160592"/>
                  </a:lnTo>
                  <a:lnTo>
                    <a:pt x="225955" y="187321"/>
                  </a:lnTo>
                  <a:lnTo>
                    <a:pt x="215873" y="217584"/>
                  </a:lnTo>
                  <a:lnTo>
                    <a:pt x="193286" y="244680"/>
                  </a:lnTo>
                  <a:lnTo>
                    <a:pt x="165841" y="264864"/>
                  </a:lnTo>
                  <a:lnTo>
                    <a:pt x="120416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12"/>
            <p:cNvSpPr/>
            <p:nvPr>
              <p:custDataLst>
                <p:tags r:id="rId3"/>
              </p:custDataLst>
            </p:nvPr>
          </p:nvSpPr>
          <p:spPr>
            <a:xfrm>
              <a:off x="5318125" y="6175375"/>
              <a:ext cx="158751" cy="63501"/>
            </a:xfrm>
            <a:custGeom>
              <a:avLst/>
              <a:gdLst/>
              <a:ahLst/>
              <a:cxnLst/>
              <a:rect l="0" t="0" r="0" b="0"/>
              <a:pathLst>
                <a:path w="158751" h="63501">
                  <a:moveTo>
                    <a:pt x="158750" y="0"/>
                  </a:moveTo>
                  <a:lnTo>
                    <a:pt x="158750" y="0"/>
                  </a:lnTo>
                  <a:lnTo>
                    <a:pt x="137992" y="882"/>
                  </a:lnTo>
                  <a:lnTo>
                    <a:pt x="98331" y="15261"/>
                  </a:lnTo>
                  <a:lnTo>
                    <a:pt x="75900" y="23887"/>
                  </a:lnTo>
                  <a:lnTo>
                    <a:pt x="58844" y="35103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13"/>
            <p:cNvSpPr/>
            <p:nvPr>
              <p:custDataLst>
                <p:tags r:id="rId4"/>
              </p:custDataLst>
            </p:nvPr>
          </p:nvSpPr>
          <p:spPr>
            <a:xfrm>
              <a:off x="5509338" y="6143625"/>
              <a:ext cx="220164" cy="245557"/>
            </a:xfrm>
            <a:custGeom>
              <a:avLst/>
              <a:gdLst/>
              <a:ahLst/>
              <a:cxnLst/>
              <a:rect l="0" t="0" r="0" b="0"/>
              <a:pathLst>
                <a:path w="220164" h="245557">
                  <a:moveTo>
                    <a:pt x="62787" y="0"/>
                  </a:moveTo>
                  <a:lnTo>
                    <a:pt x="62787" y="0"/>
                  </a:lnTo>
                  <a:lnTo>
                    <a:pt x="55568" y="6336"/>
                  </a:lnTo>
                  <a:lnTo>
                    <a:pt x="33080" y="22872"/>
                  </a:lnTo>
                  <a:lnTo>
                    <a:pt x="10145" y="60936"/>
                  </a:lnTo>
                  <a:lnTo>
                    <a:pt x="2895" y="81849"/>
                  </a:lnTo>
                  <a:lnTo>
                    <a:pt x="0" y="115370"/>
                  </a:lnTo>
                  <a:lnTo>
                    <a:pt x="1850" y="136195"/>
                  </a:lnTo>
                  <a:lnTo>
                    <a:pt x="13735" y="173908"/>
                  </a:lnTo>
                  <a:lnTo>
                    <a:pt x="41959" y="208726"/>
                  </a:lnTo>
                  <a:lnTo>
                    <a:pt x="58477" y="223926"/>
                  </a:lnTo>
                  <a:lnTo>
                    <a:pt x="95014" y="240294"/>
                  </a:lnTo>
                  <a:lnTo>
                    <a:pt x="128005" y="245302"/>
                  </a:lnTo>
                  <a:lnTo>
                    <a:pt x="135369" y="245556"/>
                  </a:lnTo>
                  <a:lnTo>
                    <a:pt x="150608" y="241134"/>
                  </a:lnTo>
                  <a:lnTo>
                    <a:pt x="173522" y="228136"/>
                  </a:lnTo>
                  <a:lnTo>
                    <a:pt x="198021" y="203403"/>
                  </a:lnTo>
                  <a:lnTo>
                    <a:pt x="206676" y="190061"/>
                  </a:lnTo>
                  <a:lnTo>
                    <a:pt x="216900" y="153258"/>
                  </a:lnTo>
                  <a:lnTo>
                    <a:pt x="220163" y="131938"/>
                  </a:lnTo>
                  <a:lnTo>
                    <a:pt x="216916" y="106023"/>
                  </a:lnTo>
                  <a:lnTo>
                    <a:pt x="201580" y="67424"/>
                  </a:lnTo>
                  <a:lnTo>
                    <a:pt x="191795" y="53191"/>
                  </a:lnTo>
                  <a:lnTo>
                    <a:pt x="179214" y="43337"/>
                  </a:lnTo>
                  <a:lnTo>
                    <a:pt x="165685" y="36900"/>
                  </a:lnTo>
                  <a:lnTo>
                    <a:pt x="132967" y="28214"/>
                  </a:lnTo>
                  <a:lnTo>
                    <a:pt x="110040" y="25117"/>
                  </a:lnTo>
                  <a:lnTo>
                    <a:pt x="62787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14"/>
            <p:cNvSpPr/>
            <p:nvPr>
              <p:custDataLst>
                <p:tags r:id="rId5"/>
              </p:custDataLst>
            </p:nvPr>
          </p:nvSpPr>
          <p:spPr>
            <a:xfrm>
              <a:off x="5794375" y="6342063"/>
              <a:ext cx="7938" cy="71438"/>
            </a:xfrm>
            <a:custGeom>
              <a:avLst/>
              <a:gdLst/>
              <a:ahLst/>
              <a:cxnLst/>
              <a:rect l="0" t="0" r="0" b="0"/>
              <a:pathLst>
                <a:path w="7938" h="71438">
                  <a:moveTo>
                    <a:pt x="7937" y="0"/>
                  </a:moveTo>
                  <a:lnTo>
                    <a:pt x="7937" y="0"/>
                  </a:lnTo>
                  <a:lnTo>
                    <a:pt x="7056" y="13555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15"/>
            <p:cNvSpPr/>
            <p:nvPr>
              <p:custDataLst>
                <p:tags r:id="rId6"/>
              </p:custDataLst>
            </p:nvPr>
          </p:nvSpPr>
          <p:spPr>
            <a:xfrm>
              <a:off x="5937250" y="6129306"/>
              <a:ext cx="190501" cy="244021"/>
            </a:xfrm>
            <a:custGeom>
              <a:avLst/>
              <a:gdLst/>
              <a:ahLst/>
              <a:cxnLst/>
              <a:rect l="0" t="0" r="0" b="0"/>
              <a:pathLst>
                <a:path w="190501" h="244021">
                  <a:moveTo>
                    <a:pt x="0" y="30194"/>
                  </a:moveTo>
                  <a:lnTo>
                    <a:pt x="0" y="30194"/>
                  </a:lnTo>
                  <a:lnTo>
                    <a:pt x="18433" y="14113"/>
                  </a:lnTo>
                  <a:lnTo>
                    <a:pt x="41760" y="3695"/>
                  </a:lnTo>
                  <a:lnTo>
                    <a:pt x="68328" y="0"/>
                  </a:lnTo>
                  <a:lnTo>
                    <a:pt x="98542" y="3119"/>
                  </a:lnTo>
                  <a:lnTo>
                    <a:pt x="133138" y="12956"/>
                  </a:lnTo>
                  <a:lnTo>
                    <a:pt x="163456" y="36002"/>
                  </a:lnTo>
                  <a:lnTo>
                    <a:pt x="175529" y="59941"/>
                  </a:lnTo>
                  <a:lnTo>
                    <a:pt x="180479" y="97804"/>
                  </a:lnTo>
                  <a:lnTo>
                    <a:pt x="177731" y="134109"/>
                  </a:lnTo>
                  <a:lnTo>
                    <a:pt x="167118" y="162995"/>
                  </a:lnTo>
                  <a:lnTo>
                    <a:pt x="140231" y="198255"/>
                  </a:lnTo>
                  <a:lnTo>
                    <a:pt x="125825" y="211603"/>
                  </a:lnTo>
                  <a:lnTo>
                    <a:pt x="91371" y="230428"/>
                  </a:lnTo>
                  <a:lnTo>
                    <a:pt x="57403" y="242043"/>
                  </a:lnTo>
                  <a:lnTo>
                    <a:pt x="34760" y="244020"/>
                  </a:lnTo>
                  <a:lnTo>
                    <a:pt x="14415" y="240148"/>
                  </a:lnTo>
                  <a:lnTo>
                    <a:pt x="6406" y="235808"/>
                  </a:lnTo>
                  <a:lnTo>
                    <a:pt x="4271" y="233416"/>
                  </a:lnTo>
                  <a:lnTo>
                    <a:pt x="1265" y="213194"/>
                  </a:lnTo>
                  <a:lnTo>
                    <a:pt x="4588" y="189073"/>
                  </a:lnTo>
                  <a:lnTo>
                    <a:pt x="15373" y="165170"/>
                  </a:lnTo>
                  <a:lnTo>
                    <a:pt x="33953" y="145544"/>
                  </a:lnTo>
                  <a:lnTo>
                    <a:pt x="46251" y="138787"/>
                  </a:lnTo>
                  <a:lnTo>
                    <a:pt x="52001" y="136985"/>
                  </a:lnTo>
                  <a:lnTo>
                    <a:pt x="76947" y="138663"/>
                  </a:lnTo>
                  <a:lnTo>
                    <a:pt x="110646" y="153467"/>
                  </a:lnTo>
                  <a:lnTo>
                    <a:pt x="146536" y="174353"/>
                  </a:lnTo>
                  <a:lnTo>
                    <a:pt x="190500" y="196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16"/>
            <p:cNvSpPr/>
            <p:nvPr>
              <p:custDataLst>
                <p:tags r:id="rId7"/>
              </p:custDataLst>
            </p:nvPr>
          </p:nvSpPr>
          <p:spPr>
            <a:xfrm>
              <a:off x="6169769" y="6111875"/>
              <a:ext cx="196107" cy="140898"/>
            </a:xfrm>
            <a:custGeom>
              <a:avLst/>
              <a:gdLst/>
              <a:ahLst/>
              <a:cxnLst/>
              <a:rect l="0" t="0" r="0" b="0"/>
              <a:pathLst>
                <a:path w="196107" h="140898">
                  <a:moveTo>
                    <a:pt x="29419" y="0"/>
                  </a:moveTo>
                  <a:lnTo>
                    <a:pt x="29419" y="0"/>
                  </a:lnTo>
                  <a:lnTo>
                    <a:pt x="29419" y="36866"/>
                  </a:lnTo>
                  <a:lnTo>
                    <a:pt x="25205" y="70881"/>
                  </a:lnTo>
                  <a:lnTo>
                    <a:pt x="15689" y="106348"/>
                  </a:lnTo>
                  <a:lnTo>
                    <a:pt x="14974" y="110586"/>
                  </a:lnTo>
                  <a:lnTo>
                    <a:pt x="0" y="136200"/>
                  </a:lnTo>
                  <a:lnTo>
                    <a:pt x="105" y="138426"/>
                  </a:lnTo>
                  <a:lnTo>
                    <a:pt x="1056" y="139909"/>
                  </a:lnTo>
                  <a:lnTo>
                    <a:pt x="2572" y="140897"/>
                  </a:lnTo>
                  <a:lnTo>
                    <a:pt x="8961" y="139645"/>
                  </a:lnTo>
                  <a:lnTo>
                    <a:pt x="17681" y="135265"/>
                  </a:lnTo>
                  <a:lnTo>
                    <a:pt x="35299" y="122785"/>
                  </a:lnTo>
                  <a:lnTo>
                    <a:pt x="70319" y="104472"/>
                  </a:lnTo>
                  <a:lnTo>
                    <a:pt x="90926" y="97982"/>
                  </a:lnTo>
                  <a:lnTo>
                    <a:pt x="117905" y="95790"/>
                  </a:lnTo>
                  <a:lnTo>
                    <a:pt x="156031" y="102131"/>
                  </a:lnTo>
                  <a:lnTo>
                    <a:pt x="196106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17"/>
            <p:cNvSpPr/>
            <p:nvPr>
              <p:custDataLst>
                <p:tags r:id="rId8"/>
              </p:custDataLst>
            </p:nvPr>
          </p:nvSpPr>
          <p:spPr>
            <a:xfrm>
              <a:off x="6342063" y="6080125"/>
              <a:ext cx="15876" cy="246063"/>
            </a:xfrm>
            <a:custGeom>
              <a:avLst/>
              <a:gdLst/>
              <a:ahLst/>
              <a:cxnLst/>
              <a:rect l="0" t="0" r="0" b="0"/>
              <a:pathLst>
                <a:path w="15876" h="246063">
                  <a:moveTo>
                    <a:pt x="0" y="0"/>
                  </a:moveTo>
                  <a:lnTo>
                    <a:pt x="0" y="0"/>
                  </a:lnTo>
                  <a:lnTo>
                    <a:pt x="5453" y="37987"/>
                  </a:lnTo>
                  <a:lnTo>
                    <a:pt x="11824" y="76646"/>
                  </a:lnTo>
                  <a:lnTo>
                    <a:pt x="14674" y="110807"/>
                  </a:lnTo>
                  <a:lnTo>
                    <a:pt x="15637" y="144608"/>
                  </a:lnTo>
                  <a:lnTo>
                    <a:pt x="15828" y="183428"/>
                  </a:lnTo>
                  <a:lnTo>
                    <a:pt x="15875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18"/>
            <p:cNvSpPr/>
            <p:nvPr>
              <p:custDataLst>
                <p:tags r:id="rId9"/>
              </p:custDataLst>
            </p:nvPr>
          </p:nvSpPr>
          <p:spPr>
            <a:xfrm>
              <a:off x="6413500" y="6056313"/>
              <a:ext cx="197850" cy="217319"/>
            </a:xfrm>
            <a:custGeom>
              <a:avLst/>
              <a:gdLst/>
              <a:ahLst/>
              <a:cxnLst/>
              <a:rect l="0" t="0" r="0" b="0"/>
              <a:pathLst>
                <a:path w="197850" h="217319">
                  <a:moveTo>
                    <a:pt x="79375" y="0"/>
                  </a:moveTo>
                  <a:lnTo>
                    <a:pt x="79375" y="0"/>
                  </a:lnTo>
                  <a:lnTo>
                    <a:pt x="75161" y="0"/>
                  </a:lnTo>
                  <a:lnTo>
                    <a:pt x="70741" y="4703"/>
                  </a:lnTo>
                  <a:lnTo>
                    <a:pt x="50243" y="43381"/>
                  </a:lnTo>
                  <a:lnTo>
                    <a:pt x="42325" y="54207"/>
                  </a:lnTo>
                  <a:lnTo>
                    <a:pt x="29102" y="88179"/>
                  </a:lnTo>
                  <a:lnTo>
                    <a:pt x="24509" y="123183"/>
                  </a:lnTo>
                  <a:lnTo>
                    <a:pt x="26370" y="149681"/>
                  </a:lnTo>
                  <a:lnTo>
                    <a:pt x="34901" y="178125"/>
                  </a:lnTo>
                  <a:lnTo>
                    <a:pt x="57149" y="207295"/>
                  </a:lnTo>
                  <a:lnTo>
                    <a:pt x="70045" y="216447"/>
                  </a:lnTo>
                  <a:lnTo>
                    <a:pt x="84636" y="217318"/>
                  </a:lnTo>
                  <a:lnTo>
                    <a:pt x="112684" y="210499"/>
                  </a:lnTo>
                  <a:lnTo>
                    <a:pt x="149553" y="192392"/>
                  </a:lnTo>
                  <a:lnTo>
                    <a:pt x="165823" y="177047"/>
                  </a:lnTo>
                  <a:lnTo>
                    <a:pt x="188382" y="142147"/>
                  </a:lnTo>
                  <a:lnTo>
                    <a:pt x="195459" y="121198"/>
                  </a:lnTo>
                  <a:lnTo>
                    <a:pt x="197849" y="94103"/>
                  </a:lnTo>
                  <a:lnTo>
                    <a:pt x="194049" y="71097"/>
                  </a:lnTo>
                  <a:lnTo>
                    <a:pt x="187338" y="55951"/>
                  </a:lnTo>
                  <a:lnTo>
                    <a:pt x="158266" y="30474"/>
                  </a:lnTo>
                  <a:lnTo>
                    <a:pt x="132392" y="18791"/>
                  </a:lnTo>
                  <a:lnTo>
                    <a:pt x="98928" y="7990"/>
                  </a:lnTo>
                  <a:lnTo>
                    <a:pt x="85420" y="3551"/>
                  </a:lnTo>
                  <a:lnTo>
                    <a:pt x="61175" y="1933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19"/>
            <p:cNvSpPr/>
            <p:nvPr>
              <p:custDataLst>
                <p:tags r:id="rId10"/>
              </p:custDataLst>
            </p:nvPr>
          </p:nvSpPr>
          <p:spPr>
            <a:xfrm>
              <a:off x="4744488" y="6175375"/>
              <a:ext cx="154862" cy="222251"/>
            </a:xfrm>
            <a:custGeom>
              <a:avLst/>
              <a:gdLst/>
              <a:ahLst/>
              <a:cxnLst/>
              <a:rect l="0" t="0" r="0" b="0"/>
              <a:pathLst>
                <a:path w="154862" h="222251">
                  <a:moveTo>
                    <a:pt x="129137" y="0"/>
                  </a:moveTo>
                  <a:lnTo>
                    <a:pt x="129137" y="0"/>
                  </a:lnTo>
                  <a:lnTo>
                    <a:pt x="91820" y="33102"/>
                  </a:lnTo>
                  <a:lnTo>
                    <a:pt x="56966" y="62371"/>
                  </a:lnTo>
                  <a:lnTo>
                    <a:pt x="38373" y="79040"/>
                  </a:lnTo>
                  <a:lnTo>
                    <a:pt x="22575" y="95151"/>
                  </a:lnTo>
                  <a:lnTo>
                    <a:pt x="1960" y="112183"/>
                  </a:lnTo>
                  <a:lnTo>
                    <a:pt x="255" y="114477"/>
                  </a:lnTo>
                  <a:lnTo>
                    <a:pt x="0" y="116005"/>
                  </a:lnTo>
                  <a:lnTo>
                    <a:pt x="712" y="117024"/>
                  </a:lnTo>
                  <a:lnTo>
                    <a:pt x="33540" y="112323"/>
                  </a:lnTo>
                  <a:lnTo>
                    <a:pt x="67984" y="106287"/>
                  </a:lnTo>
                  <a:lnTo>
                    <a:pt x="106572" y="103800"/>
                  </a:lnTo>
                  <a:lnTo>
                    <a:pt x="132740" y="105721"/>
                  </a:lnTo>
                  <a:lnTo>
                    <a:pt x="139476" y="107522"/>
                  </a:lnTo>
                  <a:lnTo>
                    <a:pt x="149314" y="114227"/>
                  </a:lnTo>
                  <a:lnTo>
                    <a:pt x="153171" y="118485"/>
                  </a:lnTo>
                  <a:lnTo>
                    <a:pt x="154861" y="123969"/>
                  </a:lnTo>
                  <a:lnTo>
                    <a:pt x="154387" y="137118"/>
                  </a:lnTo>
                  <a:lnTo>
                    <a:pt x="146897" y="165354"/>
                  </a:lnTo>
                  <a:lnTo>
                    <a:pt x="137731" y="179717"/>
                  </a:lnTo>
                  <a:lnTo>
                    <a:pt x="118160" y="199064"/>
                  </a:lnTo>
                  <a:lnTo>
                    <a:pt x="81512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0"/>
            <p:cNvSpPr/>
            <p:nvPr>
              <p:custDataLst>
                <p:tags r:id="rId11"/>
              </p:custDataLst>
            </p:nvPr>
          </p:nvSpPr>
          <p:spPr>
            <a:xfrm>
              <a:off x="4754563" y="6167438"/>
              <a:ext cx="111126" cy="222251"/>
            </a:xfrm>
            <a:custGeom>
              <a:avLst/>
              <a:gdLst/>
              <a:ahLst/>
              <a:cxnLst/>
              <a:rect l="0" t="0" r="0" b="0"/>
              <a:pathLst>
                <a:path w="111126" h="222251">
                  <a:moveTo>
                    <a:pt x="0" y="0"/>
                  </a:moveTo>
                  <a:lnTo>
                    <a:pt x="0" y="0"/>
                  </a:lnTo>
                  <a:lnTo>
                    <a:pt x="10985" y="32185"/>
                  </a:lnTo>
                  <a:lnTo>
                    <a:pt x="25492" y="63586"/>
                  </a:lnTo>
                  <a:lnTo>
                    <a:pt x="38323" y="95765"/>
                  </a:lnTo>
                  <a:lnTo>
                    <a:pt x="57579" y="128016"/>
                  </a:lnTo>
                  <a:lnTo>
                    <a:pt x="77866" y="166821"/>
                  </a:lnTo>
                  <a:lnTo>
                    <a:pt x="111125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4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819</TotalTime>
  <Words>549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Clarity</vt:lpstr>
      <vt:lpstr>Mortgages</vt:lpstr>
      <vt:lpstr>What is a mortgage?</vt:lpstr>
      <vt:lpstr>Mortgages</vt:lpstr>
      <vt:lpstr>Down Payments</vt:lpstr>
      <vt:lpstr>Example</vt:lpstr>
      <vt:lpstr>Calculating monthly payments</vt:lpstr>
      <vt:lpstr>Example</vt:lpstr>
      <vt:lpstr>Example</vt:lpstr>
      <vt:lpstr>Example</vt:lpstr>
      <vt:lpstr>I have to pay how much?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creator>Shaewyn</dc:creator>
  <cp:lastModifiedBy>Kim Stevenson</cp:lastModifiedBy>
  <cp:revision>54</cp:revision>
  <cp:lastPrinted>2017-10-19T15:07:32Z</cp:lastPrinted>
  <dcterms:created xsi:type="dcterms:W3CDTF">2006-08-16T00:00:00Z</dcterms:created>
  <dcterms:modified xsi:type="dcterms:W3CDTF">2018-10-04T14:53:06Z</dcterms:modified>
</cp:coreProperties>
</file>