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70" r:id="rId3"/>
    <p:sldId id="272" r:id="rId4"/>
    <p:sldId id="273" r:id="rId5"/>
    <p:sldId id="274" r:id="rId6"/>
    <p:sldId id="275" r:id="rId7"/>
    <p:sldId id="296" r:id="rId8"/>
    <p:sldId id="297" r:id="rId9"/>
    <p:sldId id="278" r:id="rId10"/>
    <p:sldId id="29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24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F5B6B-B9F0-4307-9599-81FAA3FEBC80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D264C-C55F-41BE-8453-A1FE391E2F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9925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40378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40378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9540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129540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1752600"/>
            <a:ext cx="4041648" cy="484211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1752600"/>
            <a:ext cx="4041775" cy="484211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464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2029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119936" y="22771"/>
            <a:ext cx="957264" cy="205829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791200" y="22771"/>
            <a:ext cx="1325880" cy="205829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104.xml"/><Relationship Id="rId117" Type="http://schemas.openxmlformats.org/officeDocument/2006/relationships/slideLayout" Target="../slideLayouts/slideLayout2.xml"/><Relationship Id="rId21" Type="http://schemas.openxmlformats.org/officeDocument/2006/relationships/tags" Target="../tags/tag99.xml"/><Relationship Id="rId42" Type="http://schemas.openxmlformats.org/officeDocument/2006/relationships/tags" Target="../tags/tag120.xml"/><Relationship Id="rId47" Type="http://schemas.openxmlformats.org/officeDocument/2006/relationships/tags" Target="../tags/tag125.xml"/><Relationship Id="rId63" Type="http://schemas.openxmlformats.org/officeDocument/2006/relationships/tags" Target="../tags/tag141.xml"/><Relationship Id="rId68" Type="http://schemas.openxmlformats.org/officeDocument/2006/relationships/tags" Target="../tags/tag146.xml"/><Relationship Id="rId84" Type="http://schemas.openxmlformats.org/officeDocument/2006/relationships/tags" Target="../tags/tag162.xml"/><Relationship Id="rId89" Type="http://schemas.openxmlformats.org/officeDocument/2006/relationships/tags" Target="../tags/tag167.xml"/><Relationship Id="rId112" Type="http://schemas.openxmlformats.org/officeDocument/2006/relationships/tags" Target="../tags/tag190.xml"/><Relationship Id="rId16" Type="http://schemas.openxmlformats.org/officeDocument/2006/relationships/tags" Target="../tags/tag94.xml"/><Relationship Id="rId107" Type="http://schemas.openxmlformats.org/officeDocument/2006/relationships/tags" Target="../tags/tag185.xml"/><Relationship Id="rId11" Type="http://schemas.openxmlformats.org/officeDocument/2006/relationships/tags" Target="../tags/tag89.xml"/><Relationship Id="rId32" Type="http://schemas.openxmlformats.org/officeDocument/2006/relationships/tags" Target="../tags/tag110.xml"/><Relationship Id="rId37" Type="http://schemas.openxmlformats.org/officeDocument/2006/relationships/tags" Target="../tags/tag115.xml"/><Relationship Id="rId53" Type="http://schemas.openxmlformats.org/officeDocument/2006/relationships/tags" Target="../tags/tag131.xml"/><Relationship Id="rId58" Type="http://schemas.openxmlformats.org/officeDocument/2006/relationships/tags" Target="../tags/tag136.xml"/><Relationship Id="rId74" Type="http://schemas.openxmlformats.org/officeDocument/2006/relationships/tags" Target="../tags/tag152.xml"/><Relationship Id="rId79" Type="http://schemas.openxmlformats.org/officeDocument/2006/relationships/tags" Target="../tags/tag157.xml"/><Relationship Id="rId102" Type="http://schemas.openxmlformats.org/officeDocument/2006/relationships/tags" Target="../tags/tag180.xml"/><Relationship Id="rId5" Type="http://schemas.openxmlformats.org/officeDocument/2006/relationships/tags" Target="../tags/tag83.xml"/><Relationship Id="rId90" Type="http://schemas.openxmlformats.org/officeDocument/2006/relationships/tags" Target="../tags/tag168.xml"/><Relationship Id="rId95" Type="http://schemas.openxmlformats.org/officeDocument/2006/relationships/tags" Target="../tags/tag173.xml"/><Relationship Id="rId22" Type="http://schemas.openxmlformats.org/officeDocument/2006/relationships/tags" Target="../tags/tag100.xml"/><Relationship Id="rId27" Type="http://schemas.openxmlformats.org/officeDocument/2006/relationships/tags" Target="../tags/tag105.xml"/><Relationship Id="rId43" Type="http://schemas.openxmlformats.org/officeDocument/2006/relationships/tags" Target="../tags/tag121.xml"/><Relationship Id="rId48" Type="http://schemas.openxmlformats.org/officeDocument/2006/relationships/tags" Target="../tags/tag126.xml"/><Relationship Id="rId64" Type="http://schemas.openxmlformats.org/officeDocument/2006/relationships/tags" Target="../tags/tag142.xml"/><Relationship Id="rId69" Type="http://schemas.openxmlformats.org/officeDocument/2006/relationships/tags" Target="../tags/tag147.xml"/><Relationship Id="rId113" Type="http://schemas.openxmlformats.org/officeDocument/2006/relationships/tags" Target="../tags/tag191.xml"/><Relationship Id="rId80" Type="http://schemas.openxmlformats.org/officeDocument/2006/relationships/tags" Target="../tags/tag158.xml"/><Relationship Id="rId85" Type="http://schemas.openxmlformats.org/officeDocument/2006/relationships/tags" Target="../tags/tag163.xml"/><Relationship Id="rId12" Type="http://schemas.openxmlformats.org/officeDocument/2006/relationships/tags" Target="../tags/tag90.xml"/><Relationship Id="rId17" Type="http://schemas.openxmlformats.org/officeDocument/2006/relationships/tags" Target="../tags/tag95.xml"/><Relationship Id="rId33" Type="http://schemas.openxmlformats.org/officeDocument/2006/relationships/tags" Target="../tags/tag111.xml"/><Relationship Id="rId38" Type="http://schemas.openxmlformats.org/officeDocument/2006/relationships/tags" Target="../tags/tag116.xml"/><Relationship Id="rId59" Type="http://schemas.openxmlformats.org/officeDocument/2006/relationships/tags" Target="../tags/tag137.xml"/><Relationship Id="rId103" Type="http://schemas.openxmlformats.org/officeDocument/2006/relationships/tags" Target="../tags/tag181.xml"/><Relationship Id="rId108" Type="http://schemas.openxmlformats.org/officeDocument/2006/relationships/tags" Target="../tags/tag186.xml"/><Relationship Id="rId54" Type="http://schemas.openxmlformats.org/officeDocument/2006/relationships/tags" Target="../tags/tag132.xml"/><Relationship Id="rId70" Type="http://schemas.openxmlformats.org/officeDocument/2006/relationships/tags" Target="../tags/tag148.xml"/><Relationship Id="rId75" Type="http://schemas.openxmlformats.org/officeDocument/2006/relationships/tags" Target="../tags/tag153.xml"/><Relationship Id="rId91" Type="http://schemas.openxmlformats.org/officeDocument/2006/relationships/tags" Target="../tags/tag169.xml"/><Relationship Id="rId96" Type="http://schemas.openxmlformats.org/officeDocument/2006/relationships/tags" Target="../tags/tag174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23" Type="http://schemas.openxmlformats.org/officeDocument/2006/relationships/tags" Target="../tags/tag101.xml"/><Relationship Id="rId28" Type="http://schemas.openxmlformats.org/officeDocument/2006/relationships/tags" Target="../tags/tag106.xml"/><Relationship Id="rId49" Type="http://schemas.openxmlformats.org/officeDocument/2006/relationships/tags" Target="../tags/tag127.xml"/><Relationship Id="rId114" Type="http://schemas.openxmlformats.org/officeDocument/2006/relationships/tags" Target="../tags/tag192.xml"/><Relationship Id="rId10" Type="http://schemas.openxmlformats.org/officeDocument/2006/relationships/tags" Target="../tags/tag88.xml"/><Relationship Id="rId31" Type="http://schemas.openxmlformats.org/officeDocument/2006/relationships/tags" Target="../tags/tag109.xml"/><Relationship Id="rId44" Type="http://schemas.openxmlformats.org/officeDocument/2006/relationships/tags" Target="../tags/tag122.xml"/><Relationship Id="rId52" Type="http://schemas.openxmlformats.org/officeDocument/2006/relationships/tags" Target="../tags/tag130.xml"/><Relationship Id="rId60" Type="http://schemas.openxmlformats.org/officeDocument/2006/relationships/tags" Target="../tags/tag138.xml"/><Relationship Id="rId65" Type="http://schemas.openxmlformats.org/officeDocument/2006/relationships/tags" Target="../tags/tag143.xml"/><Relationship Id="rId73" Type="http://schemas.openxmlformats.org/officeDocument/2006/relationships/tags" Target="../tags/tag151.xml"/><Relationship Id="rId78" Type="http://schemas.openxmlformats.org/officeDocument/2006/relationships/tags" Target="../tags/tag156.xml"/><Relationship Id="rId81" Type="http://schemas.openxmlformats.org/officeDocument/2006/relationships/tags" Target="../tags/tag159.xml"/><Relationship Id="rId86" Type="http://schemas.openxmlformats.org/officeDocument/2006/relationships/tags" Target="../tags/tag164.xml"/><Relationship Id="rId94" Type="http://schemas.openxmlformats.org/officeDocument/2006/relationships/tags" Target="../tags/tag172.xml"/><Relationship Id="rId99" Type="http://schemas.openxmlformats.org/officeDocument/2006/relationships/tags" Target="../tags/tag177.xml"/><Relationship Id="rId101" Type="http://schemas.openxmlformats.org/officeDocument/2006/relationships/tags" Target="../tags/tag179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3" Type="http://schemas.openxmlformats.org/officeDocument/2006/relationships/tags" Target="../tags/tag91.xml"/><Relationship Id="rId18" Type="http://schemas.openxmlformats.org/officeDocument/2006/relationships/tags" Target="../tags/tag96.xml"/><Relationship Id="rId39" Type="http://schemas.openxmlformats.org/officeDocument/2006/relationships/tags" Target="../tags/tag117.xml"/><Relationship Id="rId109" Type="http://schemas.openxmlformats.org/officeDocument/2006/relationships/tags" Target="../tags/tag187.xml"/><Relationship Id="rId34" Type="http://schemas.openxmlformats.org/officeDocument/2006/relationships/tags" Target="../tags/tag112.xml"/><Relationship Id="rId50" Type="http://schemas.openxmlformats.org/officeDocument/2006/relationships/tags" Target="../tags/tag128.xml"/><Relationship Id="rId55" Type="http://schemas.openxmlformats.org/officeDocument/2006/relationships/tags" Target="../tags/tag133.xml"/><Relationship Id="rId76" Type="http://schemas.openxmlformats.org/officeDocument/2006/relationships/tags" Target="../tags/tag154.xml"/><Relationship Id="rId97" Type="http://schemas.openxmlformats.org/officeDocument/2006/relationships/tags" Target="../tags/tag175.xml"/><Relationship Id="rId104" Type="http://schemas.openxmlformats.org/officeDocument/2006/relationships/tags" Target="../tags/tag182.xml"/><Relationship Id="rId7" Type="http://schemas.openxmlformats.org/officeDocument/2006/relationships/tags" Target="../tags/tag85.xml"/><Relationship Id="rId71" Type="http://schemas.openxmlformats.org/officeDocument/2006/relationships/tags" Target="../tags/tag149.xml"/><Relationship Id="rId92" Type="http://schemas.openxmlformats.org/officeDocument/2006/relationships/tags" Target="../tags/tag170.xml"/><Relationship Id="rId2" Type="http://schemas.openxmlformats.org/officeDocument/2006/relationships/tags" Target="../tags/tag80.xml"/><Relationship Id="rId29" Type="http://schemas.openxmlformats.org/officeDocument/2006/relationships/tags" Target="../tags/tag107.xml"/><Relationship Id="rId24" Type="http://schemas.openxmlformats.org/officeDocument/2006/relationships/tags" Target="../tags/tag102.xml"/><Relationship Id="rId40" Type="http://schemas.openxmlformats.org/officeDocument/2006/relationships/tags" Target="../tags/tag118.xml"/><Relationship Id="rId45" Type="http://schemas.openxmlformats.org/officeDocument/2006/relationships/tags" Target="../tags/tag123.xml"/><Relationship Id="rId66" Type="http://schemas.openxmlformats.org/officeDocument/2006/relationships/tags" Target="../tags/tag144.xml"/><Relationship Id="rId87" Type="http://schemas.openxmlformats.org/officeDocument/2006/relationships/tags" Target="../tags/tag165.xml"/><Relationship Id="rId110" Type="http://schemas.openxmlformats.org/officeDocument/2006/relationships/tags" Target="../tags/tag188.xml"/><Relationship Id="rId115" Type="http://schemas.openxmlformats.org/officeDocument/2006/relationships/tags" Target="../tags/tag193.xml"/><Relationship Id="rId61" Type="http://schemas.openxmlformats.org/officeDocument/2006/relationships/tags" Target="../tags/tag139.xml"/><Relationship Id="rId82" Type="http://schemas.openxmlformats.org/officeDocument/2006/relationships/tags" Target="../tags/tag160.xml"/><Relationship Id="rId19" Type="http://schemas.openxmlformats.org/officeDocument/2006/relationships/tags" Target="../tags/tag97.xml"/><Relationship Id="rId14" Type="http://schemas.openxmlformats.org/officeDocument/2006/relationships/tags" Target="../tags/tag92.xml"/><Relationship Id="rId30" Type="http://schemas.openxmlformats.org/officeDocument/2006/relationships/tags" Target="../tags/tag108.xml"/><Relationship Id="rId35" Type="http://schemas.openxmlformats.org/officeDocument/2006/relationships/tags" Target="../tags/tag113.xml"/><Relationship Id="rId56" Type="http://schemas.openxmlformats.org/officeDocument/2006/relationships/tags" Target="../tags/tag134.xml"/><Relationship Id="rId77" Type="http://schemas.openxmlformats.org/officeDocument/2006/relationships/tags" Target="../tags/tag155.xml"/><Relationship Id="rId100" Type="http://schemas.openxmlformats.org/officeDocument/2006/relationships/tags" Target="../tags/tag178.xml"/><Relationship Id="rId105" Type="http://schemas.openxmlformats.org/officeDocument/2006/relationships/tags" Target="../tags/tag183.xml"/><Relationship Id="rId8" Type="http://schemas.openxmlformats.org/officeDocument/2006/relationships/tags" Target="../tags/tag86.xml"/><Relationship Id="rId51" Type="http://schemas.openxmlformats.org/officeDocument/2006/relationships/tags" Target="../tags/tag129.xml"/><Relationship Id="rId72" Type="http://schemas.openxmlformats.org/officeDocument/2006/relationships/tags" Target="../tags/tag150.xml"/><Relationship Id="rId93" Type="http://schemas.openxmlformats.org/officeDocument/2006/relationships/tags" Target="../tags/tag171.xml"/><Relationship Id="rId98" Type="http://schemas.openxmlformats.org/officeDocument/2006/relationships/tags" Target="../tags/tag176.xml"/><Relationship Id="rId3" Type="http://schemas.openxmlformats.org/officeDocument/2006/relationships/tags" Target="../tags/tag81.xml"/><Relationship Id="rId25" Type="http://schemas.openxmlformats.org/officeDocument/2006/relationships/tags" Target="../tags/tag103.xml"/><Relationship Id="rId46" Type="http://schemas.openxmlformats.org/officeDocument/2006/relationships/tags" Target="../tags/tag124.xml"/><Relationship Id="rId67" Type="http://schemas.openxmlformats.org/officeDocument/2006/relationships/tags" Target="../tags/tag145.xml"/><Relationship Id="rId116" Type="http://schemas.openxmlformats.org/officeDocument/2006/relationships/tags" Target="../tags/tag194.xml"/><Relationship Id="rId20" Type="http://schemas.openxmlformats.org/officeDocument/2006/relationships/tags" Target="../tags/tag98.xml"/><Relationship Id="rId41" Type="http://schemas.openxmlformats.org/officeDocument/2006/relationships/tags" Target="../tags/tag119.xml"/><Relationship Id="rId62" Type="http://schemas.openxmlformats.org/officeDocument/2006/relationships/tags" Target="../tags/tag140.xml"/><Relationship Id="rId83" Type="http://schemas.openxmlformats.org/officeDocument/2006/relationships/tags" Target="../tags/tag161.xml"/><Relationship Id="rId88" Type="http://schemas.openxmlformats.org/officeDocument/2006/relationships/tags" Target="../tags/tag166.xml"/><Relationship Id="rId111" Type="http://schemas.openxmlformats.org/officeDocument/2006/relationships/tags" Target="../tags/tag189.xml"/><Relationship Id="rId15" Type="http://schemas.openxmlformats.org/officeDocument/2006/relationships/tags" Target="../tags/tag93.xml"/><Relationship Id="rId36" Type="http://schemas.openxmlformats.org/officeDocument/2006/relationships/tags" Target="../tags/tag114.xml"/><Relationship Id="rId57" Type="http://schemas.openxmlformats.org/officeDocument/2006/relationships/tags" Target="../tags/tag135.xml"/><Relationship Id="rId106" Type="http://schemas.openxmlformats.org/officeDocument/2006/relationships/tags" Target="../tags/tag184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207.xml"/><Relationship Id="rId18" Type="http://schemas.openxmlformats.org/officeDocument/2006/relationships/tags" Target="../tags/tag212.xml"/><Relationship Id="rId26" Type="http://schemas.openxmlformats.org/officeDocument/2006/relationships/tags" Target="../tags/tag220.xml"/><Relationship Id="rId21" Type="http://schemas.openxmlformats.org/officeDocument/2006/relationships/tags" Target="../tags/tag215.xml"/><Relationship Id="rId34" Type="http://schemas.openxmlformats.org/officeDocument/2006/relationships/tags" Target="../tags/tag228.xml"/><Relationship Id="rId7" Type="http://schemas.openxmlformats.org/officeDocument/2006/relationships/tags" Target="../tags/tag201.xml"/><Relationship Id="rId12" Type="http://schemas.openxmlformats.org/officeDocument/2006/relationships/tags" Target="../tags/tag206.xml"/><Relationship Id="rId17" Type="http://schemas.openxmlformats.org/officeDocument/2006/relationships/tags" Target="../tags/tag211.xml"/><Relationship Id="rId25" Type="http://schemas.openxmlformats.org/officeDocument/2006/relationships/tags" Target="../tags/tag219.xml"/><Relationship Id="rId33" Type="http://schemas.openxmlformats.org/officeDocument/2006/relationships/tags" Target="../tags/tag227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196.xml"/><Relationship Id="rId16" Type="http://schemas.openxmlformats.org/officeDocument/2006/relationships/tags" Target="../tags/tag210.xml"/><Relationship Id="rId20" Type="http://schemas.openxmlformats.org/officeDocument/2006/relationships/tags" Target="../tags/tag214.xml"/><Relationship Id="rId29" Type="http://schemas.openxmlformats.org/officeDocument/2006/relationships/tags" Target="../tags/tag223.xml"/><Relationship Id="rId1" Type="http://schemas.openxmlformats.org/officeDocument/2006/relationships/tags" Target="../tags/tag195.xml"/><Relationship Id="rId6" Type="http://schemas.openxmlformats.org/officeDocument/2006/relationships/tags" Target="../tags/tag200.xml"/><Relationship Id="rId11" Type="http://schemas.openxmlformats.org/officeDocument/2006/relationships/tags" Target="../tags/tag205.xml"/><Relationship Id="rId24" Type="http://schemas.openxmlformats.org/officeDocument/2006/relationships/tags" Target="../tags/tag218.xml"/><Relationship Id="rId32" Type="http://schemas.openxmlformats.org/officeDocument/2006/relationships/tags" Target="../tags/tag226.xml"/><Relationship Id="rId37" Type="http://schemas.openxmlformats.org/officeDocument/2006/relationships/tags" Target="../tags/tag231.xml"/><Relationship Id="rId5" Type="http://schemas.openxmlformats.org/officeDocument/2006/relationships/tags" Target="../tags/tag199.xml"/><Relationship Id="rId15" Type="http://schemas.openxmlformats.org/officeDocument/2006/relationships/tags" Target="../tags/tag209.xml"/><Relationship Id="rId23" Type="http://schemas.openxmlformats.org/officeDocument/2006/relationships/tags" Target="../tags/tag217.xml"/><Relationship Id="rId28" Type="http://schemas.openxmlformats.org/officeDocument/2006/relationships/tags" Target="../tags/tag222.xml"/><Relationship Id="rId36" Type="http://schemas.openxmlformats.org/officeDocument/2006/relationships/tags" Target="../tags/tag230.xml"/><Relationship Id="rId10" Type="http://schemas.openxmlformats.org/officeDocument/2006/relationships/tags" Target="../tags/tag204.xml"/><Relationship Id="rId19" Type="http://schemas.openxmlformats.org/officeDocument/2006/relationships/tags" Target="../tags/tag213.xml"/><Relationship Id="rId31" Type="http://schemas.openxmlformats.org/officeDocument/2006/relationships/tags" Target="../tags/tag225.xml"/><Relationship Id="rId4" Type="http://schemas.openxmlformats.org/officeDocument/2006/relationships/tags" Target="../tags/tag198.xml"/><Relationship Id="rId9" Type="http://schemas.openxmlformats.org/officeDocument/2006/relationships/tags" Target="../tags/tag203.xml"/><Relationship Id="rId14" Type="http://schemas.openxmlformats.org/officeDocument/2006/relationships/tags" Target="../tags/tag208.xml"/><Relationship Id="rId22" Type="http://schemas.openxmlformats.org/officeDocument/2006/relationships/tags" Target="../tags/tag216.xml"/><Relationship Id="rId27" Type="http://schemas.openxmlformats.org/officeDocument/2006/relationships/tags" Target="../tags/tag221.xml"/><Relationship Id="rId30" Type="http://schemas.openxmlformats.org/officeDocument/2006/relationships/tags" Target="../tags/tag224.xml"/><Relationship Id="rId35" Type="http://schemas.openxmlformats.org/officeDocument/2006/relationships/tags" Target="../tags/tag229.xml"/><Relationship Id="rId8" Type="http://schemas.openxmlformats.org/officeDocument/2006/relationships/tags" Target="../tags/tag202.xml"/><Relationship Id="rId3" Type="http://schemas.openxmlformats.org/officeDocument/2006/relationships/tags" Target="../tags/tag197.xml"/></Relationships>
</file>

<file path=ppt/slides/_rels/slide9.xml.rels><?xml version="1.0" encoding="UTF-8" standalone="yes"?>
<Relationships xmlns="http://schemas.openxmlformats.org/package/2006/relationships"><Relationship Id="rId117" Type="http://schemas.openxmlformats.org/officeDocument/2006/relationships/tags" Target="../tags/tag348.xml"/><Relationship Id="rId21" Type="http://schemas.openxmlformats.org/officeDocument/2006/relationships/tags" Target="../tags/tag252.xml"/><Relationship Id="rId42" Type="http://schemas.openxmlformats.org/officeDocument/2006/relationships/tags" Target="../tags/tag273.xml"/><Relationship Id="rId63" Type="http://schemas.openxmlformats.org/officeDocument/2006/relationships/tags" Target="../tags/tag294.xml"/><Relationship Id="rId84" Type="http://schemas.openxmlformats.org/officeDocument/2006/relationships/tags" Target="../tags/tag315.xml"/><Relationship Id="rId138" Type="http://schemas.openxmlformats.org/officeDocument/2006/relationships/tags" Target="../tags/tag369.xml"/><Relationship Id="rId107" Type="http://schemas.openxmlformats.org/officeDocument/2006/relationships/tags" Target="../tags/tag338.xml"/><Relationship Id="rId11" Type="http://schemas.openxmlformats.org/officeDocument/2006/relationships/tags" Target="../tags/tag242.xml"/><Relationship Id="rId32" Type="http://schemas.openxmlformats.org/officeDocument/2006/relationships/tags" Target="../tags/tag263.xml"/><Relationship Id="rId53" Type="http://schemas.openxmlformats.org/officeDocument/2006/relationships/tags" Target="../tags/tag284.xml"/><Relationship Id="rId74" Type="http://schemas.openxmlformats.org/officeDocument/2006/relationships/tags" Target="../tags/tag305.xml"/><Relationship Id="rId128" Type="http://schemas.openxmlformats.org/officeDocument/2006/relationships/tags" Target="../tags/tag359.xml"/><Relationship Id="rId149" Type="http://schemas.openxmlformats.org/officeDocument/2006/relationships/tags" Target="../tags/tag380.xml"/><Relationship Id="rId5" Type="http://schemas.openxmlformats.org/officeDocument/2006/relationships/tags" Target="../tags/tag236.xml"/><Relationship Id="rId95" Type="http://schemas.openxmlformats.org/officeDocument/2006/relationships/tags" Target="../tags/tag326.xml"/><Relationship Id="rId22" Type="http://schemas.openxmlformats.org/officeDocument/2006/relationships/tags" Target="../tags/tag253.xml"/><Relationship Id="rId43" Type="http://schemas.openxmlformats.org/officeDocument/2006/relationships/tags" Target="../tags/tag274.xml"/><Relationship Id="rId64" Type="http://schemas.openxmlformats.org/officeDocument/2006/relationships/tags" Target="../tags/tag295.xml"/><Relationship Id="rId118" Type="http://schemas.openxmlformats.org/officeDocument/2006/relationships/tags" Target="../tags/tag349.xml"/><Relationship Id="rId139" Type="http://schemas.openxmlformats.org/officeDocument/2006/relationships/tags" Target="../tags/tag370.xml"/><Relationship Id="rId80" Type="http://schemas.openxmlformats.org/officeDocument/2006/relationships/tags" Target="../tags/tag311.xml"/><Relationship Id="rId85" Type="http://schemas.openxmlformats.org/officeDocument/2006/relationships/tags" Target="../tags/tag316.xml"/><Relationship Id="rId150" Type="http://schemas.openxmlformats.org/officeDocument/2006/relationships/tags" Target="../tags/tag381.xml"/><Relationship Id="rId155" Type="http://schemas.openxmlformats.org/officeDocument/2006/relationships/tags" Target="../tags/tag386.xml"/><Relationship Id="rId12" Type="http://schemas.openxmlformats.org/officeDocument/2006/relationships/tags" Target="../tags/tag243.xml"/><Relationship Id="rId17" Type="http://schemas.openxmlformats.org/officeDocument/2006/relationships/tags" Target="../tags/tag248.xml"/><Relationship Id="rId33" Type="http://schemas.openxmlformats.org/officeDocument/2006/relationships/tags" Target="../tags/tag264.xml"/><Relationship Id="rId38" Type="http://schemas.openxmlformats.org/officeDocument/2006/relationships/tags" Target="../tags/tag269.xml"/><Relationship Id="rId59" Type="http://schemas.openxmlformats.org/officeDocument/2006/relationships/tags" Target="../tags/tag290.xml"/><Relationship Id="rId103" Type="http://schemas.openxmlformats.org/officeDocument/2006/relationships/tags" Target="../tags/tag334.xml"/><Relationship Id="rId108" Type="http://schemas.openxmlformats.org/officeDocument/2006/relationships/tags" Target="../tags/tag339.xml"/><Relationship Id="rId124" Type="http://schemas.openxmlformats.org/officeDocument/2006/relationships/tags" Target="../tags/tag355.xml"/><Relationship Id="rId129" Type="http://schemas.openxmlformats.org/officeDocument/2006/relationships/tags" Target="../tags/tag360.xml"/><Relationship Id="rId54" Type="http://schemas.openxmlformats.org/officeDocument/2006/relationships/tags" Target="../tags/tag285.xml"/><Relationship Id="rId70" Type="http://schemas.openxmlformats.org/officeDocument/2006/relationships/tags" Target="../tags/tag301.xml"/><Relationship Id="rId75" Type="http://schemas.openxmlformats.org/officeDocument/2006/relationships/tags" Target="../tags/tag306.xml"/><Relationship Id="rId91" Type="http://schemas.openxmlformats.org/officeDocument/2006/relationships/tags" Target="../tags/tag322.xml"/><Relationship Id="rId96" Type="http://schemas.openxmlformats.org/officeDocument/2006/relationships/tags" Target="../tags/tag327.xml"/><Relationship Id="rId140" Type="http://schemas.openxmlformats.org/officeDocument/2006/relationships/tags" Target="../tags/tag371.xml"/><Relationship Id="rId145" Type="http://schemas.openxmlformats.org/officeDocument/2006/relationships/tags" Target="../tags/tag376.xml"/><Relationship Id="rId1" Type="http://schemas.openxmlformats.org/officeDocument/2006/relationships/tags" Target="../tags/tag232.xml"/><Relationship Id="rId6" Type="http://schemas.openxmlformats.org/officeDocument/2006/relationships/tags" Target="../tags/tag237.xml"/><Relationship Id="rId23" Type="http://schemas.openxmlformats.org/officeDocument/2006/relationships/tags" Target="../tags/tag254.xml"/><Relationship Id="rId28" Type="http://schemas.openxmlformats.org/officeDocument/2006/relationships/tags" Target="../tags/tag259.xml"/><Relationship Id="rId49" Type="http://schemas.openxmlformats.org/officeDocument/2006/relationships/tags" Target="../tags/tag280.xml"/><Relationship Id="rId114" Type="http://schemas.openxmlformats.org/officeDocument/2006/relationships/tags" Target="../tags/tag345.xml"/><Relationship Id="rId119" Type="http://schemas.openxmlformats.org/officeDocument/2006/relationships/tags" Target="../tags/tag350.xml"/><Relationship Id="rId44" Type="http://schemas.openxmlformats.org/officeDocument/2006/relationships/tags" Target="../tags/tag275.xml"/><Relationship Id="rId60" Type="http://schemas.openxmlformats.org/officeDocument/2006/relationships/tags" Target="../tags/tag291.xml"/><Relationship Id="rId65" Type="http://schemas.openxmlformats.org/officeDocument/2006/relationships/tags" Target="../tags/tag296.xml"/><Relationship Id="rId81" Type="http://schemas.openxmlformats.org/officeDocument/2006/relationships/tags" Target="../tags/tag312.xml"/><Relationship Id="rId86" Type="http://schemas.openxmlformats.org/officeDocument/2006/relationships/tags" Target="../tags/tag317.xml"/><Relationship Id="rId130" Type="http://schemas.openxmlformats.org/officeDocument/2006/relationships/tags" Target="../tags/tag361.xml"/><Relationship Id="rId135" Type="http://schemas.openxmlformats.org/officeDocument/2006/relationships/tags" Target="../tags/tag366.xml"/><Relationship Id="rId151" Type="http://schemas.openxmlformats.org/officeDocument/2006/relationships/tags" Target="../tags/tag382.xml"/><Relationship Id="rId156" Type="http://schemas.openxmlformats.org/officeDocument/2006/relationships/tags" Target="../tags/tag387.xml"/><Relationship Id="rId13" Type="http://schemas.openxmlformats.org/officeDocument/2006/relationships/tags" Target="../tags/tag244.xml"/><Relationship Id="rId18" Type="http://schemas.openxmlformats.org/officeDocument/2006/relationships/tags" Target="../tags/tag249.xml"/><Relationship Id="rId39" Type="http://schemas.openxmlformats.org/officeDocument/2006/relationships/tags" Target="../tags/tag270.xml"/><Relationship Id="rId109" Type="http://schemas.openxmlformats.org/officeDocument/2006/relationships/tags" Target="../tags/tag340.xml"/><Relationship Id="rId34" Type="http://schemas.openxmlformats.org/officeDocument/2006/relationships/tags" Target="../tags/tag265.xml"/><Relationship Id="rId50" Type="http://schemas.openxmlformats.org/officeDocument/2006/relationships/tags" Target="../tags/tag281.xml"/><Relationship Id="rId55" Type="http://schemas.openxmlformats.org/officeDocument/2006/relationships/tags" Target="../tags/tag286.xml"/><Relationship Id="rId76" Type="http://schemas.openxmlformats.org/officeDocument/2006/relationships/tags" Target="../tags/tag307.xml"/><Relationship Id="rId97" Type="http://schemas.openxmlformats.org/officeDocument/2006/relationships/tags" Target="../tags/tag328.xml"/><Relationship Id="rId104" Type="http://schemas.openxmlformats.org/officeDocument/2006/relationships/tags" Target="../tags/tag335.xml"/><Relationship Id="rId120" Type="http://schemas.openxmlformats.org/officeDocument/2006/relationships/tags" Target="../tags/tag351.xml"/><Relationship Id="rId125" Type="http://schemas.openxmlformats.org/officeDocument/2006/relationships/tags" Target="../tags/tag356.xml"/><Relationship Id="rId141" Type="http://schemas.openxmlformats.org/officeDocument/2006/relationships/tags" Target="../tags/tag372.xml"/><Relationship Id="rId146" Type="http://schemas.openxmlformats.org/officeDocument/2006/relationships/tags" Target="../tags/tag377.xml"/><Relationship Id="rId7" Type="http://schemas.openxmlformats.org/officeDocument/2006/relationships/tags" Target="../tags/tag238.xml"/><Relationship Id="rId71" Type="http://schemas.openxmlformats.org/officeDocument/2006/relationships/tags" Target="../tags/tag302.xml"/><Relationship Id="rId92" Type="http://schemas.openxmlformats.org/officeDocument/2006/relationships/tags" Target="../tags/tag323.xml"/><Relationship Id="rId2" Type="http://schemas.openxmlformats.org/officeDocument/2006/relationships/tags" Target="../tags/tag233.xml"/><Relationship Id="rId29" Type="http://schemas.openxmlformats.org/officeDocument/2006/relationships/tags" Target="../tags/tag260.xml"/><Relationship Id="rId24" Type="http://schemas.openxmlformats.org/officeDocument/2006/relationships/tags" Target="../tags/tag255.xml"/><Relationship Id="rId40" Type="http://schemas.openxmlformats.org/officeDocument/2006/relationships/tags" Target="../tags/tag271.xml"/><Relationship Id="rId45" Type="http://schemas.openxmlformats.org/officeDocument/2006/relationships/tags" Target="../tags/tag276.xml"/><Relationship Id="rId66" Type="http://schemas.openxmlformats.org/officeDocument/2006/relationships/tags" Target="../tags/tag297.xml"/><Relationship Id="rId87" Type="http://schemas.openxmlformats.org/officeDocument/2006/relationships/tags" Target="../tags/tag318.xml"/><Relationship Id="rId110" Type="http://schemas.openxmlformats.org/officeDocument/2006/relationships/tags" Target="../tags/tag341.xml"/><Relationship Id="rId115" Type="http://schemas.openxmlformats.org/officeDocument/2006/relationships/tags" Target="../tags/tag346.xml"/><Relationship Id="rId131" Type="http://schemas.openxmlformats.org/officeDocument/2006/relationships/tags" Target="../tags/tag362.xml"/><Relationship Id="rId136" Type="http://schemas.openxmlformats.org/officeDocument/2006/relationships/tags" Target="../tags/tag367.xml"/><Relationship Id="rId157" Type="http://schemas.openxmlformats.org/officeDocument/2006/relationships/slideLayout" Target="../slideLayouts/slideLayout2.xml"/><Relationship Id="rId61" Type="http://schemas.openxmlformats.org/officeDocument/2006/relationships/tags" Target="../tags/tag292.xml"/><Relationship Id="rId82" Type="http://schemas.openxmlformats.org/officeDocument/2006/relationships/tags" Target="../tags/tag313.xml"/><Relationship Id="rId152" Type="http://schemas.openxmlformats.org/officeDocument/2006/relationships/tags" Target="../tags/tag383.xml"/><Relationship Id="rId19" Type="http://schemas.openxmlformats.org/officeDocument/2006/relationships/tags" Target="../tags/tag250.xml"/><Relationship Id="rId14" Type="http://schemas.openxmlformats.org/officeDocument/2006/relationships/tags" Target="../tags/tag245.xml"/><Relationship Id="rId30" Type="http://schemas.openxmlformats.org/officeDocument/2006/relationships/tags" Target="../tags/tag261.xml"/><Relationship Id="rId35" Type="http://schemas.openxmlformats.org/officeDocument/2006/relationships/tags" Target="../tags/tag266.xml"/><Relationship Id="rId56" Type="http://schemas.openxmlformats.org/officeDocument/2006/relationships/tags" Target="../tags/tag287.xml"/><Relationship Id="rId77" Type="http://schemas.openxmlformats.org/officeDocument/2006/relationships/tags" Target="../tags/tag308.xml"/><Relationship Id="rId100" Type="http://schemas.openxmlformats.org/officeDocument/2006/relationships/tags" Target="../tags/tag331.xml"/><Relationship Id="rId105" Type="http://schemas.openxmlformats.org/officeDocument/2006/relationships/tags" Target="../tags/tag336.xml"/><Relationship Id="rId126" Type="http://schemas.openxmlformats.org/officeDocument/2006/relationships/tags" Target="../tags/tag357.xml"/><Relationship Id="rId147" Type="http://schemas.openxmlformats.org/officeDocument/2006/relationships/tags" Target="../tags/tag378.xml"/><Relationship Id="rId8" Type="http://schemas.openxmlformats.org/officeDocument/2006/relationships/tags" Target="../tags/tag239.xml"/><Relationship Id="rId51" Type="http://schemas.openxmlformats.org/officeDocument/2006/relationships/tags" Target="../tags/tag282.xml"/><Relationship Id="rId72" Type="http://schemas.openxmlformats.org/officeDocument/2006/relationships/tags" Target="../tags/tag303.xml"/><Relationship Id="rId93" Type="http://schemas.openxmlformats.org/officeDocument/2006/relationships/tags" Target="../tags/tag324.xml"/><Relationship Id="rId98" Type="http://schemas.openxmlformats.org/officeDocument/2006/relationships/tags" Target="../tags/tag329.xml"/><Relationship Id="rId121" Type="http://schemas.openxmlformats.org/officeDocument/2006/relationships/tags" Target="../tags/tag352.xml"/><Relationship Id="rId142" Type="http://schemas.openxmlformats.org/officeDocument/2006/relationships/tags" Target="../tags/tag373.xml"/><Relationship Id="rId3" Type="http://schemas.openxmlformats.org/officeDocument/2006/relationships/tags" Target="../tags/tag234.xml"/><Relationship Id="rId25" Type="http://schemas.openxmlformats.org/officeDocument/2006/relationships/tags" Target="../tags/tag256.xml"/><Relationship Id="rId46" Type="http://schemas.openxmlformats.org/officeDocument/2006/relationships/tags" Target="../tags/tag277.xml"/><Relationship Id="rId67" Type="http://schemas.openxmlformats.org/officeDocument/2006/relationships/tags" Target="../tags/tag298.xml"/><Relationship Id="rId116" Type="http://schemas.openxmlformats.org/officeDocument/2006/relationships/tags" Target="../tags/tag347.xml"/><Relationship Id="rId137" Type="http://schemas.openxmlformats.org/officeDocument/2006/relationships/tags" Target="../tags/tag368.xml"/><Relationship Id="rId20" Type="http://schemas.openxmlformats.org/officeDocument/2006/relationships/tags" Target="../tags/tag251.xml"/><Relationship Id="rId41" Type="http://schemas.openxmlformats.org/officeDocument/2006/relationships/tags" Target="../tags/tag272.xml"/><Relationship Id="rId62" Type="http://schemas.openxmlformats.org/officeDocument/2006/relationships/tags" Target="../tags/tag293.xml"/><Relationship Id="rId83" Type="http://schemas.openxmlformats.org/officeDocument/2006/relationships/tags" Target="../tags/tag314.xml"/><Relationship Id="rId88" Type="http://schemas.openxmlformats.org/officeDocument/2006/relationships/tags" Target="../tags/tag319.xml"/><Relationship Id="rId111" Type="http://schemas.openxmlformats.org/officeDocument/2006/relationships/tags" Target="../tags/tag342.xml"/><Relationship Id="rId132" Type="http://schemas.openxmlformats.org/officeDocument/2006/relationships/tags" Target="../tags/tag363.xml"/><Relationship Id="rId153" Type="http://schemas.openxmlformats.org/officeDocument/2006/relationships/tags" Target="../tags/tag384.xml"/><Relationship Id="rId15" Type="http://schemas.openxmlformats.org/officeDocument/2006/relationships/tags" Target="../tags/tag246.xml"/><Relationship Id="rId36" Type="http://schemas.openxmlformats.org/officeDocument/2006/relationships/tags" Target="../tags/tag267.xml"/><Relationship Id="rId57" Type="http://schemas.openxmlformats.org/officeDocument/2006/relationships/tags" Target="../tags/tag288.xml"/><Relationship Id="rId106" Type="http://schemas.openxmlformats.org/officeDocument/2006/relationships/tags" Target="../tags/tag337.xml"/><Relationship Id="rId127" Type="http://schemas.openxmlformats.org/officeDocument/2006/relationships/tags" Target="../tags/tag358.xml"/><Relationship Id="rId10" Type="http://schemas.openxmlformats.org/officeDocument/2006/relationships/tags" Target="../tags/tag241.xml"/><Relationship Id="rId31" Type="http://schemas.openxmlformats.org/officeDocument/2006/relationships/tags" Target="../tags/tag262.xml"/><Relationship Id="rId52" Type="http://schemas.openxmlformats.org/officeDocument/2006/relationships/tags" Target="../tags/tag283.xml"/><Relationship Id="rId73" Type="http://schemas.openxmlformats.org/officeDocument/2006/relationships/tags" Target="../tags/tag304.xml"/><Relationship Id="rId78" Type="http://schemas.openxmlformats.org/officeDocument/2006/relationships/tags" Target="../tags/tag309.xml"/><Relationship Id="rId94" Type="http://schemas.openxmlformats.org/officeDocument/2006/relationships/tags" Target="../tags/tag325.xml"/><Relationship Id="rId99" Type="http://schemas.openxmlformats.org/officeDocument/2006/relationships/tags" Target="../tags/tag330.xml"/><Relationship Id="rId101" Type="http://schemas.openxmlformats.org/officeDocument/2006/relationships/tags" Target="../tags/tag332.xml"/><Relationship Id="rId122" Type="http://schemas.openxmlformats.org/officeDocument/2006/relationships/tags" Target="../tags/tag353.xml"/><Relationship Id="rId143" Type="http://schemas.openxmlformats.org/officeDocument/2006/relationships/tags" Target="../tags/tag374.xml"/><Relationship Id="rId148" Type="http://schemas.openxmlformats.org/officeDocument/2006/relationships/tags" Target="../tags/tag379.xml"/><Relationship Id="rId4" Type="http://schemas.openxmlformats.org/officeDocument/2006/relationships/tags" Target="../tags/tag235.xml"/><Relationship Id="rId9" Type="http://schemas.openxmlformats.org/officeDocument/2006/relationships/tags" Target="../tags/tag240.xml"/><Relationship Id="rId26" Type="http://schemas.openxmlformats.org/officeDocument/2006/relationships/tags" Target="../tags/tag257.xml"/><Relationship Id="rId47" Type="http://schemas.openxmlformats.org/officeDocument/2006/relationships/tags" Target="../tags/tag278.xml"/><Relationship Id="rId68" Type="http://schemas.openxmlformats.org/officeDocument/2006/relationships/tags" Target="../tags/tag299.xml"/><Relationship Id="rId89" Type="http://schemas.openxmlformats.org/officeDocument/2006/relationships/tags" Target="../tags/tag320.xml"/><Relationship Id="rId112" Type="http://schemas.openxmlformats.org/officeDocument/2006/relationships/tags" Target="../tags/tag343.xml"/><Relationship Id="rId133" Type="http://schemas.openxmlformats.org/officeDocument/2006/relationships/tags" Target="../tags/tag364.xml"/><Relationship Id="rId154" Type="http://schemas.openxmlformats.org/officeDocument/2006/relationships/tags" Target="../tags/tag385.xml"/><Relationship Id="rId16" Type="http://schemas.openxmlformats.org/officeDocument/2006/relationships/tags" Target="../tags/tag247.xml"/><Relationship Id="rId37" Type="http://schemas.openxmlformats.org/officeDocument/2006/relationships/tags" Target="../tags/tag268.xml"/><Relationship Id="rId58" Type="http://schemas.openxmlformats.org/officeDocument/2006/relationships/tags" Target="../tags/tag289.xml"/><Relationship Id="rId79" Type="http://schemas.openxmlformats.org/officeDocument/2006/relationships/tags" Target="../tags/tag310.xml"/><Relationship Id="rId102" Type="http://schemas.openxmlformats.org/officeDocument/2006/relationships/tags" Target="../tags/tag333.xml"/><Relationship Id="rId123" Type="http://schemas.openxmlformats.org/officeDocument/2006/relationships/tags" Target="../tags/tag354.xml"/><Relationship Id="rId144" Type="http://schemas.openxmlformats.org/officeDocument/2006/relationships/tags" Target="../tags/tag375.xml"/><Relationship Id="rId90" Type="http://schemas.openxmlformats.org/officeDocument/2006/relationships/tags" Target="../tags/tag321.xml"/><Relationship Id="rId27" Type="http://schemas.openxmlformats.org/officeDocument/2006/relationships/tags" Target="../tags/tag258.xml"/><Relationship Id="rId48" Type="http://schemas.openxmlformats.org/officeDocument/2006/relationships/tags" Target="../tags/tag279.xml"/><Relationship Id="rId69" Type="http://schemas.openxmlformats.org/officeDocument/2006/relationships/tags" Target="../tags/tag300.xml"/><Relationship Id="rId113" Type="http://schemas.openxmlformats.org/officeDocument/2006/relationships/tags" Target="../tags/tag344.xml"/><Relationship Id="rId134" Type="http://schemas.openxmlformats.org/officeDocument/2006/relationships/tags" Target="../tags/tag3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Expected Value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Probability</a:t>
            </a:r>
          </a:p>
          <a:p>
            <a:r>
              <a:rPr lang="en-CA" dirty="0" smtClean="0"/>
              <a:t>Grade 12 Essential Math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671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when there is more than one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“Pick the Marble” is a game that involves picking one marble out of a bag.  In the bag, 32% of the marbles are red, 4% of the marbles are green, and 64% of the marbles are blue.  It costs $2 to play, and the prices are listed.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Calculate the expected value for the game.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737765"/>
              </p:ext>
            </p:extLst>
          </p:nvPr>
        </p:nvGraphicFramePr>
        <p:xfrm>
          <a:off x="1524000" y="3581400"/>
          <a:ext cx="6096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6492431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856894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121605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Probability</a:t>
                      </a:r>
                      <a:r>
                        <a:rPr lang="en-US" baseline="0" dirty="0" smtClean="0"/>
                        <a:t> of Winning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Prize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295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Stuffed</a:t>
                      </a:r>
                      <a:r>
                        <a:rPr lang="en-US" baseline="0" dirty="0" smtClean="0"/>
                        <a:t> animal worth $10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924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Stuffed</a:t>
                      </a:r>
                      <a:r>
                        <a:rPr lang="en-US" baseline="0" dirty="0" smtClean="0"/>
                        <a:t> animal worth $15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5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Nothing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597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74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Expected Value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Probability can be used to find </a:t>
            </a:r>
            <a:r>
              <a:rPr lang="en-CA" b="1" dirty="0" smtClean="0"/>
              <a:t>expected value</a:t>
            </a:r>
            <a:r>
              <a:rPr lang="en-CA" dirty="0" smtClean="0"/>
              <a:t> </a:t>
            </a:r>
          </a:p>
          <a:p>
            <a:r>
              <a:rPr lang="en-CA" dirty="0" smtClean="0"/>
              <a:t>Expected value can help us predict winnings or losses</a:t>
            </a:r>
          </a:p>
          <a:p>
            <a:r>
              <a:rPr lang="en-CA" dirty="0" smtClean="0"/>
              <a:t>It is frequently used by insurance companies and businesses</a:t>
            </a:r>
          </a:p>
          <a:p>
            <a:r>
              <a:rPr lang="en-US" dirty="0"/>
              <a:t>In many games, </a:t>
            </a:r>
            <a:r>
              <a:rPr lang="en-US"/>
              <a:t>you </a:t>
            </a:r>
            <a:r>
              <a:rPr lang="en-US" smtClean="0"/>
              <a:t>pay </a:t>
            </a:r>
            <a:r>
              <a:rPr lang="en-US" dirty="0"/>
              <a:t>a given amount to play.</a:t>
            </a:r>
          </a:p>
          <a:p>
            <a:r>
              <a:rPr lang="en-US" dirty="0"/>
              <a:t>If you win the game, you receive a payout.</a:t>
            </a:r>
          </a:p>
          <a:p>
            <a:r>
              <a:rPr lang="en-US" dirty="0"/>
              <a:t>But is the game worth playing?  Does the amount you could win sound too good to be true?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745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need to repeat this activity as many times as needed until a definite pattern becomes clear</a:t>
            </a:r>
          </a:p>
          <a:p>
            <a:r>
              <a:rPr lang="en-US" dirty="0"/>
              <a:t>One person will act as the banker and will have 15 of the pennies</a:t>
            </a:r>
          </a:p>
          <a:p>
            <a:r>
              <a:rPr lang="en-US" dirty="0"/>
              <a:t>The other people will have </a:t>
            </a:r>
            <a:r>
              <a:rPr lang="en-US" dirty="0" smtClean="0"/>
              <a:t>10 </a:t>
            </a:r>
            <a:r>
              <a:rPr lang="en-US" dirty="0"/>
              <a:t>pennies.</a:t>
            </a:r>
          </a:p>
          <a:p>
            <a:r>
              <a:rPr lang="en-US" dirty="0"/>
              <a:t>The </a:t>
            </a:r>
            <a:r>
              <a:rPr lang="en-US" dirty="0" smtClean="0"/>
              <a:t>player must </a:t>
            </a:r>
            <a:r>
              <a:rPr lang="en-US" dirty="0"/>
              <a:t>pay the banker 1 penny each time the game is played.</a:t>
            </a:r>
          </a:p>
          <a:p>
            <a:r>
              <a:rPr lang="en-US" dirty="0"/>
              <a:t>If the player draws a spade, the banker pays them 3 pennies.</a:t>
            </a:r>
          </a:p>
          <a:p>
            <a:r>
              <a:rPr lang="en-US" dirty="0" smtClean="0"/>
              <a:t>Play for at least 10 games.  How much money does each player have?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6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CA" dirty="0"/>
              <a:t>What happened in each of the groups?</a:t>
            </a:r>
          </a:p>
          <a:p>
            <a:pPr marL="609600" indent="-609600">
              <a:buFontTx/>
              <a:buAutoNum type="arabicPeriod"/>
            </a:pPr>
            <a:endParaRPr lang="en-CA" dirty="0"/>
          </a:p>
          <a:p>
            <a:pPr marL="609600" indent="-609600">
              <a:buFontTx/>
              <a:buAutoNum type="arabicPeriod"/>
            </a:pPr>
            <a:r>
              <a:rPr lang="en-CA" dirty="0"/>
              <a:t>Would you play this game with money?  Why?</a:t>
            </a:r>
          </a:p>
          <a:p>
            <a:pPr marL="609600" indent="-609600">
              <a:buFontTx/>
              <a:buAutoNum type="arabicPeriod"/>
            </a:pPr>
            <a:endParaRPr lang="en-CA" dirty="0"/>
          </a:p>
          <a:p>
            <a:pPr marL="609600" indent="-609600">
              <a:buFontTx/>
              <a:buAutoNum type="arabicPeriod"/>
            </a:pPr>
            <a:r>
              <a:rPr lang="en-CA" dirty="0"/>
              <a:t>Does the player have much of an expectation of winning at this game?  Why or why not?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3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Value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Expected </a:t>
                </a:r>
                <a:r>
                  <a:rPr lang="en-US" dirty="0"/>
                  <a:t>value is an estimate of the average return or loss you have when playing a game of chance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Formula: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𝑤𝑖𝑛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×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𝑤𝑖𝑛𝑛𝑖𝑛𝑔𝑠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CA" b="0" i="1" smtClean="0">
                          <a:latin typeface="Cambria Math"/>
                        </a:rPr>
                        <m:t>𝑐𝑜𝑠𝑡</m:t>
                      </m:r>
                    </m:oMath>
                  </m:oMathPara>
                </a14:m>
                <a:endParaRPr lang="en-US" dirty="0" smtClean="0"/>
              </a:p>
              <a:p>
                <a:pPr marL="114300" indent="0" algn="ctr">
                  <a:buNone/>
                </a:pPr>
                <a:r>
                  <a:rPr lang="en-US" dirty="0" smtClean="0"/>
                  <a:t>Or</a:t>
                </a:r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𝐸𝑉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𝑤𝑖𝑛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×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𝑔𝑎𝑖𝑛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CA" b="0" i="1" smtClean="0">
                              <a:latin typeface="Cambria Math"/>
                            </a:rPr>
                            <m:t>𝑙𝑜𝑠𝑠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×</m:t>
                      </m:r>
                      <m:r>
                        <a:rPr lang="en-CA" b="0" i="1" smtClean="0">
                          <a:latin typeface="Cambria Math"/>
                        </a:rPr>
                        <m:t>𝑙𝑜𝑠𝑠</m:t>
                      </m:r>
                      <m:r>
                        <a:rPr lang="en-CA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aseline="-25000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r>
                  <a:rPr lang="en-US" dirty="0"/>
                  <a:t>The concept of expected value can be used to determine whether you </a:t>
                </a:r>
                <a:r>
                  <a:rPr lang="en-US" b="1" dirty="0"/>
                  <a:t>should</a:t>
                </a:r>
                <a:r>
                  <a:rPr lang="en-US" dirty="0"/>
                  <a:t> play games of chance.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7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880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game from the activity, find the expected value of the </a:t>
            </a:r>
            <a:r>
              <a:rPr lang="en-US" dirty="0" smtClean="0"/>
              <a:t>game.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How much would you expect to win/lose if you played 100 games?</a:t>
            </a:r>
            <a:endParaRPr lang="en-US" dirty="0"/>
          </a:p>
        </p:txBody>
      </p:sp>
      <p:grpSp>
        <p:nvGrpSpPr>
          <p:cNvPr id="7" name="SMARTInkShape-Group1"/>
          <p:cNvGrpSpPr/>
          <p:nvPr/>
        </p:nvGrpSpPr>
        <p:grpSpPr>
          <a:xfrm>
            <a:off x="1492250" y="2461728"/>
            <a:ext cx="611189" cy="268770"/>
            <a:chOff x="1492250" y="2461728"/>
            <a:chExt cx="611189" cy="268770"/>
          </a:xfrm>
        </p:grpSpPr>
        <p:sp>
          <p:nvSpPr>
            <p:cNvPr id="4" name="SMARTInkShape-1"/>
            <p:cNvSpPr/>
            <p:nvPr>
              <p:custDataLst>
                <p:tags r:id="rId76"/>
              </p:custDataLst>
            </p:nvPr>
          </p:nvSpPr>
          <p:spPr>
            <a:xfrm>
              <a:off x="1516169" y="2461728"/>
              <a:ext cx="293582" cy="268770"/>
            </a:xfrm>
            <a:custGeom>
              <a:avLst/>
              <a:gdLst/>
              <a:ahLst/>
              <a:cxnLst/>
              <a:rect l="0" t="0" r="0" b="0"/>
              <a:pathLst>
                <a:path w="293582" h="268770">
                  <a:moveTo>
                    <a:pt x="293581" y="6835"/>
                  </a:moveTo>
                  <a:lnTo>
                    <a:pt x="293581" y="6835"/>
                  </a:lnTo>
                  <a:lnTo>
                    <a:pt x="285480" y="5952"/>
                  </a:lnTo>
                  <a:lnTo>
                    <a:pt x="261254" y="0"/>
                  </a:lnTo>
                  <a:lnTo>
                    <a:pt x="229118" y="4570"/>
                  </a:lnTo>
                  <a:lnTo>
                    <a:pt x="195596" y="7045"/>
                  </a:lnTo>
                  <a:lnTo>
                    <a:pt x="157319" y="15336"/>
                  </a:lnTo>
                  <a:lnTo>
                    <a:pt x="120262" y="25467"/>
                  </a:lnTo>
                  <a:lnTo>
                    <a:pt x="85723" y="32317"/>
                  </a:lnTo>
                  <a:lnTo>
                    <a:pt x="50949" y="41560"/>
                  </a:lnTo>
                  <a:lnTo>
                    <a:pt x="45396" y="46742"/>
                  </a:lnTo>
                  <a:lnTo>
                    <a:pt x="42575" y="53724"/>
                  </a:lnTo>
                  <a:lnTo>
                    <a:pt x="42820" y="82758"/>
                  </a:lnTo>
                  <a:lnTo>
                    <a:pt x="43774" y="116937"/>
                  </a:lnTo>
                  <a:lnTo>
                    <a:pt x="40409" y="151663"/>
                  </a:lnTo>
                  <a:lnTo>
                    <a:pt x="37597" y="161749"/>
                  </a:lnTo>
                  <a:lnTo>
                    <a:pt x="14552" y="200261"/>
                  </a:lnTo>
                  <a:lnTo>
                    <a:pt x="7834" y="212386"/>
                  </a:lnTo>
                  <a:lnTo>
                    <a:pt x="2638" y="219041"/>
                  </a:lnTo>
                  <a:lnTo>
                    <a:pt x="255" y="227587"/>
                  </a:lnTo>
                  <a:lnTo>
                    <a:pt x="0" y="232855"/>
                  </a:lnTo>
                  <a:lnTo>
                    <a:pt x="847" y="234244"/>
                  </a:lnTo>
                  <a:lnTo>
                    <a:pt x="2293" y="235170"/>
                  </a:lnTo>
                  <a:lnTo>
                    <a:pt x="4139" y="235787"/>
                  </a:lnTo>
                  <a:lnTo>
                    <a:pt x="5370" y="237081"/>
                  </a:lnTo>
                  <a:lnTo>
                    <a:pt x="8497" y="245034"/>
                  </a:lnTo>
                  <a:lnTo>
                    <a:pt x="14637" y="251687"/>
                  </a:lnTo>
                  <a:lnTo>
                    <a:pt x="27337" y="258113"/>
                  </a:lnTo>
                  <a:lnTo>
                    <a:pt x="39272" y="260596"/>
                  </a:lnTo>
                  <a:lnTo>
                    <a:pt x="47486" y="260834"/>
                  </a:lnTo>
                  <a:lnTo>
                    <a:pt x="47518" y="268769"/>
                  </a:lnTo>
                  <a:lnTo>
                    <a:pt x="47518" y="260835"/>
                  </a:lnTo>
                  <a:lnTo>
                    <a:pt x="84730" y="260834"/>
                  </a:lnTo>
                  <a:lnTo>
                    <a:pt x="121112" y="259952"/>
                  </a:lnTo>
                  <a:lnTo>
                    <a:pt x="160433" y="253632"/>
                  </a:lnTo>
                  <a:lnTo>
                    <a:pt x="196062" y="252994"/>
                  </a:lnTo>
                  <a:lnTo>
                    <a:pt x="231437" y="252909"/>
                  </a:lnTo>
                  <a:lnTo>
                    <a:pt x="269769" y="2528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>
              <p:custDataLst>
                <p:tags r:id="rId77"/>
              </p:custDataLst>
            </p:nvPr>
          </p:nvSpPr>
          <p:spPr>
            <a:xfrm>
              <a:off x="1492250" y="2579833"/>
              <a:ext cx="127001" cy="15731"/>
            </a:xfrm>
            <a:custGeom>
              <a:avLst/>
              <a:gdLst/>
              <a:ahLst/>
              <a:cxnLst/>
              <a:rect l="0" t="0" r="0" b="0"/>
              <a:pathLst>
                <a:path w="127001" h="15731">
                  <a:moveTo>
                    <a:pt x="127000" y="7792"/>
                  </a:moveTo>
                  <a:lnTo>
                    <a:pt x="127000" y="7792"/>
                  </a:lnTo>
                  <a:lnTo>
                    <a:pt x="101097" y="1509"/>
                  </a:lnTo>
                  <a:lnTo>
                    <a:pt x="64013" y="0"/>
                  </a:lnTo>
                  <a:lnTo>
                    <a:pt x="54027" y="801"/>
                  </a:lnTo>
                  <a:lnTo>
                    <a:pt x="38077" y="6149"/>
                  </a:lnTo>
                  <a:lnTo>
                    <a:pt x="14079" y="10000"/>
                  </a:lnTo>
                  <a:lnTo>
                    <a:pt x="0" y="157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"/>
            <p:cNvSpPr/>
            <p:nvPr>
              <p:custDataLst>
                <p:tags r:id="rId78"/>
              </p:custDataLst>
            </p:nvPr>
          </p:nvSpPr>
          <p:spPr>
            <a:xfrm>
              <a:off x="1908724" y="2476500"/>
              <a:ext cx="194715" cy="243285"/>
            </a:xfrm>
            <a:custGeom>
              <a:avLst/>
              <a:gdLst/>
              <a:ahLst/>
              <a:cxnLst/>
              <a:rect l="0" t="0" r="0" b="0"/>
              <a:pathLst>
                <a:path w="194715" h="243285">
                  <a:moveTo>
                    <a:pt x="4214" y="23813"/>
                  </a:moveTo>
                  <a:lnTo>
                    <a:pt x="4214" y="23813"/>
                  </a:lnTo>
                  <a:lnTo>
                    <a:pt x="4214" y="16978"/>
                  </a:lnTo>
                  <a:lnTo>
                    <a:pt x="0" y="20416"/>
                  </a:lnTo>
                  <a:lnTo>
                    <a:pt x="283" y="29358"/>
                  </a:lnTo>
                  <a:lnTo>
                    <a:pt x="11864" y="60871"/>
                  </a:lnTo>
                  <a:lnTo>
                    <a:pt x="25683" y="99303"/>
                  </a:lnTo>
                  <a:lnTo>
                    <a:pt x="44483" y="130414"/>
                  </a:lnTo>
                  <a:lnTo>
                    <a:pt x="69396" y="170008"/>
                  </a:lnTo>
                  <a:lnTo>
                    <a:pt x="99116" y="208134"/>
                  </a:lnTo>
                  <a:lnTo>
                    <a:pt x="105483" y="216858"/>
                  </a:lnTo>
                  <a:lnTo>
                    <a:pt x="138728" y="239811"/>
                  </a:lnTo>
                  <a:lnTo>
                    <a:pt x="147195" y="243284"/>
                  </a:lnTo>
                  <a:lnTo>
                    <a:pt x="156249" y="242476"/>
                  </a:lnTo>
                  <a:lnTo>
                    <a:pt x="161133" y="241025"/>
                  </a:lnTo>
                  <a:lnTo>
                    <a:pt x="164389" y="237413"/>
                  </a:lnTo>
                  <a:lnTo>
                    <a:pt x="174257" y="201022"/>
                  </a:lnTo>
                  <a:lnTo>
                    <a:pt x="183389" y="166316"/>
                  </a:lnTo>
                  <a:lnTo>
                    <a:pt x="186106" y="131108"/>
                  </a:lnTo>
                  <a:lnTo>
                    <a:pt x="182430" y="98217"/>
                  </a:lnTo>
                  <a:lnTo>
                    <a:pt x="185003" y="64086"/>
                  </a:lnTo>
                  <a:lnTo>
                    <a:pt x="186620" y="27718"/>
                  </a:lnTo>
                  <a:lnTo>
                    <a:pt x="19471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2"/>
          <p:cNvGrpSpPr/>
          <p:nvPr/>
        </p:nvGrpSpPr>
        <p:grpSpPr>
          <a:xfrm>
            <a:off x="2309812" y="2317750"/>
            <a:ext cx="2006818" cy="492126"/>
            <a:chOff x="2309812" y="2317750"/>
            <a:chExt cx="2006818" cy="492126"/>
          </a:xfrm>
        </p:grpSpPr>
        <p:sp>
          <p:nvSpPr>
            <p:cNvPr id="8" name="SMARTInkShape-4"/>
            <p:cNvSpPr/>
            <p:nvPr>
              <p:custDataLst>
                <p:tags r:id="rId57"/>
              </p:custDataLst>
            </p:nvPr>
          </p:nvSpPr>
          <p:spPr>
            <a:xfrm>
              <a:off x="2357437" y="2579687"/>
              <a:ext cx="47626" cy="1"/>
            </a:xfrm>
            <a:custGeom>
              <a:avLst/>
              <a:gdLst/>
              <a:ahLst/>
              <a:cxnLst/>
              <a:rect l="0" t="0" r="0" b="0"/>
              <a:pathLst>
                <a:path w="47626" h="1">
                  <a:moveTo>
                    <a:pt x="47625" y="0"/>
                  </a:moveTo>
                  <a:lnTo>
                    <a:pt x="476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5"/>
            <p:cNvSpPr/>
            <p:nvPr>
              <p:custDataLst>
                <p:tags r:id="rId58"/>
              </p:custDataLst>
            </p:nvPr>
          </p:nvSpPr>
          <p:spPr>
            <a:xfrm>
              <a:off x="2309812" y="2643188"/>
              <a:ext cx="111127" cy="7938"/>
            </a:xfrm>
            <a:custGeom>
              <a:avLst/>
              <a:gdLst/>
              <a:ahLst/>
              <a:cxnLst/>
              <a:rect l="0" t="0" r="0" b="0"/>
              <a:pathLst>
                <a:path w="111127" h="7938">
                  <a:moveTo>
                    <a:pt x="111126" y="0"/>
                  </a:moveTo>
                  <a:lnTo>
                    <a:pt x="111126" y="0"/>
                  </a:lnTo>
                  <a:lnTo>
                    <a:pt x="103024" y="881"/>
                  </a:lnTo>
                  <a:lnTo>
                    <a:pt x="70006" y="7446"/>
                  </a:lnTo>
                  <a:lnTo>
                    <a:pt x="31223" y="7924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"/>
            <p:cNvSpPr/>
            <p:nvPr>
              <p:custDataLst>
                <p:tags r:id="rId59"/>
              </p:custDataLst>
            </p:nvPr>
          </p:nvSpPr>
          <p:spPr>
            <a:xfrm>
              <a:off x="2690813" y="2484437"/>
              <a:ext cx="23813" cy="261939"/>
            </a:xfrm>
            <a:custGeom>
              <a:avLst/>
              <a:gdLst/>
              <a:ahLst/>
              <a:cxnLst/>
              <a:rect l="0" t="0" r="0" b="0"/>
              <a:pathLst>
                <a:path w="23813" h="261939">
                  <a:moveTo>
                    <a:pt x="0" y="0"/>
                  </a:moveTo>
                  <a:lnTo>
                    <a:pt x="0" y="0"/>
                  </a:lnTo>
                  <a:lnTo>
                    <a:pt x="2351" y="15690"/>
                  </a:lnTo>
                  <a:lnTo>
                    <a:pt x="6833" y="51803"/>
                  </a:lnTo>
                  <a:lnTo>
                    <a:pt x="13174" y="88334"/>
                  </a:lnTo>
                  <a:lnTo>
                    <a:pt x="15956" y="123580"/>
                  </a:lnTo>
                  <a:lnTo>
                    <a:pt x="21092" y="161950"/>
                  </a:lnTo>
                  <a:lnTo>
                    <a:pt x="23006" y="198602"/>
                  </a:lnTo>
                  <a:lnTo>
                    <a:pt x="23812" y="261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7"/>
            <p:cNvSpPr/>
            <p:nvPr>
              <p:custDataLst>
                <p:tags r:id="rId60"/>
              </p:custDataLst>
            </p:nvPr>
          </p:nvSpPr>
          <p:spPr>
            <a:xfrm>
              <a:off x="2635250" y="2453223"/>
              <a:ext cx="252369" cy="221715"/>
            </a:xfrm>
            <a:custGeom>
              <a:avLst/>
              <a:gdLst/>
              <a:ahLst/>
              <a:cxnLst/>
              <a:rect l="0" t="0" r="0" b="0"/>
              <a:pathLst>
                <a:path w="252369" h="221715">
                  <a:moveTo>
                    <a:pt x="0" y="62965"/>
                  </a:moveTo>
                  <a:lnTo>
                    <a:pt x="0" y="62965"/>
                  </a:lnTo>
                  <a:lnTo>
                    <a:pt x="27960" y="24112"/>
                  </a:lnTo>
                  <a:lnTo>
                    <a:pt x="56381" y="8612"/>
                  </a:lnTo>
                  <a:lnTo>
                    <a:pt x="77266" y="2175"/>
                  </a:lnTo>
                  <a:lnTo>
                    <a:pt x="112766" y="0"/>
                  </a:lnTo>
                  <a:lnTo>
                    <a:pt x="148687" y="5025"/>
                  </a:lnTo>
                  <a:lnTo>
                    <a:pt x="183502" y="11303"/>
                  </a:lnTo>
                  <a:lnTo>
                    <a:pt x="216602" y="30247"/>
                  </a:lnTo>
                  <a:lnTo>
                    <a:pt x="230376" y="40727"/>
                  </a:lnTo>
                  <a:lnTo>
                    <a:pt x="248492" y="71247"/>
                  </a:lnTo>
                  <a:lnTo>
                    <a:pt x="252368" y="89231"/>
                  </a:lnTo>
                  <a:lnTo>
                    <a:pt x="247341" y="119011"/>
                  </a:lnTo>
                  <a:lnTo>
                    <a:pt x="242808" y="134617"/>
                  </a:lnTo>
                  <a:lnTo>
                    <a:pt x="233151" y="148021"/>
                  </a:lnTo>
                  <a:lnTo>
                    <a:pt x="200276" y="175546"/>
                  </a:lnTo>
                  <a:lnTo>
                    <a:pt x="162837" y="195544"/>
                  </a:lnTo>
                  <a:lnTo>
                    <a:pt x="123531" y="206836"/>
                  </a:lnTo>
                  <a:lnTo>
                    <a:pt x="71438" y="2217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8"/>
            <p:cNvSpPr/>
            <p:nvPr>
              <p:custDataLst>
                <p:tags r:id="rId61"/>
              </p:custDataLst>
            </p:nvPr>
          </p:nvSpPr>
          <p:spPr>
            <a:xfrm>
              <a:off x="2913062" y="2674937"/>
              <a:ext cx="103189" cy="94502"/>
            </a:xfrm>
            <a:custGeom>
              <a:avLst/>
              <a:gdLst/>
              <a:ahLst/>
              <a:cxnLst/>
              <a:rect l="0" t="0" r="0" b="0"/>
              <a:pathLst>
                <a:path w="103189" h="94502">
                  <a:moveTo>
                    <a:pt x="0" y="15876"/>
                  </a:moveTo>
                  <a:lnTo>
                    <a:pt x="0" y="15876"/>
                  </a:lnTo>
                  <a:lnTo>
                    <a:pt x="14421" y="54745"/>
                  </a:lnTo>
                  <a:lnTo>
                    <a:pt x="30879" y="89560"/>
                  </a:lnTo>
                  <a:lnTo>
                    <a:pt x="32933" y="91457"/>
                  </a:lnTo>
                  <a:lnTo>
                    <a:pt x="38353" y="94501"/>
                  </a:lnTo>
                  <a:lnTo>
                    <a:pt x="38799" y="93869"/>
                  </a:lnTo>
                  <a:lnTo>
                    <a:pt x="45947" y="75331"/>
                  </a:lnTo>
                  <a:lnTo>
                    <a:pt x="53204" y="62204"/>
                  </a:lnTo>
                  <a:lnTo>
                    <a:pt x="58336" y="58515"/>
                  </a:lnTo>
                  <a:lnTo>
                    <a:pt x="66184" y="56437"/>
                  </a:lnTo>
                  <a:lnTo>
                    <a:pt x="68817" y="57028"/>
                  </a:lnTo>
                  <a:lnTo>
                    <a:pt x="94459" y="71021"/>
                  </a:lnTo>
                  <a:lnTo>
                    <a:pt x="95219" y="36907"/>
                  </a:lnTo>
                  <a:lnTo>
                    <a:pt x="96119" y="24341"/>
                  </a:lnTo>
                  <a:lnTo>
                    <a:pt x="1031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9"/>
            <p:cNvSpPr/>
            <p:nvPr>
              <p:custDataLst>
                <p:tags r:id="rId62"/>
              </p:custDataLst>
            </p:nvPr>
          </p:nvSpPr>
          <p:spPr>
            <a:xfrm>
              <a:off x="3182938" y="2579687"/>
              <a:ext cx="87313" cy="111127"/>
            </a:xfrm>
            <a:custGeom>
              <a:avLst/>
              <a:gdLst/>
              <a:ahLst/>
              <a:cxnLst/>
              <a:rect l="0" t="0" r="0" b="0"/>
              <a:pathLst>
                <a:path w="87313" h="111127">
                  <a:moveTo>
                    <a:pt x="0" y="0"/>
                  </a:moveTo>
                  <a:lnTo>
                    <a:pt x="0" y="0"/>
                  </a:lnTo>
                  <a:lnTo>
                    <a:pt x="0" y="11048"/>
                  </a:lnTo>
                  <a:lnTo>
                    <a:pt x="8427" y="22872"/>
                  </a:lnTo>
                  <a:lnTo>
                    <a:pt x="41464" y="59636"/>
                  </a:lnTo>
                  <a:lnTo>
                    <a:pt x="87312" y="1111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0"/>
            <p:cNvSpPr/>
            <p:nvPr>
              <p:custDataLst>
                <p:tags r:id="rId63"/>
              </p:custDataLst>
            </p:nvPr>
          </p:nvSpPr>
          <p:spPr>
            <a:xfrm>
              <a:off x="3206750" y="2587625"/>
              <a:ext cx="63501" cy="87313"/>
            </a:xfrm>
            <a:custGeom>
              <a:avLst/>
              <a:gdLst/>
              <a:ahLst/>
              <a:cxnLst/>
              <a:rect l="0" t="0" r="0" b="0"/>
              <a:pathLst>
                <a:path w="63501" h="87313">
                  <a:moveTo>
                    <a:pt x="63500" y="0"/>
                  </a:moveTo>
                  <a:lnTo>
                    <a:pt x="63500" y="0"/>
                  </a:lnTo>
                  <a:lnTo>
                    <a:pt x="59286" y="0"/>
                  </a:lnTo>
                  <a:lnTo>
                    <a:pt x="58045" y="882"/>
                  </a:lnTo>
                  <a:lnTo>
                    <a:pt x="57217" y="2352"/>
                  </a:lnTo>
                  <a:lnTo>
                    <a:pt x="56666" y="4214"/>
                  </a:lnTo>
                  <a:lnTo>
                    <a:pt x="34004" y="36561"/>
                  </a:lnTo>
                  <a:lnTo>
                    <a:pt x="0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1"/>
            <p:cNvSpPr/>
            <p:nvPr>
              <p:custDataLst>
                <p:tags r:id="rId64"/>
              </p:custDataLst>
            </p:nvPr>
          </p:nvSpPr>
          <p:spPr>
            <a:xfrm>
              <a:off x="3381375" y="2547938"/>
              <a:ext cx="166689" cy="118480"/>
            </a:xfrm>
            <a:custGeom>
              <a:avLst/>
              <a:gdLst/>
              <a:ahLst/>
              <a:cxnLst/>
              <a:rect l="0" t="0" r="0" b="0"/>
              <a:pathLst>
                <a:path w="166689" h="118480">
                  <a:moveTo>
                    <a:pt x="0" y="0"/>
                  </a:moveTo>
                  <a:lnTo>
                    <a:pt x="0" y="0"/>
                  </a:lnTo>
                  <a:lnTo>
                    <a:pt x="882" y="8101"/>
                  </a:lnTo>
                  <a:lnTo>
                    <a:pt x="13539" y="46572"/>
                  </a:lnTo>
                  <a:lnTo>
                    <a:pt x="31594" y="85512"/>
                  </a:lnTo>
                  <a:lnTo>
                    <a:pt x="47189" y="102732"/>
                  </a:lnTo>
                  <a:lnTo>
                    <a:pt x="52994" y="91305"/>
                  </a:lnTo>
                  <a:lnTo>
                    <a:pt x="55683" y="82419"/>
                  </a:lnTo>
                  <a:lnTo>
                    <a:pt x="59438" y="76906"/>
                  </a:lnTo>
                  <a:lnTo>
                    <a:pt x="61674" y="75965"/>
                  </a:lnTo>
                  <a:lnTo>
                    <a:pt x="64047" y="76220"/>
                  </a:lnTo>
                  <a:lnTo>
                    <a:pt x="69917" y="79736"/>
                  </a:lnTo>
                  <a:lnTo>
                    <a:pt x="108626" y="112423"/>
                  </a:lnTo>
                  <a:lnTo>
                    <a:pt x="120184" y="117095"/>
                  </a:lnTo>
                  <a:lnTo>
                    <a:pt x="133408" y="118479"/>
                  </a:lnTo>
                  <a:lnTo>
                    <a:pt x="136563" y="116909"/>
                  </a:lnTo>
                  <a:lnTo>
                    <a:pt x="138668" y="114099"/>
                  </a:lnTo>
                  <a:lnTo>
                    <a:pt x="142769" y="106273"/>
                  </a:lnTo>
                  <a:lnTo>
                    <a:pt x="155070" y="89228"/>
                  </a:lnTo>
                  <a:lnTo>
                    <a:pt x="164709" y="56688"/>
                  </a:lnTo>
                  <a:lnTo>
                    <a:pt x="166688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2"/>
            <p:cNvSpPr/>
            <p:nvPr>
              <p:custDataLst>
                <p:tags r:id="rId65"/>
              </p:custDataLst>
            </p:nvPr>
          </p:nvSpPr>
          <p:spPr>
            <a:xfrm>
              <a:off x="3627437" y="2563813"/>
              <a:ext cx="1" cy="79376"/>
            </a:xfrm>
            <a:custGeom>
              <a:avLst/>
              <a:gdLst/>
              <a:ahLst/>
              <a:cxnLst/>
              <a:rect l="0" t="0" r="0" b="0"/>
              <a:pathLst>
                <a:path w="1" h="79376">
                  <a:moveTo>
                    <a:pt x="0" y="0"/>
                  </a:moveTo>
                  <a:lnTo>
                    <a:pt x="0" y="0"/>
                  </a:lnTo>
                  <a:lnTo>
                    <a:pt x="0" y="33919"/>
                  </a:lnTo>
                  <a:lnTo>
                    <a:pt x="0" y="79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3"/>
            <p:cNvSpPr/>
            <p:nvPr>
              <p:custDataLst>
                <p:tags r:id="rId66"/>
              </p:custDataLst>
            </p:nvPr>
          </p:nvSpPr>
          <p:spPr>
            <a:xfrm>
              <a:off x="3659188" y="2541904"/>
              <a:ext cx="95251" cy="117160"/>
            </a:xfrm>
            <a:custGeom>
              <a:avLst/>
              <a:gdLst/>
              <a:ahLst/>
              <a:cxnLst/>
              <a:rect l="0" t="0" r="0" b="0"/>
              <a:pathLst>
                <a:path w="95251" h="117160">
                  <a:moveTo>
                    <a:pt x="0" y="45721"/>
                  </a:moveTo>
                  <a:lnTo>
                    <a:pt x="0" y="45721"/>
                  </a:lnTo>
                  <a:lnTo>
                    <a:pt x="0" y="85282"/>
                  </a:lnTo>
                  <a:lnTo>
                    <a:pt x="0" y="91753"/>
                  </a:lnTo>
                  <a:lnTo>
                    <a:pt x="881" y="92284"/>
                  </a:lnTo>
                  <a:lnTo>
                    <a:pt x="7908" y="93342"/>
                  </a:lnTo>
                  <a:lnTo>
                    <a:pt x="3714" y="89131"/>
                  </a:lnTo>
                  <a:lnTo>
                    <a:pt x="1651" y="84711"/>
                  </a:lnTo>
                  <a:lnTo>
                    <a:pt x="28" y="47114"/>
                  </a:lnTo>
                  <a:lnTo>
                    <a:pt x="2364" y="39579"/>
                  </a:lnTo>
                  <a:lnTo>
                    <a:pt x="5460" y="33289"/>
                  </a:lnTo>
                  <a:lnTo>
                    <a:pt x="11825" y="15154"/>
                  </a:lnTo>
                  <a:lnTo>
                    <a:pt x="18778" y="7735"/>
                  </a:lnTo>
                  <a:lnTo>
                    <a:pt x="26866" y="2380"/>
                  </a:lnTo>
                  <a:lnTo>
                    <a:pt x="33401" y="0"/>
                  </a:lnTo>
                  <a:lnTo>
                    <a:pt x="41597" y="1294"/>
                  </a:lnTo>
                  <a:lnTo>
                    <a:pt x="53776" y="6981"/>
                  </a:lnTo>
                  <a:lnTo>
                    <a:pt x="60060" y="12628"/>
                  </a:lnTo>
                  <a:lnTo>
                    <a:pt x="76659" y="41658"/>
                  </a:lnTo>
                  <a:lnTo>
                    <a:pt x="83763" y="62744"/>
                  </a:lnTo>
                  <a:lnTo>
                    <a:pt x="95250" y="1171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4"/>
            <p:cNvSpPr/>
            <p:nvPr>
              <p:custDataLst>
                <p:tags r:id="rId67"/>
              </p:custDataLst>
            </p:nvPr>
          </p:nvSpPr>
          <p:spPr>
            <a:xfrm>
              <a:off x="3786187" y="2555875"/>
              <a:ext cx="7939" cy="79376"/>
            </a:xfrm>
            <a:custGeom>
              <a:avLst/>
              <a:gdLst/>
              <a:ahLst/>
              <a:cxnLst/>
              <a:rect l="0" t="0" r="0" b="0"/>
              <a:pathLst>
                <a:path w="7939" h="79376">
                  <a:moveTo>
                    <a:pt x="0" y="0"/>
                  </a:moveTo>
                  <a:lnTo>
                    <a:pt x="0" y="0"/>
                  </a:lnTo>
                  <a:lnTo>
                    <a:pt x="882" y="8101"/>
                  </a:lnTo>
                  <a:lnTo>
                    <a:pt x="7202" y="47454"/>
                  </a:lnTo>
                  <a:lnTo>
                    <a:pt x="7938" y="79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5"/>
            <p:cNvSpPr/>
            <p:nvPr>
              <p:custDataLst>
                <p:tags r:id="rId68"/>
              </p:custDataLst>
            </p:nvPr>
          </p:nvSpPr>
          <p:spPr>
            <a:xfrm>
              <a:off x="3794125" y="2556780"/>
              <a:ext cx="63501" cy="86409"/>
            </a:xfrm>
            <a:custGeom>
              <a:avLst/>
              <a:gdLst/>
              <a:ahLst/>
              <a:cxnLst/>
              <a:rect l="0" t="0" r="0" b="0"/>
              <a:pathLst>
                <a:path w="63501" h="86409">
                  <a:moveTo>
                    <a:pt x="0" y="46720"/>
                  </a:moveTo>
                  <a:lnTo>
                    <a:pt x="0" y="46720"/>
                  </a:lnTo>
                  <a:lnTo>
                    <a:pt x="0" y="38293"/>
                  </a:lnTo>
                  <a:lnTo>
                    <a:pt x="4704" y="29451"/>
                  </a:lnTo>
                  <a:lnTo>
                    <a:pt x="20741" y="5967"/>
                  </a:lnTo>
                  <a:lnTo>
                    <a:pt x="30126" y="0"/>
                  </a:lnTo>
                  <a:lnTo>
                    <a:pt x="39696" y="3577"/>
                  </a:lnTo>
                  <a:lnTo>
                    <a:pt x="46453" y="10200"/>
                  </a:lnTo>
                  <a:lnTo>
                    <a:pt x="55215" y="26198"/>
                  </a:lnTo>
                  <a:lnTo>
                    <a:pt x="61045" y="45343"/>
                  </a:lnTo>
                  <a:lnTo>
                    <a:pt x="63500" y="864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6"/>
            <p:cNvSpPr/>
            <p:nvPr>
              <p:custDataLst>
                <p:tags r:id="rId69"/>
              </p:custDataLst>
            </p:nvPr>
          </p:nvSpPr>
          <p:spPr>
            <a:xfrm>
              <a:off x="3905250" y="2555875"/>
              <a:ext cx="7938" cy="103189"/>
            </a:xfrm>
            <a:custGeom>
              <a:avLst/>
              <a:gdLst/>
              <a:ahLst/>
              <a:cxnLst/>
              <a:rect l="0" t="0" r="0" b="0"/>
              <a:pathLst>
                <a:path w="7938" h="103189">
                  <a:moveTo>
                    <a:pt x="0" y="0"/>
                  </a:moveTo>
                  <a:lnTo>
                    <a:pt x="0" y="0"/>
                  </a:lnTo>
                  <a:lnTo>
                    <a:pt x="0" y="32185"/>
                  </a:lnTo>
                  <a:lnTo>
                    <a:pt x="7937" y="103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7"/>
            <p:cNvSpPr/>
            <p:nvPr>
              <p:custDataLst>
                <p:tags r:id="rId70"/>
              </p:custDataLst>
            </p:nvPr>
          </p:nvSpPr>
          <p:spPr>
            <a:xfrm>
              <a:off x="3984625" y="2571750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0"/>
                  </a:moveTo>
                  <a:lnTo>
                    <a:pt x="0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8"/>
            <p:cNvSpPr/>
            <p:nvPr>
              <p:custDataLst>
                <p:tags r:id="rId71"/>
              </p:custDataLst>
            </p:nvPr>
          </p:nvSpPr>
          <p:spPr>
            <a:xfrm>
              <a:off x="3968750" y="2563813"/>
              <a:ext cx="126538" cy="174626"/>
            </a:xfrm>
            <a:custGeom>
              <a:avLst/>
              <a:gdLst/>
              <a:ahLst/>
              <a:cxnLst/>
              <a:rect l="0" t="0" r="0" b="0"/>
              <a:pathLst>
                <a:path w="126538" h="174626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2351" y="8634"/>
                  </a:lnTo>
                  <a:lnTo>
                    <a:pt x="4214" y="11047"/>
                  </a:lnTo>
                  <a:lnTo>
                    <a:pt x="7202" y="33050"/>
                  </a:lnTo>
                  <a:lnTo>
                    <a:pt x="7937" y="71074"/>
                  </a:lnTo>
                  <a:lnTo>
                    <a:pt x="7937" y="62902"/>
                  </a:lnTo>
                  <a:lnTo>
                    <a:pt x="10289" y="56473"/>
                  </a:lnTo>
                  <a:lnTo>
                    <a:pt x="14274" y="48029"/>
                  </a:lnTo>
                  <a:lnTo>
                    <a:pt x="24019" y="20919"/>
                  </a:lnTo>
                  <a:lnTo>
                    <a:pt x="29459" y="9432"/>
                  </a:lnTo>
                  <a:lnTo>
                    <a:pt x="30223" y="6288"/>
                  </a:lnTo>
                  <a:lnTo>
                    <a:pt x="31613" y="5074"/>
                  </a:lnTo>
                  <a:lnTo>
                    <a:pt x="33423" y="5146"/>
                  </a:lnTo>
                  <a:lnTo>
                    <a:pt x="35511" y="6077"/>
                  </a:lnTo>
                  <a:lnTo>
                    <a:pt x="37831" y="14165"/>
                  </a:lnTo>
                  <a:lnTo>
                    <a:pt x="43534" y="40917"/>
                  </a:lnTo>
                  <a:lnTo>
                    <a:pt x="50626" y="55437"/>
                  </a:lnTo>
                  <a:lnTo>
                    <a:pt x="55720" y="59916"/>
                  </a:lnTo>
                  <a:lnTo>
                    <a:pt x="58313" y="61110"/>
                  </a:lnTo>
                  <a:lnTo>
                    <a:pt x="60042" y="62789"/>
                  </a:lnTo>
                  <a:lnTo>
                    <a:pt x="61963" y="67005"/>
                  </a:lnTo>
                  <a:lnTo>
                    <a:pt x="63357" y="68483"/>
                  </a:lnTo>
                  <a:lnTo>
                    <a:pt x="67258" y="70124"/>
                  </a:lnTo>
                  <a:lnTo>
                    <a:pt x="69533" y="68798"/>
                  </a:lnTo>
                  <a:lnTo>
                    <a:pt x="79521" y="53995"/>
                  </a:lnTo>
                  <a:lnTo>
                    <a:pt x="97904" y="22642"/>
                  </a:lnTo>
                  <a:lnTo>
                    <a:pt x="99665" y="23032"/>
                  </a:lnTo>
                  <a:lnTo>
                    <a:pt x="101622" y="30521"/>
                  </a:lnTo>
                  <a:lnTo>
                    <a:pt x="100139" y="40317"/>
                  </a:lnTo>
                  <a:lnTo>
                    <a:pt x="88239" y="79399"/>
                  </a:lnTo>
                  <a:lnTo>
                    <a:pt x="87930" y="80273"/>
                  </a:lnTo>
                  <a:lnTo>
                    <a:pt x="87724" y="79973"/>
                  </a:lnTo>
                  <a:lnTo>
                    <a:pt x="93730" y="67701"/>
                  </a:lnTo>
                  <a:lnTo>
                    <a:pt x="98397" y="61545"/>
                  </a:lnTo>
                  <a:lnTo>
                    <a:pt x="103410" y="58221"/>
                  </a:lnTo>
                  <a:lnTo>
                    <a:pt x="105982" y="57335"/>
                  </a:lnTo>
                  <a:lnTo>
                    <a:pt x="108578" y="58508"/>
                  </a:lnTo>
                  <a:lnTo>
                    <a:pt x="113814" y="64515"/>
                  </a:lnTo>
                  <a:lnTo>
                    <a:pt x="123481" y="93653"/>
                  </a:lnTo>
                  <a:lnTo>
                    <a:pt x="126537" y="132222"/>
                  </a:lnTo>
                  <a:lnTo>
                    <a:pt x="122649" y="153731"/>
                  </a:lnTo>
                  <a:lnTo>
                    <a:pt x="111125" y="174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9"/>
            <p:cNvSpPr/>
            <p:nvPr>
              <p:custDataLst>
                <p:tags r:id="rId72"/>
              </p:custDataLst>
            </p:nvPr>
          </p:nvSpPr>
          <p:spPr>
            <a:xfrm>
              <a:off x="4143375" y="2579687"/>
              <a:ext cx="45868" cy="95251"/>
            </a:xfrm>
            <a:custGeom>
              <a:avLst/>
              <a:gdLst/>
              <a:ahLst/>
              <a:cxnLst/>
              <a:rect l="0" t="0" r="0" b="0"/>
              <a:pathLst>
                <a:path w="45868" h="95251">
                  <a:moveTo>
                    <a:pt x="23812" y="0"/>
                  </a:moveTo>
                  <a:lnTo>
                    <a:pt x="23812" y="0"/>
                  </a:lnTo>
                  <a:lnTo>
                    <a:pt x="45867" y="0"/>
                  </a:lnTo>
                  <a:lnTo>
                    <a:pt x="42891" y="0"/>
                  </a:lnTo>
                  <a:lnTo>
                    <a:pt x="38759" y="2352"/>
                  </a:lnTo>
                  <a:lnTo>
                    <a:pt x="33983" y="5455"/>
                  </a:lnTo>
                  <a:lnTo>
                    <a:pt x="25326" y="7611"/>
                  </a:lnTo>
                  <a:lnTo>
                    <a:pt x="20047" y="7841"/>
                  </a:lnTo>
                  <a:lnTo>
                    <a:pt x="18656" y="8755"/>
                  </a:lnTo>
                  <a:lnTo>
                    <a:pt x="17730" y="10246"/>
                  </a:lnTo>
                  <a:lnTo>
                    <a:pt x="17111" y="12123"/>
                  </a:lnTo>
                  <a:lnTo>
                    <a:pt x="24031" y="41851"/>
                  </a:lnTo>
                  <a:lnTo>
                    <a:pt x="29071" y="52872"/>
                  </a:lnTo>
                  <a:lnTo>
                    <a:pt x="30559" y="62010"/>
                  </a:lnTo>
                  <a:lnTo>
                    <a:pt x="28868" y="69600"/>
                  </a:lnTo>
                  <a:lnTo>
                    <a:pt x="27183" y="72858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0"/>
            <p:cNvSpPr/>
            <p:nvPr>
              <p:custDataLst>
                <p:tags r:id="rId73"/>
              </p:custDataLst>
            </p:nvPr>
          </p:nvSpPr>
          <p:spPr>
            <a:xfrm>
              <a:off x="3738562" y="2413000"/>
              <a:ext cx="23814" cy="1"/>
            </a:xfrm>
            <a:custGeom>
              <a:avLst/>
              <a:gdLst/>
              <a:ahLst/>
              <a:cxnLst/>
              <a:rect l="0" t="0" r="0" b="0"/>
              <a:pathLst>
                <a:path w="23814" h="1">
                  <a:moveTo>
                    <a:pt x="23813" y="0"/>
                  </a:moveTo>
                  <a:lnTo>
                    <a:pt x="23813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1"/>
            <p:cNvSpPr/>
            <p:nvPr>
              <p:custDataLst>
                <p:tags r:id="rId74"/>
              </p:custDataLst>
            </p:nvPr>
          </p:nvSpPr>
          <p:spPr>
            <a:xfrm>
              <a:off x="4168617" y="2317750"/>
              <a:ext cx="148013" cy="444501"/>
            </a:xfrm>
            <a:custGeom>
              <a:avLst/>
              <a:gdLst/>
              <a:ahLst/>
              <a:cxnLst/>
              <a:rect l="0" t="0" r="0" b="0"/>
              <a:pathLst>
                <a:path w="148013" h="444501">
                  <a:moveTo>
                    <a:pt x="14446" y="0"/>
                  </a:moveTo>
                  <a:lnTo>
                    <a:pt x="14446" y="0"/>
                  </a:lnTo>
                  <a:lnTo>
                    <a:pt x="0" y="0"/>
                  </a:lnTo>
                  <a:lnTo>
                    <a:pt x="3208" y="12641"/>
                  </a:lnTo>
                  <a:lnTo>
                    <a:pt x="21480" y="46521"/>
                  </a:lnTo>
                  <a:lnTo>
                    <a:pt x="46425" y="80885"/>
                  </a:lnTo>
                  <a:lnTo>
                    <a:pt x="64490" y="101283"/>
                  </a:lnTo>
                  <a:lnTo>
                    <a:pt x="90085" y="128192"/>
                  </a:lnTo>
                  <a:lnTo>
                    <a:pt x="111207" y="166844"/>
                  </a:lnTo>
                  <a:lnTo>
                    <a:pt x="134589" y="206395"/>
                  </a:lnTo>
                  <a:lnTo>
                    <a:pt x="142443" y="242833"/>
                  </a:lnTo>
                  <a:lnTo>
                    <a:pt x="148012" y="279330"/>
                  </a:lnTo>
                  <a:lnTo>
                    <a:pt x="142920" y="315348"/>
                  </a:lnTo>
                  <a:lnTo>
                    <a:pt x="137522" y="342455"/>
                  </a:lnTo>
                  <a:lnTo>
                    <a:pt x="126270" y="361249"/>
                  </a:lnTo>
                  <a:lnTo>
                    <a:pt x="98916" y="395714"/>
                  </a:lnTo>
                  <a:lnTo>
                    <a:pt x="84620" y="407530"/>
                  </a:lnTo>
                  <a:lnTo>
                    <a:pt x="70329" y="417486"/>
                  </a:lnTo>
                  <a:lnTo>
                    <a:pt x="46195" y="444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2"/>
            <p:cNvSpPr/>
            <p:nvPr>
              <p:custDataLst>
                <p:tags r:id="rId75"/>
              </p:custDataLst>
            </p:nvPr>
          </p:nvSpPr>
          <p:spPr>
            <a:xfrm>
              <a:off x="2486127" y="2357437"/>
              <a:ext cx="228499" cy="452439"/>
            </a:xfrm>
            <a:custGeom>
              <a:avLst/>
              <a:gdLst/>
              <a:ahLst/>
              <a:cxnLst/>
              <a:rect l="0" t="0" r="0" b="0"/>
              <a:pathLst>
                <a:path w="228499" h="452439">
                  <a:moveTo>
                    <a:pt x="133248" y="0"/>
                  </a:moveTo>
                  <a:lnTo>
                    <a:pt x="133248" y="0"/>
                  </a:lnTo>
                  <a:lnTo>
                    <a:pt x="119692" y="882"/>
                  </a:lnTo>
                  <a:lnTo>
                    <a:pt x="106938" y="4214"/>
                  </a:lnTo>
                  <a:lnTo>
                    <a:pt x="84883" y="19476"/>
                  </a:lnTo>
                  <a:lnTo>
                    <a:pt x="47388" y="56982"/>
                  </a:lnTo>
                  <a:lnTo>
                    <a:pt x="25382" y="88475"/>
                  </a:lnTo>
                  <a:lnTo>
                    <a:pt x="7508" y="118427"/>
                  </a:lnTo>
                  <a:lnTo>
                    <a:pt x="1035" y="153074"/>
                  </a:lnTo>
                  <a:lnTo>
                    <a:pt x="0" y="180881"/>
                  </a:lnTo>
                  <a:lnTo>
                    <a:pt x="7104" y="211629"/>
                  </a:lnTo>
                  <a:lnTo>
                    <a:pt x="21214" y="247591"/>
                  </a:lnTo>
                  <a:lnTo>
                    <a:pt x="35532" y="278147"/>
                  </a:lnTo>
                  <a:lnTo>
                    <a:pt x="63631" y="317365"/>
                  </a:lnTo>
                  <a:lnTo>
                    <a:pt x="100003" y="355521"/>
                  </a:lnTo>
                  <a:lnTo>
                    <a:pt x="134096" y="388882"/>
                  </a:lnTo>
                  <a:lnTo>
                    <a:pt x="168833" y="417686"/>
                  </a:lnTo>
                  <a:lnTo>
                    <a:pt x="228498" y="452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3"/>
          <p:cNvGrpSpPr/>
          <p:nvPr/>
        </p:nvGrpSpPr>
        <p:grpSpPr>
          <a:xfrm>
            <a:off x="4603750" y="2389188"/>
            <a:ext cx="1103313" cy="317501"/>
            <a:chOff x="4603750" y="2389188"/>
            <a:chExt cx="1103313" cy="317501"/>
          </a:xfrm>
        </p:grpSpPr>
        <p:sp>
          <p:nvSpPr>
            <p:cNvPr id="28" name="SMARTInkShape-23"/>
            <p:cNvSpPr/>
            <p:nvPr>
              <p:custDataLst>
                <p:tags r:id="rId51"/>
              </p:custDataLst>
            </p:nvPr>
          </p:nvSpPr>
          <p:spPr>
            <a:xfrm>
              <a:off x="4603750" y="2579687"/>
              <a:ext cx="198439" cy="23814"/>
            </a:xfrm>
            <a:custGeom>
              <a:avLst/>
              <a:gdLst/>
              <a:ahLst/>
              <a:cxnLst/>
              <a:rect l="0" t="0" r="0" b="0"/>
              <a:pathLst>
                <a:path w="198439" h="23814">
                  <a:moveTo>
                    <a:pt x="198438" y="0"/>
                  </a:moveTo>
                  <a:lnTo>
                    <a:pt x="198438" y="0"/>
                  </a:lnTo>
                  <a:lnTo>
                    <a:pt x="194224" y="0"/>
                  </a:lnTo>
                  <a:lnTo>
                    <a:pt x="189803" y="2352"/>
                  </a:lnTo>
                  <a:lnTo>
                    <a:pt x="187390" y="4214"/>
                  </a:lnTo>
                  <a:lnTo>
                    <a:pt x="151012" y="9799"/>
                  </a:lnTo>
                  <a:lnTo>
                    <a:pt x="114888" y="18889"/>
                  </a:lnTo>
                  <a:lnTo>
                    <a:pt x="78215" y="23164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4"/>
            <p:cNvSpPr/>
            <p:nvPr>
              <p:custDataLst>
                <p:tags r:id="rId52"/>
              </p:custDataLst>
            </p:nvPr>
          </p:nvSpPr>
          <p:spPr>
            <a:xfrm>
              <a:off x="4973748" y="2501063"/>
              <a:ext cx="145941" cy="205626"/>
            </a:xfrm>
            <a:custGeom>
              <a:avLst/>
              <a:gdLst/>
              <a:ahLst/>
              <a:cxnLst/>
              <a:rect l="0" t="0" r="0" b="0"/>
              <a:pathLst>
                <a:path w="145941" h="205626">
                  <a:moveTo>
                    <a:pt x="145940" y="23062"/>
                  </a:moveTo>
                  <a:lnTo>
                    <a:pt x="145940" y="23062"/>
                  </a:lnTo>
                  <a:lnTo>
                    <a:pt x="130677" y="7800"/>
                  </a:lnTo>
                  <a:lnTo>
                    <a:pt x="121223" y="3050"/>
                  </a:lnTo>
                  <a:lnTo>
                    <a:pt x="92354" y="0"/>
                  </a:lnTo>
                  <a:lnTo>
                    <a:pt x="67150" y="3685"/>
                  </a:lnTo>
                  <a:lnTo>
                    <a:pt x="47139" y="14577"/>
                  </a:lnTo>
                  <a:lnTo>
                    <a:pt x="20634" y="37578"/>
                  </a:lnTo>
                  <a:lnTo>
                    <a:pt x="800" y="70774"/>
                  </a:lnTo>
                  <a:lnTo>
                    <a:pt x="0" y="82191"/>
                  </a:lnTo>
                  <a:lnTo>
                    <a:pt x="4424" y="113326"/>
                  </a:lnTo>
                  <a:lnTo>
                    <a:pt x="25107" y="150451"/>
                  </a:lnTo>
                  <a:lnTo>
                    <a:pt x="40998" y="170097"/>
                  </a:lnTo>
                  <a:lnTo>
                    <a:pt x="67786" y="187696"/>
                  </a:lnTo>
                  <a:lnTo>
                    <a:pt x="88386" y="194727"/>
                  </a:lnTo>
                  <a:lnTo>
                    <a:pt x="130065" y="205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5"/>
            <p:cNvSpPr/>
            <p:nvPr>
              <p:custDataLst>
                <p:tags r:id="rId53"/>
              </p:custDataLst>
            </p:nvPr>
          </p:nvSpPr>
          <p:spPr>
            <a:xfrm>
              <a:off x="5201071" y="2547938"/>
              <a:ext cx="214803" cy="133737"/>
            </a:xfrm>
            <a:custGeom>
              <a:avLst/>
              <a:gdLst/>
              <a:ahLst/>
              <a:cxnLst/>
              <a:rect l="0" t="0" r="0" b="0"/>
              <a:pathLst>
                <a:path w="214803" h="133737">
                  <a:moveTo>
                    <a:pt x="53554" y="7937"/>
                  </a:moveTo>
                  <a:lnTo>
                    <a:pt x="53554" y="7937"/>
                  </a:lnTo>
                  <a:lnTo>
                    <a:pt x="40879" y="8819"/>
                  </a:lnTo>
                  <a:lnTo>
                    <a:pt x="31458" y="12151"/>
                  </a:lnTo>
                  <a:lnTo>
                    <a:pt x="16237" y="23199"/>
                  </a:lnTo>
                  <a:lnTo>
                    <a:pt x="4769" y="41857"/>
                  </a:lnTo>
                  <a:lnTo>
                    <a:pt x="0" y="64142"/>
                  </a:lnTo>
                  <a:lnTo>
                    <a:pt x="1236" y="77309"/>
                  </a:lnTo>
                  <a:lnTo>
                    <a:pt x="5607" y="89040"/>
                  </a:lnTo>
                  <a:lnTo>
                    <a:pt x="23537" y="112081"/>
                  </a:lnTo>
                  <a:lnTo>
                    <a:pt x="47526" y="124020"/>
                  </a:lnTo>
                  <a:lnTo>
                    <a:pt x="75392" y="132519"/>
                  </a:lnTo>
                  <a:lnTo>
                    <a:pt x="110783" y="133736"/>
                  </a:lnTo>
                  <a:lnTo>
                    <a:pt x="147314" y="128061"/>
                  </a:lnTo>
                  <a:lnTo>
                    <a:pt x="184844" y="102376"/>
                  </a:lnTo>
                  <a:lnTo>
                    <a:pt x="201424" y="88933"/>
                  </a:lnTo>
                  <a:lnTo>
                    <a:pt x="213293" y="69566"/>
                  </a:lnTo>
                  <a:lnTo>
                    <a:pt x="214727" y="64016"/>
                  </a:lnTo>
                  <a:lnTo>
                    <a:pt x="214802" y="59434"/>
                  </a:lnTo>
                  <a:lnTo>
                    <a:pt x="213969" y="55498"/>
                  </a:lnTo>
                  <a:lnTo>
                    <a:pt x="205988" y="46420"/>
                  </a:lnTo>
                  <a:lnTo>
                    <a:pt x="183520" y="30434"/>
                  </a:lnTo>
                  <a:lnTo>
                    <a:pt x="149422" y="18783"/>
                  </a:lnTo>
                  <a:lnTo>
                    <a:pt x="110907" y="9539"/>
                  </a:lnTo>
                  <a:lnTo>
                    <a:pt x="6942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6"/>
            <p:cNvSpPr/>
            <p:nvPr>
              <p:custDataLst>
                <p:tags r:id="rId54"/>
              </p:custDataLst>
            </p:nvPr>
          </p:nvSpPr>
          <p:spPr>
            <a:xfrm>
              <a:off x="5421737" y="2511973"/>
              <a:ext cx="155891" cy="162965"/>
            </a:xfrm>
            <a:custGeom>
              <a:avLst/>
              <a:gdLst/>
              <a:ahLst/>
              <a:cxnLst/>
              <a:rect l="0" t="0" r="0" b="0"/>
              <a:pathLst>
                <a:path w="155891" h="162965">
                  <a:moveTo>
                    <a:pt x="118638" y="4215"/>
                  </a:moveTo>
                  <a:lnTo>
                    <a:pt x="118638" y="4215"/>
                  </a:lnTo>
                  <a:lnTo>
                    <a:pt x="114424" y="4215"/>
                  </a:lnTo>
                  <a:lnTo>
                    <a:pt x="103377" y="0"/>
                  </a:lnTo>
                  <a:lnTo>
                    <a:pt x="71166" y="2467"/>
                  </a:lnTo>
                  <a:lnTo>
                    <a:pt x="41170" y="3697"/>
                  </a:lnTo>
                  <a:lnTo>
                    <a:pt x="12586" y="4943"/>
                  </a:lnTo>
                  <a:lnTo>
                    <a:pt x="1535" y="8360"/>
                  </a:lnTo>
                  <a:lnTo>
                    <a:pt x="0" y="10506"/>
                  </a:lnTo>
                  <a:lnTo>
                    <a:pt x="740" y="12819"/>
                  </a:lnTo>
                  <a:lnTo>
                    <a:pt x="18816" y="27081"/>
                  </a:lnTo>
                  <a:lnTo>
                    <a:pt x="43292" y="40546"/>
                  </a:lnTo>
                  <a:lnTo>
                    <a:pt x="80270" y="54051"/>
                  </a:lnTo>
                  <a:lnTo>
                    <a:pt x="113116" y="69229"/>
                  </a:lnTo>
                  <a:lnTo>
                    <a:pt x="141164" y="87057"/>
                  </a:lnTo>
                  <a:lnTo>
                    <a:pt x="150109" y="97184"/>
                  </a:lnTo>
                  <a:lnTo>
                    <a:pt x="154674" y="107564"/>
                  </a:lnTo>
                  <a:lnTo>
                    <a:pt x="155890" y="112802"/>
                  </a:lnTo>
                  <a:lnTo>
                    <a:pt x="152540" y="125677"/>
                  </a:lnTo>
                  <a:lnTo>
                    <a:pt x="149176" y="132814"/>
                  </a:lnTo>
                  <a:lnTo>
                    <a:pt x="138384" y="143097"/>
                  </a:lnTo>
                  <a:lnTo>
                    <a:pt x="114111" y="156884"/>
                  </a:lnTo>
                  <a:lnTo>
                    <a:pt x="63076" y="1629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7"/>
            <p:cNvSpPr/>
            <p:nvPr>
              <p:custDataLst>
                <p:tags r:id="rId55"/>
              </p:custDataLst>
            </p:nvPr>
          </p:nvSpPr>
          <p:spPr>
            <a:xfrm>
              <a:off x="5595938" y="2389188"/>
              <a:ext cx="31751" cy="285750"/>
            </a:xfrm>
            <a:custGeom>
              <a:avLst/>
              <a:gdLst/>
              <a:ahLst/>
              <a:cxnLst/>
              <a:rect l="0" t="0" r="0" b="0"/>
              <a:pathLst>
                <a:path w="31751" h="285750">
                  <a:moveTo>
                    <a:pt x="0" y="0"/>
                  </a:moveTo>
                  <a:lnTo>
                    <a:pt x="0" y="0"/>
                  </a:lnTo>
                  <a:lnTo>
                    <a:pt x="0" y="37357"/>
                  </a:lnTo>
                  <a:lnTo>
                    <a:pt x="0" y="71236"/>
                  </a:lnTo>
                  <a:lnTo>
                    <a:pt x="881" y="104062"/>
                  </a:lnTo>
                  <a:lnTo>
                    <a:pt x="6833" y="138776"/>
                  </a:lnTo>
                  <a:lnTo>
                    <a:pt x="13174" y="169209"/>
                  </a:lnTo>
                  <a:lnTo>
                    <a:pt x="15956" y="202516"/>
                  </a:lnTo>
                  <a:lnTo>
                    <a:pt x="21975" y="236001"/>
                  </a:lnTo>
                  <a:lnTo>
                    <a:pt x="31750" y="285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8"/>
            <p:cNvSpPr/>
            <p:nvPr>
              <p:custDataLst>
                <p:tags r:id="rId56"/>
              </p:custDataLst>
            </p:nvPr>
          </p:nvSpPr>
          <p:spPr>
            <a:xfrm>
              <a:off x="5516562" y="2476961"/>
              <a:ext cx="190501" cy="31290"/>
            </a:xfrm>
            <a:custGeom>
              <a:avLst/>
              <a:gdLst/>
              <a:ahLst/>
              <a:cxnLst/>
              <a:rect l="0" t="0" r="0" b="0"/>
              <a:pathLst>
                <a:path w="190501" h="31290">
                  <a:moveTo>
                    <a:pt x="190500" y="31289"/>
                  </a:moveTo>
                  <a:lnTo>
                    <a:pt x="190500" y="31289"/>
                  </a:lnTo>
                  <a:lnTo>
                    <a:pt x="179453" y="20241"/>
                  </a:lnTo>
                  <a:lnTo>
                    <a:pt x="145427" y="7415"/>
                  </a:lnTo>
                  <a:lnTo>
                    <a:pt x="130780" y="3039"/>
                  </a:lnTo>
                  <a:lnTo>
                    <a:pt x="96860" y="576"/>
                  </a:lnTo>
                  <a:lnTo>
                    <a:pt x="68626" y="0"/>
                  </a:lnTo>
                  <a:lnTo>
                    <a:pt x="40790" y="2095"/>
                  </a:lnTo>
                  <a:lnTo>
                    <a:pt x="0" y="74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4"/>
          <p:cNvGrpSpPr/>
          <p:nvPr/>
        </p:nvGrpSpPr>
        <p:grpSpPr>
          <a:xfrm>
            <a:off x="2309812" y="3079750"/>
            <a:ext cx="150814" cy="63501"/>
            <a:chOff x="2309812" y="3079750"/>
            <a:chExt cx="150814" cy="63501"/>
          </a:xfrm>
        </p:grpSpPr>
        <p:sp>
          <p:nvSpPr>
            <p:cNvPr id="35" name="SMARTInkShape-29"/>
            <p:cNvSpPr/>
            <p:nvPr>
              <p:custDataLst>
                <p:tags r:id="rId49"/>
              </p:custDataLst>
            </p:nvPr>
          </p:nvSpPr>
          <p:spPr>
            <a:xfrm>
              <a:off x="2317750" y="3079750"/>
              <a:ext cx="142876" cy="15876"/>
            </a:xfrm>
            <a:custGeom>
              <a:avLst/>
              <a:gdLst/>
              <a:ahLst/>
              <a:cxnLst/>
              <a:rect l="0" t="0" r="0" b="0"/>
              <a:pathLst>
                <a:path w="142876" h="15876">
                  <a:moveTo>
                    <a:pt x="142875" y="0"/>
                  </a:moveTo>
                  <a:lnTo>
                    <a:pt x="142875" y="0"/>
                  </a:lnTo>
                  <a:lnTo>
                    <a:pt x="134448" y="0"/>
                  </a:lnTo>
                  <a:lnTo>
                    <a:pt x="127958" y="2352"/>
                  </a:lnTo>
                  <a:lnTo>
                    <a:pt x="124993" y="4214"/>
                  </a:lnTo>
                  <a:lnTo>
                    <a:pt x="96292" y="7447"/>
                  </a:lnTo>
                  <a:lnTo>
                    <a:pt x="61710" y="7873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0"/>
            <p:cNvSpPr/>
            <p:nvPr>
              <p:custDataLst>
                <p:tags r:id="rId50"/>
              </p:custDataLst>
            </p:nvPr>
          </p:nvSpPr>
          <p:spPr>
            <a:xfrm>
              <a:off x="2309812" y="3135313"/>
              <a:ext cx="150814" cy="7938"/>
            </a:xfrm>
            <a:custGeom>
              <a:avLst/>
              <a:gdLst/>
              <a:ahLst/>
              <a:cxnLst/>
              <a:rect l="0" t="0" r="0" b="0"/>
              <a:pathLst>
                <a:path w="150814" h="7938">
                  <a:moveTo>
                    <a:pt x="150813" y="7937"/>
                  </a:moveTo>
                  <a:lnTo>
                    <a:pt x="150813" y="7937"/>
                  </a:lnTo>
                  <a:lnTo>
                    <a:pt x="116116" y="7937"/>
                  </a:lnTo>
                  <a:lnTo>
                    <a:pt x="76703" y="7937"/>
                  </a:lnTo>
                  <a:lnTo>
                    <a:pt x="46836" y="558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5"/>
          <p:cNvGrpSpPr/>
          <p:nvPr/>
        </p:nvGrpSpPr>
        <p:grpSpPr>
          <a:xfrm>
            <a:off x="2674937" y="2944813"/>
            <a:ext cx="293689" cy="515938"/>
            <a:chOff x="2674937" y="2944813"/>
            <a:chExt cx="293689" cy="515938"/>
          </a:xfrm>
        </p:grpSpPr>
        <p:sp>
          <p:nvSpPr>
            <p:cNvPr id="38" name="SMARTInkShape-31"/>
            <p:cNvSpPr/>
            <p:nvPr>
              <p:custDataLst>
                <p:tags r:id="rId45"/>
              </p:custDataLst>
            </p:nvPr>
          </p:nvSpPr>
          <p:spPr>
            <a:xfrm>
              <a:off x="2817812" y="2944813"/>
              <a:ext cx="14776" cy="182563"/>
            </a:xfrm>
            <a:custGeom>
              <a:avLst/>
              <a:gdLst/>
              <a:ahLst/>
              <a:cxnLst/>
              <a:rect l="0" t="0" r="0" b="0"/>
              <a:pathLst>
                <a:path w="14776" h="182563">
                  <a:moveTo>
                    <a:pt x="7938" y="0"/>
                  </a:moveTo>
                  <a:lnTo>
                    <a:pt x="7938" y="0"/>
                  </a:lnTo>
                  <a:lnTo>
                    <a:pt x="7938" y="37931"/>
                  </a:lnTo>
                  <a:lnTo>
                    <a:pt x="8820" y="61001"/>
                  </a:lnTo>
                  <a:lnTo>
                    <a:pt x="14220" y="84630"/>
                  </a:lnTo>
                  <a:lnTo>
                    <a:pt x="14775" y="121191"/>
                  </a:lnTo>
                  <a:lnTo>
                    <a:pt x="7773" y="159655"/>
                  </a:lnTo>
                  <a:lnTo>
                    <a:pt x="0" y="182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2"/>
            <p:cNvSpPr/>
            <p:nvPr>
              <p:custDataLst>
                <p:tags r:id="rId46"/>
              </p:custDataLst>
            </p:nvPr>
          </p:nvSpPr>
          <p:spPr>
            <a:xfrm>
              <a:off x="2674937" y="3151187"/>
              <a:ext cx="293689" cy="31752"/>
            </a:xfrm>
            <a:custGeom>
              <a:avLst/>
              <a:gdLst/>
              <a:ahLst/>
              <a:cxnLst/>
              <a:rect l="0" t="0" r="0" b="0"/>
              <a:pathLst>
                <a:path w="293689" h="31752">
                  <a:moveTo>
                    <a:pt x="293688" y="0"/>
                  </a:moveTo>
                  <a:lnTo>
                    <a:pt x="293688" y="0"/>
                  </a:lnTo>
                  <a:lnTo>
                    <a:pt x="259173" y="2352"/>
                  </a:lnTo>
                  <a:lnTo>
                    <a:pt x="226635" y="7447"/>
                  </a:lnTo>
                  <a:lnTo>
                    <a:pt x="190914" y="13328"/>
                  </a:lnTo>
                  <a:lnTo>
                    <a:pt x="153372" y="15540"/>
                  </a:lnTo>
                  <a:lnTo>
                    <a:pt x="113814" y="22114"/>
                  </a:lnTo>
                  <a:lnTo>
                    <a:pt x="77802" y="23589"/>
                  </a:lnTo>
                  <a:lnTo>
                    <a:pt x="41206" y="26121"/>
                  </a:lnTo>
                  <a:lnTo>
                    <a:pt x="0" y="31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3"/>
            <p:cNvSpPr/>
            <p:nvPr>
              <p:custDataLst>
                <p:tags r:id="rId47"/>
              </p:custDataLst>
            </p:nvPr>
          </p:nvSpPr>
          <p:spPr>
            <a:xfrm>
              <a:off x="2794029" y="3191202"/>
              <a:ext cx="134910" cy="94924"/>
            </a:xfrm>
            <a:custGeom>
              <a:avLst/>
              <a:gdLst/>
              <a:ahLst/>
              <a:cxnLst/>
              <a:rect l="0" t="0" r="0" b="0"/>
              <a:pathLst>
                <a:path w="134910" h="94924">
                  <a:moveTo>
                    <a:pt x="15846" y="7610"/>
                  </a:moveTo>
                  <a:lnTo>
                    <a:pt x="15846" y="7610"/>
                  </a:lnTo>
                  <a:lnTo>
                    <a:pt x="8235" y="0"/>
                  </a:lnTo>
                  <a:lnTo>
                    <a:pt x="7917" y="36222"/>
                  </a:lnTo>
                  <a:lnTo>
                    <a:pt x="7028" y="56902"/>
                  </a:lnTo>
                  <a:lnTo>
                    <a:pt x="1075" y="73279"/>
                  </a:lnTo>
                  <a:lnTo>
                    <a:pt x="0" y="86508"/>
                  </a:lnTo>
                  <a:lnTo>
                    <a:pt x="4193" y="82630"/>
                  </a:lnTo>
                  <a:lnTo>
                    <a:pt x="36512" y="75149"/>
                  </a:lnTo>
                  <a:lnTo>
                    <a:pt x="49725" y="75257"/>
                  </a:lnTo>
                  <a:lnTo>
                    <a:pt x="82843" y="81067"/>
                  </a:lnTo>
                  <a:lnTo>
                    <a:pt x="116292" y="86466"/>
                  </a:lnTo>
                  <a:lnTo>
                    <a:pt x="119851" y="86639"/>
                  </a:lnTo>
                  <a:lnTo>
                    <a:pt x="122225" y="87637"/>
                  </a:lnTo>
                  <a:lnTo>
                    <a:pt x="123807" y="89183"/>
                  </a:lnTo>
                  <a:lnTo>
                    <a:pt x="126786" y="94587"/>
                  </a:lnTo>
                  <a:lnTo>
                    <a:pt x="134909" y="949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4"/>
            <p:cNvSpPr/>
            <p:nvPr>
              <p:custDataLst>
                <p:tags r:id="rId48"/>
              </p:custDataLst>
            </p:nvPr>
          </p:nvSpPr>
          <p:spPr>
            <a:xfrm>
              <a:off x="2881313" y="3182938"/>
              <a:ext cx="15876" cy="277813"/>
            </a:xfrm>
            <a:custGeom>
              <a:avLst/>
              <a:gdLst/>
              <a:ahLst/>
              <a:cxnLst/>
              <a:rect l="0" t="0" r="0" b="0"/>
              <a:pathLst>
                <a:path w="15876" h="277813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6833" y="29706"/>
                  </a:lnTo>
                  <a:lnTo>
                    <a:pt x="8601" y="68518"/>
                  </a:lnTo>
                  <a:lnTo>
                    <a:pt x="13327" y="100460"/>
                  </a:lnTo>
                  <a:lnTo>
                    <a:pt x="15120" y="131385"/>
                  </a:lnTo>
                  <a:lnTo>
                    <a:pt x="15725" y="168337"/>
                  </a:lnTo>
                  <a:lnTo>
                    <a:pt x="15830" y="198926"/>
                  </a:lnTo>
                  <a:lnTo>
                    <a:pt x="15875" y="277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6"/>
          <p:cNvGrpSpPr/>
          <p:nvPr/>
        </p:nvGrpSpPr>
        <p:grpSpPr>
          <a:xfrm>
            <a:off x="3151187" y="3048000"/>
            <a:ext cx="158752" cy="166689"/>
            <a:chOff x="3151187" y="3048000"/>
            <a:chExt cx="158752" cy="166689"/>
          </a:xfrm>
        </p:grpSpPr>
        <p:sp>
          <p:nvSpPr>
            <p:cNvPr id="43" name="SMARTInkShape-35"/>
            <p:cNvSpPr/>
            <p:nvPr>
              <p:custDataLst>
                <p:tags r:id="rId43"/>
              </p:custDataLst>
            </p:nvPr>
          </p:nvSpPr>
          <p:spPr>
            <a:xfrm>
              <a:off x="3151187" y="3063875"/>
              <a:ext cx="158752" cy="150814"/>
            </a:xfrm>
            <a:custGeom>
              <a:avLst/>
              <a:gdLst/>
              <a:ahLst/>
              <a:cxnLst/>
              <a:rect l="0" t="0" r="0" b="0"/>
              <a:pathLst>
                <a:path w="158752" h="150814">
                  <a:moveTo>
                    <a:pt x="0" y="0"/>
                  </a:moveTo>
                  <a:lnTo>
                    <a:pt x="0" y="0"/>
                  </a:lnTo>
                  <a:lnTo>
                    <a:pt x="7219" y="6337"/>
                  </a:lnTo>
                  <a:lnTo>
                    <a:pt x="45817" y="37215"/>
                  </a:lnTo>
                  <a:lnTo>
                    <a:pt x="70296" y="58471"/>
                  </a:lnTo>
                  <a:lnTo>
                    <a:pt x="86974" y="75533"/>
                  </a:lnTo>
                  <a:lnTo>
                    <a:pt x="124335" y="108719"/>
                  </a:lnTo>
                  <a:lnTo>
                    <a:pt x="158751" y="150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6"/>
            <p:cNvSpPr/>
            <p:nvPr>
              <p:custDataLst>
                <p:tags r:id="rId44"/>
              </p:custDataLst>
            </p:nvPr>
          </p:nvSpPr>
          <p:spPr>
            <a:xfrm>
              <a:off x="3175000" y="3048000"/>
              <a:ext cx="103189" cy="142876"/>
            </a:xfrm>
            <a:custGeom>
              <a:avLst/>
              <a:gdLst/>
              <a:ahLst/>
              <a:cxnLst/>
              <a:rect l="0" t="0" r="0" b="0"/>
              <a:pathLst>
                <a:path w="103189" h="142876">
                  <a:moveTo>
                    <a:pt x="103188" y="0"/>
                  </a:moveTo>
                  <a:lnTo>
                    <a:pt x="103188" y="0"/>
                  </a:lnTo>
                  <a:lnTo>
                    <a:pt x="84754" y="34514"/>
                  </a:lnTo>
                  <a:lnTo>
                    <a:pt x="56955" y="69592"/>
                  </a:lnTo>
                  <a:lnTo>
                    <a:pt x="32868" y="107627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7"/>
          <p:cNvGrpSpPr/>
          <p:nvPr/>
        </p:nvGrpSpPr>
        <p:grpSpPr>
          <a:xfrm>
            <a:off x="3460750" y="2817812"/>
            <a:ext cx="546415" cy="531814"/>
            <a:chOff x="3460750" y="2817812"/>
            <a:chExt cx="546415" cy="531814"/>
          </a:xfrm>
        </p:grpSpPr>
        <p:sp>
          <p:nvSpPr>
            <p:cNvPr id="46" name="SMARTInkShape-37"/>
            <p:cNvSpPr/>
            <p:nvPr>
              <p:custDataLst>
                <p:tags r:id="rId41"/>
              </p:custDataLst>
            </p:nvPr>
          </p:nvSpPr>
          <p:spPr>
            <a:xfrm>
              <a:off x="3460750" y="2921164"/>
              <a:ext cx="257169" cy="277600"/>
            </a:xfrm>
            <a:custGeom>
              <a:avLst/>
              <a:gdLst/>
              <a:ahLst/>
              <a:cxnLst/>
              <a:rect l="0" t="0" r="0" b="0"/>
              <a:pathLst>
                <a:path w="257169" h="277600">
                  <a:moveTo>
                    <a:pt x="7938" y="39523"/>
                  </a:moveTo>
                  <a:lnTo>
                    <a:pt x="7938" y="39523"/>
                  </a:lnTo>
                  <a:lnTo>
                    <a:pt x="7938" y="32689"/>
                  </a:lnTo>
                  <a:lnTo>
                    <a:pt x="12152" y="27699"/>
                  </a:lnTo>
                  <a:lnTo>
                    <a:pt x="34150" y="12657"/>
                  </a:lnTo>
                  <a:lnTo>
                    <a:pt x="56274" y="4027"/>
                  </a:lnTo>
                  <a:lnTo>
                    <a:pt x="89805" y="664"/>
                  </a:lnTo>
                  <a:lnTo>
                    <a:pt x="121710" y="0"/>
                  </a:lnTo>
                  <a:lnTo>
                    <a:pt x="157673" y="750"/>
                  </a:lnTo>
                  <a:lnTo>
                    <a:pt x="194044" y="8477"/>
                  </a:lnTo>
                  <a:lnTo>
                    <a:pt x="207068" y="14259"/>
                  </a:lnTo>
                  <a:lnTo>
                    <a:pt x="222553" y="26550"/>
                  </a:lnTo>
                  <a:lnTo>
                    <a:pt x="226794" y="33169"/>
                  </a:lnTo>
                  <a:lnTo>
                    <a:pt x="226327" y="43755"/>
                  </a:lnTo>
                  <a:lnTo>
                    <a:pt x="222298" y="56397"/>
                  </a:lnTo>
                  <a:lnTo>
                    <a:pt x="214628" y="67895"/>
                  </a:lnTo>
                  <a:lnTo>
                    <a:pt x="202987" y="76534"/>
                  </a:lnTo>
                  <a:lnTo>
                    <a:pt x="165876" y="100196"/>
                  </a:lnTo>
                  <a:lnTo>
                    <a:pt x="144771" y="111286"/>
                  </a:lnTo>
                  <a:lnTo>
                    <a:pt x="138426" y="115515"/>
                  </a:lnTo>
                  <a:lnTo>
                    <a:pt x="132666" y="117395"/>
                  </a:lnTo>
                  <a:lnTo>
                    <a:pt x="131659" y="118778"/>
                  </a:lnTo>
                  <a:lnTo>
                    <a:pt x="131870" y="120582"/>
                  </a:lnTo>
                  <a:lnTo>
                    <a:pt x="134331" y="125601"/>
                  </a:lnTo>
                  <a:lnTo>
                    <a:pt x="147399" y="134898"/>
                  </a:lnTo>
                  <a:lnTo>
                    <a:pt x="160760" y="139238"/>
                  </a:lnTo>
                  <a:lnTo>
                    <a:pt x="175518" y="142931"/>
                  </a:lnTo>
                  <a:lnTo>
                    <a:pt x="204200" y="159675"/>
                  </a:lnTo>
                  <a:lnTo>
                    <a:pt x="239075" y="184644"/>
                  </a:lnTo>
                  <a:lnTo>
                    <a:pt x="256497" y="218766"/>
                  </a:lnTo>
                  <a:lnTo>
                    <a:pt x="257168" y="229724"/>
                  </a:lnTo>
                  <a:lnTo>
                    <a:pt x="250412" y="251131"/>
                  </a:lnTo>
                  <a:lnTo>
                    <a:pt x="240940" y="259395"/>
                  </a:lnTo>
                  <a:lnTo>
                    <a:pt x="225436" y="266655"/>
                  </a:lnTo>
                  <a:lnTo>
                    <a:pt x="187034" y="275725"/>
                  </a:lnTo>
                  <a:lnTo>
                    <a:pt x="148037" y="277395"/>
                  </a:lnTo>
                  <a:lnTo>
                    <a:pt x="114758" y="277599"/>
                  </a:lnTo>
                  <a:lnTo>
                    <a:pt x="78808" y="276760"/>
                  </a:lnTo>
                  <a:lnTo>
                    <a:pt x="43826" y="270813"/>
                  </a:lnTo>
                  <a:lnTo>
                    <a:pt x="0" y="2617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38"/>
            <p:cNvSpPr/>
            <p:nvPr>
              <p:custDataLst>
                <p:tags r:id="rId42"/>
              </p:custDataLst>
            </p:nvPr>
          </p:nvSpPr>
          <p:spPr>
            <a:xfrm>
              <a:off x="3778250" y="2817812"/>
              <a:ext cx="228915" cy="531814"/>
            </a:xfrm>
            <a:custGeom>
              <a:avLst/>
              <a:gdLst/>
              <a:ahLst/>
              <a:cxnLst/>
              <a:rect l="0" t="0" r="0" b="0"/>
              <a:pathLst>
                <a:path w="228915" h="531814">
                  <a:moveTo>
                    <a:pt x="0" y="0"/>
                  </a:moveTo>
                  <a:lnTo>
                    <a:pt x="0" y="0"/>
                  </a:lnTo>
                  <a:lnTo>
                    <a:pt x="33915" y="39371"/>
                  </a:lnTo>
                  <a:lnTo>
                    <a:pt x="69134" y="76975"/>
                  </a:lnTo>
                  <a:lnTo>
                    <a:pt x="96363" y="114310"/>
                  </a:lnTo>
                  <a:lnTo>
                    <a:pt x="130870" y="151407"/>
                  </a:lnTo>
                  <a:lnTo>
                    <a:pt x="158563" y="190579"/>
                  </a:lnTo>
                  <a:lnTo>
                    <a:pt x="184302" y="230198"/>
                  </a:lnTo>
                  <a:lnTo>
                    <a:pt x="204829" y="269876"/>
                  </a:lnTo>
                  <a:lnTo>
                    <a:pt x="217894" y="301626"/>
                  </a:lnTo>
                  <a:lnTo>
                    <a:pt x="225890" y="341313"/>
                  </a:lnTo>
                  <a:lnTo>
                    <a:pt x="228914" y="365126"/>
                  </a:lnTo>
                  <a:lnTo>
                    <a:pt x="225596" y="397365"/>
                  </a:lnTo>
                  <a:lnTo>
                    <a:pt x="215692" y="435974"/>
                  </a:lnTo>
                  <a:lnTo>
                    <a:pt x="197665" y="471953"/>
                  </a:lnTo>
                  <a:lnTo>
                    <a:pt x="177630" y="493204"/>
                  </a:lnTo>
                  <a:lnTo>
                    <a:pt x="127000" y="531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SMARTInkShape-39"/>
          <p:cNvSpPr/>
          <p:nvPr>
            <p:custDataLst>
              <p:tags r:id="rId1"/>
            </p:custDataLst>
          </p:nvPr>
        </p:nvSpPr>
        <p:spPr>
          <a:xfrm>
            <a:off x="2545216" y="2842728"/>
            <a:ext cx="169410" cy="594210"/>
          </a:xfrm>
          <a:custGeom>
            <a:avLst/>
            <a:gdLst/>
            <a:ahLst/>
            <a:cxnLst/>
            <a:rect l="0" t="0" r="0" b="0"/>
            <a:pathLst>
              <a:path w="169410" h="594210">
                <a:moveTo>
                  <a:pt x="169409" y="6835"/>
                </a:moveTo>
                <a:lnTo>
                  <a:pt x="169409" y="6835"/>
                </a:lnTo>
                <a:lnTo>
                  <a:pt x="169409" y="0"/>
                </a:lnTo>
                <a:lnTo>
                  <a:pt x="160982" y="3438"/>
                </a:lnTo>
                <a:lnTo>
                  <a:pt x="127878" y="32845"/>
                </a:lnTo>
                <a:lnTo>
                  <a:pt x="92143" y="68272"/>
                </a:lnTo>
                <a:lnTo>
                  <a:pt x="58398" y="107431"/>
                </a:lnTo>
                <a:lnTo>
                  <a:pt x="37368" y="135152"/>
                </a:lnTo>
                <a:lnTo>
                  <a:pt x="24460" y="165844"/>
                </a:lnTo>
                <a:lnTo>
                  <a:pt x="11907" y="197901"/>
                </a:lnTo>
                <a:lnTo>
                  <a:pt x="4452" y="224927"/>
                </a:lnTo>
                <a:lnTo>
                  <a:pt x="0" y="262837"/>
                </a:lnTo>
                <a:lnTo>
                  <a:pt x="4267" y="297881"/>
                </a:lnTo>
                <a:lnTo>
                  <a:pt x="11117" y="334724"/>
                </a:lnTo>
                <a:lnTo>
                  <a:pt x="21333" y="370876"/>
                </a:lnTo>
                <a:lnTo>
                  <a:pt x="31844" y="403495"/>
                </a:lnTo>
                <a:lnTo>
                  <a:pt x="47116" y="440121"/>
                </a:lnTo>
                <a:lnTo>
                  <a:pt x="65264" y="474176"/>
                </a:lnTo>
                <a:lnTo>
                  <a:pt x="81813" y="506609"/>
                </a:lnTo>
                <a:lnTo>
                  <a:pt x="102181" y="541647"/>
                </a:lnTo>
                <a:lnTo>
                  <a:pt x="128003" y="576003"/>
                </a:lnTo>
                <a:lnTo>
                  <a:pt x="142724" y="590374"/>
                </a:lnTo>
                <a:lnTo>
                  <a:pt x="153534" y="59420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Shape-40"/>
          <p:cNvSpPr/>
          <p:nvPr>
            <p:custDataLst>
              <p:tags r:id="rId2"/>
            </p:custDataLst>
          </p:nvPr>
        </p:nvSpPr>
        <p:spPr>
          <a:xfrm>
            <a:off x="4286250" y="3135313"/>
            <a:ext cx="190501" cy="7938"/>
          </a:xfrm>
          <a:custGeom>
            <a:avLst/>
            <a:gdLst/>
            <a:ahLst/>
            <a:cxnLst/>
            <a:rect l="0" t="0" r="0" b="0"/>
            <a:pathLst>
              <a:path w="190501" h="7938">
                <a:moveTo>
                  <a:pt x="190500" y="7937"/>
                </a:moveTo>
                <a:lnTo>
                  <a:pt x="190500" y="7937"/>
                </a:lnTo>
                <a:lnTo>
                  <a:pt x="153938" y="7937"/>
                </a:lnTo>
                <a:lnTo>
                  <a:pt x="119941" y="5585"/>
                </a:lnTo>
                <a:lnTo>
                  <a:pt x="84946" y="735"/>
                </a:lnTo>
                <a:lnTo>
                  <a:pt x="51527" y="96"/>
                </a:lnTo>
                <a:lnTo>
                  <a:pt x="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Shape-41"/>
          <p:cNvSpPr/>
          <p:nvPr>
            <p:custDataLst>
              <p:tags r:id="rId3"/>
            </p:custDataLst>
          </p:nvPr>
        </p:nvSpPr>
        <p:spPr>
          <a:xfrm>
            <a:off x="4770438" y="2913062"/>
            <a:ext cx="15875" cy="341314"/>
          </a:xfrm>
          <a:custGeom>
            <a:avLst/>
            <a:gdLst/>
            <a:ahLst/>
            <a:cxnLst/>
            <a:rect l="0" t="0" r="0" b="0"/>
            <a:pathLst>
              <a:path w="15875" h="341314">
                <a:moveTo>
                  <a:pt x="7937" y="0"/>
                </a:moveTo>
                <a:lnTo>
                  <a:pt x="7937" y="0"/>
                </a:lnTo>
                <a:lnTo>
                  <a:pt x="8819" y="36061"/>
                </a:lnTo>
                <a:lnTo>
                  <a:pt x="13391" y="73303"/>
                </a:lnTo>
                <a:lnTo>
                  <a:pt x="15138" y="105700"/>
                </a:lnTo>
                <a:lnTo>
                  <a:pt x="15729" y="140399"/>
                </a:lnTo>
                <a:lnTo>
                  <a:pt x="15831" y="176243"/>
                </a:lnTo>
                <a:lnTo>
                  <a:pt x="15866" y="215221"/>
                </a:lnTo>
                <a:lnTo>
                  <a:pt x="15873" y="247124"/>
                </a:lnTo>
                <a:lnTo>
                  <a:pt x="15874" y="284180"/>
                </a:lnTo>
                <a:lnTo>
                  <a:pt x="4827" y="319162"/>
                </a:lnTo>
                <a:lnTo>
                  <a:pt x="0" y="34131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SMARTInkShape-Group11"/>
          <p:cNvGrpSpPr/>
          <p:nvPr/>
        </p:nvGrpSpPr>
        <p:grpSpPr>
          <a:xfrm>
            <a:off x="2381250" y="3714750"/>
            <a:ext cx="166689" cy="79376"/>
            <a:chOff x="2381250" y="3714750"/>
            <a:chExt cx="166689" cy="79376"/>
          </a:xfrm>
        </p:grpSpPr>
        <p:sp>
          <p:nvSpPr>
            <p:cNvPr id="52" name="SMARTInkShape-42"/>
            <p:cNvSpPr/>
            <p:nvPr>
              <p:custDataLst>
                <p:tags r:id="rId39"/>
              </p:custDataLst>
            </p:nvPr>
          </p:nvSpPr>
          <p:spPr>
            <a:xfrm>
              <a:off x="2381250" y="3714750"/>
              <a:ext cx="158751" cy="7938"/>
            </a:xfrm>
            <a:custGeom>
              <a:avLst/>
              <a:gdLst/>
              <a:ahLst/>
              <a:cxnLst/>
              <a:rect l="0" t="0" r="0" b="0"/>
              <a:pathLst>
                <a:path w="158751" h="7938">
                  <a:moveTo>
                    <a:pt x="158750" y="0"/>
                  </a:moveTo>
                  <a:lnTo>
                    <a:pt x="158750" y="0"/>
                  </a:lnTo>
                  <a:lnTo>
                    <a:pt x="119880" y="882"/>
                  </a:lnTo>
                  <a:lnTo>
                    <a:pt x="85122" y="6282"/>
                  </a:lnTo>
                  <a:lnTo>
                    <a:pt x="52974" y="761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3"/>
            <p:cNvSpPr/>
            <p:nvPr>
              <p:custDataLst>
                <p:tags r:id="rId40"/>
              </p:custDataLst>
            </p:nvPr>
          </p:nvSpPr>
          <p:spPr>
            <a:xfrm>
              <a:off x="2381250" y="3778250"/>
              <a:ext cx="166689" cy="15876"/>
            </a:xfrm>
            <a:custGeom>
              <a:avLst/>
              <a:gdLst/>
              <a:ahLst/>
              <a:cxnLst/>
              <a:rect l="0" t="0" r="0" b="0"/>
              <a:pathLst>
                <a:path w="166689" h="15876">
                  <a:moveTo>
                    <a:pt x="166688" y="0"/>
                  </a:moveTo>
                  <a:lnTo>
                    <a:pt x="166688" y="0"/>
                  </a:lnTo>
                  <a:lnTo>
                    <a:pt x="162474" y="4214"/>
                  </a:lnTo>
                  <a:lnTo>
                    <a:pt x="147212" y="6834"/>
                  </a:lnTo>
                  <a:lnTo>
                    <a:pt x="117506" y="7610"/>
                  </a:lnTo>
                  <a:lnTo>
                    <a:pt x="84989" y="7840"/>
                  </a:lnTo>
                  <a:lnTo>
                    <a:pt x="53012" y="12122"/>
                  </a:lnTo>
                  <a:lnTo>
                    <a:pt x="14130" y="15134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12"/>
          <p:cNvGrpSpPr/>
          <p:nvPr/>
        </p:nvGrpSpPr>
        <p:grpSpPr>
          <a:xfrm>
            <a:off x="2858718" y="3595688"/>
            <a:ext cx="241765" cy="205606"/>
            <a:chOff x="2858718" y="3595688"/>
            <a:chExt cx="241765" cy="205606"/>
          </a:xfrm>
        </p:grpSpPr>
        <p:sp>
          <p:nvSpPr>
            <p:cNvPr id="55" name="SMARTInkShape-44"/>
            <p:cNvSpPr/>
            <p:nvPr>
              <p:custDataLst>
                <p:tags r:id="rId37"/>
              </p:custDataLst>
            </p:nvPr>
          </p:nvSpPr>
          <p:spPr>
            <a:xfrm>
              <a:off x="2858718" y="3595688"/>
              <a:ext cx="241765" cy="205606"/>
            </a:xfrm>
            <a:custGeom>
              <a:avLst/>
              <a:gdLst/>
              <a:ahLst/>
              <a:cxnLst/>
              <a:rect l="0" t="0" r="0" b="0"/>
              <a:pathLst>
                <a:path w="241765" h="205606">
                  <a:moveTo>
                    <a:pt x="117845" y="0"/>
                  </a:moveTo>
                  <a:lnTo>
                    <a:pt x="117845" y="0"/>
                  </a:lnTo>
                  <a:lnTo>
                    <a:pt x="113631" y="0"/>
                  </a:lnTo>
                  <a:lnTo>
                    <a:pt x="75538" y="9799"/>
                  </a:lnTo>
                  <a:lnTo>
                    <a:pt x="58272" y="16426"/>
                  </a:lnTo>
                  <a:lnTo>
                    <a:pt x="20674" y="42517"/>
                  </a:lnTo>
                  <a:lnTo>
                    <a:pt x="13509" y="49176"/>
                  </a:lnTo>
                  <a:lnTo>
                    <a:pt x="4517" y="66311"/>
                  </a:lnTo>
                  <a:lnTo>
                    <a:pt x="481" y="79718"/>
                  </a:lnTo>
                  <a:lnTo>
                    <a:pt x="0" y="105704"/>
                  </a:lnTo>
                  <a:lnTo>
                    <a:pt x="3145" y="124002"/>
                  </a:lnTo>
                  <a:lnTo>
                    <a:pt x="9834" y="136838"/>
                  </a:lnTo>
                  <a:lnTo>
                    <a:pt x="43447" y="173137"/>
                  </a:lnTo>
                  <a:lnTo>
                    <a:pt x="75677" y="194550"/>
                  </a:lnTo>
                  <a:lnTo>
                    <a:pt x="101725" y="202479"/>
                  </a:lnTo>
                  <a:lnTo>
                    <a:pt x="137428" y="205605"/>
                  </a:lnTo>
                  <a:lnTo>
                    <a:pt x="158630" y="203794"/>
                  </a:lnTo>
                  <a:lnTo>
                    <a:pt x="193713" y="191067"/>
                  </a:lnTo>
                  <a:lnTo>
                    <a:pt x="216485" y="177023"/>
                  </a:lnTo>
                  <a:lnTo>
                    <a:pt x="234702" y="158178"/>
                  </a:lnTo>
                  <a:lnTo>
                    <a:pt x="241764" y="1431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5"/>
            <p:cNvSpPr/>
            <p:nvPr>
              <p:custDataLst>
                <p:tags r:id="rId38"/>
              </p:custDataLst>
            </p:nvPr>
          </p:nvSpPr>
          <p:spPr>
            <a:xfrm>
              <a:off x="2968625" y="3595688"/>
              <a:ext cx="127092" cy="54739"/>
            </a:xfrm>
            <a:custGeom>
              <a:avLst/>
              <a:gdLst/>
              <a:ahLst/>
              <a:cxnLst/>
              <a:rect l="0" t="0" r="0" b="0"/>
              <a:pathLst>
                <a:path w="127092" h="54739">
                  <a:moveTo>
                    <a:pt x="127091" y="54738"/>
                  </a:moveTo>
                  <a:lnTo>
                    <a:pt x="127091" y="54738"/>
                  </a:lnTo>
                  <a:lnTo>
                    <a:pt x="117438" y="39979"/>
                  </a:lnTo>
                  <a:lnTo>
                    <a:pt x="100354" y="25760"/>
                  </a:lnTo>
                  <a:lnTo>
                    <a:pt x="61548" y="8542"/>
                  </a:lnTo>
                  <a:lnTo>
                    <a:pt x="56907" y="569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SMARTInkShape-Group13"/>
          <p:cNvGrpSpPr/>
          <p:nvPr/>
        </p:nvGrpSpPr>
        <p:grpSpPr>
          <a:xfrm>
            <a:off x="3182938" y="3583536"/>
            <a:ext cx="515938" cy="242340"/>
            <a:chOff x="3182938" y="3583536"/>
            <a:chExt cx="515938" cy="242340"/>
          </a:xfrm>
        </p:grpSpPr>
        <p:sp>
          <p:nvSpPr>
            <p:cNvPr id="58" name="SMARTInkShape-46"/>
            <p:cNvSpPr/>
            <p:nvPr>
              <p:custDataLst>
                <p:tags r:id="rId33"/>
              </p:custDataLst>
            </p:nvPr>
          </p:nvSpPr>
          <p:spPr>
            <a:xfrm>
              <a:off x="3533954" y="3611563"/>
              <a:ext cx="156114" cy="214313"/>
            </a:xfrm>
            <a:custGeom>
              <a:avLst/>
              <a:gdLst/>
              <a:ahLst/>
              <a:cxnLst/>
              <a:rect l="0" t="0" r="0" b="0"/>
              <a:pathLst>
                <a:path w="156114" h="214313">
                  <a:moveTo>
                    <a:pt x="61734" y="0"/>
                  </a:moveTo>
                  <a:lnTo>
                    <a:pt x="61734" y="0"/>
                  </a:lnTo>
                  <a:lnTo>
                    <a:pt x="46817" y="6282"/>
                  </a:lnTo>
                  <a:lnTo>
                    <a:pt x="43851" y="6833"/>
                  </a:lnTo>
                  <a:lnTo>
                    <a:pt x="17502" y="22709"/>
                  </a:lnTo>
                  <a:lnTo>
                    <a:pt x="10325" y="29495"/>
                  </a:lnTo>
                  <a:lnTo>
                    <a:pt x="2208" y="42351"/>
                  </a:lnTo>
                  <a:lnTo>
                    <a:pt x="0" y="49102"/>
                  </a:lnTo>
                  <a:lnTo>
                    <a:pt x="293" y="52137"/>
                  </a:lnTo>
                  <a:lnTo>
                    <a:pt x="2970" y="57862"/>
                  </a:lnTo>
                  <a:lnTo>
                    <a:pt x="9436" y="66043"/>
                  </a:lnTo>
                  <a:lnTo>
                    <a:pt x="43542" y="91862"/>
                  </a:lnTo>
                  <a:lnTo>
                    <a:pt x="62517" y="99439"/>
                  </a:lnTo>
                  <a:lnTo>
                    <a:pt x="94806" y="106907"/>
                  </a:lnTo>
                  <a:lnTo>
                    <a:pt x="132797" y="124423"/>
                  </a:lnTo>
                  <a:lnTo>
                    <a:pt x="147073" y="130450"/>
                  </a:lnTo>
                  <a:lnTo>
                    <a:pt x="150377" y="134591"/>
                  </a:lnTo>
                  <a:lnTo>
                    <a:pt x="155026" y="151297"/>
                  </a:lnTo>
                  <a:lnTo>
                    <a:pt x="156113" y="159259"/>
                  </a:lnTo>
                  <a:lnTo>
                    <a:pt x="151893" y="168090"/>
                  </a:lnTo>
                  <a:lnTo>
                    <a:pt x="145020" y="176129"/>
                  </a:lnTo>
                  <a:lnTo>
                    <a:pt x="107375" y="200193"/>
                  </a:lnTo>
                  <a:lnTo>
                    <a:pt x="82672" y="205153"/>
                  </a:lnTo>
                  <a:lnTo>
                    <a:pt x="37921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7"/>
            <p:cNvSpPr/>
            <p:nvPr>
              <p:custDataLst>
                <p:tags r:id="rId34"/>
              </p:custDataLst>
            </p:nvPr>
          </p:nvSpPr>
          <p:spPr>
            <a:xfrm>
              <a:off x="3238500" y="3588850"/>
              <a:ext cx="182955" cy="189401"/>
            </a:xfrm>
            <a:custGeom>
              <a:avLst/>
              <a:gdLst/>
              <a:ahLst/>
              <a:cxnLst/>
              <a:rect l="0" t="0" r="0" b="0"/>
              <a:pathLst>
                <a:path w="182955" h="189401">
                  <a:moveTo>
                    <a:pt x="0" y="6838"/>
                  </a:moveTo>
                  <a:lnTo>
                    <a:pt x="0" y="6838"/>
                  </a:lnTo>
                  <a:lnTo>
                    <a:pt x="11824" y="6838"/>
                  </a:lnTo>
                  <a:lnTo>
                    <a:pt x="16427" y="4486"/>
                  </a:lnTo>
                  <a:lnTo>
                    <a:pt x="18888" y="2623"/>
                  </a:lnTo>
                  <a:lnTo>
                    <a:pt x="34995" y="3"/>
                  </a:lnTo>
                  <a:lnTo>
                    <a:pt x="64141" y="0"/>
                  </a:lnTo>
                  <a:lnTo>
                    <a:pt x="99058" y="5763"/>
                  </a:lnTo>
                  <a:lnTo>
                    <a:pt x="131508" y="9047"/>
                  </a:lnTo>
                  <a:lnTo>
                    <a:pt x="167837" y="20357"/>
                  </a:lnTo>
                  <a:lnTo>
                    <a:pt x="179251" y="25488"/>
                  </a:lnTo>
                  <a:lnTo>
                    <a:pt x="182119" y="29854"/>
                  </a:lnTo>
                  <a:lnTo>
                    <a:pt x="182954" y="41761"/>
                  </a:lnTo>
                  <a:lnTo>
                    <a:pt x="180384" y="51169"/>
                  </a:lnTo>
                  <a:lnTo>
                    <a:pt x="157080" y="86459"/>
                  </a:lnTo>
                  <a:lnTo>
                    <a:pt x="134369" y="119040"/>
                  </a:lnTo>
                  <a:lnTo>
                    <a:pt x="116542" y="139743"/>
                  </a:lnTo>
                  <a:lnTo>
                    <a:pt x="71438" y="189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48"/>
            <p:cNvSpPr/>
            <p:nvPr>
              <p:custDataLst>
                <p:tags r:id="rId35"/>
              </p:custDataLst>
            </p:nvPr>
          </p:nvSpPr>
          <p:spPr>
            <a:xfrm>
              <a:off x="3182938" y="3770312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49"/>
            <p:cNvSpPr/>
            <p:nvPr>
              <p:custDataLst>
                <p:tags r:id="rId36"/>
              </p:custDataLst>
            </p:nvPr>
          </p:nvSpPr>
          <p:spPr>
            <a:xfrm>
              <a:off x="3595688" y="3583536"/>
              <a:ext cx="103188" cy="12153"/>
            </a:xfrm>
            <a:custGeom>
              <a:avLst/>
              <a:gdLst/>
              <a:ahLst/>
              <a:cxnLst/>
              <a:rect l="0" t="0" r="0" b="0"/>
              <a:pathLst>
                <a:path w="103188" h="12153">
                  <a:moveTo>
                    <a:pt x="103187" y="4214"/>
                  </a:moveTo>
                  <a:lnTo>
                    <a:pt x="103187" y="4214"/>
                  </a:lnTo>
                  <a:lnTo>
                    <a:pt x="98973" y="0"/>
                  </a:lnTo>
                  <a:lnTo>
                    <a:pt x="87497" y="283"/>
                  </a:lnTo>
                  <a:lnTo>
                    <a:pt x="55598" y="3438"/>
                  </a:lnTo>
                  <a:lnTo>
                    <a:pt x="0" y="121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14"/>
          <p:cNvGrpSpPr/>
          <p:nvPr/>
        </p:nvGrpSpPr>
        <p:grpSpPr>
          <a:xfrm>
            <a:off x="3921125" y="3524250"/>
            <a:ext cx="333376" cy="246063"/>
            <a:chOff x="3921125" y="3524250"/>
            <a:chExt cx="333376" cy="246063"/>
          </a:xfrm>
        </p:grpSpPr>
        <p:sp>
          <p:nvSpPr>
            <p:cNvPr id="63" name="SMARTInkShape-50"/>
            <p:cNvSpPr/>
            <p:nvPr>
              <p:custDataLst>
                <p:tags r:id="rId31"/>
              </p:custDataLst>
            </p:nvPr>
          </p:nvSpPr>
          <p:spPr>
            <a:xfrm>
              <a:off x="3921125" y="3683000"/>
              <a:ext cx="206376" cy="15876"/>
            </a:xfrm>
            <a:custGeom>
              <a:avLst/>
              <a:gdLst/>
              <a:ahLst/>
              <a:cxnLst/>
              <a:rect l="0" t="0" r="0" b="0"/>
              <a:pathLst>
                <a:path w="206376" h="15876">
                  <a:moveTo>
                    <a:pt x="206375" y="0"/>
                  </a:moveTo>
                  <a:lnTo>
                    <a:pt x="206375" y="0"/>
                  </a:lnTo>
                  <a:lnTo>
                    <a:pt x="175851" y="0"/>
                  </a:lnTo>
                  <a:lnTo>
                    <a:pt x="136780" y="882"/>
                  </a:lnTo>
                  <a:lnTo>
                    <a:pt x="99795" y="6282"/>
                  </a:lnTo>
                  <a:lnTo>
                    <a:pt x="62340" y="7610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1"/>
            <p:cNvSpPr/>
            <p:nvPr>
              <p:custDataLst>
                <p:tags r:id="rId32"/>
              </p:custDataLst>
            </p:nvPr>
          </p:nvSpPr>
          <p:spPr>
            <a:xfrm>
              <a:off x="4246562" y="3524250"/>
              <a:ext cx="7939" cy="246063"/>
            </a:xfrm>
            <a:custGeom>
              <a:avLst/>
              <a:gdLst/>
              <a:ahLst/>
              <a:cxnLst/>
              <a:rect l="0" t="0" r="0" b="0"/>
              <a:pathLst>
                <a:path w="7939" h="246063">
                  <a:moveTo>
                    <a:pt x="0" y="0"/>
                  </a:moveTo>
                  <a:lnTo>
                    <a:pt x="0" y="0"/>
                  </a:lnTo>
                  <a:lnTo>
                    <a:pt x="0" y="39632"/>
                  </a:lnTo>
                  <a:lnTo>
                    <a:pt x="0" y="75640"/>
                  </a:lnTo>
                  <a:lnTo>
                    <a:pt x="6283" y="109936"/>
                  </a:lnTo>
                  <a:lnTo>
                    <a:pt x="7720" y="144645"/>
                  </a:lnTo>
                  <a:lnTo>
                    <a:pt x="7873" y="174169"/>
                  </a:lnTo>
                  <a:lnTo>
                    <a:pt x="7938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SMARTInkShape-Group15"/>
          <p:cNvGrpSpPr/>
          <p:nvPr/>
        </p:nvGrpSpPr>
        <p:grpSpPr>
          <a:xfrm>
            <a:off x="2365375" y="3976687"/>
            <a:ext cx="198439" cy="134939"/>
            <a:chOff x="2365375" y="3976687"/>
            <a:chExt cx="198439" cy="134939"/>
          </a:xfrm>
        </p:grpSpPr>
        <p:sp>
          <p:nvSpPr>
            <p:cNvPr id="66" name="SMARTInkShape-52"/>
            <p:cNvSpPr/>
            <p:nvPr>
              <p:custDataLst>
                <p:tags r:id="rId29"/>
              </p:custDataLst>
            </p:nvPr>
          </p:nvSpPr>
          <p:spPr>
            <a:xfrm>
              <a:off x="2365375" y="3976687"/>
              <a:ext cx="142876" cy="47626"/>
            </a:xfrm>
            <a:custGeom>
              <a:avLst/>
              <a:gdLst/>
              <a:ahLst/>
              <a:cxnLst/>
              <a:rect l="0" t="0" r="0" b="0"/>
              <a:pathLst>
                <a:path w="142876" h="47626">
                  <a:moveTo>
                    <a:pt x="142875" y="0"/>
                  </a:moveTo>
                  <a:lnTo>
                    <a:pt x="142875" y="0"/>
                  </a:lnTo>
                  <a:lnTo>
                    <a:pt x="142875" y="4214"/>
                  </a:lnTo>
                  <a:lnTo>
                    <a:pt x="135819" y="8634"/>
                  </a:lnTo>
                  <a:lnTo>
                    <a:pt x="96803" y="21259"/>
                  </a:lnTo>
                  <a:lnTo>
                    <a:pt x="63807" y="31769"/>
                  </a:lnTo>
                  <a:lnTo>
                    <a:pt x="35645" y="38645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3"/>
            <p:cNvSpPr/>
            <p:nvPr>
              <p:custDataLst>
                <p:tags r:id="rId30"/>
              </p:custDataLst>
            </p:nvPr>
          </p:nvSpPr>
          <p:spPr>
            <a:xfrm>
              <a:off x="2381250" y="4079875"/>
              <a:ext cx="182564" cy="31751"/>
            </a:xfrm>
            <a:custGeom>
              <a:avLst/>
              <a:gdLst/>
              <a:ahLst/>
              <a:cxnLst/>
              <a:rect l="0" t="0" r="0" b="0"/>
              <a:pathLst>
                <a:path w="182564" h="31751">
                  <a:moveTo>
                    <a:pt x="182563" y="0"/>
                  </a:moveTo>
                  <a:lnTo>
                    <a:pt x="182563" y="0"/>
                  </a:lnTo>
                  <a:lnTo>
                    <a:pt x="149148" y="881"/>
                  </a:lnTo>
                  <a:lnTo>
                    <a:pt x="115119" y="6834"/>
                  </a:lnTo>
                  <a:lnTo>
                    <a:pt x="81961" y="14056"/>
                  </a:lnTo>
                  <a:lnTo>
                    <a:pt x="42793" y="23721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SMARTInkShape-Group16"/>
          <p:cNvGrpSpPr/>
          <p:nvPr/>
        </p:nvGrpSpPr>
        <p:grpSpPr>
          <a:xfrm>
            <a:off x="2786063" y="3889865"/>
            <a:ext cx="1157954" cy="268185"/>
            <a:chOff x="2786063" y="3889865"/>
            <a:chExt cx="1157954" cy="268185"/>
          </a:xfrm>
        </p:grpSpPr>
        <p:sp>
          <p:nvSpPr>
            <p:cNvPr id="69" name="SMARTInkShape-54"/>
            <p:cNvSpPr/>
            <p:nvPr>
              <p:custDataLst>
                <p:tags r:id="rId23"/>
              </p:custDataLst>
            </p:nvPr>
          </p:nvSpPr>
          <p:spPr>
            <a:xfrm>
              <a:off x="2786063" y="4071937"/>
              <a:ext cx="222250" cy="7939"/>
            </a:xfrm>
            <a:custGeom>
              <a:avLst/>
              <a:gdLst/>
              <a:ahLst/>
              <a:cxnLst/>
              <a:rect l="0" t="0" r="0" b="0"/>
              <a:pathLst>
                <a:path w="222250" h="7939">
                  <a:moveTo>
                    <a:pt x="222249" y="0"/>
                  </a:moveTo>
                  <a:lnTo>
                    <a:pt x="222249" y="0"/>
                  </a:lnTo>
                  <a:lnTo>
                    <a:pt x="189199" y="882"/>
                  </a:lnTo>
                  <a:lnTo>
                    <a:pt x="153145" y="6834"/>
                  </a:lnTo>
                  <a:lnTo>
                    <a:pt x="118641" y="7720"/>
                  </a:lnTo>
                  <a:lnTo>
                    <a:pt x="81120" y="7895"/>
                  </a:lnTo>
                  <a:lnTo>
                    <a:pt x="43756" y="7929"/>
                  </a:lnTo>
                  <a:lnTo>
                    <a:pt x="5239" y="7937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55"/>
            <p:cNvSpPr/>
            <p:nvPr>
              <p:custDataLst>
                <p:tags r:id="rId24"/>
              </p:custDataLst>
            </p:nvPr>
          </p:nvSpPr>
          <p:spPr>
            <a:xfrm>
              <a:off x="3108145" y="3944938"/>
              <a:ext cx="244148" cy="213112"/>
            </a:xfrm>
            <a:custGeom>
              <a:avLst/>
              <a:gdLst/>
              <a:ahLst/>
              <a:cxnLst/>
              <a:rect l="0" t="0" r="0" b="0"/>
              <a:pathLst>
                <a:path w="244148" h="213112">
                  <a:moveTo>
                    <a:pt x="58918" y="15874"/>
                  </a:moveTo>
                  <a:lnTo>
                    <a:pt x="58918" y="15874"/>
                  </a:lnTo>
                  <a:lnTo>
                    <a:pt x="52083" y="9040"/>
                  </a:lnTo>
                  <a:lnTo>
                    <a:pt x="47093" y="8264"/>
                  </a:lnTo>
                  <a:lnTo>
                    <a:pt x="42491" y="10434"/>
                  </a:lnTo>
                  <a:lnTo>
                    <a:pt x="13137" y="37875"/>
                  </a:lnTo>
                  <a:lnTo>
                    <a:pt x="7703" y="45644"/>
                  </a:lnTo>
                  <a:lnTo>
                    <a:pt x="0" y="66244"/>
                  </a:lnTo>
                  <a:lnTo>
                    <a:pt x="1778" y="102129"/>
                  </a:lnTo>
                  <a:lnTo>
                    <a:pt x="5395" y="136132"/>
                  </a:lnTo>
                  <a:lnTo>
                    <a:pt x="18555" y="160554"/>
                  </a:lnTo>
                  <a:lnTo>
                    <a:pt x="44293" y="191271"/>
                  </a:lnTo>
                  <a:lnTo>
                    <a:pt x="68670" y="203358"/>
                  </a:lnTo>
                  <a:lnTo>
                    <a:pt x="98354" y="212695"/>
                  </a:lnTo>
                  <a:lnTo>
                    <a:pt x="124818" y="213111"/>
                  </a:lnTo>
                  <a:lnTo>
                    <a:pt x="158398" y="205614"/>
                  </a:lnTo>
                  <a:lnTo>
                    <a:pt x="193530" y="192163"/>
                  </a:lnTo>
                  <a:lnTo>
                    <a:pt x="218354" y="173069"/>
                  </a:lnTo>
                  <a:lnTo>
                    <a:pt x="231884" y="155936"/>
                  </a:lnTo>
                  <a:lnTo>
                    <a:pt x="242850" y="129890"/>
                  </a:lnTo>
                  <a:lnTo>
                    <a:pt x="244147" y="112409"/>
                  </a:lnTo>
                  <a:lnTo>
                    <a:pt x="241783" y="97585"/>
                  </a:lnTo>
                  <a:lnTo>
                    <a:pt x="226374" y="69305"/>
                  </a:lnTo>
                  <a:lnTo>
                    <a:pt x="206714" y="46485"/>
                  </a:lnTo>
                  <a:lnTo>
                    <a:pt x="168965" y="21368"/>
                  </a:lnTo>
                  <a:lnTo>
                    <a:pt x="134427" y="5666"/>
                  </a:lnTo>
                  <a:lnTo>
                    <a:pt x="104897" y="1119"/>
                  </a:lnTo>
                  <a:lnTo>
                    <a:pt x="6685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56"/>
            <p:cNvSpPr/>
            <p:nvPr>
              <p:custDataLst>
                <p:tags r:id="rId25"/>
              </p:custDataLst>
            </p:nvPr>
          </p:nvSpPr>
          <p:spPr>
            <a:xfrm>
              <a:off x="3421063" y="4127500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57"/>
            <p:cNvSpPr/>
            <p:nvPr>
              <p:custDataLst>
                <p:tags r:id="rId26"/>
              </p:custDataLst>
            </p:nvPr>
          </p:nvSpPr>
          <p:spPr>
            <a:xfrm>
              <a:off x="3500438" y="3929784"/>
              <a:ext cx="238125" cy="180224"/>
            </a:xfrm>
            <a:custGeom>
              <a:avLst/>
              <a:gdLst/>
              <a:ahLst/>
              <a:cxnLst/>
              <a:rect l="0" t="0" r="0" b="0"/>
              <a:pathLst>
                <a:path w="238125" h="180224">
                  <a:moveTo>
                    <a:pt x="0" y="31028"/>
                  </a:moveTo>
                  <a:lnTo>
                    <a:pt x="0" y="31028"/>
                  </a:lnTo>
                  <a:lnTo>
                    <a:pt x="17882" y="13146"/>
                  </a:lnTo>
                  <a:lnTo>
                    <a:pt x="38910" y="4759"/>
                  </a:lnTo>
                  <a:lnTo>
                    <a:pt x="75341" y="0"/>
                  </a:lnTo>
                  <a:lnTo>
                    <a:pt x="101992" y="1844"/>
                  </a:lnTo>
                  <a:lnTo>
                    <a:pt x="136380" y="8272"/>
                  </a:lnTo>
                  <a:lnTo>
                    <a:pt x="162890" y="27895"/>
                  </a:lnTo>
                  <a:lnTo>
                    <a:pt x="171638" y="37057"/>
                  </a:lnTo>
                  <a:lnTo>
                    <a:pt x="177119" y="45761"/>
                  </a:lnTo>
                  <a:lnTo>
                    <a:pt x="180949" y="69005"/>
                  </a:lnTo>
                  <a:lnTo>
                    <a:pt x="177870" y="102449"/>
                  </a:lnTo>
                  <a:lnTo>
                    <a:pt x="171363" y="120391"/>
                  </a:lnTo>
                  <a:lnTo>
                    <a:pt x="152813" y="146282"/>
                  </a:lnTo>
                  <a:lnTo>
                    <a:pt x="137392" y="158761"/>
                  </a:lnTo>
                  <a:lnTo>
                    <a:pt x="102465" y="173651"/>
                  </a:lnTo>
                  <a:lnTo>
                    <a:pt x="79722" y="180223"/>
                  </a:lnTo>
                  <a:lnTo>
                    <a:pt x="70415" y="178770"/>
                  </a:lnTo>
                  <a:lnTo>
                    <a:pt x="45855" y="166437"/>
                  </a:lnTo>
                  <a:lnTo>
                    <a:pt x="31715" y="152092"/>
                  </a:lnTo>
                  <a:lnTo>
                    <a:pt x="27324" y="141867"/>
                  </a:lnTo>
                  <a:lnTo>
                    <a:pt x="26153" y="136671"/>
                  </a:lnTo>
                  <a:lnTo>
                    <a:pt x="27137" y="131443"/>
                  </a:lnTo>
                  <a:lnTo>
                    <a:pt x="32934" y="120930"/>
                  </a:lnTo>
                  <a:lnTo>
                    <a:pt x="46113" y="109309"/>
                  </a:lnTo>
                  <a:lnTo>
                    <a:pt x="69617" y="104493"/>
                  </a:lnTo>
                  <a:lnTo>
                    <a:pt x="103709" y="109203"/>
                  </a:lnTo>
                  <a:lnTo>
                    <a:pt x="136445" y="118627"/>
                  </a:lnTo>
                  <a:lnTo>
                    <a:pt x="172503" y="132489"/>
                  </a:lnTo>
                  <a:lnTo>
                    <a:pt x="209484" y="155532"/>
                  </a:lnTo>
                  <a:lnTo>
                    <a:pt x="238124" y="1739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58"/>
            <p:cNvSpPr/>
            <p:nvPr>
              <p:custDataLst>
                <p:tags r:id="rId27"/>
              </p:custDataLst>
            </p:nvPr>
          </p:nvSpPr>
          <p:spPr>
            <a:xfrm>
              <a:off x="3782940" y="3913187"/>
              <a:ext cx="161077" cy="187798"/>
            </a:xfrm>
            <a:custGeom>
              <a:avLst/>
              <a:gdLst/>
              <a:ahLst/>
              <a:cxnLst/>
              <a:rect l="0" t="0" r="0" b="0"/>
              <a:pathLst>
                <a:path w="161077" h="187798">
                  <a:moveTo>
                    <a:pt x="58810" y="0"/>
                  </a:moveTo>
                  <a:lnTo>
                    <a:pt x="58810" y="0"/>
                  </a:lnTo>
                  <a:lnTo>
                    <a:pt x="54596" y="4214"/>
                  </a:lnTo>
                  <a:lnTo>
                    <a:pt x="50176" y="6283"/>
                  </a:lnTo>
                  <a:lnTo>
                    <a:pt x="47762" y="6834"/>
                  </a:lnTo>
                  <a:lnTo>
                    <a:pt x="31215" y="18630"/>
                  </a:lnTo>
                  <a:lnTo>
                    <a:pt x="17021" y="24041"/>
                  </a:lnTo>
                  <a:lnTo>
                    <a:pt x="1022" y="41493"/>
                  </a:lnTo>
                  <a:lnTo>
                    <a:pt x="0" y="44418"/>
                  </a:lnTo>
                  <a:lnTo>
                    <a:pt x="200" y="47251"/>
                  </a:lnTo>
                  <a:lnTo>
                    <a:pt x="2775" y="52751"/>
                  </a:lnTo>
                  <a:lnTo>
                    <a:pt x="6859" y="58135"/>
                  </a:lnTo>
                  <a:lnTo>
                    <a:pt x="22544" y="66124"/>
                  </a:lnTo>
                  <a:lnTo>
                    <a:pt x="57003" y="76725"/>
                  </a:lnTo>
                  <a:lnTo>
                    <a:pt x="92555" y="87312"/>
                  </a:lnTo>
                  <a:lnTo>
                    <a:pt x="115845" y="95250"/>
                  </a:lnTo>
                  <a:lnTo>
                    <a:pt x="135830" y="110047"/>
                  </a:lnTo>
                  <a:lnTo>
                    <a:pt x="154999" y="129074"/>
                  </a:lnTo>
                  <a:lnTo>
                    <a:pt x="158887" y="136153"/>
                  </a:lnTo>
                  <a:lnTo>
                    <a:pt x="161076" y="149311"/>
                  </a:lnTo>
                  <a:lnTo>
                    <a:pt x="159619" y="153339"/>
                  </a:lnTo>
                  <a:lnTo>
                    <a:pt x="153297" y="160167"/>
                  </a:lnTo>
                  <a:lnTo>
                    <a:pt x="116229" y="181377"/>
                  </a:lnTo>
                  <a:lnTo>
                    <a:pt x="95324" y="187797"/>
                  </a:lnTo>
                  <a:lnTo>
                    <a:pt x="42935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59"/>
            <p:cNvSpPr/>
            <p:nvPr>
              <p:custDataLst>
                <p:tags r:id="rId28"/>
              </p:custDataLst>
            </p:nvPr>
          </p:nvSpPr>
          <p:spPr>
            <a:xfrm>
              <a:off x="3825875" y="3889865"/>
              <a:ext cx="83949" cy="7449"/>
            </a:xfrm>
            <a:custGeom>
              <a:avLst/>
              <a:gdLst/>
              <a:ahLst/>
              <a:cxnLst/>
              <a:rect l="0" t="0" r="0" b="0"/>
              <a:pathLst>
                <a:path w="83949" h="7449">
                  <a:moveTo>
                    <a:pt x="79375" y="7448"/>
                  </a:moveTo>
                  <a:lnTo>
                    <a:pt x="79375" y="7448"/>
                  </a:lnTo>
                  <a:lnTo>
                    <a:pt x="79375" y="3234"/>
                  </a:lnTo>
                  <a:lnTo>
                    <a:pt x="80257" y="1992"/>
                  </a:lnTo>
                  <a:lnTo>
                    <a:pt x="81726" y="1165"/>
                  </a:lnTo>
                  <a:lnTo>
                    <a:pt x="83588" y="613"/>
                  </a:lnTo>
                  <a:lnTo>
                    <a:pt x="83948" y="246"/>
                  </a:lnTo>
                  <a:lnTo>
                    <a:pt x="83305" y="0"/>
                  </a:lnTo>
                  <a:lnTo>
                    <a:pt x="52781" y="456"/>
                  </a:lnTo>
                  <a:lnTo>
                    <a:pt x="0" y="74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SMARTInkShape-Group17"/>
          <p:cNvGrpSpPr/>
          <p:nvPr/>
        </p:nvGrpSpPr>
        <p:grpSpPr>
          <a:xfrm>
            <a:off x="2698750" y="4905375"/>
            <a:ext cx="697728" cy="381001"/>
            <a:chOff x="2698750" y="4905375"/>
            <a:chExt cx="697728" cy="381001"/>
          </a:xfrm>
        </p:grpSpPr>
        <p:sp>
          <p:nvSpPr>
            <p:cNvPr id="76" name="SMARTInkShape-60"/>
            <p:cNvSpPr/>
            <p:nvPr>
              <p:custDataLst>
                <p:tags r:id="rId20"/>
              </p:custDataLst>
            </p:nvPr>
          </p:nvSpPr>
          <p:spPr>
            <a:xfrm>
              <a:off x="2698750" y="4960938"/>
              <a:ext cx="39689" cy="325438"/>
            </a:xfrm>
            <a:custGeom>
              <a:avLst/>
              <a:gdLst/>
              <a:ahLst/>
              <a:cxnLst/>
              <a:rect l="0" t="0" r="0" b="0"/>
              <a:pathLst>
                <a:path w="39689" h="325438">
                  <a:moveTo>
                    <a:pt x="0" y="0"/>
                  </a:moveTo>
                  <a:lnTo>
                    <a:pt x="0" y="0"/>
                  </a:lnTo>
                  <a:lnTo>
                    <a:pt x="882" y="33931"/>
                  </a:lnTo>
                  <a:lnTo>
                    <a:pt x="8084" y="68656"/>
                  </a:lnTo>
                  <a:lnTo>
                    <a:pt x="18888" y="108080"/>
                  </a:lnTo>
                  <a:lnTo>
                    <a:pt x="23722" y="138582"/>
                  </a:lnTo>
                  <a:lnTo>
                    <a:pt x="28979" y="171099"/>
                  </a:lnTo>
                  <a:lnTo>
                    <a:pt x="31203" y="209434"/>
                  </a:lnTo>
                  <a:lnTo>
                    <a:pt x="35855" y="242942"/>
                  </a:lnTo>
                  <a:lnTo>
                    <a:pt x="38552" y="277378"/>
                  </a:lnTo>
                  <a:lnTo>
                    <a:pt x="39688" y="325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61"/>
            <p:cNvSpPr/>
            <p:nvPr>
              <p:custDataLst>
                <p:tags r:id="rId21"/>
              </p:custDataLst>
            </p:nvPr>
          </p:nvSpPr>
          <p:spPr>
            <a:xfrm>
              <a:off x="2809985" y="4960938"/>
              <a:ext cx="299807" cy="283860"/>
            </a:xfrm>
            <a:custGeom>
              <a:avLst/>
              <a:gdLst/>
              <a:ahLst/>
              <a:cxnLst/>
              <a:rect l="0" t="0" r="0" b="0"/>
              <a:pathLst>
                <a:path w="299807" h="283860">
                  <a:moveTo>
                    <a:pt x="87203" y="0"/>
                  </a:moveTo>
                  <a:lnTo>
                    <a:pt x="87203" y="0"/>
                  </a:lnTo>
                  <a:lnTo>
                    <a:pt x="76155" y="0"/>
                  </a:lnTo>
                  <a:lnTo>
                    <a:pt x="64330" y="8427"/>
                  </a:lnTo>
                  <a:lnTo>
                    <a:pt x="44532" y="28841"/>
                  </a:lnTo>
                  <a:lnTo>
                    <a:pt x="19426" y="67211"/>
                  </a:lnTo>
                  <a:lnTo>
                    <a:pt x="11656" y="82336"/>
                  </a:lnTo>
                  <a:lnTo>
                    <a:pt x="6232" y="100897"/>
                  </a:lnTo>
                  <a:lnTo>
                    <a:pt x="4118" y="104306"/>
                  </a:lnTo>
                  <a:lnTo>
                    <a:pt x="447" y="140060"/>
                  </a:lnTo>
                  <a:lnTo>
                    <a:pt x="0" y="167698"/>
                  </a:lnTo>
                  <a:lnTo>
                    <a:pt x="10822" y="202328"/>
                  </a:lnTo>
                  <a:lnTo>
                    <a:pt x="19492" y="225108"/>
                  </a:lnTo>
                  <a:lnTo>
                    <a:pt x="28887" y="238513"/>
                  </a:lnTo>
                  <a:lnTo>
                    <a:pt x="66328" y="266867"/>
                  </a:lnTo>
                  <a:lnTo>
                    <a:pt x="87191" y="279370"/>
                  </a:lnTo>
                  <a:lnTo>
                    <a:pt x="106700" y="283859"/>
                  </a:lnTo>
                  <a:lnTo>
                    <a:pt x="144003" y="283024"/>
                  </a:lnTo>
                  <a:lnTo>
                    <a:pt x="176916" y="274627"/>
                  </a:lnTo>
                  <a:lnTo>
                    <a:pt x="214519" y="253232"/>
                  </a:lnTo>
                  <a:lnTo>
                    <a:pt x="241801" y="232681"/>
                  </a:lnTo>
                  <a:lnTo>
                    <a:pt x="269567" y="195369"/>
                  </a:lnTo>
                  <a:lnTo>
                    <a:pt x="289860" y="156908"/>
                  </a:lnTo>
                  <a:lnTo>
                    <a:pt x="297670" y="132627"/>
                  </a:lnTo>
                  <a:lnTo>
                    <a:pt x="299806" y="110392"/>
                  </a:lnTo>
                  <a:lnTo>
                    <a:pt x="296052" y="90514"/>
                  </a:lnTo>
                  <a:lnTo>
                    <a:pt x="284021" y="66800"/>
                  </a:lnTo>
                  <a:lnTo>
                    <a:pt x="266933" y="48602"/>
                  </a:lnTo>
                  <a:lnTo>
                    <a:pt x="235159" y="27632"/>
                  </a:lnTo>
                  <a:lnTo>
                    <a:pt x="197951" y="13383"/>
                  </a:lnTo>
                  <a:lnTo>
                    <a:pt x="162521" y="8654"/>
                  </a:lnTo>
                  <a:lnTo>
                    <a:pt x="103077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62"/>
            <p:cNvSpPr/>
            <p:nvPr>
              <p:custDataLst>
                <p:tags r:id="rId22"/>
              </p:custDataLst>
            </p:nvPr>
          </p:nvSpPr>
          <p:spPr>
            <a:xfrm>
              <a:off x="3104707" y="4905375"/>
              <a:ext cx="291771" cy="252382"/>
            </a:xfrm>
            <a:custGeom>
              <a:avLst/>
              <a:gdLst/>
              <a:ahLst/>
              <a:cxnLst/>
              <a:rect l="0" t="0" r="0" b="0"/>
              <a:pathLst>
                <a:path w="291771" h="252382">
                  <a:moveTo>
                    <a:pt x="86168" y="0"/>
                  </a:moveTo>
                  <a:lnTo>
                    <a:pt x="86168" y="0"/>
                  </a:lnTo>
                  <a:lnTo>
                    <a:pt x="81954" y="0"/>
                  </a:lnTo>
                  <a:lnTo>
                    <a:pt x="70906" y="4213"/>
                  </a:lnTo>
                  <a:lnTo>
                    <a:pt x="32087" y="41117"/>
                  </a:lnTo>
                  <a:lnTo>
                    <a:pt x="10654" y="69557"/>
                  </a:lnTo>
                  <a:lnTo>
                    <a:pt x="849" y="102064"/>
                  </a:lnTo>
                  <a:lnTo>
                    <a:pt x="0" y="141289"/>
                  </a:lnTo>
                  <a:lnTo>
                    <a:pt x="9938" y="178140"/>
                  </a:lnTo>
                  <a:lnTo>
                    <a:pt x="25952" y="199479"/>
                  </a:lnTo>
                  <a:lnTo>
                    <a:pt x="60436" y="227276"/>
                  </a:lnTo>
                  <a:lnTo>
                    <a:pt x="82365" y="237262"/>
                  </a:lnTo>
                  <a:lnTo>
                    <a:pt x="113557" y="245807"/>
                  </a:lnTo>
                  <a:lnTo>
                    <a:pt x="150962" y="252381"/>
                  </a:lnTo>
                  <a:lnTo>
                    <a:pt x="187129" y="247343"/>
                  </a:lnTo>
                  <a:lnTo>
                    <a:pt x="224536" y="235299"/>
                  </a:lnTo>
                  <a:lnTo>
                    <a:pt x="245935" y="223275"/>
                  </a:lnTo>
                  <a:lnTo>
                    <a:pt x="277371" y="190383"/>
                  </a:lnTo>
                  <a:lnTo>
                    <a:pt x="288631" y="166860"/>
                  </a:lnTo>
                  <a:lnTo>
                    <a:pt x="291770" y="147188"/>
                  </a:lnTo>
                  <a:lnTo>
                    <a:pt x="289962" y="125926"/>
                  </a:lnTo>
                  <a:lnTo>
                    <a:pt x="283841" y="107573"/>
                  </a:lnTo>
                  <a:lnTo>
                    <a:pt x="258134" y="69195"/>
                  </a:lnTo>
                  <a:lnTo>
                    <a:pt x="224389" y="46118"/>
                  </a:lnTo>
                  <a:lnTo>
                    <a:pt x="203851" y="37379"/>
                  </a:lnTo>
                  <a:lnTo>
                    <a:pt x="172582" y="33418"/>
                  </a:lnTo>
                  <a:lnTo>
                    <a:pt x="94105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SMARTInkShape-Group18"/>
          <p:cNvGrpSpPr/>
          <p:nvPr/>
        </p:nvGrpSpPr>
        <p:grpSpPr>
          <a:xfrm>
            <a:off x="3595688" y="4460875"/>
            <a:ext cx="1784493" cy="722313"/>
            <a:chOff x="3595688" y="4460875"/>
            <a:chExt cx="1784493" cy="722313"/>
          </a:xfrm>
        </p:grpSpPr>
        <p:sp>
          <p:nvSpPr>
            <p:cNvPr id="80" name="SMARTInkShape-63"/>
            <p:cNvSpPr/>
            <p:nvPr>
              <p:custDataLst>
                <p:tags r:id="rId10"/>
              </p:custDataLst>
            </p:nvPr>
          </p:nvSpPr>
          <p:spPr>
            <a:xfrm>
              <a:off x="3595688" y="4945062"/>
              <a:ext cx="190500" cy="158752"/>
            </a:xfrm>
            <a:custGeom>
              <a:avLst/>
              <a:gdLst/>
              <a:ahLst/>
              <a:cxnLst/>
              <a:rect l="0" t="0" r="0" b="0"/>
              <a:pathLst>
                <a:path w="190500" h="158752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13555" y="20758"/>
                  </a:lnTo>
                  <a:lnTo>
                    <a:pt x="48364" y="51993"/>
                  </a:lnTo>
                  <a:lnTo>
                    <a:pt x="85830" y="81606"/>
                  </a:lnTo>
                  <a:lnTo>
                    <a:pt x="125139" y="111566"/>
                  </a:lnTo>
                  <a:lnTo>
                    <a:pt x="190499" y="158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64"/>
            <p:cNvSpPr/>
            <p:nvPr>
              <p:custDataLst>
                <p:tags r:id="rId11"/>
              </p:custDataLst>
            </p:nvPr>
          </p:nvSpPr>
          <p:spPr>
            <a:xfrm>
              <a:off x="3706813" y="4929188"/>
              <a:ext cx="71438" cy="222251"/>
            </a:xfrm>
            <a:custGeom>
              <a:avLst/>
              <a:gdLst/>
              <a:ahLst/>
              <a:cxnLst/>
              <a:rect l="0" t="0" r="0" b="0"/>
              <a:pathLst>
                <a:path w="71438" h="222251">
                  <a:moveTo>
                    <a:pt x="71437" y="0"/>
                  </a:moveTo>
                  <a:lnTo>
                    <a:pt x="71437" y="0"/>
                  </a:lnTo>
                  <a:lnTo>
                    <a:pt x="67223" y="4213"/>
                  </a:lnTo>
                  <a:lnTo>
                    <a:pt x="52778" y="40754"/>
                  </a:lnTo>
                  <a:lnTo>
                    <a:pt x="45951" y="73232"/>
                  </a:lnTo>
                  <a:lnTo>
                    <a:pt x="34175" y="106788"/>
                  </a:lnTo>
                  <a:lnTo>
                    <a:pt x="21137" y="145853"/>
                  </a:lnTo>
                  <a:lnTo>
                    <a:pt x="10285" y="180602"/>
                  </a:lnTo>
                  <a:lnTo>
                    <a:pt x="0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65"/>
            <p:cNvSpPr/>
            <p:nvPr>
              <p:custDataLst>
                <p:tags r:id="rId12"/>
              </p:custDataLst>
            </p:nvPr>
          </p:nvSpPr>
          <p:spPr>
            <a:xfrm>
              <a:off x="3976853" y="4706938"/>
              <a:ext cx="79210" cy="476250"/>
            </a:xfrm>
            <a:custGeom>
              <a:avLst/>
              <a:gdLst/>
              <a:ahLst/>
              <a:cxnLst/>
              <a:rect l="0" t="0" r="0" b="0"/>
              <a:pathLst>
                <a:path w="79210" h="476250">
                  <a:moveTo>
                    <a:pt x="79209" y="0"/>
                  </a:moveTo>
                  <a:lnTo>
                    <a:pt x="79209" y="0"/>
                  </a:lnTo>
                  <a:lnTo>
                    <a:pt x="72873" y="7218"/>
                  </a:lnTo>
                  <a:lnTo>
                    <a:pt x="51614" y="42016"/>
                  </a:lnTo>
                  <a:lnTo>
                    <a:pt x="38303" y="69383"/>
                  </a:lnTo>
                  <a:lnTo>
                    <a:pt x="28208" y="105133"/>
                  </a:lnTo>
                  <a:lnTo>
                    <a:pt x="13964" y="141690"/>
                  </a:lnTo>
                  <a:lnTo>
                    <a:pt x="9607" y="174764"/>
                  </a:lnTo>
                  <a:lnTo>
                    <a:pt x="2679" y="211889"/>
                  </a:lnTo>
                  <a:lnTo>
                    <a:pt x="396" y="246530"/>
                  </a:lnTo>
                  <a:lnTo>
                    <a:pt x="0" y="278832"/>
                  </a:lnTo>
                  <a:lnTo>
                    <a:pt x="4081" y="318191"/>
                  </a:lnTo>
                  <a:lnTo>
                    <a:pt x="13380" y="351182"/>
                  </a:lnTo>
                  <a:lnTo>
                    <a:pt x="23709" y="387489"/>
                  </a:lnTo>
                  <a:lnTo>
                    <a:pt x="36884" y="422097"/>
                  </a:lnTo>
                  <a:lnTo>
                    <a:pt x="49813" y="444255"/>
                  </a:lnTo>
                  <a:lnTo>
                    <a:pt x="79209" y="4762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66"/>
            <p:cNvSpPr/>
            <p:nvPr>
              <p:custDataLst>
                <p:tags r:id="rId13"/>
              </p:custDataLst>
            </p:nvPr>
          </p:nvSpPr>
          <p:spPr>
            <a:xfrm>
              <a:off x="4071937" y="4960938"/>
              <a:ext cx="150814" cy="23813"/>
            </a:xfrm>
            <a:custGeom>
              <a:avLst/>
              <a:gdLst/>
              <a:ahLst/>
              <a:cxnLst/>
              <a:rect l="0" t="0" r="0" b="0"/>
              <a:pathLst>
                <a:path w="150814" h="23813">
                  <a:moveTo>
                    <a:pt x="150813" y="0"/>
                  </a:moveTo>
                  <a:lnTo>
                    <a:pt x="150813" y="0"/>
                  </a:lnTo>
                  <a:lnTo>
                    <a:pt x="117669" y="0"/>
                  </a:lnTo>
                  <a:lnTo>
                    <a:pt x="81544" y="6281"/>
                  </a:lnTo>
                  <a:lnTo>
                    <a:pt x="45102" y="14056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67"/>
            <p:cNvSpPr/>
            <p:nvPr>
              <p:custDataLst>
                <p:tags r:id="rId14"/>
              </p:custDataLst>
            </p:nvPr>
          </p:nvSpPr>
          <p:spPr>
            <a:xfrm>
              <a:off x="4275093" y="4806419"/>
              <a:ext cx="280093" cy="224723"/>
            </a:xfrm>
            <a:custGeom>
              <a:avLst/>
              <a:gdLst/>
              <a:ahLst/>
              <a:cxnLst/>
              <a:rect l="0" t="0" r="0" b="0"/>
              <a:pathLst>
                <a:path w="280093" h="224723">
                  <a:moveTo>
                    <a:pt x="82594" y="27518"/>
                  </a:moveTo>
                  <a:lnTo>
                    <a:pt x="82594" y="27518"/>
                  </a:lnTo>
                  <a:lnTo>
                    <a:pt x="78381" y="23305"/>
                  </a:lnTo>
                  <a:lnTo>
                    <a:pt x="69256" y="23588"/>
                  </a:lnTo>
                  <a:lnTo>
                    <a:pt x="58146" y="26653"/>
                  </a:lnTo>
                  <a:lnTo>
                    <a:pt x="46050" y="34219"/>
                  </a:lnTo>
                  <a:lnTo>
                    <a:pt x="25671" y="52943"/>
                  </a:lnTo>
                  <a:lnTo>
                    <a:pt x="16829" y="70036"/>
                  </a:lnTo>
                  <a:lnTo>
                    <a:pt x="5940" y="104087"/>
                  </a:lnTo>
                  <a:lnTo>
                    <a:pt x="606" y="117699"/>
                  </a:lnTo>
                  <a:lnTo>
                    <a:pt x="0" y="134332"/>
                  </a:lnTo>
                  <a:lnTo>
                    <a:pt x="3552" y="152602"/>
                  </a:lnTo>
                  <a:lnTo>
                    <a:pt x="20205" y="185890"/>
                  </a:lnTo>
                  <a:lnTo>
                    <a:pt x="30172" y="200211"/>
                  </a:lnTo>
                  <a:lnTo>
                    <a:pt x="40480" y="209516"/>
                  </a:lnTo>
                  <a:lnTo>
                    <a:pt x="64629" y="219713"/>
                  </a:lnTo>
                  <a:lnTo>
                    <a:pt x="102629" y="224722"/>
                  </a:lnTo>
                  <a:lnTo>
                    <a:pt x="133654" y="223361"/>
                  </a:lnTo>
                  <a:lnTo>
                    <a:pt x="173231" y="210646"/>
                  </a:lnTo>
                  <a:lnTo>
                    <a:pt x="203228" y="195722"/>
                  </a:lnTo>
                  <a:lnTo>
                    <a:pt x="237337" y="165824"/>
                  </a:lnTo>
                  <a:lnTo>
                    <a:pt x="259596" y="131404"/>
                  </a:lnTo>
                  <a:lnTo>
                    <a:pt x="276275" y="95337"/>
                  </a:lnTo>
                  <a:lnTo>
                    <a:pt x="280092" y="66491"/>
                  </a:lnTo>
                  <a:lnTo>
                    <a:pt x="275911" y="53365"/>
                  </a:lnTo>
                  <a:lnTo>
                    <a:pt x="263067" y="30566"/>
                  </a:lnTo>
                  <a:lnTo>
                    <a:pt x="252762" y="22111"/>
                  </a:lnTo>
                  <a:lnTo>
                    <a:pt x="217827" y="7567"/>
                  </a:lnTo>
                  <a:lnTo>
                    <a:pt x="180387" y="0"/>
                  </a:lnTo>
                  <a:lnTo>
                    <a:pt x="106407" y="37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68"/>
            <p:cNvSpPr/>
            <p:nvPr>
              <p:custDataLst>
                <p:tags r:id="rId15"/>
              </p:custDataLst>
            </p:nvPr>
          </p:nvSpPr>
          <p:spPr>
            <a:xfrm>
              <a:off x="4675188" y="4992687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69"/>
            <p:cNvSpPr/>
            <p:nvPr>
              <p:custDataLst>
                <p:tags r:id="rId16"/>
              </p:custDataLst>
            </p:nvPr>
          </p:nvSpPr>
          <p:spPr>
            <a:xfrm>
              <a:off x="4743211" y="4724436"/>
              <a:ext cx="257415" cy="258595"/>
            </a:xfrm>
            <a:custGeom>
              <a:avLst/>
              <a:gdLst/>
              <a:ahLst/>
              <a:cxnLst/>
              <a:rect l="0" t="0" r="0" b="0"/>
              <a:pathLst>
                <a:path w="257415" h="258595">
                  <a:moveTo>
                    <a:pt x="3414" y="30127"/>
                  </a:moveTo>
                  <a:lnTo>
                    <a:pt x="3414" y="30127"/>
                  </a:lnTo>
                  <a:lnTo>
                    <a:pt x="29294" y="6598"/>
                  </a:lnTo>
                  <a:lnTo>
                    <a:pt x="33896" y="3857"/>
                  </a:lnTo>
                  <a:lnTo>
                    <a:pt x="57229" y="0"/>
                  </a:lnTo>
                  <a:lnTo>
                    <a:pt x="96082" y="4872"/>
                  </a:lnTo>
                  <a:lnTo>
                    <a:pt x="102234" y="5353"/>
                  </a:lnTo>
                  <a:lnTo>
                    <a:pt x="116126" y="12942"/>
                  </a:lnTo>
                  <a:lnTo>
                    <a:pt x="152672" y="45992"/>
                  </a:lnTo>
                  <a:lnTo>
                    <a:pt x="176059" y="83183"/>
                  </a:lnTo>
                  <a:lnTo>
                    <a:pt x="183038" y="112973"/>
                  </a:lnTo>
                  <a:lnTo>
                    <a:pt x="185106" y="139928"/>
                  </a:lnTo>
                  <a:lnTo>
                    <a:pt x="177291" y="168885"/>
                  </a:lnTo>
                  <a:lnTo>
                    <a:pt x="159730" y="203057"/>
                  </a:lnTo>
                  <a:lnTo>
                    <a:pt x="148017" y="221986"/>
                  </a:lnTo>
                  <a:lnTo>
                    <a:pt x="117935" y="245347"/>
                  </a:lnTo>
                  <a:lnTo>
                    <a:pt x="97318" y="254507"/>
                  </a:lnTo>
                  <a:lnTo>
                    <a:pt x="66025" y="258594"/>
                  </a:lnTo>
                  <a:lnTo>
                    <a:pt x="37252" y="255591"/>
                  </a:lnTo>
                  <a:lnTo>
                    <a:pt x="11970" y="244901"/>
                  </a:lnTo>
                  <a:lnTo>
                    <a:pt x="2807" y="237883"/>
                  </a:lnTo>
                  <a:lnTo>
                    <a:pt x="363" y="234776"/>
                  </a:lnTo>
                  <a:lnTo>
                    <a:pt x="0" y="224270"/>
                  </a:lnTo>
                  <a:lnTo>
                    <a:pt x="3660" y="211662"/>
                  </a:lnTo>
                  <a:lnTo>
                    <a:pt x="11167" y="200180"/>
                  </a:lnTo>
                  <a:lnTo>
                    <a:pt x="43292" y="171986"/>
                  </a:lnTo>
                  <a:lnTo>
                    <a:pt x="57003" y="168140"/>
                  </a:lnTo>
                  <a:lnTo>
                    <a:pt x="86907" y="168327"/>
                  </a:lnTo>
                  <a:lnTo>
                    <a:pt x="123878" y="176291"/>
                  </a:lnTo>
                  <a:lnTo>
                    <a:pt x="155131" y="187989"/>
                  </a:lnTo>
                  <a:lnTo>
                    <a:pt x="188107" y="202626"/>
                  </a:lnTo>
                  <a:lnTo>
                    <a:pt x="257414" y="2285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70"/>
            <p:cNvSpPr/>
            <p:nvPr>
              <p:custDataLst>
                <p:tags r:id="rId17"/>
              </p:custDataLst>
            </p:nvPr>
          </p:nvSpPr>
          <p:spPr>
            <a:xfrm>
              <a:off x="5032819" y="4770438"/>
              <a:ext cx="165556" cy="230188"/>
            </a:xfrm>
            <a:custGeom>
              <a:avLst/>
              <a:gdLst/>
              <a:ahLst/>
              <a:cxnLst/>
              <a:rect l="0" t="0" r="0" b="0"/>
              <a:pathLst>
                <a:path w="165556" h="230188">
                  <a:moveTo>
                    <a:pt x="47181" y="0"/>
                  </a:moveTo>
                  <a:lnTo>
                    <a:pt x="47181" y="0"/>
                  </a:lnTo>
                  <a:lnTo>
                    <a:pt x="21349" y="26713"/>
                  </a:lnTo>
                  <a:lnTo>
                    <a:pt x="7143" y="47484"/>
                  </a:lnTo>
                  <a:lnTo>
                    <a:pt x="2928" y="52854"/>
                  </a:lnTo>
                  <a:lnTo>
                    <a:pt x="554" y="60835"/>
                  </a:lnTo>
                  <a:lnTo>
                    <a:pt x="0" y="66137"/>
                  </a:lnTo>
                  <a:lnTo>
                    <a:pt x="2105" y="71434"/>
                  </a:lnTo>
                  <a:lnTo>
                    <a:pt x="3901" y="74081"/>
                  </a:lnTo>
                  <a:lnTo>
                    <a:pt x="19070" y="82020"/>
                  </a:lnTo>
                  <a:lnTo>
                    <a:pt x="55597" y="95250"/>
                  </a:lnTo>
                  <a:lnTo>
                    <a:pt x="90296" y="103906"/>
                  </a:lnTo>
                  <a:lnTo>
                    <a:pt x="125297" y="120932"/>
                  </a:lnTo>
                  <a:lnTo>
                    <a:pt x="149924" y="139356"/>
                  </a:lnTo>
                  <a:lnTo>
                    <a:pt x="161016" y="158295"/>
                  </a:lnTo>
                  <a:lnTo>
                    <a:pt x="164695" y="171158"/>
                  </a:lnTo>
                  <a:lnTo>
                    <a:pt x="165555" y="180726"/>
                  </a:lnTo>
                  <a:lnTo>
                    <a:pt x="157611" y="200245"/>
                  </a:lnTo>
                  <a:lnTo>
                    <a:pt x="148884" y="210411"/>
                  </a:lnTo>
                  <a:lnTo>
                    <a:pt x="138243" y="217870"/>
                  </a:lnTo>
                  <a:lnTo>
                    <a:pt x="118259" y="226145"/>
                  </a:lnTo>
                  <a:lnTo>
                    <a:pt x="63056" y="230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71"/>
            <p:cNvSpPr/>
            <p:nvPr>
              <p:custDataLst>
                <p:tags r:id="rId18"/>
              </p:custDataLst>
            </p:nvPr>
          </p:nvSpPr>
          <p:spPr>
            <a:xfrm>
              <a:off x="5056188" y="4770438"/>
              <a:ext cx="127000" cy="23813"/>
            </a:xfrm>
            <a:custGeom>
              <a:avLst/>
              <a:gdLst/>
              <a:ahLst/>
              <a:cxnLst/>
              <a:rect l="0" t="0" r="0" b="0"/>
              <a:pathLst>
                <a:path w="127000" h="23813">
                  <a:moveTo>
                    <a:pt x="126999" y="0"/>
                  </a:moveTo>
                  <a:lnTo>
                    <a:pt x="126999" y="0"/>
                  </a:lnTo>
                  <a:lnTo>
                    <a:pt x="113444" y="881"/>
                  </a:lnTo>
                  <a:lnTo>
                    <a:pt x="78635" y="6833"/>
                  </a:lnTo>
                  <a:lnTo>
                    <a:pt x="41941" y="14074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72"/>
            <p:cNvSpPr/>
            <p:nvPr>
              <p:custDataLst>
                <p:tags r:id="rId19"/>
              </p:custDataLst>
            </p:nvPr>
          </p:nvSpPr>
          <p:spPr>
            <a:xfrm>
              <a:off x="5064125" y="4460875"/>
              <a:ext cx="316056" cy="658814"/>
            </a:xfrm>
            <a:custGeom>
              <a:avLst/>
              <a:gdLst/>
              <a:ahLst/>
              <a:cxnLst/>
              <a:rect l="0" t="0" r="0" b="0"/>
              <a:pathLst>
                <a:path w="316056" h="658814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34537" y="33350"/>
                  </a:lnTo>
                  <a:lnTo>
                    <a:pt x="73242" y="70766"/>
                  </a:lnTo>
                  <a:lnTo>
                    <a:pt x="111363" y="104318"/>
                  </a:lnTo>
                  <a:lnTo>
                    <a:pt x="143804" y="140616"/>
                  </a:lnTo>
                  <a:lnTo>
                    <a:pt x="180917" y="176530"/>
                  </a:lnTo>
                  <a:lnTo>
                    <a:pt x="205888" y="209291"/>
                  </a:lnTo>
                  <a:lnTo>
                    <a:pt x="230043" y="244574"/>
                  </a:lnTo>
                  <a:lnTo>
                    <a:pt x="253957" y="279723"/>
                  </a:lnTo>
                  <a:lnTo>
                    <a:pt x="275447" y="315714"/>
                  </a:lnTo>
                  <a:lnTo>
                    <a:pt x="290635" y="351072"/>
                  </a:lnTo>
                  <a:lnTo>
                    <a:pt x="303073" y="387125"/>
                  </a:lnTo>
                  <a:lnTo>
                    <a:pt x="311088" y="410181"/>
                  </a:lnTo>
                  <a:lnTo>
                    <a:pt x="315599" y="447070"/>
                  </a:lnTo>
                  <a:lnTo>
                    <a:pt x="316055" y="479853"/>
                  </a:lnTo>
                  <a:lnTo>
                    <a:pt x="308754" y="517434"/>
                  </a:lnTo>
                  <a:lnTo>
                    <a:pt x="296682" y="550482"/>
                  </a:lnTo>
                  <a:lnTo>
                    <a:pt x="276348" y="585851"/>
                  </a:lnTo>
                  <a:lnTo>
                    <a:pt x="253566" y="613969"/>
                  </a:lnTo>
                  <a:lnTo>
                    <a:pt x="206375" y="658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SMARTInkShape-Group19"/>
          <p:cNvGrpSpPr/>
          <p:nvPr/>
        </p:nvGrpSpPr>
        <p:grpSpPr>
          <a:xfrm>
            <a:off x="3103562" y="5611812"/>
            <a:ext cx="230189" cy="103189"/>
            <a:chOff x="3103562" y="5611812"/>
            <a:chExt cx="230189" cy="103189"/>
          </a:xfrm>
        </p:grpSpPr>
        <p:sp>
          <p:nvSpPr>
            <p:cNvPr id="91" name="SMARTInkShape-73"/>
            <p:cNvSpPr/>
            <p:nvPr>
              <p:custDataLst>
                <p:tags r:id="rId8"/>
              </p:custDataLst>
            </p:nvPr>
          </p:nvSpPr>
          <p:spPr>
            <a:xfrm>
              <a:off x="3103562" y="5611812"/>
              <a:ext cx="230189" cy="15877"/>
            </a:xfrm>
            <a:custGeom>
              <a:avLst/>
              <a:gdLst/>
              <a:ahLst/>
              <a:cxnLst/>
              <a:rect l="0" t="0" r="0" b="0"/>
              <a:pathLst>
                <a:path w="230189" h="15877">
                  <a:moveTo>
                    <a:pt x="230188" y="0"/>
                  </a:moveTo>
                  <a:lnTo>
                    <a:pt x="230188" y="0"/>
                  </a:lnTo>
                  <a:lnTo>
                    <a:pt x="191301" y="0"/>
                  </a:lnTo>
                  <a:lnTo>
                    <a:pt x="156538" y="882"/>
                  </a:lnTo>
                  <a:lnTo>
                    <a:pt x="126933" y="5455"/>
                  </a:lnTo>
                  <a:lnTo>
                    <a:pt x="91899" y="8084"/>
                  </a:lnTo>
                  <a:lnTo>
                    <a:pt x="58784" y="13175"/>
                  </a:lnTo>
                  <a:lnTo>
                    <a:pt x="0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74"/>
            <p:cNvSpPr/>
            <p:nvPr>
              <p:custDataLst>
                <p:tags r:id="rId9"/>
              </p:custDataLst>
            </p:nvPr>
          </p:nvSpPr>
          <p:spPr>
            <a:xfrm>
              <a:off x="3143250" y="5699125"/>
              <a:ext cx="190501" cy="15876"/>
            </a:xfrm>
            <a:custGeom>
              <a:avLst/>
              <a:gdLst/>
              <a:ahLst/>
              <a:cxnLst/>
              <a:rect l="0" t="0" r="0" b="0"/>
              <a:pathLst>
                <a:path w="190501" h="15876">
                  <a:moveTo>
                    <a:pt x="190500" y="0"/>
                  </a:moveTo>
                  <a:lnTo>
                    <a:pt x="190500" y="0"/>
                  </a:lnTo>
                  <a:lnTo>
                    <a:pt x="156580" y="0"/>
                  </a:lnTo>
                  <a:lnTo>
                    <a:pt x="121998" y="5454"/>
                  </a:lnTo>
                  <a:lnTo>
                    <a:pt x="89297" y="7447"/>
                  </a:lnTo>
                  <a:lnTo>
                    <a:pt x="64382" y="8601"/>
                  </a:lnTo>
                  <a:lnTo>
                    <a:pt x="32730" y="12054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20"/>
          <p:cNvGrpSpPr/>
          <p:nvPr/>
        </p:nvGrpSpPr>
        <p:grpSpPr>
          <a:xfrm>
            <a:off x="3571875" y="5367367"/>
            <a:ext cx="831610" cy="323822"/>
            <a:chOff x="3571875" y="5367367"/>
            <a:chExt cx="831610" cy="323822"/>
          </a:xfrm>
        </p:grpSpPr>
        <p:sp>
          <p:nvSpPr>
            <p:cNvPr id="94" name="SMARTInkShape-75"/>
            <p:cNvSpPr/>
            <p:nvPr>
              <p:custDataLst>
                <p:tags r:id="rId4"/>
              </p:custDataLst>
            </p:nvPr>
          </p:nvSpPr>
          <p:spPr>
            <a:xfrm>
              <a:off x="3571875" y="5611812"/>
              <a:ext cx="174626" cy="23814"/>
            </a:xfrm>
            <a:custGeom>
              <a:avLst/>
              <a:gdLst/>
              <a:ahLst/>
              <a:cxnLst/>
              <a:rect l="0" t="0" r="0" b="0"/>
              <a:pathLst>
                <a:path w="174626" h="23814">
                  <a:moveTo>
                    <a:pt x="174625" y="0"/>
                  </a:moveTo>
                  <a:lnTo>
                    <a:pt x="174625" y="0"/>
                  </a:lnTo>
                  <a:lnTo>
                    <a:pt x="136834" y="882"/>
                  </a:lnTo>
                  <a:lnTo>
                    <a:pt x="99120" y="8634"/>
                  </a:lnTo>
                  <a:lnTo>
                    <a:pt x="62108" y="14445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76"/>
            <p:cNvSpPr/>
            <p:nvPr>
              <p:custDataLst>
                <p:tags r:id="rId5"/>
              </p:custDataLst>
            </p:nvPr>
          </p:nvSpPr>
          <p:spPr>
            <a:xfrm>
              <a:off x="3849688" y="5391484"/>
              <a:ext cx="238126" cy="291654"/>
            </a:xfrm>
            <a:custGeom>
              <a:avLst/>
              <a:gdLst/>
              <a:ahLst/>
              <a:cxnLst/>
              <a:rect l="0" t="0" r="0" b="0"/>
              <a:pathLst>
                <a:path w="238126" h="291654">
                  <a:moveTo>
                    <a:pt x="0" y="77453"/>
                  </a:moveTo>
                  <a:lnTo>
                    <a:pt x="0" y="77453"/>
                  </a:lnTo>
                  <a:lnTo>
                    <a:pt x="0" y="73240"/>
                  </a:lnTo>
                  <a:lnTo>
                    <a:pt x="2351" y="68820"/>
                  </a:lnTo>
                  <a:lnTo>
                    <a:pt x="4213" y="66406"/>
                  </a:lnTo>
                  <a:lnTo>
                    <a:pt x="6281" y="59021"/>
                  </a:lnTo>
                  <a:lnTo>
                    <a:pt x="8083" y="50740"/>
                  </a:lnTo>
                  <a:lnTo>
                    <a:pt x="14074" y="38237"/>
                  </a:lnTo>
                  <a:lnTo>
                    <a:pt x="14674" y="35435"/>
                  </a:lnTo>
                  <a:lnTo>
                    <a:pt x="15956" y="33566"/>
                  </a:lnTo>
                  <a:lnTo>
                    <a:pt x="17693" y="32320"/>
                  </a:lnTo>
                  <a:lnTo>
                    <a:pt x="21975" y="30054"/>
                  </a:lnTo>
                  <a:lnTo>
                    <a:pt x="46578" y="11213"/>
                  </a:lnTo>
                  <a:lnTo>
                    <a:pt x="79135" y="1588"/>
                  </a:lnTo>
                  <a:lnTo>
                    <a:pt x="108310" y="0"/>
                  </a:lnTo>
                  <a:lnTo>
                    <a:pt x="134985" y="5605"/>
                  </a:lnTo>
                  <a:lnTo>
                    <a:pt x="172805" y="22855"/>
                  </a:lnTo>
                  <a:lnTo>
                    <a:pt x="188809" y="33785"/>
                  </a:lnTo>
                  <a:lnTo>
                    <a:pt x="211104" y="60008"/>
                  </a:lnTo>
                  <a:lnTo>
                    <a:pt x="224261" y="86648"/>
                  </a:lnTo>
                  <a:lnTo>
                    <a:pt x="228431" y="118003"/>
                  </a:lnTo>
                  <a:lnTo>
                    <a:pt x="225453" y="151009"/>
                  </a:lnTo>
                  <a:lnTo>
                    <a:pt x="214771" y="178916"/>
                  </a:lnTo>
                  <a:lnTo>
                    <a:pt x="187859" y="213819"/>
                  </a:lnTo>
                  <a:lnTo>
                    <a:pt x="148925" y="245224"/>
                  </a:lnTo>
                  <a:lnTo>
                    <a:pt x="111758" y="269859"/>
                  </a:lnTo>
                  <a:lnTo>
                    <a:pt x="93575" y="279297"/>
                  </a:lnTo>
                  <a:lnTo>
                    <a:pt x="56366" y="288886"/>
                  </a:lnTo>
                  <a:lnTo>
                    <a:pt x="29341" y="291653"/>
                  </a:lnTo>
                  <a:lnTo>
                    <a:pt x="23917" y="289364"/>
                  </a:lnTo>
                  <a:lnTo>
                    <a:pt x="21237" y="287519"/>
                  </a:lnTo>
                  <a:lnTo>
                    <a:pt x="18257" y="278413"/>
                  </a:lnTo>
                  <a:lnTo>
                    <a:pt x="16345" y="251009"/>
                  </a:lnTo>
                  <a:lnTo>
                    <a:pt x="20227" y="232162"/>
                  </a:lnTo>
                  <a:lnTo>
                    <a:pt x="31177" y="215407"/>
                  </a:lnTo>
                  <a:lnTo>
                    <a:pt x="45593" y="203486"/>
                  </a:lnTo>
                  <a:lnTo>
                    <a:pt x="69463" y="198581"/>
                  </a:lnTo>
                  <a:lnTo>
                    <a:pt x="102797" y="203261"/>
                  </a:lnTo>
                  <a:lnTo>
                    <a:pt x="138609" y="211014"/>
                  </a:lnTo>
                  <a:lnTo>
                    <a:pt x="167413" y="224792"/>
                  </a:lnTo>
                  <a:lnTo>
                    <a:pt x="202584" y="249429"/>
                  </a:lnTo>
                  <a:lnTo>
                    <a:pt x="238125" y="2758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77"/>
            <p:cNvSpPr/>
            <p:nvPr>
              <p:custDataLst>
                <p:tags r:id="rId6"/>
              </p:custDataLst>
            </p:nvPr>
          </p:nvSpPr>
          <p:spPr>
            <a:xfrm>
              <a:off x="4184829" y="5429250"/>
              <a:ext cx="218656" cy="261939"/>
            </a:xfrm>
            <a:custGeom>
              <a:avLst/>
              <a:gdLst/>
              <a:ahLst/>
              <a:cxnLst/>
              <a:rect l="0" t="0" r="0" b="0"/>
              <a:pathLst>
                <a:path w="218656" h="261939">
                  <a:moveTo>
                    <a:pt x="61733" y="0"/>
                  </a:moveTo>
                  <a:lnTo>
                    <a:pt x="61733" y="0"/>
                  </a:lnTo>
                  <a:lnTo>
                    <a:pt x="27037" y="22872"/>
                  </a:lnTo>
                  <a:lnTo>
                    <a:pt x="10325" y="37215"/>
                  </a:lnTo>
                  <a:lnTo>
                    <a:pt x="2208" y="50224"/>
                  </a:lnTo>
                  <a:lnTo>
                    <a:pt x="0" y="57011"/>
                  </a:lnTo>
                  <a:lnTo>
                    <a:pt x="1370" y="65319"/>
                  </a:lnTo>
                  <a:lnTo>
                    <a:pt x="7100" y="77562"/>
                  </a:lnTo>
                  <a:lnTo>
                    <a:pt x="9436" y="80812"/>
                  </a:lnTo>
                  <a:lnTo>
                    <a:pt x="25366" y="89600"/>
                  </a:lnTo>
                  <a:lnTo>
                    <a:pt x="61535" y="101588"/>
                  </a:lnTo>
                  <a:lnTo>
                    <a:pt x="96854" y="111611"/>
                  </a:lnTo>
                  <a:lnTo>
                    <a:pt x="132269" y="121803"/>
                  </a:lnTo>
                  <a:lnTo>
                    <a:pt x="164742" y="132310"/>
                  </a:lnTo>
                  <a:lnTo>
                    <a:pt x="187799" y="141117"/>
                  </a:lnTo>
                  <a:lnTo>
                    <a:pt x="204429" y="153624"/>
                  </a:lnTo>
                  <a:lnTo>
                    <a:pt x="215691" y="169007"/>
                  </a:lnTo>
                  <a:lnTo>
                    <a:pt x="218354" y="179184"/>
                  </a:lnTo>
                  <a:lnTo>
                    <a:pt x="218655" y="190762"/>
                  </a:lnTo>
                  <a:lnTo>
                    <a:pt x="215849" y="198847"/>
                  </a:lnTo>
                  <a:lnTo>
                    <a:pt x="194954" y="223596"/>
                  </a:lnTo>
                  <a:lnTo>
                    <a:pt x="157367" y="244236"/>
                  </a:lnTo>
                  <a:lnTo>
                    <a:pt x="109358" y="261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78"/>
            <p:cNvSpPr/>
            <p:nvPr>
              <p:custDataLst>
                <p:tags r:id="rId7"/>
              </p:custDataLst>
            </p:nvPr>
          </p:nvSpPr>
          <p:spPr>
            <a:xfrm>
              <a:off x="4198937" y="5367367"/>
              <a:ext cx="174627" cy="46009"/>
            </a:xfrm>
            <a:custGeom>
              <a:avLst/>
              <a:gdLst/>
              <a:ahLst/>
              <a:cxnLst/>
              <a:rect l="0" t="0" r="0" b="0"/>
              <a:pathLst>
                <a:path w="174627" h="46009">
                  <a:moveTo>
                    <a:pt x="174626" y="6320"/>
                  </a:moveTo>
                  <a:lnTo>
                    <a:pt x="174626" y="6320"/>
                  </a:lnTo>
                  <a:lnTo>
                    <a:pt x="170412" y="2107"/>
                  </a:lnTo>
                  <a:lnTo>
                    <a:pt x="163640" y="38"/>
                  </a:lnTo>
                  <a:lnTo>
                    <a:pt x="153867" y="0"/>
                  </a:lnTo>
                  <a:lnTo>
                    <a:pt x="118420" y="5314"/>
                  </a:lnTo>
                  <a:lnTo>
                    <a:pt x="82613" y="17031"/>
                  </a:lnTo>
                  <a:lnTo>
                    <a:pt x="46832" y="25729"/>
                  </a:lnTo>
                  <a:lnTo>
                    <a:pt x="0" y="460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004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card game has five cards, one of which is the winner.  The game costs $1.00 to play.  If you select the correct card, you win $4.00.  Calculate the expected win/loss.   Interpret the meaning of this number.</a:t>
            </a:r>
            <a:endParaRPr lang="en-CA" dirty="0"/>
          </a:p>
          <a:p>
            <a:endParaRPr lang="en-CA" dirty="0"/>
          </a:p>
        </p:txBody>
      </p:sp>
      <p:grpSp>
        <p:nvGrpSpPr>
          <p:cNvPr id="6" name="SMARTInkShape-Group21"/>
          <p:cNvGrpSpPr/>
          <p:nvPr/>
        </p:nvGrpSpPr>
        <p:grpSpPr>
          <a:xfrm>
            <a:off x="932411" y="3660839"/>
            <a:ext cx="327934" cy="426975"/>
            <a:chOff x="932411" y="3660839"/>
            <a:chExt cx="327934" cy="426975"/>
          </a:xfrm>
        </p:grpSpPr>
        <p:sp>
          <p:nvSpPr>
            <p:cNvPr id="4" name="SMARTInkShape-79"/>
            <p:cNvSpPr/>
            <p:nvPr>
              <p:custDataLst>
                <p:tags r:id="rId115"/>
              </p:custDataLst>
            </p:nvPr>
          </p:nvSpPr>
          <p:spPr>
            <a:xfrm>
              <a:off x="932411" y="3660839"/>
              <a:ext cx="327934" cy="267749"/>
            </a:xfrm>
            <a:custGeom>
              <a:avLst/>
              <a:gdLst/>
              <a:ahLst/>
              <a:cxnLst/>
              <a:rect l="0" t="0" r="0" b="0"/>
              <a:pathLst>
                <a:path w="327934" h="267749">
                  <a:moveTo>
                    <a:pt x="4214" y="165036"/>
                  </a:moveTo>
                  <a:lnTo>
                    <a:pt x="4214" y="165036"/>
                  </a:lnTo>
                  <a:lnTo>
                    <a:pt x="0" y="127678"/>
                  </a:lnTo>
                  <a:lnTo>
                    <a:pt x="3349" y="88604"/>
                  </a:lnTo>
                  <a:lnTo>
                    <a:pt x="12503" y="59196"/>
                  </a:lnTo>
                  <a:lnTo>
                    <a:pt x="27018" y="40158"/>
                  </a:lnTo>
                  <a:lnTo>
                    <a:pt x="45954" y="24652"/>
                  </a:lnTo>
                  <a:lnTo>
                    <a:pt x="58337" y="18858"/>
                  </a:lnTo>
                  <a:lnTo>
                    <a:pt x="89086" y="6712"/>
                  </a:lnTo>
                  <a:lnTo>
                    <a:pt x="128249" y="0"/>
                  </a:lnTo>
                  <a:lnTo>
                    <a:pt x="167082" y="1026"/>
                  </a:lnTo>
                  <a:lnTo>
                    <a:pt x="201520" y="7079"/>
                  </a:lnTo>
                  <a:lnTo>
                    <a:pt x="240548" y="17026"/>
                  </a:lnTo>
                  <a:lnTo>
                    <a:pt x="279439" y="42684"/>
                  </a:lnTo>
                  <a:lnTo>
                    <a:pt x="291460" y="51567"/>
                  </a:lnTo>
                  <a:lnTo>
                    <a:pt x="307262" y="71443"/>
                  </a:lnTo>
                  <a:lnTo>
                    <a:pt x="323850" y="105478"/>
                  </a:lnTo>
                  <a:lnTo>
                    <a:pt x="327933" y="126517"/>
                  </a:lnTo>
                  <a:lnTo>
                    <a:pt x="324929" y="149507"/>
                  </a:lnTo>
                  <a:lnTo>
                    <a:pt x="318453" y="164648"/>
                  </a:lnTo>
                  <a:lnTo>
                    <a:pt x="294772" y="197780"/>
                  </a:lnTo>
                  <a:lnTo>
                    <a:pt x="269747" y="220305"/>
                  </a:lnTo>
                  <a:lnTo>
                    <a:pt x="236908" y="238702"/>
                  </a:lnTo>
                  <a:lnTo>
                    <a:pt x="201762" y="254591"/>
                  </a:lnTo>
                  <a:lnTo>
                    <a:pt x="167035" y="264616"/>
                  </a:lnTo>
                  <a:lnTo>
                    <a:pt x="137249" y="267748"/>
                  </a:lnTo>
                  <a:lnTo>
                    <a:pt x="99464" y="2602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80"/>
            <p:cNvSpPr/>
            <p:nvPr>
              <p:custDataLst>
                <p:tags r:id="rId116"/>
              </p:custDataLst>
            </p:nvPr>
          </p:nvSpPr>
          <p:spPr>
            <a:xfrm>
              <a:off x="1043177" y="3714750"/>
              <a:ext cx="48743" cy="373064"/>
            </a:xfrm>
            <a:custGeom>
              <a:avLst/>
              <a:gdLst/>
              <a:ahLst/>
              <a:cxnLst/>
              <a:rect l="0" t="0" r="0" b="0"/>
              <a:pathLst>
                <a:path w="48743" h="373064">
                  <a:moveTo>
                    <a:pt x="4573" y="0"/>
                  </a:moveTo>
                  <a:lnTo>
                    <a:pt x="4573" y="0"/>
                  </a:lnTo>
                  <a:lnTo>
                    <a:pt x="359" y="0"/>
                  </a:lnTo>
                  <a:lnTo>
                    <a:pt x="0" y="1764"/>
                  </a:lnTo>
                  <a:lnTo>
                    <a:pt x="4937" y="34296"/>
                  </a:lnTo>
                  <a:lnTo>
                    <a:pt x="10753" y="67760"/>
                  </a:lnTo>
                  <a:lnTo>
                    <a:pt x="16377" y="104519"/>
                  </a:lnTo>
                  <a:lnTo>
                    <a:pt x="23455" y="132980"/>
                  </a:lnTo>
                  <a:lnTo>
                    <a:pt x="31138" y="170811"/>
                  </a:lnTo>
                  <a:lnTo>
                    <a:pt x="36371" y="200270"/>
                  </a:lnTo>
                  <a:lnTo>
                    <a:pt x="41923" y="239550"/>
                  </a:lnTo>
                  <a:lnTo>
                    <a:pt x="43799" y="272312"/>
                  </a:lnTo>
                  <a:lnTo>
                    <a:pt x="48742" y="302988"/>
                  </a:lnTo>
                  <a:lnTo>
                    <a:pt x="36323" y="373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SMARTInkShape-Group22"/>
          <p:cNvGrpSpPr/>
          <p:nvPr/>
        </p:nvGrpSpPr>
        <p:grpSpPr>
          <a:xfrm>
            <a:off x="1254126" y="3841750"/>
            <a:ext cx="1095375" cy="301626"/>
            <a:chOff x="1254126" y="3841750"/>
            <a:chExt cx="1095375" cy="301626"/>
          </a:xfrm>
        </p:grpSpPr>
        <p:sp>
          <p:nvSpPr>
            <p:cNvPr id="7" name="SMARTInkShape-81"/>
            <p:cNvSpPr/>
            <p:nvPr>
              <p:custDataLst>
                <p:tags r:id="rId110"/>
              </p:custDataLst>
            </p:nvPr>
          </p:nvSpPr>
          <p:spPr>
            <a:xfrm>
              <a:off x="2039937" y="3883093"/>
              <a:ext cx="134939" cy="22158"/>
            </a:xfrm>
            <a:custGeom>
              <a:avLst/>
              <a:gdLst/>
              <a:ahLst/>
              <a:cxnLst/>
              <a:rect l="0" t="0" r="0" b="0"/>
              <a:pathLst>
                <a:path w="134939" h="22158">
                  <a:moveTo>
                    <a:pt x="134938" y="6282"/>
                  </a:moveTo>
                  <a:lnTo>
                    <a:pt x="134938" y="6282"/>
                  </a:lnTo>
                  <a:lnTo>
                    <a:pt x="109035" y="0"/>
                  </a:lnTo>
                  <a:lnTo>
                    <a:pt x="84342" y="1187"/>
                  </a:lnTo>
                  <a:lnTo>
                    <a:pt x="54682" y="7124"/>
                  </a:lnTo>
                  <a:lnTo>
                    <a:pt x="0" y="221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82"/>
            <p:cNvSpPr/>
            <p:nvPr>
              <p:custDataLst>
                <p:tags r:id="rId111"/>
              </p:custDataLst>
            </p:nvPr>
          </p:nvSpPr>
          <p:spPr>
            <a:xfrm>
              <a:off x="2008748" y="3905250"/>
              <a:ext cx="213168" cy="238126"/>
            </a:xfrm>
            <a:custGeom>
              <a:avLst/>
              <a:gdLst/>
              <a:ahLst/>
              <a:cxnLst/>
              <a:rect l="0" t="0" r="0" b="0"/>
              <a:pathLst>
                <a:path w="213168" h="238126">
                  <a:moveTo>
                    <a:pt x="47065" y="0"/>
                  </a:moveTo>
                  <a:lnTo>
                    <a:pt x="47065" y="0"/>
                  </a:lnTo>
                  <a:lnTo>
                    <a:pt x="36017" y="17882"/>
                  </a:lnTo>
                  <a:lnTo>
                    <a:pt x="12478" y="41577"/>
                  </a:lnTo>
                  <a:lnTo>
                    <a:pt x="3695" y="46715"/>
                  </a:lnTo>
                  <a:lnTo>
                    <a:pt x="0" y="54223"/>
                  </a:lnTo>
                  <a:lnTo>
                    <a:pt x="32632" y="66493"/>
                  </a:lnTo>
                  <a:lnTo>
                    <a:pt x="66915" y="75916"/>
                  </a:lnTo>
                  <a:lnTo>
                    <a:pt x="100821" y="83133"/>
                  </a:lnTo>
                  <a:lnTo>
                    <a:pt x="135794" y="95396"/>
                  </a:lnTo>
                  <a:lnTo>
                    <a:pt x="172487" y="113071"/>
                  </a:lnTo>
                  <a:lnTo>
                    <a:pt x="186140" y="119051"/>
                  </a:lnTo>
                  <a:lnTo>
                    <a:pt x="195894" y="126701"/>
                  </a:lnTo>
                  <a:lnTo>
                    <a:pt x="207089" y="145138"/>
                  </a:lnTo>
                  <a:lnTo>
                    <a:pt x="212436" y="162398"/>
                  </a:lnTo>
                  <a:lnTo>
                    <a:pt x="213167" y="168602"/>
                  </a:lnTo>
                  <a:lnTo>
                    <a:pt x="209365" y="181268"/>
                  </a:lnTo>
                  <a:lnTo>
                    <a:pt x="198439" y="200406"/>
                  </a:lnTo>
                  <a:lnTo>
                    <a:pt x="179817" y="218619"/>
                  </a:lnTo>
                  <a:lnTo>
                    <a:pt x="157542" y="230974"/>
                  </a:lnTo>
                  <a:lnTo>
                    <a:pt x="138399" y="236006"/>
                  </a:lnTo>
                  <a:lnTo>
                    <a:pt x="99760" y="237846"/>
                  </a:lnTo>
                  <a:lnTo>
                    <a:pt x="39127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83"/>
            <p:cNvSpPr/>
            <p:nvPr>
              <p:custDataLst>
                <p:tags r:id="rId112"/>
              </p:custDataLst>
            </p:nvPr>
          </p:nvSpPr>
          <p:spPr>
            <a:xfrm>
              <a:off x="1897062" y="3857644"/>
              <a:ext cx="452439" cy="31732"/>
            </a:xfrm>
            <a:custGeom>
              <a:avLst/>
              <a:gdLst/>
              <a:ahLst/>
              <a:cxnLst/>
              <a:rect l="0" t="0" r="0" b="0"/>
              <a:pathLst>
                <a:path w="452439" h="31732">
                  <a:moveTo>
                    <a:pt x="452438" y="7918"/>
                  </a:moveTo>
                  <a:lnTo>
                    <a:pt x="452438" y="7918"/>
                  </a:lnTo>
                  <a:lnTo>
                    <a:pt x="415571" y="5567"/>
                  </a:lnTo>
                  <a:lnTo>
                    <a:pt x="377125" y="716"/>
                  </a:lnTo>
                  <a:lnTo>
                    <a:pt x="338620" y="126"/>
                  </a:lnTo>
                  <a:lnTo>
                    <a:pt x="309647" y="24"/>
                  </a:lnTo>
                  <a:lnTo>
                    <a:pt x="283142" y="0"/>
                  </a:lnTo>
                  <a:lnTo>
                    <a:pt x="244310" y="869"/>
                  </a:lnTo>
                  <a:lnTo>
                    <a:pt x="208306" y="5437"/>
                  </a:lnTo>
                  <a:lnTo>
                    <a:pt x="179893" y="6816"/>
                  </a:lnTo>
                  <a:lnTo>
                    <a:pt x="146788" y="11805"/>
                  </a:lnTo>
                  <a:lnTo>
                    <a:pt x="107581" y="14656"/>
                  </a:lnTo>
                  <a:lnTo>
                    <a:pt x="80152" y="17674"/>
                  </a:lnTo>
                  <a:lnTo>
                    <a:pt x="53262" y="21956"/>
                  </a:lnTo>
                  <a:lnTo>
                    <a:pt x="0" y="317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84"/>
            <p:cNvSpPr/>
            <p:nvPr>
              <p:custDataLst>
                <p:tags r:id="rId113"/>
              </p:custDataLst>
            </p:nvPr>
          </p:nvSpPr>
          <p:spPr>
            <a:xfrm>
              <a:off x="1254126" y="3976687"/>
              <a:ext cx="158178" cy="103189"/>
            </a:xfrm>
            <a:custGeom>
              <a:avLst/>
              <a:gdLst/>
              <a:ahLst/>
              <a:cxnLst/>
              <a:rect l="0" t="0" r="0" b="0"/>
              <a:pathLst>
                <a:path w="158178" h="103189">
                  <a:moveTo>
                    <a:pt x="23811" y="15876"/>
                  </a:moveTo>
                  <a:lnTo>
                    <a:pt x="23811" y="15876"/>
                  </a:lnTo>
                  <a:lnTo>
                    <a:pt x="16977" y="9041"/>
                  </a:lnTo>
                  <a:lnTo>
                    <a:pt x="11987" y="8265"/>
                  </a:lnTo>
                  <a:lnTo>
                    <a:pt x="10637" y="7274"/>
                  </a:lnTo>
                  <a:lnTo>
                    <a:pt x="8292" y="1133"/>
                  </a:lnTo>
                  <a:lnTo>
                    <a:pt x="5743" y="504"/>
                  </a:lnTo>
                  <a:lnTo>
                    <a:pt x="8" y="1"/>
                  </a:lnTo>
                  <a:lnTo>
                    <a:pt x="0" y="6835"/>
                  </a:lnTo>
                  <a:lnTo>
                    <a:pt x="5454" y="14057"/>
                  </a:lnTo>
                  <a:lnTo>
                    <a:pt x="7201" y="21412"/>
                  </a:lnTo>
                  <a:lnTo>
                    <a:pt x="7840" y="30215"/>
                  </a:lnTo>
                  <a:lnTo>
                    <a:pt x="13372" y="37784"/>
                  </a:lnTo>
                  <a:lnTo>
                    <a:pt x="15133" y="45199"/>
                  </a:lnTo>
                  <a:lnTo>
                    <a:pt x="15544" y="50369"/>
                  </a:lnTo>
                  <a:lnTo>
                    <a:pt x="18079" y="55606"/>
                  </a:lnTo>
                  <a:lnTo>
                    <a:pt x="21264" y="60874"/>
                  </a:lnTo>
                  <a:lnTo>
                    <a:pt x="23308" y="71442"/>
                  </a:lnTo>
                  <a:lnTo>
                    <a:pt x="23476" y="74086"/>
                  </a:lnTo>
                  <a:lnTo>
                    <a:pt x="24470" y="75849"/>
                  </a:lnTo>
                  <a:lnTo>
                    <a:pt x="26014" y="77024"/>
                  </a:lnTo>
                  <a:lnTo>
                    <a:pt x="27926" y="77808"/>
                  </a:lnTo>
                  <a:lnTo>
                    <a:pt x="29200" y="79212"/>
                  </a:lnTo>
                  <a:lnTo>
                    <a:pt x="33597" y="87803"/>
                  </a:lnTo>
                  <a:lnTo>
                    <a:pt x="38483" y="93779"/>
                  </a:lnTo>
                  <a:lnTo>
                    <a:pt x="39330" y="99028"/>
                  </a:lnTo>
                  <a:lnTo>
                    <a:pt x="40331" y="100415"/>
                  </a:lnTo>
                  <a:lnTo>
                    <a:pt x="41880" y="101339"/>
                  </a:lnTo>
                  <a:lnTo>
                    <a:pt x="47749" y="102944"/>
                  </a:lnTo>
                  <a:lnTo>
                    <a:pt x="63169" y="103188"/>
                  </a:lnTo>
                  <a:lnTo>
                    <a:pt x="70304" y="96354"/>
                  </a:lnTo>
                  <a:lnTo>
                    <a:pt x="71101" y="91364"/>
                  </a:lnTo>
                  <a:lnTo>
                    <a:pt x="71436" y="63509"/>
                  </a:lnTo>
                  <a:lnTo>
                    <a:pt x="71436" y="70335"/>
                  </a:lnTo>
                  <a:lnTo>
                    <a:pt x="72319" y="70703"/>
                  </a:lnTo>
                  <a:lnTo>
                    <a:pt x="75650" y="71111"/>
                  </a:lnTo>
                  <a:lnTo>
                    <a:pt x="76891" y="72102"/>
                  </a:lnTo>
                  <a:lnTo>
                    <a:pt x="78271" y="75555"/>
                  </a:lnTo>
                  <a:lnTo>
                    <a:pt x="79520" y="76828"/>
                  </a:lnTo>
                  <a:lnTo>
                    <a:pt x="87393" y="80034"/>
                  </a:lnTo>
                  <a:lnTo>
                    <a:pt x="96207" y="87440"/>
                  </a:lnTo>
                  <a:lnTo>
                    <a:pt x="107684" y="92544"/>
                  </a:lnTo>
                  <a:lnTo>
                    <a:pt x="117239" y="94047"/>
                  </a:lnTo>
                  <a:lnTo>
                    <a:pt x="125013" y="92364"/>
                  </a:lnTo>
                  <a:lnTo>
                    <a:pt x="145422" y="80759"/>
                  </a:lnTo>
                  <a:lnTo>
                    <a:pt x="152238" y="72347"/>
                  </a:lnTo>
                  <a:lnTo>
                    <a:pt x="155855" y="60376"/>
                  </a:lnTo>
                  <a:lnTo>
                    <a:pt x="158177" y="39560"/>
                  </a:lnTo>
                  <a:lnTo>
                    <a:pt x="154366" y="21423"/>
                  </a:lnTo>
                  <a:lnTo>
                    <a:pt x="150039" y="13931"/>
                  </a:lnTo>
                  <a:lnTo>
                    <a:pt x="11906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85"/>
            <p:cNvSpPr/>
            <p:nvPr>
              <p:custDataLst>
                <p:tags r:id="rId114"/>
              </p:custDataLst>
            </p:nvPr>
          </p:nvSpPr>
          <p:spPr>
            <a:xfrm>
              <a:off x="1643063" y="3841750"/>
              <a:ext cx="111125" cy="15876"/>
            </a:xfrm>
            <a:custGeom>
              <a:avLst/>
              <a:gdLst/>
              <a:ahLst/>
              <a:cxnLst/>
              <a:rect l="0" t="0" r="0" b="0"/>
              <a:pathLst>
                <a:path w="111125" h="15876">
                  <a:moveTo>
                    <a:pt x="111124" y="0"/>
                  </a:moveTo>
                  <a:lnTo>
                    <a:pt x="111124" y="0"/>
                  </a:lnTo>
                  <a:lnTo>
                    <a:pt x="74258" y="0"/>
                  </a:lnTo>
                  <a:lnTo>
                    <a:pt x="40244" y="4213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SMARTInkShape-86"/>
          <p:cNvSpPr/>
          <p:nvPr>
            <p:custDataLst>
              <p:tags r:id="rId1"/>
            </p:custDataLst>
          </p:nvPr>
        </p:nvSpPr>
        <p:spPr>
          <a:xfrm>
            <a:off x="1666875" y="3802063"/>
            <a:ext cx="87313" cy="7938"/>
          </a:xfrm>
          <a:custGeom>
            <a:avLst/>
            <a:gdLst/>
            <a:ahLst/>
            <a:cxnLst/>
            <a:rect l="0" t="0" r="0" b="0"/>
            <a:pathLst>
              <a:path w="87313" h="7938">
                <a:moveTo>
                  <a:pt x="87312" y="0"/>
                </a:moveTo>
                <a:lnTo>
                  <a:pt x="87312" y="0"/>
                </a:lnTo>
                <a:lnTo>
                  <a:pt x="50772" y="0"/>
                </a:lnTo>
                <a:lnTo>
                  <a:pt x="0" y="793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Shape-87"/>
          <p:cNvSpPr/>
          <p:nvPr>
            <p:custDataLst>
              <p:tags r:id="rId2"/>
            </p:custDataLst>
          </p:nvPr>
        </p:nvSpPr>
        <p:spPr>
          <a:xfrm>
            <a:off x="2087562" y="3587750"/>
            <a:ext cx="7939" cy="214314"/>
          </a:xfrm>
          <a:custGeom>
            <a:avLst/>
            <a:gdLst/>
            <a:ahLst/>
            <a:cxnLst/>
            <a:rect l="0" t="0" r="0" b="0"/>
            <a:pathLst>
              <a:path w="7939" h="214314">
                <a:moveTo>
                  <a:pt x="7938" y="0"/>
                </a:moveTo>
                <a:lnTo>
                  <a:pt x="7938" y="0"/>
                </a:lnTo>
                <a:lnTo>
                  <a:pt x="3724" y="0"/>
                </a:lnTo>
                <a:lnTo>
                  <a:pt x="2483" y="1764"/>
                </a:lnTo>
                <a:lnTo>
                  <a:pt x="736" y="13555"/>
                </a:lnTo>
                <a:lnTo>
                  <a:pt x="97" y="52579"/>
                </a:lnTo>
                <a:lnTo>
                  <a:pt x="29" y="82705"/>
                </a:lnTo>
                <a:lnTo>
                  <a:pt x="5461" y="121843"/>
                </a:lnTo>
                <a:lnTo>
                  <a:pt x="7612" y="152572"/>
                </a:lnTo>
                <a:lnTo>
                  <a:pt x="0" y="21431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SMARTInkShape-Group25"/>
          <p:cNvGrpSpPr/>
          <p:nvPr/>
        </p:nvGrpSpPr>
        <p:grpSpPr>
          <a:xfrm>
            <a:off x="2540000" y="3637076"/>
            <a:ext cx="1182382" cy="267665"/>
            <a:chOff x="2540000" y="3637076"/>
            <a:chExt cx="1182382" cy="267665"/>
          </a:xfrm>
        </p:grpSpPr>
        <p:sp>
          <p:nvSpPr>
            <p:cNvPr id="15" name="SMARTInkShape-88"/>
            <p:cNvSpPr/>
            <p:nvPr>
              <p:custDataLst>
                <p:tags r:id="rId104"/>
              </p:custDataLst>
            </p:nvPr>
          </p:nvSpPr>
          <p:spPr>
            <a:xfrm>
              <a:off x="3550798" y="3656085"/>
              <a:ext cx="171584" cy="159878"/>
            </a:xfrm>
            <a:custGeom>
              <a:avLst/>
              <a:gdLst/>
              <a:ahLst/>
              <a:cxnLst/>
              <a:rect l="0" t="0" r="0" b="0"/>
              <a:pathLst>
                <a:path w="171584" h="159878">
                  <a:moveTo>
                    <a:pt x="44890" y="18977"/>
                  </a:moveTo>
                  <a:lnTo>
                    <a:pt x="44890" y="18977"/>
                  </a:lnTo>
                  <a:lnTo>
                    <a:pt x="38607" y="4061"/>
                  </a:lnTo>
                  <a:lnTo>
                    <a:pt x="38055" y="1095"/>
                  </a:lnTo>
                  <a:lnTo>
                    <a:pt x="35923" y="0"/>
                  </a:lnTo>
                  <a:lnTo>
                    <a:pt x="28851" y="1136"/>
                  </a:lnTo>
                  <a:lnTo>
                    <a:pt x="22180" y="6932"/>
                  </a:lnTo>
                  <a:lnTo>
                    <a:pt x="6498" y="33453"/>
                  </a:lnTo>
                  <a:lnTo>
                    <a:pt x="0" y="58250"/>
                  </a:lnTo>
                  <a:lnTo>
                    <a:pt x="3907" y="95946"/>
                  </a:lnTo>
                  <a:lnTo>
                    <a:pt x="4338" y="102040"/>
                  </a:lnTo>
                  <a:lnTo>
                    <a:pt x="18795" y="137874"/>
                  </a:lnTo>
                  <a:lnTo>
                    <a:pt x="24766" y="144727"/>
                  </a:lnTo>
                  <a:lnTo>
                    <a:pt x="40397" y="153544"/>
                  </a:lnTo>
                  <a:lnTo>
                    <a:pt x="59433" y="159391"/>
                  </a:lnTo>
                  <a:lnTo>
                    <a:pt x="70756" y="159877"/>
                  </a:lnTo>
                  <a:lnTo>
                    <a:pt x="108501" y="148217"/>
                  </a:lnTo>
                  <a:lnTo>
                    <a:pt x="141374" y="131127"/>
                  </a:lnTo>
                  <a:lnTo>
                    <a:pt x="164032" y="112144"/>
                  </a:lnTo>
                  <a:lnTo>
                    <a:pt x="168397" y="105070"/>
                  </a:lnTo>
                  <a:lnTo>
                    <a:pt x="170855" y="96129"/>
                  </a:lnTo>
                  <a:lnTo>
                    <a:pt x="171583" y="87894"/>
                  </a:lnTo>
                  <a:lnTo>
                    <a:pt x="169401" y="82533"/>
                  </a:lnTo>
                  <a:lnTo>
                    <a:pt x="167585" y="79868"/>
                  </a:lnTo>
                  <a:lnTo>
                    <a:pt x="165028" y="67691"/>
                  </a:lnTo>
                  <a:lnTo>
                    <a:pt x="157375" y="57973"/>
                  </a:lnTo>
                  <a:lnTo>
                    <a:pt x="126689" y="37362"/>
                  </a:lnTo>
                  <a:lnTo>
                    <a:pt x="84577" y="189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89"/>
            <p:cNvSpPr/>
            <p:nvPr>
              <p:custDataLst>
                <p:tags r:id="rId105"/>
              </p:custDataLst>
            </p:nvPr>
          </p:nvSpPr>
          <p:spPr>
            <a:xfrm>
              <a:off x="3277317" y="3637076"/>
              <a:ext cx="238997" cy="188800"/>
            </a:xfrm>
            <a:custGeom>
              <a:avLst/>
              <a:gdLst/>
              <a:ahLst/>
              <a:cxnLst/>
              <a:rect l="0" t="0" r="0" b="0"/>
              <a:pathLst>
                <a:path w="238997" h="188800">
                  <a:moveTo>
                    <a:pt x="8808" y="22112"/>
                  </a:moveTo>
                  <a:lnTo>
                    <a:pt x="8808" y="22112"/>
                  </a:lnTo>
                  <a:lnTo>
                    <a:pt x="8808" y="17898"/>
                  </a:lnTo>
                  <a:lnTo>
                    <a:pt x="15863" y="13478"/>
                  </a:lnTo>
                  <a:lnTo>
                    <a:pt x="53606" y="1064"/>
                  </a:lnTo>
                  <a:lnTo>
                    <a:pt x="79898" y="0"/>
                  </a:lnTo>
                  <a:lnTo>
                    <a:pt x="107385" y="4878"/>
                  </a:lnTo>
                  <a:lnTo>
                    <a:pt x="141854" y="21203"/>
                  </a:lnTo>
                  <a:lnTo>
                    <a:pt x="162783" y="35855"/>
                  </a:lnTo>
                  <a:lnTo>
                    <a:pt x="175943" y="51368"/>
                  </a:lnTo>
                  <a:lnTo>
                    <a:pt x="185427" y="71350"/>
                  </a:lnTo>
                  <a:lnTo>
                    <a:pt x="186377" y="88680"/>
                  </a:lnTo>
                  <a:lnTo>
                    <a:pt x="184014" y="115910"/>
                  </a:lnTo>
                  <a:lnTo>
                    <a:pt x="176636" y="128181"/>
                  </a:lnTo>
                  <a:lnTo>
                    <a:pt x="139915" y="162191"/>
                  </a:lnTo>
                  <a:lnTo>
                    <a:pt x="135900" y="165768"/>
                  </a:lnTo>
                  <a:lnTo>
                    <a:pt x="106755" y="176965"/>
                  </a:lnTo>
                  <a:lnTo>
                    <a:pt x="73948" y="180348"/>
                  </a:lnTo>
                  <a:lnTo>
                    <a:pt x="35188" y="174511"/>
                  </a:lnTo>
                  <a:lnTo>
                    <a:pt x="24060" y="172748"/>
                  </a:lnTo>
                  <a:lnTo>
                    <a:pt x="16175" y="169024"/>
                  </a:lnTo>
                  <a:lnTo>
                    <a:pt x="2563" y="157755"/>
                  </a:lnTo>
                  <a:lnTo>
                    <a:pt x="235" y="153110"/>
                  </a:lnTo>
                  <a:lnTo>
                    <a:pt x="0" y="143245"/>
                  </a:lnTo>
                  <a:lnTo>
                    <a:pt x="5187" y="132981"/>
                  </a:lnTo>
                  <a:lnTo>
                    <a:pt x="9040" y="127774"/>
                  </a:lnTo>
                  <a:lnTo>
                    <a:pt x="22728" y="121990"/>
                  </a:lnTo>
                  <a:lnTo>
                    <a:pt x="40571" y="120300"/>
                  </a:lnTo>
                  <a:lnTo>
                    <a:pt x="67804" y="124308"/>
                  </a:lnTo>
                  <a:lnTo>
                    <a:pt x="102180" y="136100"/>
                  </a:lnTo>
                  <a:lnTo>
                    <a:pt x="139567" y="151492"/>
                  </a:lnTo>
                  <a:lnTo>
                    <a:pt x="174670" y="166534"/>
                  </a:lnTo>
                  <a:lnTo>
                    <a:pt x="238996" y="1887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90"/>
            <p:cNvSpPr/>
            <p:nvPr>
              <p:custDataLst>
                <p:tags r:id="rId106"/>
              </p:custDataLst>
            </p:nvPr>
          </p:nvSpPr>
          <p:spPr>
            <a:xfrm>
              <a:off x="3214688" y="3849688"/>
              <a:ext cx="7938" cy="7938"/>
            </a:xfrm>
            <a:custGeom>
              <a:avLst/>
              <a:gdLst/>
              <a:ahLst/>
              <a:cxnLst/>
              <a:rect l="0" t="0" r="0" b="0"/>
              <a:pathLst>
                <a:path w="7938" h="7938">
                  <a:moveTo>
                    <a:pt x="7937" y="7937"/>
                  </a:moveTo>
                  <a:lnTo>
                    <a:pt x="7937" y="79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91"/>
            <p:cNvSpPr/>
            <p:nvPr>
              <p:custDataLst>
                <p:tags r:id="rId107"/>
              </p:custDataLst>
            </p:nvPr>
          </p:nvSpPr>
          <p:spPr>
            <a:xfrm>
              <a:off x="2859233" y="3667125"/>
              <a:ext cx="282264" cy="237616"/>
            </a:xfrm>
            <a:custGeom>
              <a:avLst/>
              <a:gdLst/>
              <a:ahLst/>
              <a:cxnLst/>
              <a:rect l="0" t="0" r="0" b="0"/>
              <a:pathLst>
                <a:path w="282264" h="237616">
                  <a:moveTo>
                    <a:pt x="93517" y="15875"/>
                  </a:moveTo>
                  <a:lnTo>
                    <a:pt x="93517" y="15875"/>
                  </a:lnTo>
                  <a:lnTo>
                    <a:pt x="73641" y="16757"/>
                  </a:lnTo>
                  <a:lnTo>
                    <a:pt x="44146" y="26922"/>
                  </a:lnTo>
                  <a:lnTo>
                    <a:pt x="31592" y="36660"/>
                  </a:lnTo>
                  <a:lnTo>
                    <a:pt x="10103" y="61174"/>
                  </a:lnTo>
                  <a:lnTo>
                    <a:pt x="4115" y="73931"/>
                  </a:lnTo>
                  <a:lnTo>
                    <a:pt x="0" y="100203"/>
                  </a:lnTo>
                  <a:lnTo>
                    <a:pt x="2994" y="121901"/>
                  </a:lnTo>
                  <a:lnTo>
                    <a:pt x="19126" y="156828"/>
                  </a:lnTo>
                  <a:lnTo>
                    <a:pt x="50272" y="193970"/>
                  </a:lnTo>
                  <a:lnTo>
                    <a:pt x="83080" y="215716"/>
                  </a:lnTo>
                  <a:lnTo>
                    <a:pt x="115431" y="229419"/>
                  </a:lnTo>
                  <a:lnTo>
                    <a:pt x="148517" y="235545"/>
                  </a:lnTo>
                  <a:lnTo>
                    <a:pt x="182874" y="237615"/>
                  </a:lnTo>
                  <a:lnTo>
                    <a:pt x="209462" y="233760"/>
                  </a:lnTo>
                  <a:lnTo>
                    <a:pt x="242831" y="219101"/>
                  </a:lnTo>
                  <a:lnTo>
                    <a:pt x="255717" y="212619"/>
                  </a:lnTo>
                  <a:lnTo>
                    <a:pt x="264971" y="199742"/>
                  </a:lnTo>
                  <a:lnTo>
                    <a:pt x="278099" y="166945"/>
                  </a:lnTo>
                  <a:lnTo>
                    <a:pt x="282263" y="147165"/>
                  </a:lnTo>
                  <a:lnTo>
                    <a:pt x="277334" y="112887"/>
                  </a:lnTo>
                  <a:lnTo>
                    <a:pt x="272815" y="96033"/>
                  </a:lnTo>
                  <a:lnTo>
                    <a:pt x="265515" y="84427"/>
                  </a:lnTo>
                  <a:lnTo>
                    <a:pt x="227527" y="46674"/>
                  </a:lnTo>
                  <a:lnTo>
                    <a:pt x="200735" y="24114"/>
                  </a:lnTo>
                  <a:lnTo>
                    <a:pt x="173002" y="12047"/>
                  </a:lnTo>
                  <a:lnTo>
                    <a:pt x="13320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92"/>
            <p:cNvSpPr/>
            <p:nvPr>
              <p:custDataLst>
                <p:tags r:id="rId108"/>
              </p:custDataLst>
            </p:nvPr>
          </p:nvSpPr>
          <p:spPr>
            <a:xfrm>
              <a:off x="2540000" y="3841750"/>
              <a:ext cx="134938" cy="23813"/>
            </a:xfrm>
            <a:custGeom>
              <a:avLst/>
              <a:gdLst/>
              <a:ahLst/>
              <a:cxnLst/>
              <a:rect l="0" t="0" r="0" b="0"/>
              <a:pathLst>
                <a:path w="134938" h="23813">
                  <a:moveTo>
                    <a:pt x="134937" y="0"/>
                  </a:moveTo>
                  <a:lnTo>
                    <a:pt x="134937" y="0"/>
                  </a:lnTo>
                  <a:lnTo>
                    <a:pt x="122264" y="882"/>
                  </a:lnTo>
                  <a:lnTo>
                    <a:pt x="84979" y="11048"/>
                  </a:lnTo>
                  <a:lnTo>
                    <a:pt x="53009" y="14444"/>
                  </a:lnTo>
                  <a:lnTo>
                    <a:pt x="14129" y="21047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93"/>
            <p:cNvSpPr/>
            <p:nvPr>
              <p:custDataLst>
                <p:tags r:id="rId109"/>
              </p:custDataLst>
            </p:nvPr>
          </p:nvSpPr>
          <p:spPr>
            <a:xfrm>
              <a:off x="2587625" y="3762375"/>
              <a:ext cx="119064" cy="7938"/>
            </a:xfrm>
            <a:custGeom>
              <a:avLst/>
              <a:gdLst/>
              <a:ahLst/>
              <a:cxnLst/>
              <a:rect l="0" t="0" r="0" b="0"/>
              <a:pathLst>
                <a:path w="119064" h="7938">
                  <a:moveTo>
                    <a:pt x="119063" y="0"/>
                  </a:moveTo>
                  <a:lnTo>
                    <a:pt x="119063" y="0"/>
                  </a:lnTo>
                  <a:lnTo>
                    <a:pt x="82173" y="0"/>
                  </a:lnTo>
                  <a:lnTo>
                    <a:pt x="48454" y="2351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26"/>
          <p:cNvGrpSpPr/>
          <p:nvPr/>
        </p:nvGrpSpPr>
        <p:grpSpPr>
          <a:xfrm>
            <a:off x="932411" y="4416997"/>
            <a:ext cx="377278" cy="439014"/>
            <a:chOff x="932411" y="4416997"/>
            <a:chExt cx="377278" cy="439014"/>
          </a:xfrm>
        </p:grpSpPr>
        <p:sp>
          <p:nvSpPr>
            <p:cNvPr id="22" name="SMARTInkShape-94"/>
            <p:cNvSpPr/>
            <p:nvPr>
              <p:custDataLst>
                <p:tags r:id="rId101"/>
              </p:custDataLst>
            </p:nvPr>
          </p:nvSpPr>
          <p:spPr>
            <a:xfrm>
              <a:off x="1183916" y="4724110"/>
              <a:ext cx="125773" cy="131901"/>
            </a:xfrm>
            <a:custGeom>
              <a:avLst/>
              <a:gdLst/>
              <a:ahLst/>
              <a:cxnLst/>
              <a:rect l="0" t="0" r="0" b="0"/>
              <a:pathLst>
                <a:path w="125773" h="131901">
                  <a:moveTo>
                    <a:pt x="22584" y="22515"/>
                  </a:moveTo>
                  <a:lnTo>
                    <a:pt x="22584" y="22515"/>
                  </a:lnTo>
                  <a:lnTo>
                    <a:pt x="22584" y="0"/>
                  </a:lnTo>
                  <a:lnTo>
                    <a:pt x="22584" y="34454"/>
                  </a:lnTo>
                  <a:lnTo>
                    <a:pt x="20232" y="58685"/>
                  </a:lnTo>
                  <a:lnTo>
                    <a:pt x="9927" y="93652"/>
                  </a:lnTo>
                  <a:lnTo>
                    <a:pt x="6781" y="110719"/>
                  </a:lnTo>
                  <a:lnTo>
                    <a:pt x="0" y="127769"/>
                  </a:lnTo>
                  <a:lnTo>
                    <a:pt x="1355" y="129726"/>
                  </a:lnTo>
                  <a:lnTo>
                    <a:pt x="7563" y="131900"/>
                  </a:lnTo>
                  <a:lnTo>
                    <a:pt x="10806" y="131598"/>
                  </a:lnTo>
                  <a:lnTo>
                    <a:pt x="27052" y="127128"/>
                  </a:lnTo>
                  <a:lnTo>
                    <a:pt x="45368" y="123773"/>
                  </a:lnTo>
                  <a:lnTo>
                    <a:pt x="84982" y="110797"/>
                  </a:lnTo>
                  <a:lnTo>
                    <a:pt x="125772" y="1098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95"/>
            <p:cNvSpPr/>
            <p:nvPr>
              <p:custDataLst>
                <p:tags r:id="rId102"/>
              </p:custDataLst>
            </p:nvPr>
          </p:nvSpPr>
          <p:spPr>
            <a:xfrm>
              <a:off x="932411" y="4416997"/>
              <a:ext cx="299806" cy="297879"/>
            </a:xfrm>
            <a:custGeom>
              <a:avLst/>
              <a:gdLst/>
              <a:ahLst/>
              <a:cxnLst/>
              <a:rect l="0" t="0" r="0" b="0"/>
              <a:pathLst>
                <a:path w="299806" h="297879">
                  <a:moveTo>
                    <a:pt x="4214" y="123253"/>
                  </a:moveTo>
                  <a:lnTo>
                    <a:pt x="4214" y="123253"/>
                  </a:lnTo>
                  <a:lnTo>
                    <a:pt x="0" y="119039"/>
                  </a:lnTo>
                  <a:lnTo>
                    <a:pt x="283" y="107563"/>
                  </a:lnTo>
                  <a:lnTo>
                    <a:pt x="6221" y="68403"/>
                  </a:lnTo>
                  <a:lnTo>
                    <a:pt x="11280" y="57424"/>
                  </a:lnTo>
                  <a:lnTo>
                    <a:pt x="29686" y="34904"/>
                  </a:lnTo>
                  <a:lnTo>
                    <a:pt x="46745" y="21620"/>
                  </a:lnTo>
                  <a:lnTo>
                    <a:pt x="80786" y="8548"/>
                  </a:lnTo>
                  <a:lnTo>
                    <a:pt x="113381" y="2699"/>
                  </a:lnTo>
                  <a:lnTo>
                    <a:pt x="136517" y="0"/>
                  </a:lnTo>
                  <a:lnTo>
                    <a:pt x="171689" y="3439"/>
                  </a:lnTo>
                  <a:lnTo>
                    <a:pt x="206653" y="10809"/>
                  </a:lnTo>
                  <a:lnTo>
                    <a:pt x="239765" y="24541"/>
                  </a:lnTo>
                  <a:lnTo>
                    <a:pt x="274969" y="53624"/>
                  </a:lnTo>
                  <a:lnTo>
                    <a:pt x="296624" y="89389"/>
                  </a:lnTo>
                  <a:lnTo>
                    <a:pt x="299695" y="95385"/>
                  </a:lnTo>
                  <a:lnTo>
                    <a:pt x="299805" y="124893"/>
                  </a:lnTo>
                  <a:lnTo>
                    <a:pt x="289518" y="161414"/>
                  </a:lnTo>
                  <a:lnTo>
                    <a:pt x="279293" y="179592"/>
                  </a:lnTo>
                  <a:lnTo>
                    <a:pt x="240097" y="218867"/>
                  </a:lnTo>
                  <a:lnTo>
                    <a:pt x="206390" y="241864"/>
                  </a:lnTo>
                  <a:lnTo>
                    <a:pt x="180828" y="258057"/>
                  </a:lnTo>
                  <a:lnTo>
                    <a:pt x="150030" y="271673"/>
                  </a:lnTo>
                  <a:lnTo>
                    <a:pt x="91526" y="2978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96"/>
            <p:cNvSpPr/>
            <p:nvPr>
              <p:custDataLst>
                <p:tags r:id="rId103"/>
              </p:custDataLst>
            </p:nvPr>
          </p:nvSpPr>
          <p:spPr>
            <a:xfrm>
              <a:off x="1008062" y="4476750"/>
              <a:ext cx="55564" cy="325439"/>
            </a:xfrm>
            <a:custGeom>
              <a:avLst/>
              <a:gdLst/>
              <a:ahLst/>
              <a:cxnLst/>
              <a:rect l="0" t="0" r="0" b="0"/>
              <a:pathLst>
                <a:path w="55564" h="325439">
                  <a:moveTo>
                    <a:pt x="0" y="0"/>
                  </a:moveTo>
                  <a:lnTo>
                    <a:pt x="0" y="0"/>
                  </a:lnTo>
                  <a:lnTo>
                    <a:pt x="2352" y="33350"/>
                  </a:lnTo>
                  <a:lnTo>
                    <a:pt x="11048" y="68030"/>
                  </a:lnTo>
                  <a:lnTo>
                    <a:pt x="23874" y="104394"/>
                  </a:lnTo>
                  <a:lnTo>
                    <a:pt x="29417" y="127358"/>
                  </a:lnTo>
                  <a:lnTo>
                    <a:pt x="33411" y="155622"/>
                  </a:lnTo>
                  <a:lnTo>
                    <a:pt x="40180" y="187221"/>
                  </a:lnTo>
                  <a:lnTo>
                    <a:pt x="45419" y="218044"/>
                  </a:lnTo>
                  <a:lnTo>
                    <a:pt x="47190" y="255325"/>
                  </a:lnTo>
                  <a:lnTo>
                    <a:pt x="48421" y="291466"/>
                  </a:lnTo>
                  <a:lnTo>
                    <a:pt x="55563" y="325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27"/>
          <p:cNvGrpSpPr/>
          <p:nvPr/>
        </p:nvGrpSpPr>
        <p:grpSpPr>
          <a:xfrm>
            <a:off x="1516062" y="4327041"/>
            <a:ext cx="722314" cy="594210"/>
            <a:chOff x="1516062" y="4327041"/>
            <a:chExt cx="722314" cy="594210"/>
          </a:xfrm>
        </p:grpSpPr>
        <p:sp>
          <p:nvSpPr>
            <p:cNvPr id="26" name="SMARTInkShape-97"/>
            <p:cNvSpPr/>
            <p:nvPr>
              <p:custDataLst>
                <p:tags r:id="rId94"/>
              </p:custDataLst>
            </p:nvPr>
          </p:nvSpPr>
          <p:spPr>
            <a:xfrm>
              <a:off x="1960563" y="4659313"/>
              <a:ext cx="111125" cy="31750"/>
            </a:xfrm>
            <a:custGeom>
              <a:avLst/>
              <a:gdLst/>
              <a:ahLst/>
              <a:cxnLst/>
              <a:rect l="0" t="0" r="0" b="0"/>
              <a:pathLst>
                <a:path w="111125" h="31750">
                  <a:moveTo>
                    <a:pt x="111124" y="0"/>
                  </a:moveTo>
                  <a:lnTo>
                    <a:pt x="111124" y="0"/>
                  </a:lnTo>
                  <a:lnTo>
                    <a:pt x="89029" y="11047"/>
                  </a:lnTo>
                  <a:lnTo>
                    <a:pt x="53164" y="17590"/>
                  </a:lnTo>
                  <a:lnTo>
                    <a:pt x="0" y="31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98"/>
            <p:cNvSpPr/>
            <p:nvPr>
              <p:custDataLst>
                <p:tags r:id="rId95"/>
              </p:custDataLst>
            </p:nvPr>
          </p:nvSpPr>
          <p:spPr>
            <a:xfrm>
              <a:off x="1939475" y="4699000"/>
              <a:ext cx="198890" cy="222251"/>
            </a:xfrm>
            <a:custGeom>
              <a:avLst/>
              <a:gdLst/>
              <a:ahLst/>
              <a:cxnLst/>
              <a:rect l="0" t="0" r="0" b="0"/>
              <a:pathLst>
                <a:path w="198890" h="222251">
                  <a:moveTo>
                    <a:pt x="52837" y="0"/>
                  </a:moveTo>
                  <a:lnTo>
                    <a:pt x="52837" y="0"/>
                  </a:lnTo>
                  <a:lnTo>
                    <a:pt x="48624" y="0"/>
                  </a:lnTo>
                  <a:lnTo>
                    <a:pt x="44203" y="2351"/>
                  </a:lnTo>
                  <a:lnTo>
                    <a:pt x="22681" y="20012"/>
                  </a:lnTo>
                  <a:lnTo>
                    <a:pt x="6605" y="27275"/>
                  </a:lnTo>
                  <a:lnTo>
                    <a:pt x="3495" y="30531"/>
                  </a:lnTo>
                  <a:lnTo>
                    <a:pt x="39" y="38852"/>
                  </a:lnTo>
                  <a:lnTo>
                    <a:pt x="0" y="41776"/>
                  </a:lnTo>
                  <a:lnTo>
                    <a:pt x="856" y="43726"/>
                  </a:lnTo>
                  <a:lnTo>
                    <a:pt x="2308" y="45025"/>
                  </a:lnTo>
                  <a:lnTo>
                    <a:pt x="38101" y="58444"/>
                  </a:lnTo>
                  <a:lnTo>
                    <a:pt x="74448" y="71469"/>
                  </a:lnTo>
                  <a:lnTo>
                    <a:pt x="87137" y="75861"/>
                  </a:lnTo>
                  <a:lnTo>
                    <a:pt x="109155" y="80097"/>
                  </a:lnTo>
                  <a:lnTo>
                    <a:pt x="143973" y="92906"/>
                  </a:lnTo>
                  <a:lnTo>
                    <a:pt x="165095" y="102983"/>
                  </a:lnTo>
                  <a:lnTo>
                    <a:pt x="187835" y="121308"/>
                  </a:lnTo>
                  <a:lnTo>
                    <a:pt x="198889" y="137182"/>
                  </a:lnTo>
                  <a:lnTo>
                    <a:pt x="198712" y="141726"/>
                  </a:lnTo>
                  <a:lnTo>
                    <a:pt x="193812" y="153829"/>
                  </a:lnTo>
                  <a:lnTo>
                    <a:pt x="181136" y="171305"/>
                  </a:lnTo>
                  <a:lnTo>
                    <a:pt x="161050" y="186675"/>
                  </a:lnTo>
                  <a:lnTo>
                    <a:pt x="124088" y="203625"/>
                  </a:lnTo>
                  <a:lnTo>
                    <a:pt x="105601" y="210754"/>
                  </a:lnTo>
                  <a:lnTo>
                    <a:pt x="60775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99"/>
            <p:cNvSpPr/>
            <p:nvPr>
              <p:custDataLst>
                <p:tags r:id="rId96"/>
              </p:custDataLst>
            </p:nvPr>
          </p:nvSpPr>
          <p:spPr>
            <a:xfrm>
              <a:off x="1793875" y="4627563"/>
              <a:ext cx="444501" cy="55563"/>
            </a:xfrm>
            <a:custGeom>
              <a:avLst/>
              <a:gdLst/>
              <a:ahLst/>
              <a:cxnLst/>
              <a:rect l="0" t="0" r="0" b="0"/>
              <a:pathLst>
                <a:path w="444501" h="55563">
                  <a:moveTo>
                    <a:pt x="444500" y="0"/>
                  </a:moveTo>
                  <a:lnTo>
                    <a:pt x="444500" y="0"/>
                  </a:lnTo>
                  <a:lnTo>
                    <a:pt x="410203" y="881"/>
                  </a:lnTo>
                  <a:lnTo>
                    <a:pt x="374389" y="6281"/>
                  </a:lnTo>
                  <a:lnTo>
                    <a:pt x="342587" y="7447"/>
                  </a:lnTo>
                  <a:lnTo>
                    <a:pt x="306706" y="10143"/>
                  </a:lnTo>
                  <a:lnTo>
                    <a:pt x="269911" y="14177"/>
                  </a:lnTo>
                  <a:lnTo>
                    <a:pt x="240787" y="16001"/>
                  </a:lnTo>
                  <a:lnTo>
                    <a:pt x="208633" y="21106"/>
                  </a:lnTo>
                  <a:lnTo>
                    <a:pt x="168963" y="25629"/>
                  </a:lnTo>
                  <a:lnTo>
                    <a:pt x="134142" y="29936"/>
                  </a:lnTo>
                  <a:lnTo>
                    <a:pt x="103716" y="31825"/>
                  </a:lnTo>
                  <a:lnTo>
                    <a:pt x="75494" y="35605"/>
                  </a:lnTo>
                  <a:lnTo>
                    <a:pt x="43241" y="42691"/>
                  </a:lnTo>
                  <a:lnTo>
                    <a:pt x="0" y="55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00"/>
            <p:cNvSpPr/>
            <p:nvPr>
              <p:custDataLst>
                <p:tags r:id="rId97"/>
              </p:custDataLst>
            </p:nvPr>
          </p:nvSpPr>
          <p:spPr>
            <a:xfrm>
              <a:off x="2000250" y="4333875"/>
              <a:ext cx="31751" cy="246064"/>
            </a:xfrm>
            <a:custGeom>
              <a:avLst/>
              <a:gdLst/>
              <a:ahLst/>
              <a:cxnLst/>
              <a:rect l="0" t="0" r="0" b="0"/>
              <a:pathLst>
                <a:path w="31751" h="246064">
                  <a:moveTo>
                    <a:pt x="31750" y="0"/>
                  </a:moveTo>
                  <a:lnTo>
                    <a:pt x="31750" y="0"/>
                  </a:lnTo>
                  <a:lnTo>
                    <a:pt x="29398" y="38054"/>
                  </a:lnTo>
                  <a:lnTo>
                    <a:pt x="25467" y="70953"/>
                  </a:lnTo>
                  <a:lnTo>
                    <a:pt x="24303" y="103044"/>
                  </a:lnTo>
                  <a:lnTo>
                    <a:pt x="23909" y="137065"/>
                  </a:lnTo>
                  <a:lnTo>
                    <a:pt x="17494" y="173444"/>
                  </a:lnTo>
                  <a:lnTo>
                    <a:pt x="0" y="246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01"/>
            <p:cNvSpPr/>
            <p:nvPr>
              <p:custDataLst>
                <p:tags r:id="rId98"/>
              </p:custDataLst>
            </p:nvPr>
          </p:nvSpPr>
          <p:spPr>
            <a:xfrm>
              <a:off x="1897496" y="4327041"/>
              <a:ext cx="158318" cy="180700"/>
            </a:xfrm>
            <a:custGeom>
              <a:avLst/>
              <a:gdLst/>
              <a:ahLst/>
              <a:cxnLst/>
              <a:rect l="0" t="0" r="0" b="0"/>
              <a:pathLst>
                <a:path w="158318" h="180700">
                  <a:moveTo>
                    <a:pt x="39254" y="6834"/>
                  </a:moveTo>
                  <a:lnTo>
                    <a:pt x="39254" y="6834"/>
                  </a:lnTo>
                  <a:lnTo>
                    <a:pt x="39254" y="0"/>
                  </a:lnTo>
                  <a:lnTo>
                    <a:pt x="38372" y="12670"/>
                  </a:lnTo>
                  <a:lnTo>
                    <a:pt x="28206" y="47289"/>
                  </a:lnTo>
                  <a:lnTo>
                    <a:pt x="21663" y="80028"/>
                  </a:lnTo>
                  <a:lnTo>
                    <a:pt x="15379" y="113617"/>
                  </a:lnTo>
                  <a:lnTo>
                    <a:pt x="6969" y="148590"/>
                  </a:lnTo>
                  <a:lnTo>
                    <a:pt x="0" y="178896"/>
                  </a:lnTo>
                  <a:lnTo>
                    <a:pt x="737" y="179751"/>
                  </a:lnTo>
                  <a:lnTo>
                    <a:pt x="3909" y="180699"/>
                  </a:lnTo>
                  <a:lnTo>
                    <a:pt x="40332" y="170344"/>
                  </a:lnTo>
                  <a:lnTo>
                    <a:pt x="73305" y="161788"/>
                  </a:lnTo>
                  <a:lnTo>
                    <a:pt x="107781" y="158464"/>
                  </a:lnTo>
                  <a:lnTo>
                    <a:pt x="158317" y="1576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02"/>
            <p:cNvSpPr/>
            <p:nvPr>
              <p:custDataLst>
                <p:tags r:id="rId99"/>
              </p:custDataLst>
            </p:nvPr>
          </p:nvSpPr>
          <p:spPr>
            <a:xfrm>
              <a:off x="1563687" y="4611688"/>
              <a:ext cx="103189" cy="7938"/>
            </a:xfrm>
            <a:custGeom>
              <a:avLst/>
              <a:gdLst/>
              <a:ahLst/>
              <a:cxnLst/>
              <a:rect l="0" t="0" r="0" b="0"/>
              <a:pathLst>
                <a:path w="103189" h="7938">
                  <a:moveTo>
                    <a:pt x="103188" y="0"/>
                  </a:moveTo>
                  <a:lnTo>
                    <a:pt x="103188" y="0"/>
                  </a:lnTo>
                  <a:lnTo>
                    <a:pt x="63969" y="2351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03"/>
            <p:cNvSpPr/>
            <p:nvPr>
              <p:custDataLst>
                <p:tags r:id="rId100"/>
              </p:custDataLst>
            </p:nvPr>
          </p:nvSpPr>
          <p:spPr>
            <a:xfrm>
              <a:off x="1516062" y="4572000"/>
              <a:ext cx="127002" cy="7939"/>
            </a:xfrm>
            <a:custGeom>
              <a:avLst/>
              <a:gdLst/>
              <a:ahLst/>
              <a:cxnLst/>
              <a:rect l="0" t="0" r="0" b="0"/>
              <a:pathLst>
                <a:path w="127002" h="7939">
                  <a:moveTo>
                    <a:pt x="127001" y="0"/>
                  </a:moveTo>
                  <a:lnTo>
                    <a:pt x="127001" y="0"/>
                  </a:lnTo>
                  <a:lnTo>
                    <a:pt x="93857" y="0"/>
                  </a:lnTo>
                  <a:lnTo>
                    <a:pt x="57770" y="882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28"/>
          <p:cNvGrpSpPr/>
          <p:nvPr/>
        </p:nvGrpSpPr>
        <p:grpSpPr>
          <a:xfrm>
            <a:off x="2547938" y="4262437"/>
            <a:ext cx="1042910" cy="301627"/>
            <a:chOff x="2547938" y="4262437"/>
            <a:chExt cx="1042910" cy="301627"/>
          </a:xfrm>
        </p:grpSpPr>
        <p:sp>
          <p:nvSpPr>
            <p:cNvPr id="34" name="SMARTInkShape-104"/>
            <p:cNvSpPr/>
            <p:nvPr>
              <p:custDataLst>
                <p:tags r:id="rId88"/>
              </p:custDataLst>
            </p:nvPr>
          </p:nvSpPr>
          <p:spPr>
            <a:xfrm>
              <a:off x="3398951" y="4262437"/>
              <a:ext cx="191897" cy="180956"/>
            </a:xfrm>
            <a:custGeom>
              <a:avLst/>
              <a:gdLst/>
              <a:ahLst/>
              <a:cxnLst/>
              <a:rect l="0" t="0" r="0" b="0"/>
              <a:pathLst>
                <a:path w="191897" h="180956">
                  <a:moveTo>
                    <a:pt x="69737" y="0"/>
                  </a:moveTo>
                  <a:lnTo>
                    <a:pt x="69737" y="0"/>
                  </a:lnTo>
                  <a:lnTo>
                    <a:pt x="65522" y="0"/>
                  </a:lnTo>
                  <a:lnTo>
                    <a:pt x="40030" y="28930"/>
                  </a:lnTo>
                  <a:lnTo>
                    <a:pt x="20228" y="62029"/>
                  </a:lnTo>
                  <a:lnTo>
                    <a:pt x="6910" y="94959"/>
                  </a:lnTo>
                  <a:lnTo>
                    <a:pt x="0" y="118515"/>
                  </a:lnTo>
                  <a:lnTo>
                    <a:pt x="1407" y="127933"/>
                  </a:lnTo>
                  <a:lnTo>
                    <a:pt x="5854" y="137998"/>
                  </a:lnTo>
                  <a:lnTo>
                    <a:pt x="23836" y="159883"/>
                  </a:lnTo>
                  <a:lnTo>
                    <a:pt x="58434" y="177139"/>
                  </a:lnTo>
                  <a:lnTo>
                    <a:pt x="83242" y="180955"/>
                  </a:lnTo>
                  <a:lnTo>
                    <a:pt x="120585" y="175908"/>
                  </a:lnTo>
                  <a:lnTo>
                    <a:pt x="155143" y="163862"/>
                  </a:lnTo>
                  <a:lnTo>
                    <a:pt x="169725" y="153967"/>
                  </a:lnTo>
                  <a:lnTo>
                    <a:pt x="183147" y="138224"/>
                  </a:lnTo>
                  <a:lnTo>
                    <a:pt x="191896" y="116576"/>
                  </a:lnTo>
                  <a:lnTo>
                    <a:pt x="189881" y="99731"/>
                  </a:lnTo>
                  <a:lnTo>
                    <a:pt x="181182" y="77469"/>
                  </a:lnTo>
                  <a:lnTo>
                    <a:pt x="173948" y="67944"/>
                  </a:lnTo>
                  <a:lnTo>
                    <a:pt x="136050" y="42222"/>
                  </a:lnTo>
                  <a:lnTo>
                    <a:pt x="77674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05"/>
            <p:cNvSpPr/>
            <p:nvPr>
              <p:custDataLst>
                <p:tags r:id="rId89"/>
              </p:custDataLst>
            </p:nvPr>
          </p:nvSpPr>
          <p:spPr>
            <a:xfrm>
              <a:off x="3204755" y="4286577"/>
              <a:ext cx="141778" cy="212281"/>
            </a:xfrm>
            <a:custGeom>
              <a:avLst/>
              <a:gdLst/>
              <a:ahLst/>
              <a:cxnLst/>
              <a:rect l="0" t="0" r="0" b="0"/>
              <a:pathLst>
                <a:path w="141778" h="212281">
                  <a:moveTo>
                    <a:pt x="121058" y="7610"/>
                  </a:moveTo>
                  <a:lnTo>
                    <a:pt x="121058" y="7610"/>
                  </a:lnTo>
                  <a:lnTo>
                    <a:pt x="121058" y="776"/>
                  </a:lnTo>
                  <a:lnTo>
                    <a:pt x="108416" y="0"/>
                  </a:lnTo>
                  <a:lnTo>
                    <a:pt x="69531" y="6075"/>
                  </a:lnTo>
                  <a:lnTo>
                    <a:pt x="34542" y="18119"/>
                  </a:lnTo>
                  <a:lnTo>
                    <a:pt x="6837" y="31435"/>
                  </a:lnTo>
                  <a:lnTo>
                    <a:pt x="325" y="39071"/>
                  </a:lnTo>
                  <a:lnTo>
                    <a:pt x="0" y="44460"/>
                  </a:lnTo>
                  <a:lnTo>
                    <a:pt x="4342" y="57502"/>
                  </a:lnTo>
                  <a:lnTo>
                    <a:pt x="20917" y="75506"/>
                  </a:lnTo>
                  <a:lnTo>
                    <a:pt x="59537" y="100390"/>
                  </a:lnTo>
                  <a:lnTo>
                    <a:pt x="94304" y="121219"/>
                  </a:lnTo>
                  <a:lnTo>
                    <a:pt x="129210" y="151018"/>
                  </a:lnTo>
                  <a:lnTo>
                    <a:pt x="137910" y="161305"/>
                  </a:lnTo>
                  <a:lnTo>
                    <a:pt x="141777" y="171757"/>
                  </a:lnTo>
                  <a:lnTo>
                    <a:pt x="141043" y="177014"/>
                  </a:lnTo>
                  <a:lnTo>
                    <a:pt x="135526" y="187558"/>
                  </a:lnTo>
                  <a:lnTo>
                    <a:pt x="122503" y="199197"/>
                  </a:lnTo>
                  <a:lnTo>
                    <a:pt x="91390" y="210150"/>
                  </a:lnTo>
                  <a:lnTo>
                    <a:pt x="78179" y="212280"/>
                  </a:lnTo>
                  <a:lnTo>
                    <a:pt x="66429" y="210876"/>
                  </a:lnTo>
                  <a:lnTo>
                    <a:pt x="60826" y="209266"/>
                  </a:lnTo>
                  <a:lnTo>
                    <a:pt x="57972" y="206431"/>
                  </a:lnTo>
                  <a:lnTo>
                    <a:pt x="56952" y="202775"/>
                  </a:lnTo>
                  <a:lnTo>
                    <a:pt x="58170" y="194010"/>
                  </a:lnTo>
                  <a:lnTo>
                    <a:pt x="68490" y="171658"/>
                  </a:lnTo>
                  <a:lnTo>
                    <a:pt x="95878" y="132249"/>
                  </a:lnTo>
                  <a:lnTo>
                    <a:pt x="116522" y="99316"/>
                  </a:lnTo>
                  <a:lnTo>
                    <a:pt x="129293" y="62164"/>
                  </a:lnTo>
                  <a:lnTo>
                    <a:pt x="135926" y="30572"/>
                  </a:lnTo>
                  <a:lnTo>
                    <a:pt x="136932" y="155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06"/>
            <p:cNvSpPr/>
            <p:nvPr>
              <p:custDataLst>
                <p:tags r:id="rId90"/>
              </p:custDataLst>
            </p:nvPr>
          </p:nvSpPr>
          <p:spPr>
            <a:xfrm>
              <a:off x="3159125" y="4500562"/>
              <a:ext cx="7939" cy="7939"/>
            </a:xfrm>
            <a:custGeom>
              <a:avLst/>
              <a:gdLst/>
              <a:ahLst/>
              <a:cxnLst/>
              <a:rect l="0" t="0" r="0" b="0"/>
              <a:pathLst>
                <a:path w="7939" h="7939">
                  <a:moveTo>
                    <a:pt x="7938" y="7938"/>
                  </a:moveTo>
                  <a:lnTo>
                    <a:pt x="7938" y="793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07"/>
            <p:cNvSpPr/>
            <p:nvPr>
              <p:custDataLst>
                <p:tags r:id="rId91"/>
              </p:custDataLst>
            </p:nvPr>
          </p:nvSpPr>
          <p:spPr>
            <a:xfrm>
              <a:off x="2819421" y="4357687"/>
              <a:ext cx="231905" cy="206106"/>
            </a:xfrm>
            <a:custGeom>
              <a:avLst/>
              <a:gdLst/>
              <a:ahLst/>
              <a:cxnLst/>
              <a:rect l="0" t="0" r="0" b="0"/>
              <a:pathLst>
                <a:path w="231905" h="206106">
                  <a:moveTo>
                    <a:pt x="77767" y="15876"/>
                  </a:moveTo>
                  <a:lnTo>
                    <a:pt x="77767" y="15876"/>
                  </a:lnTo>
                  <a:lnTo>
                    <a:pt x="48836" y="26923"/>
                  </a:lnTo>
                  <a:lnTo>
                    <a:pt x="32839" y="38747"/>
                  </a:lnTo>
                  <a:lnTo>
                    <a:pt x="21141" y="53422"/>
                  </a:lnTo>
                  <a:lnTo>
                    <a:pt x="6537" y="88076"/>
                  </a:lnTo>
                  <a:lnTo>
                    <a:pt x="0" y="110786"/>
                  </a:lnTo>
                  <a:lnTo>
                    <a:pt x="3082" y="129252"/>
                  </a:lnTo>
                  <a:lnTo>
                    <a:pt x="17480" y="157431"/>
                  </a:lnTo>
                  <a:lnTo>
                    <a:pt x="28643" y="170903"/>
                  </a:lnTo>
                  <a:lnTo>
                    <a:pt x="66953" y="195999"/>
                  </a:lnTo>
                  <a:lnTo>
                    <a:pt x="88576" y="203301"/>
                  </a:lnTo>
                  <a:lnTo>
                    <a:pt x="127348" y="205970"/>
                  </a:lnTo>
                  <a:lnTo>
                    <a:pt x="131987" y="206105"/>
                  </a:lnTo>
                  <a:lnTo>
                    <a:pt x="163899" y="194530"/>
                  </a:lnTo>
                  <a:lnTo>
                    <a:pt x="196183" y="180100"/>
                  </a:lnTo>
                  <a:lnTo>
                    <a:pt x="213981" y="163915"/>
                  </a:lnTo>
                  <a:lnTo>
                    <a:pt x="217681" y="157224"/>
                  </a:lnTo>
                  <a:lnTo>
                    <a:pt x="231429" y="119825"/>
                  </a:lnTo>
                  <a:lnTo>
                    <a:pt x="231904" y="107937"/>
                  </a:lnTo>
                  <a:lnTo>
                    <a:pt x="225022" y="78746"/>
                  </a:lnTo>
                  <a:lnTo>
                    <a:pt x="213512" y="59590"/>
                  </a:lnTo>
                  <a:lnTo>
                    <a:pt x="186298" y="31932"/>
                  </a:lnTo>
                  <a:lnTo>
                    <a:pt x="153604" y="8651"/>
                  </a:lnTo>
                  <a:lnTo>
                    <a:pt x="138812" y="3845"/>
                  </a:lnTo>
                  <a:lnTo>
                    <a:pt x="9364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08"/>
            <p:cNvSpPr/>
            <p:nvPr>
              <p:custDataLst>
                <p:tags r:id="rId92"/>
              </p:custDataLst>
            </p:nvPr>
          </p:nvSpPr>
          <p:spPr>
            <a:xfrm>
              <a:off x="2579687" y="4548187"/>
              <a:ext cx="79377" cy="15877"/>
            </a:xfrm>
            <a:custGeom>
              <a:avLst/>
              <a:gdLst/>
              <a:ahLst/>
              <a:cxnLst/>
              <a:rect l="0" t="0" r="0" b="0"/>
              <a:pathLst>
                <a:path w="79377" h="15877">
                  <a:moveTo>
                    <a:pt x="79376" y="0"/>
                  </a:moveTo>
                  <a:lnTo>
                    <a:pt x="79376" y="0"/>
                  </a:lnTo>
                  <a:lnTo>
                    <a:pt x="46232" y="0"/>
                  </a:lnTo>
                  <a:lnTo>
                    <a:pt x="0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09"/>
            <p:cNvSpPr/>
            <p:nvPr>
              <p:custDataLst>
                <p:tags r:id="rId93"/>
              </p:custDataLst>
            </p:nvPr>
          </p:nvSpPr>
          <p:spPr>
            <a:xfrm>
              <a:off x="2547938" y="4484688"/>
              <a:ext cx="119063" cy="15875"/>
            </a:xfrm>
            <a:custGeom>
              <a:avLst/>
              <a:gdLst/>
              <a:ahLst/>
              <a:cxnLst/>
              <a:rect l="0" t="0" r="0" b="0"/>
              <a:pathLst>
                <a:path w="119063" h="15875">
                  <a:moveTo>
                    <a:pt x="119062" y="0"/>
                  </a:moveTo>
                  <a:lnTo>
                    <a:pt x="119062" y="0"/>
                  </a:lnTo>
                  <a:lnTo>
                    <a:pt x="81704" y="0"/>
                  </a:lnTo>
                  <a:lnTo>
                    <a:pt x="48084" y="6336"/>
                  </a:lnTo>
                  <a:lnTo>
                    <a:pt x="0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29"/>
          <p:cNvGrpSpPr/>
          <p:nvPr/>
        </p:nvGrpSpPr>
        <p:grpSpPr>
          <a:xfrm>
            <a:off x="1016406" y="5421312"/>
            <a:ext cx="420283" cy="285592"/>
            <a:chOff x="1016406" y="5421312"/>
            <a:chExt cx="420283" cy="285592"/>
          </a:xfrm>
        </p:grpSpPr>
        <p:sp>
          <p:nvSpPr>
            <p:cNvPr id="41" name="SMARTInkShape-110"/>
            <p:cNvSpPr/>
            <p:nvPr>
              <p:custDataLst>
                <p:tags r:id="rId85"/>
              </p:custDataLst>
            </p:nvPr>
          </p:nvSpPr>
          <p:spPr>
            <a:xfrm>
              <a:off x="1325562" y="5492750"/>
              <a:ext cx="103189" cy="7939"/>
            </a:xfrm>
            <a:custGeom>
              <a:avLst/>
              <a:gdLst/>
              <a:ahLst/>
              <a:cxnLst/>
              <a:rect l="0" t="0" r="0" b="0"/>
              <a:pathLst>
                <a:path w="103189" h="7939">
                  <a:moveTo>
                    <a:pt x="103188" y="0"/>
                  </a:moveTo>
                  <a:lnTo>
                    <a:pt x="103188" y="0"/>
                  </a:lnTo>
                  <a:lnTo>
                    <a:pt x="65641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11"/>
            <p:cNvSpPr/>
            <p:nvPr>
              <p:custDataLst>
                <p:tags r:id="rId86"/>
              </p:custDataLst>
            </p:nvPr>
          </p:nvSpPr>
          <p:spPr>
            <a:xfrm>
              <a:off x="1016406" y="5453173"/>
              <a:ext cx="229294" cy="253731"/>
            </a:xfrm>
            <a:custGeom>
              <a:avLst/>
              <a:gdLst/>
              <a:ahLst/>
              <a:cxnLst/>
              <a:rect l="0" t="0" r="0" b="0"/>
              <a:pathLst>
                <a:path w="229294" h="253731">
                  <a:moveTo>
                    <a:pt x="134532" y="7827"/>
                  </a:moveTo>
                  <a:lnTo>
                    <a:pt x="134532" y="7827"/>
                  </a:lnTo>
                  <a:lnTo>
                    <a:pt x="114138" y="6945"/>
                  </a:lnTo>
                  <a:lnTo>
                    <a:pt x="89306" y="993"/>
                  </a:lnTo>
                  <a:lnTo>
                    <a:pt x="68337" y="989"/>
                  </a:lnTo>
                  <a:lnTo>
                    <a:pt x="32885" y="11722"/>
                  </a:lnTo>
                  <a:lnTo>
                    <a:pt x="17787" y="22995"/>
                  </a:lnTo>
                  <a:lnTo>
                    <a:pt x="12090" y="30149"/>
                  </a:lnTo>
                  <a:lnTo>
                    <a:pt x="1649" y="59948"/>
                  </a:lnTo>
                  <a:lnTo>
                    <a:pt x="0" y="81721"/>
                  </a:lnTo>
                  <a:lnTo>
                    <a:pt x="3928" y="99591"/>
                  </a:lnTo>
                  <a:lnTo>
                    <a:pt x="10677" y="111844"/>
                  </a:lnTo>
                  <a:lnTo>
                    <a:pt x="18263" y="121059"/>
                  </a:lnTo>
                  <a:lnTo>
                    <a:pt x="25824" y="124299"/>
                  </a:lnTo>
                  <a:lnTo>
                    <a:pt x="56376" y="126738"/>
                  </a:lnTo>
                  <a:lnTo>
                    <a:pt x="73745" y="118417"/>
                  </a:lnTo>
                  <a:lnTo>
                    <a:pt x="87221" y="108993"/>
                  </a:lnTo>
                  <a:lnTo>
                    <a:pt x="105223" y="78880"/>
                  </a:lnTo>
                  <a:lnTo>
                    <a:pt x="112347" y="46418"/>
                  </a:lnTo>
                  <a:lnTo>
                    <a:pt x="118547" y="9651"/>
                  </a:lnTo>
                  <a:lnTo>
                    <a:pt x="118656" y="0"/>
                  </a:lnTo>
                  <a:lnTo>
                    <a:pt x="122870" y="4136"/>
                  </a:lnTo>
                  <a:lnTo>
                    <a:pt x="124939" y="8538"/>
                  </a:lnTo>
                  <a:lnTo>
                    <a:pt x="125490" y="10947"/>
                  </a:lnTo>
                  <a:lnTo>
                    <a:pt x="130481" y="18550"/>
                  </a:lnTo>
                  <a:lnTo>
                    <a:pt x="162057" y="50325"/>
                  </a:lnTo>
                  <a:lnTo>
                    <a:pt x="187589" y="69922"/>
                  </a:lnTo>
                  <a:lnTo>
                    <a:pt x="193390" y="77464"/>
                  </a:lnTo>
                  <a:lnTo>
                    <a:pt x="194937" y="80711"/>
                  </a:lnTo>
                  <a:lnTo>
                    <a:pt x="201360" y="86669"/>
                  </a:lnTo>
                  <a:lnTo>
                    <a:pt x="205542" y="89492"/>
                  </a:lnTo>
                  <a:lnTo>
                    <a:pt x="212541" y="99685"/>
                  </a:lnTo>
                  <a:lnTo>
                    <a:pt x="226074" y="129970"/>
                  </a:lnTo>
                  <a:lnTo>
                    <a:pt x="229293" y="166982"/>
                  </a:lnTo>
                  <a:lnTo>
                    <a:pt x="225423" y="190509"/>
                  </a:lnTo>
                  <a:lnTo>
                    <a:pt x="204738" y="229178"/>
                  </a:lnTo>
                  <a:lnTo>
                    <a:pt x="198366" y="235851"/>
                  </a:lnTo>
                  <a:lnTo>
                    <a:pt x="180786" y="247761"/>
                  </a:lnTo>
                  <a:lnTo>
                    <a:pt x="163131" y="252074"/>
                  </a:lnTo>
                  <a:lnTo>
                    <a:pt x="129290" y="253730"/>
                  </a:lnTo>
                  <a:lnTo>
                    <a:pt x="101746" y="251506"/>
                  </a:lnTo>
                  <a:lnTo>
                    <a:pt x="83366" y="245245"/>
                  </a:lnTo>
                  <a:lnTo>
                    <a:pt x="63480" y="230015"/>
                  </a:lnTo>
                  <a:lnTo>
                    <a:pt x="60705" y="227390"/>
                  </a:lnTo>
                  <a:lnTo>
                    <a:pt x="59738" y="224758"/>
                  </a:lnTo>
                  <a:lnTo>
                    <a:pt x="59974" y="222121"/>
                  </a:lnTo>
                  <a:lnTo>
                    <a:pt x="67125" y="206238"/>
                  </a:lnTo>
                  <a:lnTo>
                    <a:pt x="69309" y="203601"/>
                  </a:lnTo>
                  <a:lnTo>
                    <a:pt x="86907" y="1903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12"/>
            <p:cNvSpPr/>
            <p:nvPr>
              <p:custDataLst>
                <p:tags r:id="rId87"/>
              </p:custDataLst>
            </p:nvPr>
          </p:nvSpPr>
          <p:spPr>
            <a:xfrm>
              <a:off x="1333500" y="5421312"/>
              <a:ext cx="103189" cy="7939"/>
            </a:xfrm>
            <a:custGeom>
              <a:avLst/>
              <a:gdLst/>
              <a:ahLst/>
              <a:cxnLst/>
              <a:rect l="0" t="0" r="0" b="0"/>
              <a:pathLst>
                <a:path w="103189" h="7939">
                  <a:moveTo>
                    <a:pt x="103188" y="0"/>
                  </a:moveTo>
                  <a:lnTo>
                    <a:pt x="103188" y="0"/>
                  </a:lnTo>
                  <a:lnTo>
                    <a:pt x="66647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30"/>
          <p:cNvGrpSpPr/>
          <p:nvPr/>
        </p:nvGrpSpPr>
        <p:grpSpPr>
          <a:xfrm>
            <a:off x="1763357" y="5160482"/>
            <a:ext cx="1010084" cy="387832"/>
            <a:chOff x="1763357" y="5160482"/>
            <a:chExt cx="1010084" cy="387832"/>
          </a:xfrm>
        </p:grpSpPr>
        <p:sp>
          <p:nvSpPr>
            <p:cNvPr id="45" name="SMARTInkShape-113"/>
            <p:cNvSpPr/>
            <p:nvPr>
              <p:custDataLst>
                <p:tags r:id="rId78"/>
              </p:custDataLst>
            </p:nvPr>
          </p:nvSpPr>
          <p:spPr>
            <a:xfrm>
              <a:off x="2524125" y="5160482"/>
              <a:ext cx="249316" cy="300271"/>
            </a:xfrm>
            <a:custGeom>
              <a:avLst/>
              <a:gdLst/>
              <a:ahLst/>
              <a:cxnLst/>
              <a:rect l="0" t="0" r="0" b="0"/>
              <a:pathLst>
                <a:path w="249316" h="300271">
                  <a:moveTo>
                    <a:pt x="0" y="46518"/>
                  </a:moveTo>
                  <a:lnTo>
                    <a:pt x="0" y="46518"/>
                  </a:lnTo>
                  <a:lnTo>
                    <a:pt x="0" y="42304"/>
                  </a:lnTo>
                  <a:lnTo>
                    <a:pt x="4704" y="37884"/>
                  </a:lnTo>
                  <a:lnTo>
                    <a:pt x="38870" y="19805"/>
                  </a:lnTo>
                  <a:lnTo>
                    <a:pt x="73628" y="7302"/>
                  </a:lnTo>
                  <a:lnTo>
                    <a:pt x="112851" y="0"/>
                  </a:lnTo>
                  <a:lnTo>
                    <a:pt x="145568" y="1463"/>
                  </a:lnTo>
                  <a:lnTo>
                    <a:pt x="183060" y="8711"/>
                  </a:lnTo>
                  <a:lnTo>
                    <a:pt x="191603" y="12958"/>
                  </a:lnTo>
                  <a:lnTo>
                    <a:pt x="195400" y="17785"/>
                  </a:lnTo>
                  <a:lnTo>
                    <a:pt x="194735" y="27575"/>
                  </a:lnTo>
                  <a:lnTo>
                    <a:pt x="187123" y="51203"/>
                  </a:lnTo>
                  <a:lnTo>
                    <a:pt x="149412" y="87836"/>
                  </a:lnTo>
                  <a:lnTo>
                    <a:pt x="125934" y="111996"/>
                  </a:lnTo>
                  <a:lnTo>
                    <a:pt x="122116" y="119129"/>
                  </a:lnTo>
                  <a:lnTo>
                    <a:pt x="119967" y="132316"/>
                  </a:lnTo>
                  <a:lnTo>
                    <a:pt x="120548" y="135466"/>
                  </a:lnTo>
                  <a:lnTo>
                    <a:pt x="121817" y="137567"/>
                  </a:lnTo>
                  <a:lnTo>
                    <a:pt x="134403" y="145152"/>
                  </a:lnTo>
                  <a:lnTo>
                    <a:pt x="148792" y="148356"/>
                  </a:lnTo>
                  <a:lnTo>
                    <a:pt x="181249" y="150321"/>
                  </a:lnTo>
                  <a:lnTo>
                    <a:pt x="204222" y="155964"/>
                  </a:lnTo>
                  <a:lnTo>
                    <a:pt x="228129" y="168354"/>
                  </a:lnTo>
                  <a:lnTo>
                    <a:pt x="236034" y="178279"/>
                  </a:lnTo>
                  <a:lnTo>
                    <a:pt x="242487" y="188863"/>
                  </a:lnTo>
                  <a:lnTo>
                    <a:pt x="248295" y="193567"/>
                  </a:lnTo>
                  <a:lnTo>
                    <a:pt x="249315" y="197467"/>
                  </a:lnTo>
                  <a:lnTo>
                    <a:pt x="248096" y="208856"/>
                  </a:lnTo>
                  <a:lnTo>
                    <a:pt x="238237" y="230144"/>
                  </a:lnTo>
                  <a:lnTo>
                    <a:pt x="218222" y="254703"/>
                  </a:lnTo>
                  <a:lnTo>
                    <a:pt x="184299" y="280879"/>
                  </a:lnTo>
                  <a:lnTo>
                    <a:pt x="146116" y="292319"/>
                  </a:lnTo>
                  <a:lnTo>
                    <a:pt x="115783" y="298637"/>
                  </a:lnTo>
                  <a:lnTo>
                    <a:pt x="79270" y="300270"/>
                  </a:lnTo>
                  <a:lnTo>
                    <a:pt x="55562" y="2925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14"/>
            <p:cNvSpPr/>
            <p:nvPr>
              <p:custDataLst>
                <p:tags r:id="rId79"/>
              </p:custDataLst>
            </p:nvPr>
          </p:nvSpPr>
          <p:spPr>
            <a:xfrm>
              <a:off x="2317750" y="5381625"/>
              <a:ext cx="103189" cy="23814"/>
            </a:xfrm>
            <a:custGeom>
              <a:avLst/>
              <a:gdLst/>
              <a:ahLst/>
              <a:cxnLst/>
              <a:rect l="0" t="0" r="0" b="0"/>
              <a:pathLst>
                <a:path w="103189" h="23814">
                  <a:moveTo>
                    <a:pt x="103188" y="0"/>
                  </a:moveTo>
                  <a:lnTo>
                    <a:pt x="103188" y="0"/>
                  </a:lnTo>
                  <a:lnTo>
                    <a:pt x="98974" y="4213"/>
                  </a:lnTo>
                  <a:lnTo>
                    <a:pt x="92201" y="6282"/>
                  </a:lnTo>
                  <a:lnTo>
                    <a:pt x="55716" y="13174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15"/>
            <p:cNvSpPr/>
            <p:nvPr>
              <p:custDataLst>
                <p:tags r:id="rId80"/>
              </p:custDataLst>
            </p:nvPr>
          </p:nvSpPr>
          <p:spPr>
            <a:xfrm>
              <a:off x="2325688" y="5326062"/>
              <a:ext cx="111126" cy="7939"/>
            </a:xfrm>
            <a:custGeom>
              <a:avLst/>
              <a:gdLst/>
              <a:ahLst/>
              <a:cxnLst/>
              <a:rect l="0" t="0" r="0" b="0"/>
              <a:pathLst>
                <a:path w="111126" h="7939">
                  <a:moveTo>
                    <a:pt x="111125" y="0"/>
                  </a:moveTo>
                  <a:lnTo>
                    <a:pt x="111125" y="0"/>
                  </a:lnTo>
                  <a:lnTo>
                    <a:pt x="74584" y="0"/>
                  </a:lnTo>
                  <a:lnTo>
                    <a:pt x="40341" y="882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16"/>
            <p:cNvSpPr/>
            <p:nvPr>
              <p:custDataLst>
                <p:tags r:id="rId81"/>
              </p:custDataLst>
            </p:nvPr>
          </p:nvSpPr>
          <p:spPr>
            <a:xfrm>
              <a:off x="2159327" y="5255729"/>
              <a:ext cx="31424" cy="252897"/>
            </a:xfrm>
            <a:custGeom>
              <a:avLst/>
              <a:gdLst/>
              <a:ahLst/>
              <a:cxnLst/>
              <a:rect l="0" t="0" r="0" b="0"/>
              <a:pathLst>
                <a:path w="31424" h="252897">
                  <a:moveTo>
                    <a:pt x="7610" y="6834"/>
                  </a:moveTo>
                  <a:lnTo>
                    <a:pt x="7610" y="6834"/>
                  </a:lnTo>
                  <a:lnTo>
                    <a:pt x="776" y="0"/>
                  </a:lnTo>
                  <a:lnTo>
                    <a:pt x="408" y="513"/>
                  </a:lnTo>
                  <a:lnTo>
                    <a:pt x="0" y="3436"/>
                  </a:lnTo>
                  <a:lnTo>
                    <a:pt x="6536" y="37058"/>
                  </a:lnTo>
                  <a:lnTo>
                    <a:pt x="11506" y="66158"/>
                  </a:lnTo>
                  <a:lnTo>
                    <a:pt x="14350" y="101336"/>
                  </a:lnTo>
                  <a:lnTo>
                    <a:pt x="16193" y="140055"/>
                  </a:lnTo>
                  <a:lnTo>
                    <a:pt x="22351" y="177018"/>
                  </a:lnTo>
                  <a:lnTo>
                    <a:pt x="31423" y="2528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17"/>
            <p:cNvSpPr/>
            <p:nvPr>
              <p:custDataLst>
                <p:tags r:id="rId82"/>
              </p:custDataLst>
            </p:nvPr>
          </p:nvSpPr>
          <p:spPr>
            <a:xfrm>
              <a:off x="1968500" y="5389563"/>
              <a:ext cx="127001" cy="15876"/>
            </a:xfrm>
            <a:custGeom>
              <a:avLst/>
              <a:gdLst/>
              <a:ahLst/>
              <a:cxnLst/>
              <a:rect l="0" t="0" r="0" b="0"/>
              <a:pathLst>
                <a:path w="127001" h="15876">
                  <a:moveTo>
                    <a:pt x="127000" y="0"/>
                  </a:moveTo>
                  <a:lnTo>
                    <a:pt x="127000" y="0"/>
                  </a:lnTo>
                  <a:lnTo>
                    <a:pt x="109118" y="0"/>
                  </a:lnTo>
                  <a:lnTo>
                    <a:pt x="70120" y="8083"/>
                  </a:lnTo>
                  <a:lnTo>
                    <a:pt x="35790" y="14674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18"/>
            <p:cNvSpPr/>
            <p:nvPr>
              <p:custDataLst>
                <p:tags r:id="rId83"/>
              </p:custDataLst>
            </p:nvPr>
          </p:nvSpPr>
          <p:spPr>
            <a:xfrm>
              <a:off x="1889125" y="5214938"/>
              <a:ext cx="14775" cy="333376"/>
            </a:xfrm>
            <a:custGeom>
              <a:avLst/>
              <a:gdLst/>
              <a:ahLst/>
              <a:cxnLst/>
              <a:rect l="0" t="0" r="0" b="0"/>
              <a:pathLst>
                <a:path w="14775" h="333376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6834" y="38133"/>
                  </a:lnTo>
                  <a:lnTo>
                    <a:pt x="7720" y="72012"/>
                  </a:lnTo>
                  <a:lnTo>
                    <a:pt x="7894" y="107057"/>
                  </a:lnTo>
                  <a:lnTo>
                    <a:pt x="12142" y="139915"/>
                  </a:lnTo>
                  <a:lnTo>
                    <a:pt x="14769" y="174237"/>
                  </a:lnTo>
                  <a:lnTo>
                    <a:pt x="14774" y="208094"/>
                  </a:lnTo>
                  <a:lnTo>
                    <a:pt x="9549" y="242220"/>
                  </a:lnTo>
                  <a:lnTo>
                    <a:pt x="7268" y="278351"/>
                  </a:lnTo>
                  <a:lnTo>
                    <a:pt x="0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19"/>
            <p:cNvSpPr/>
            <p:nvPr>
              <p:custDataLst>
                <p:tags r:id="rId84"/>
              </p:custDataLst>
            </p:nvPr>
          </p:nvSpPr>
          <p:spPr>
            <a:xfrm>
              <a:off x="1763357" y="5214938"/>
              <a:ext cx="165456" cy="221987"/>
            </a:xfrm>
            <a:custGeom>
              <a:avLst/>
              <a:gdLst/>
              <a:ahLst/>
              <a:cxnLst/>
              <a:rect l="0" t="0" r="0" b="0"/>
              <a:pathLst>
                <a:path w="165456" h="221987">
                  <a:moveTo>
                    <a:pt x="38455" y="0"/>
                  </a:moveTo>
                  <a:lnTo>
                    <a:pt x="38455" y="0"/>
                  </a:lnTo>
                  <a:lnTo>
                    <a:pt x="34242" y="38133"/>
                  </a:lnTo>
                  <a:lnTo>
                    <a:pt x="30845" y="77721"/>
                  </a:lnTo>
                  <a:lnTo>
                    <a:pt x="26333" y="117399"/>
                  </a:lnTo>
                  <a:lnTo>
                    <a:pt x="23692" y="150809"/>
                  </a:lnTo>
                  <a:lnTo>
                    <a:pt x="16463" y="187168"/>
                  </a:lnTo>
                  <a:lnTo>
                    <a:pt x="8894" y="207023"/>
                  </a:lnTo>
                  <a:lnTo>
                    <a:pt x="8165" y="212098"/>
                  </a:lnTo>
                  <a:lnTo>
                    <a:pt x="6796" y="215482"/>
                  </a:lnTo>
                  <a:lnTo>
                    <a:pt x="5002" y="217737"/>
                  </a:lnTo>
                  <a:lnTo>
                    <a:pt x="0" y="221358"/>
                  </a:lnTo>
                  <a:lnTo>
                    <a:pt x="471" y="221655"/>
                  </a:lnTo>
                  <a:lnTo>
                    <a:pt x="3347" y="221986"/>
                  </a:lnTo>
                  <a:lnTo>
                    <a:pt x="14138" y="217957"/>
                  </a:lnTo>
                  <a:lnTo>
                    <a:pt x="52872" y="194650"/>
                  </a:lnTo>
                  <a:lnTo>
                    <a:pt x="74980" y="179103"/>
                  </a:lnTo>
                  <a:lnTo>
                    <a:pt x="82911" y="174851"/>
                  </a:lnTo>
                  <a:lnTo>
                    <a:pt x="104726" y="160100"/>
                  </a:lnTo>
                  <a:lnTo>
                    <a:pt x="124237" y="153564"/>
                  </a:lnTo>
                  <a:lnTo>
                    <a:pt x="160776" y="150860"/>
                  </a:lnTo>
                  <a:lnTo>
                    <a:pt x="162336" y="151726"/>
                  </a:lnTo>
                  <a:lnTo>
                    <a:pt x="163376" y="153185"/>
                  </a:lnTo>
                  <a:lnTo>
                    <a:pt x="165455" y="158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SMARTInkShape-Group31"/>
          <p:cNvGrpSpPr/>
          <p:nvPr/>
        </p:nvGrpSpPr>
        <p:grpSpPr>
          <a:xfrm>
            <a:off x="1135063" y="5953125"/>
            <a:ext cx="301626" cy="357189"/>
            <a:chOff x="1135063" y="5953125"/>
            <a:chExt cx="301626" cy="357189"/>
          </a:xfrm>
        </p:grpSpPr>
        <p:sp>
          <p:nvSpPr>
            <p:cNvPr id="53" name="SMARTInkShape-120"/>
            <p:cNvSpPr/>
            <p:nvPr>
              <p:custDataLst>
                <p:tags r:id="rId75"/>
              </p:custDataLst>
            </p:nvPr>
          </p:nvSpPr>
          <p:spPr>
            <a:xfrm>
              <a:off x="1317625" y="6119813"/>
              <a:ext cx="79376" cy="7938"/>
            </a:xfrm>
            <a:custGeom>
              <a:avLst/>
              <a:gdLst/>
              <a:ahLst/>
              <a:cxnLst/>
              <a:rect l="0" t="0" r="0" b="0"/>
              <a:pathLst>
                <a:path w="79376" h="7938">
                  <a:moveTo>
                    <a:pt x="79375" y="0"/>
                  </a:moveTo>
                  <a:lnTo>
                    <a:pt x="79375" y="0"/>
                  </a:lnTo>
                  <a:lnTo>
                    <a:pt x="51779" y="881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21"/>
            <p:cNvSpPr/>
            <p:nvPr>
              <p:custDataLst>
                <p:tags r:id="rId76"/>
              </p:custDataLst>
            </p:nvPr>
          </p:nvSpPr>
          <p:spPr>
            <a:xfrm>
              <a:off x="1317625" y="6040437"/>
              <a:ext cx="119064" cy="23814"/>
            </a:xfrm>
            <a:custGeom>
              <a:avLst/>
              <a:gdLst/>
              <a:ahLst/>
              <a:cxnLst/>
              <a:rect l="0" t="0" r="0" b="0"/>
              <a:pathLst>
                <a:path w="119064" h="23814">
                  <a:moveTo>
                    <a:pt x="119063" y="0"/>
                  </a:moveTo>
                  <a:lnTo>
                    <a:pt x="119063" y="0"/>
                  </a:lnTo>
                  <a:lnTo>
                    <a:pt x="83594" y="882"/>
                  </a:lnTo>
                  <a:lnTo>
                    <a:pt x="48249" y="12657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22"/>
            <p:cNvSpPr/>
            <p:nvPr>
              <p:custDataLst>
                <p:tags r:id="rId77"/>
              </p:custDataLst>
            </p:nvPr>
          </p:nvSpPr>
          <p:spPr>
            <a:xfrm>
              <a:off x="1135063" y="5953125"/>
              <a:ext cx="15542" cy="357189"/>
            </a:xfrm>
            <a:custGeom>
              <a:avLst/>
              <a:gdLst/>
              <a:ahLst/>
              <a:cxnLst/>
              <a:rect l="0" t="0" r="0" b="0"/>
              <a:pathLst>
                <a:path w="15542" h="357189">
                  <a:moveTo>
                    <a:pt x="7937" y="0"/>
                  </a:moveTo>
                  <a:lnTo>
                    <a:pt x="7937" y="0"/>
                  </a:lnTo>
                  <a:lnTo>
                    <a:pt x="7937" y="4213"/>
                  </a:lnTo>
                  <a:lnTo>
                    <a:pt x="3723" y="15261"/>
                  </a:lnTo>
                  <a:lnTo>
                    <a:pt x="6772" y="54871"/>
                  </a:lnTo>
                  <a:lnTo>
                    <a:pt x="7707" y="91390"/>
                  </a:lnTo>
                  <a:lnTo>
                    <a:pt x="14189" y="130498"/>
                  </a:lnTo>
                  <a:lnTo>
                    <a:pt x="15541" y="161596"/>
                  </a:lnTo>
                  <a:lnTo>
                    <a:pt x="11562" y="191833"/>
                  </a:lnTo>
                  <a:lnTo>
                    <a:pt x="9011" y="224507"/>
                  </a:lnTo>
                  <a:lnTo>
                    <a:pt x="8149" y="256243"/>
                  </a:lnTo>
                  <a:lnTo>
                    <a:pt x="5627" y="294653"/>
                  </a:lnTo>
                  <a:lnTo>
                    <a:pt x="494" y="333721"/>
                  </a:lnTo>
                  <a:lnTo>
                    <a:pt x="0" y="357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SMARTInkShape-123"/>
          <p:cNvSpPr/>
          <p:nvPr>
            <p:custDataLst>
              <p:tags r:id="rId3"/>
            </p:custDataLst>
          </p:nvPr>
        </p:nvSpPr>
        <p:spPr>
          <a:xfrm>
            <a:off x="1724238" y="5810250"/>
            <a:ext cx="14076" cy="365126"/>
          </a:xfrm>
          <a:custGeom>
            <a:avLst/>
            <a:gdLst/>
            <a:ahLst/>
            <a:cxnLst/>
            <a:rect l="0" t="0" r="0" b="0"/>
            <a:pathLst>
              <a:path w="14076" h="365126">
                <a:moveTo>
                  <a:pt x="14075" y="0"/>
                </a:moveTo>
                <a:lnTo>
                  <a:pt x="14075" y="0"/>
                </a:lnTo>
                <a:lnTo>
                  <a:pt x="9861" y="0"/>
                </a:lnTo>
                <a:lnTo>
                  <a:pt x="8619" y="882"/>
                </a:lnTo>
                <a:lnTo>
                  <a:pt x="7792" y="2352"/>
                </a:lnTo>
                <a:lnTo>
                  <a:pt x="0" y="31771"/>
                </a:lnTo>
                <a:lnTo>
                  <a:pt x="1085" y="65858"/>
                </a:lnTo>
                <a:lnTo>
                  <a:pt x="5139" y="104241"/>
                </a:lnTo>
                <a:lnTo>
                  <a:pt x="5841" y="135740"/>
                </a:lnTo>
                <a:lnTo>
                  <a:pt x="10263" y="173001"/>
                </a:lnTo>
                <a:lnTo>
                  <a:pt x="12945" y="203541"/>
                </a:lnTo>
                <a:lnTo>
                  <a:pt x="9526" y="233561"/>
                </a:lnTo>
                <a:lnTo>
                  <a:pt x="7141" y="269013"/>
                </a:lnTo>
                <a:lnTo>
                  <a:pt x="6335" y="303251"/>
                </a:lnTo>
                <a:lnTo>
                  <a:pt x="6137" y="3651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Shape-124"/>
          <p:cNvSpPr/>
          <p:nvPr>
            <p:custDataLst>
              <p:tags r:id="rId4"/>
            </p:custDataLst>
          </p:nvPr>
        </p:nvSpPr>
        <p:spPr>
          <a:xfrm>
            <a:off x="1039815" y="5905528"/>
            <a:ext cx="166646" cy="380866"/>
          </a:xfrm>
          <a:custGeom>
            <a:avLst/>
            <a:gdLst/>
            <a:ahLst/>
            <a:cxnLst/>
            <a:rect l="0" t="0" r="0" b="0"/>
            <a:pathLst>
              <a:path w="166646" h="380866">
                <a:moveTo>
                  <a:pt x="15872" y="31722"/>
                </a:moveTo>
                <a:lnTo>
                  <a:pt x="15872" y="31722"/>
                </a:lnTo>
                <a:lnTo>
                  <a:pt x="30317" y="17278"/>
                </a:lnTo>
                <a:lnTo>
                  <a:pt x="33464" y="16483"/>
                </a:lnTo>
                <a:lnTo>
                  <a:pt x="54098" y="15850"/>
                </a:lnTo>
                <a:lnTo>
                  <a:pt x="59340" y="20061"/>
                </a:lnTo>
                <a:lnTo>
                  <a:pt x="61650" y="24482"/>
                </a:lnTo>
                <a:lnTo>
                  <a:pt x="62266" y="26895"/>
                </a:lnTo>
                <a:lnTo>
                  <a:pt x="69618" y="39720"/>
                </a:lnTo>
                <a:lnTo>
                  <a:pt x="71414" y="71393"/>
                </a:lnTo>
                <a:lnTo>
                  <a:pt x="71435" y="109282"/>
                </a:lnTo>
                <a:lnTo>
                  <a:pt x="71435" y="148015"/>
                </a:lnTo>
                <a:lnTo>
                  <a:pt x="71435" y="157375"/>
                </a:lnTo>
                <a:lnTo>
                  <a:pt x="65980" y="165675"/>
                </a:lnTo>
                <a:lnTo>
                  <a:pt x="62833" y="187159"/>
                </a:lnTo>
                <a:lnTo>
                  <a:pt x="58107" y="196448"/>
                </a:lnTo>
                <a:lnTo>
                  <a:pt x="50171" y="232745"/>
                </a:lnTo>
                <a:lnTo>
                  <a:pt x="47689" y="261822"/>
                </a:lnTo>
                <a:lnTo>
                  <a:pt x="47623" y="298899"/>
                </a:lnTo>
                <a:lnTo>
                  <a:pt x="47623" y="304220"/>
                </a:lnTo>
                <a:lnTo>
                  <a:pt x="49975" y="309524"/>
                </a:lnTo>
                <a:lnTo>
                  <a:pt x="53077" y="314821"/>
                </a:lnTo>
                <a:lnTo>
                  <a:pt x="55706" y="322762"/>
                </a:lnTo>
                <a:lnTo>
                  <a:pt x="60797" y="330701"/>
                </a:lnTo>
                <a:lnTo>
                  <a:pt x="63579" y="338639"/>
                </a:lnTo>
                <a:lnTo>
                  <a:pt x="75291" y="352971"/>
                </a:lnTo>
                <a:lnTo>
                  <a:pt x="79910" y="355298"/>
                </a:lnTo>
                <a:lnTo>
                  <a:pt x="82377" y="355918"/>
                </a:lnTo>
                <a:lnTo>
                  <a:pt x="95295" y="363279"/>
                </a:lnTo>
                <a:lnTo>
                  <a:pt x="97925" y="363884"/>
                </a:lnTo>
                <a:lnTo>
                  <a:pt x="99678" y="365170"/>
                </a:lnTo>
                <a:lnTo>
                  <a:pt x="100847" y="366909"/>
                </a:lnTo>
                <a:lnTo>
                  <a:pt x="101626" y="368951"/>
                </a:lnTo>
                <a:lnTo>
                  <a:pt x="103028" y="370312"/>
                </a:lnTo>
                <a:lnTo>
                  <a:pt x="106937" y="371824"/>
                </a:lnTo>
                <a:lnTo>
                  <a:pt x="114096" y="372676"/>
                </a:lnTo>
                <a:lnTo>
                  <a:pt x="119206" y="370523"/>
                </a:lnTo>
                <a:lnTo>
                  <a:pt x="125458" y="366168"/>
                </a:lnTo>
                <a:lnTo>
                  <a:pt x="137603" y="364426"/>
                </a:lnTo>
                <a:lnTo>
                  <a:pt x="139360" y="362886"/>
                </a:lnTo>
                <a:lnTo>
                  <a:pt x="140531" y="360977"/>
                </a:lnTo>
                <a:lnTo>
                  <a:pt x="142193" y="359705"/>
                </a:lnTo>
                <a:lnTo>
                  <a:pt x="151198" y="355310"/>
                </a:lnTo>
                <a:lnTo>
                  <a:pt x="156274" y="351927"/>
                </a:lnTo>
                <a:lnTo>
                  <a:pt x="166645" y="349231"/>
                </a:lnTo>
                <a:lnTo>
                  <a:pt x="159847" y="356057"/>
                </a:lnTo>
                <a:lnTo>
                  <a:pt x="136108" y="370315"/>
                </a:lnTo>
                <a:lnTo>
                  <a:pt x="124013" y="373110"/>
                </a:lnTo>
                <a:lnTo>
                  <a:pt x="111578" y="379158"/>
                </a:lnTo>
                <a:lnTo>
                  <a:pt x="92628" y="380865"/>
                </a:lnTo>
                <a:lnTo>
                  <a:pt x="90856" y="380019"/>
                </a:lnTo>
                <a:lnTo>
                  <a:pt x="89674" y="378573"/>
                </a:lnTo>
                <a:lnTo>
                  <a:pt x="88886" y="376727"/>
                </a:lnTo>
                <a:lnTo>
                  <a:pt x="87479" y="375495"/>
                </a:lnTo>
                <a:lnTo>
                  <a:pt x="78883" y="371168"/>
                </a:lnTo>
                <a:lnTo>
                  <a:pt x="76400" y="369145"/>
                </a:lnTo>
                <a:lnTo>
                  <a:pt x="73642" y="364544"/>
                </a:lnTo>
                <a:lnTo>
                  <a:pt x="72089" y="354643"/>
                </a:lnTo>
                <a:lnTo>
                  <a:pt x="71446" y="316024"/>
                </a:lnTo>
                <a:lnTo>
                  <a:pt x="71435" y="279997"/>
                </a:lnTo>
                <a:lnTo>
                  <a:pt x="71435" y="243363"/>
                </a:lnTo>
                <a:lnTo>
                  <a:pt x="71435" y="221140"/>
                </a:lnTo>
                <a:lnTo>
                  <a:pt x="73787" y="214979"/>
                </a:lnTo>
                <a:lnTo>
                  <a:pt x="76890" y="209302"/>
                </a:lnTo>
                <a:lnTo>
                  <a:pt x="78882" y="198470"/>
                </a:lnTo>
                <a:lnTo>
                  <a:pt x="80190" y="178851"/>
                </a:lnTo>
                <a:lnTo>
                  <a:pt x="86569" y="148929"/>
                </a:lnTo>
                <a:lnTo>
                  <a:pt x="89618" y="118538"/>
                </a:lnTo>
                <a:lnTo>
                  <a:pt x="101384" y="81195"/>
                </a:lnTo>
                <a:lnTo>
                  <a:pt x="103079" y="54099"/>
                </a:lnTo>
                <a:lnTo>
                  <a:pt x="100786" y="48135"/>
                </a:lnTo>
                <a:lnTo>
                  <a:pt x="88738" y="33321"/>
                </a:lnTo>
                <a:lnTo>
                  <a:pt x="76682" y="25700"/>
                </a:lnTo>
                <a:lnTo>
                  <a:pt x="73767" y="20814"/>
                </a:lnTo>
                <a:lnTo>
                  <a:pt x="71226" y="19158"/>
                </a:lnTo>
                <a:lnTo>
                  <a:pt x="56825" y="16501"/>
                </a:lnTo>
                <a:lnTo>
                  <a:pt x="53758" y="16283"/>
                </a:lnTo>
                <a:lnTo>
                  <a:pt x="47997" y="13689"/>
                </a:lnTo>
                <a:lnTo>
                  <a:pt x="41327" y="9051"/>
                </a:lnTo>
                <a:lnTo>
                  <a:pt x="33672" y="8134"/>
                </a:lnTo>
                <a:lnTo>
                  <a:pt x="7" y="7910"/>
                </a:lnTo>
                <a:lnTo>
                  <a:pt x="0" y="3696"/>
                </a:lnTo>
                <a:lnTo>
                  <a:pt x="881" y="2454"/>
                </a:lnTo>
                <a:lnTo>
                  <a:pt x="2351" y="1627"/>
                </a:lnTo>
                <a:lnTo>
                  <a:pt x="11046" y="299"/>
                </a:lnTo>
                <a:lnTo>
                  <a:pt x="29117" y="0"/>
                </a:lnTo>
                <a:lnTo>
                  <a:pt x="32930" y="2336"/>
                </a:lnTo>
                <a:lnTo>
                  <a:pt x="38351" y="6809"/>
                </a:lnTo>
                <a:lnTo>
                  <a:pt x="45758" y="7692"/>
                </a:lnTo>
                <a:lnTo>
                  <a:pt x="58309" y="7880"/>
                </a:lnTo>
                <a:lnTo>
                  <a:pt x="63543" y="10249"/>
                </a:lnTo>
                <a:lnTo>
                  <a:pt x="66174" y="12114"/>
                </a:lnTo>
                <a:lnTo>
                  <a:pt x="69096" y="16540"/>
                </a:lnTo>
                <a:lnTo>
                  <a:pt x="78546" y="49698"/>
                </a:lnTo>
                <a:lnTo>
                  <a:pt x="79351" y="89275"/>
                </a:lnTo>
                <a:lnTo>
                  <a:pt x="79372" y="128775"/>
                </a:lnTo>
                <a:lnTo>
                  <a:pt x="78490" y="137475"/>
                </a:lnTo>
                <a:lnTo>
                  <a:pt x="73090" y="152597"/>
                </a:lnTo>
                <a:lnTo>
                  <a:pt x="69228" y="176411"/>
                </a:lnTo>
                <a:lnTo>
                  <a:pt x="62844" y="188658"/>
                </a:lnTo>
                <a:lnTo>
                  <a:pt x="60416" y="191908"/>
                </a:lnTo>
                <a:lnTo>
                  <a:pt x="57718" y="200224"/>
                </a:lnTo>
                <a:lnTo>
                  <a:pt x="55637" y="208917"/>
                </a:lnTo>
                <a:lnTo>
                  <a:pt x="50389" y="219652"/>
                </a:lnTo>
                <a:lnTo>
                  <a:pt x="47694" y="256542"/>
                </a:lnTo>
                <a:lnTo>
                  <a:pt x="47623" y="293990"/>
                </a:lnTo>
                <a:lnTo>
                  <a:pt x="47623" y="296526"/>
                </a:lnTo>
                <a:lnTo>
                  <a:pt x="49975" y="301695"/>
                </a:lnTo>
                <a:lnTo>
                  <a:pt x="53077" y="306932"/>
                </a:lnTo>
                <a:lnTo>
                  <a:pt x="63579" y="337904"/>
                </a:lnTo>
                <a:lnTo>
                  <a:pt x="70226" y="347557"/>
                </a:lnTo>
                <a:lnTo>
                  <a:pt x="72078" y="355230"/>
                </a:lnTo>
                <a:lnTo>
                  <a:pt x="75543" y="360123"/>
                </a:lnTo>
                <a:lnTo>
                  <a:pt x="80022" y="362886"/>
                </a:lnTo>
                <a:lnTo>
                  <a:pt x="82451" y="363624"/>
                </a:lnTo>
                <a:lnTo>
                  <a:pt x="84071" y="364996"/>
                </a:lnTo>
                <a:lnTo>
                  <a:pt x="85870" y="368874"/>
                </a:lnTo>
                <a:lnTo>
                  <a:pt x="87232" y="369379"/>
                </a:lnTo>
                <a:lnTo>
                  <a:pt x="89022" y="368833"/>
                </a:lnTo>
                <a:lnTo>
                  <a:pt x="93363" y="366758"/>
                </a:lnTo>
                <a:lnTo>
                  <a:pt x="100765" y="364707"/>
                </a:lnTo>
                <a:lnTo>
                  <a:pt x="109584" y="358327"/>
                </a:lnTo>
                <a:lnTo>
                  <a:pt x="118951" y="357168"/>
                </a:lnTo>
                <a:lnTo>
                  <a:pt x="112216" y="357160"/>
                </a:lnTo>
                <a:lnTo>
                  <a:pt x="105002" y="362614"/>
                </a:lnTo>
                <a:lnTo>
                  <a:pt x="97648" y="365243"/>
                </a:lnTo>
                <a:lnTo>
                  <a:pt x="89883" y="370334"/>
                </a:lnTo>
                <a:lnTo>
                  <a:pt x="84632" y="371834"/>
                </a:lnTo>
                <a:lnTo>
                  <a:pt x="81997" y="371352"/>
                </a:lnTo>
                <a:lnTo>
                  <a:pt x="71431" y="366593"/>
                </a:lnTo>
                <a:lnTo>
                  <a:pt x="58205" y="364412"/>
                </a:lnTo>
                <a:lnTo>
                  <a:pt x="44977" y="354075"/>
                </a:lnTo>
                <a:lnTo>
                  <a:pt x="35275" y="343844"/>
                </a:lnTo>
                <a:lnTo>
                  <a:pt x="33315" y="338599"/>
                </a:lnTo>
                <a:lnTo>
                  <a:pt x="31885" y="309092"/>
                </a:lnTo>
                <a:lnTo>
                  <a:pt x="38957" y="272329"/>
                </a:lnTo>
                <a:lnTo>
                  <a:pt x="41893" y="247308"/>
                </a:lnTo>
                <a:lnTo>
                  <a:pt x="45925" y="228185"/>
                </a:lnTo>
                <a:lnTo>
                  <a:pt x="52854" y="191094"/>
                </a:lnTo>
                <a:lnTo>
                  <a:pt x="60777" y="151789"/>
                </a:lnTo>
                <a:lnTo>
                  <a:pt x="69621" y="116354"/>
                </a:lnTo>
                <a:lnTo>
                  <a:pt x="73249" y="96780"/>
                </a:lnTo>
                <a:lnTo>
                  <a:pt x="85117" y="59678"/>
                </a:lnTo>
                <a:lnTo>
                  <a:pt x="87182" y="30422"/>
                </a:lnTo>
                <a:lnTo>
                  <a:pt x="84901" y="24383"/>
                </a:lnTo>
                <a:lnTo>
                  <a:pt x="76251" y="13320"/>
                </a:lnTo>
                <a:lnTo>
                  <a:pt x="71223" y="10314"/>
                </a:lnTo>
                <a:lnTo>
                  <a:pt x="61083" y="8622"/>
                </a:lnTo>
                <a:lnTo>
                  <a:pt x="21587" y="7922"/>
                </a:lnTo>
                <a:lnTo>
                  <a:pt x="7935" y="791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SMARTInkShape-Group34"/>
          <p:cNvGrpSpPr/>
          <p:nvPr/>
        </p:nvGrpSpPr>
        <p:grpSpPr>
          <a:xfrm>
            <a:off x="4418685" y="3444875"/>
            <a:ext cx="3905237" cy="714376"/>
            <a:chOff x="4418685" y="3444875"/>
            <a:chExt cx="3905237" cy="714376"/>
          </a:xfrm>
        </p:grpSpPr>
        <p:sp>
          <p:nvSpPr>
            <p:cNvPr id="59" name="SMARTInkShape-125"/>
            <p:cNvSpPr/>
            <p:nvPr>
              <p:custDataLst>
                <p:tags r:id="rId45"/>
              </p:custDataLst>
            </p:nvPr>
          </p:nvSpPr>
          <p:spPr>
            <a:xfrm>
              <a:off x="8112124" y="3444875"/>
              <a:ext cx="211798" cy="611188"/>
            </a:xfrm>
            <a:custGeom>
              <a:avLst/>
              <a:gdLst/>
              <a:ahLst/>
              <a:cxnLst/>
              <a:rect l="0" t="0" r="0" b="0"/>
              <a:pathLst>
                <a:path w="211798" h="611188">
                  <a:moveTo>
                    <a:pt x="0" y="0"/>
                  </a:moveTo>
                  <a:lnTo>
                    <a:pt x="0" y="0"/>
                  </a:lnTo>
                  <a:lnTo>
                    <a:pt x="18434" y="32163"/>
                  </a:lnTo>
                  <a:lnTo>
                    <a:pt x="48127" y="70055"/>
                  </a:lnTo>
                  <a:lnTo>
                    <a:pt x="71014" y="102914"/>
                  </a:lnTo>
                  <a:lnTo>
                    <a:pt x="92521" y="134883"/>
                  </a:lnTo>
                  <a:lnTo>
                    <a:pt x="119210" y="167558"/>
                  </a:lnTo>
                  <a:lnTo>
                    <a:pt x="142382" y="207070"/>
                  </a:lnTo>
                  <a:lnTo>
                    <a:pt x="158605" y="238331"/>
                  </a:lnTo>
                  <a:lnTo>
                    <a:pt x="172232" y="269936"/>
                  </a:lnTo>
                  <a:lnTo>
                    <a:pt x="184206" y="303995"/>
                  </a:lnTo>
                  <a:lnTo>
                    <a:pt x="196574" y="339663"/>
                  </a:lnTo>
                  <a:lnTo>
                    <a:pt x="205823" y="372573"/>
                  </a:lnTo>
                  <a:lnTo>
                    <a:pt x="211797" y="404667"/>
                  </a:lnTo>
                  <a:lnTo>
                    <a:pt x="211216" y="436519"/>
                  </a:lnTo>
                  <a:lnTo>
                    <a:pt x="205457" y="473003"/>
                  </a:lnTo>
                  <a:lnTo>
                    <a:pt x="199795" y="498619"/>
                  </a:lnTo>
                  <a:lnTo>
                    <a:pt x="179434" y="534141"/>
                  </a:lnTo>
                  <a:lnTo>
                    <a:pt x="148801" y="571480"/>
                  </a:lnTo>
                  <a:lnTo>
                    <a:pt x="131598" y="583155"/>
                  </a:lnTo>
                  <a:lnTo>
                    <a:pt x="55563" y="611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26"/>
            <p:cNvSpPr/>
            <p:nvPr>
              <p:custDataLst>
                <p:tags r:id="rId46"/>
              </p:custDataLst>
            </p:nvPr>
          </p:nvSpPr>
          <p:spPr>
            <a:xfrm>
              <a:off x="8113923" y="3762375"/>
              <a:ext cx="77577" cy="134939"/>
            </a:xfrm>
            <a:custGeom>
              <a:avLst/>
              <a:gdLst/>
              <a:ahLst/>
              <a:cxnLst/>
              <a:rect l="0" t="0" r="0" b="0"/>
              <a:pathLst>
                <a:path w="77577" h="134939">
                  <a:moveTo>
                    <a:pt x="77576" y="0"/>
                  </a:moveTo>
                  <a:lnTo>
                    <a:pt x="77576" y="0"/>
                  </a:lnTo>
                  <a:lnTo>
                    <a:pt x="57701" y="882"/>
                  </a:lnTo>
                  <a:lnTo>
                    <a:pt x="22614" y="12657"/>
                  </a:lnTo>
                  <a:lnTo>
                    <a:pt x="10531" y="15803"/>
                  </a:lnTo>
                  <a:lnTo>
                    <a:pt x="4269" y="19665"/>
                  </a:lnTo>
                  <a:lnTo>
                    <a:pt x="2247" y="22811"/>
                  </a:lnTo>
                  <a:lnTo>
                    <a:pt x="0" y="31011"/>
                  </a:lnTo>
                  <a:lnTo>
                    <a:pt x="282" y="34785"/>
                  </a:lnTo>
                  <a:lnTo>
                    <a:pt x="2948" y="41330"/>
                  </a:lnTo>
                  <a:lnTo>
                    <a:pt x="23638" y="58174"/>
                  </a:lnTo>
                  <a:lnTo>
                    <a:pt x="50983" y="77944"/>
                  </a:lnTo>
                  <a:lnTo>
                    <a:pt x="71809" y="104372"/>
                  </a:lnTo>
                  <a:lnTo>
                    <a:pt x="72849" y="108387"/>
                  </a:lnTo>
                  <a:lnTo>
                    <a:pt x="71653" y="117551"/>
                  </a:lnTo>
                  <a:lnTo>
                    <a:pt x="66022" y="128414"/>
                  </a:lnTo>
                  <a:lnTo>
                    <a:pt x="62818" y="130589"/>
                  </a:lnTo>
                  <a:lnTo>
                    <a:pt x="37890" y="134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27"/>
            <p:cNvSpPr/>
            <p:nvPr>
              <p:custDataLst>
                <p:tags r:id="rId47"/>
              </p:custDataLst>
            </p:nvPr>
          </p:nvSpPr>
          <p:spPr>
            <a:xfrm>
              <a:off x="8024812" y="3754438"/>
              <a:ext cx="87313" cy="134938"/>
            </a:xfrm>
            <a:custGeom>
              <a:avLst/>
              <a:gdLst/>
              <a:ahLst/>
              <a:cxnLst/>
              <a:rect l="0" t="0" r="0" b="0"/>
              <a:pathLst>
                <a:path w="87313" h="134938">
                  <a:moveTo>
                    <a:pt x="87312" y="0"/>
                  </a:moveTo>
                  <a:lnTo>
                    <a:pt x="87312" y="0"/>
                  </a:lnTo>
                  <a:lnTo>
                    <a:pt x="83099" y="0"/>
                  </a:lnTo>
                  <a:lnTo>
                    <a:pt x="78679" y="2351"/>
                  </a:lnTo>
                  <a:lnTo>
                    <a:pt x="49766" y="18658"/>
                  </a:lnTo>
                  <a:lnTo>
                    <a:pt x="11642" y="27573"/>
                  </a:lnTo>
                  <a:lnTo>
                    <a:pt x="5175" y="32245"/>
                  </a:lnTo>
                  <a:lnTo>
                    <a:pt x="3451" y="34726"/>
                  </a:lnTo>
                  <a:lnTo>
                    <a:pt x="1023" y="46644"/>
                  </a:lnTo>
                  <a:lnTo>
                    <a:pt x="2445" y="50499"/>
                  </a:lnTo>
                  <a:lnTo>
                    <a:pt x="22185" y="70041"/>
                  </a:lnTo>
                  <a:lnTo>
                    <a:pt x="45407" y="89131"/>
                  </a:lnTo>
                  <a:lnTo>
                    <a:pt x="53556" y="100410"/>
                  </a:lnTo>
                  <a:lnTo>
                    <a:pt x="54968" y="110792"/>
                  </a:lnTo>
                  <a:lnTo>
                    <a:pt x="51173" y="125039"/>
                  </a:lnTo>
                  <a:lnTo>
                    <a:pt x="48226" y="128339"/>
                  </a:lnTo>
                  <a:lnTo>
                    <a:pt x="40248" y="132004"/>
                  </a:lnTo>
                  <a:lnTo>
                    <a:pt x="0" y="134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28"/>
            <p:cNvSpPr/>
            <p:nvPr>
              <p:custDataLst>
                <p:tags r:id="rId48"/>
              </p:custDataLst>
            </p:nvPr>
          </p:nvSpPr>
          <p:spPr>
            <a:xfrm>
              <a:off x="7891136" y="3754438"/>
              <a:ext cx="109252" cy="141139"/>
            </a:xfrm>
            <a:custGeom>
              <a:avLst/>
              <a:gdLst/>
              <a:ahLst/>
              <a:cxnLst/>
              <a:rect l="0" t="0" r="0" b="0"/>
              <a:pathLst>
                <a:path w="109252" h="141139">
                  <a:moveTo>
                    <a:pt x="62238" y="0"/>
                  </a:moveTo>
                  <a:lnTo>
                    <a:pt x="62238" y="0"/>
                  </a:lnTo>
                  <a:lnTo>
                    <a:pt x="58025" y="0"/>
                  </a:lnTo>
                  <a:lnTo>
                    <a:pt x="53605" y="4703"/>
                  </a:lnTo>
                  <a:lnTo>
                    <a:pt x="25023" y="43398"/>
                  </a:lnTo>
                  <a:lnTo>
                    <a:pt x="5228" y="75649"/>
                  </a:lnTo>
                  <a:lnTo>
                    <a:pt x="20" y="103137"/>
                  </a:lnTo>
                  <a:lnTo>
                    <a:pt x="0" y="120027"/>
                  </a:lnTo>
                  <a:lnTo>
                    <a:pt x="3122" y="127722"/>
                  </a:lnTo>
                  <a:lnTo>
                    <a:pt x="9800" y="134082"/>
                  </a:lnTo>
                  <a:lnTo>
                    <a:pt x="14050" y="137013"/>
                  </a:lnTo>
                  <a:lnTo>
                    <a:pt x="32674" y="141138"/>
                  </a:lnTo>
                  <a:lnTo>
                    <a:pt x="54949" y="138146"/>
                  </a:lnTo>
                  <a:lnTo>
                    <a:pt x="74093" y="131674"/>
                  </a:lnTo>
                  <a:lnTo>
                    <a:pt x="102884" y="113741"/>
                  </a:lnTo>
                  <a:lnTo>
                    <a:pt x="105210" y="111105"/>
                  </a:lnTo>
                  <a:lnTo>
                    <a:pt x="107795" y="103472"/>
                  </a:lnTo>
                  <a:lnTo>
                    <a:pt x="109251" y="89258"/>
                  </a:lnTo>
                  <a:lnTo>
                    <a:pt x="105468" y="73875"/>
                  </a:lnTo>
                  <a:lnTo>
                    <a:pt x="86051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29"/>
            <p:cNvSpPr/>
            <p:nvPr>
              <p:custDataLst>
                <p:tags r:id="rId49"/>
              </p:custDataLst>
            </p:nvPr>
          </p:nvSpPr>
          <p:spPr>
            <a:xfrm>
              <a:off x="7826374" y="3651250"/>
              <a:ext cx="7939" cy="261938"/>
            </a:xfrm>
            <a:custGeom>
              <a:avLst/>
              <a:gdLst/>
              <a:ahLst/>
              <a:cxnLst/>
              <a:rect l="0" t="0" r="0" b="0"/>
              <a:pathLst>
                <a:path w="7939" h="261938">
                  <a:moveTo>
                    <a:pt x="0" y="0"/>
                  </a:moveTo>
                  <a:lnTo>
                    <a:pt x="0" y="0"/>
                  </a:lnTo>
                  <a:lnTo>
                    <a:pt x="882" y="34814"/>
                  </a:lnTo>
                  <a:lnTo>
                    <a:pt x="4574" y="62546"/>
                  </a:lnTo>
                  <a:lnTo>
                    <a:pt x="1165" y="98818"/>
                  </a:lnTo>
                  <a:lnTo>
                    <a:pt x="2697" y="122471"/>
                  </a:lnTo>
                  <a:lnTo>
                    <a:pt x="7248" y="161518"/>
                  </a:lnTo>
                  <a:lnTo>
                    <a:pt x="7801" y="199507"/>
                  </a:lnTo>
                  <a:lnTo>
                    <a:pt x="7938" y="261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30"/>
            <p:cNvSpPr/>
            <p:nvPr>
              <p:custDataLst>
                <p:tags r:id="rId50"/>
              </p:custDataLst>
            </p:nvPr>
          </p:nvSpPr>
          <p:spPr>
            <a:xfrm>
              <a:off x="7588249" y="3770312"/>
              <a:ext cx="119064" cy="182564"/>
            </a:xfrm>
            <a:custGeom>
              <a:avLst/>
              <a:gdLst/>
              <a:ahLst/>
              <a:cxnLst/>
              <a:rect l="0" t="0" r="0" b="0"/>
              <a:pathLst>
                <a:path w="119064" h="182564">
                  <a:moveTo>
                    <a:pt x="119063" y="0"/>
                  </a:moveTo>
                  <a:lnTo>
                    <a:pt x="119063" y="0"/>
                  </a:lnTo>
                  <a:lnTo>
                    <a:pt x="119063" y="4214"/>
                  </a:lnTo>
                  <a:lnTo>
                    <a:pt x="96967" y="40755"/>
                  </a:lnTo>
                  <a:lnTo>
                    <a:pt x="71316" y="79516"/>
                  </a:lnTo>
                  <a:lnTo>
                    <a:pt x="51300" y="113627"/>
                  </a:lnTo>
                  <a:lnTo>
                    <a:pt x="37539" y="141017"/>
                  </a:lnTo>
                  <a:lnTo>
                    <a:pt x="27881" y="155848"/>
                  </a:lnTo>
                  <a:lnTo>
                    <a:pt x="24739" y="162752"/>
                  </a:lnTo>
                  <a:lnTo>
                    <a:pt x="0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31"/>
            <p:cNvSpPr/>
            <p:nvPr>
              <p:custDataLst>
                <p:tags r:id="rId51"/>
              </p:custDataLst>
            </p:nvPr>
          </p:nvSpPr>
          <p:spPr>
            <a:xfrm>
              <a:off x="7604125" y="3770312"/>
              <a:ext cx="134938" cy="158751"/>
            </a:xfrm>
            <a:custGeom>
              <a:avLst/>
              <a:gdLst/>
              <a:ahLst/>
              <a:cxnLst/>
              <a:rect l="0" t="0" r="0" b="0"/>
              <a:pathLst>
                <a:path w="134938" h="158751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4214" y="15262"/>
                  </a:lnTo>
                  <a:lnTo>
                    <a:pt x="16080" y="31321"/>
                  </a:lnTo>
                  <a:lnTo>
                    <a:pt x="30013" y="44923"/>
                  </a:lnTo>
                  <a:lnTo>
                    <a:pt x="57599" y="66629"/>
                  </a:lnTo>
                  <a:lnTo>
                    <a:pt x="89698" y="100352"/>
                  </a:lnTo>
                  <a:lnTo>
                    <a:pt x="118566" y="134747"/>
                  </a:lnTo>
                  <a:lnTo>
                    <a:pt x="134937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32"/>
            <p:cNvSpPr/>
            <p:nvPr>
              <p:custDataLst>
                <p:tags r:id="rId52"/>
              </p:custDataLst>
            </p:nvPr>
          </p:nvSpPr>
          <p:spPr>
            <a:xfrm>
              <a:off x="7643812" y="3857625"/>
              <a:ext cx="95251" cy="1"/>
            </a:xfrm>
            <a:custGeom>
              <a:avLst/>
              <a:gdLst/>
              <a:ahLst/>
              <a:cxnLst/>
              <a:rect l="0" t="0" r="0" b="0"/>
              <a:pathLst>
                <a:path w="95251" h="1">
                  <a:moveTo>
                    <a:pt x="95250" y="0"/>
                  </a:moveTo>
                  <a:lnTo>
                    <a:pt x="95250" y="0"/>
                  </a:lnTo>
                  <a:lnTo>
                    <a:pt x="57703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33"/>
            <p:cNvSpPr/>
            <p:nvPr>
              <p:custDataLst>
                <p:tags r:id="rId53"/>
              </p:custDataLst>
            </p:nvPr>
          </p:nvSpPr>
          <p:spPr>
            <a:xfrm>
              <a:off x="7429502" y="3913187"/>
              <a:ext cx="71436" cy="134939"/>
            </a:xfrm>
            <a:custGeom>
              <a:avLst/>
              <a:gdLst/>
              <a:ahLst/>
              <a:cxnLst/>
              <a:rect l="0" t="0" r="0" b="0"/>
              <a:pathLst>
                <a:path w="71436" h="134939">
                  <a:moveTo>
                    <a:pt x="31748" y="0"/>
                  </a:moveTo>
                  <a:lnTo>
                    <a:pt x="31748" y="0"/>
                  </a:lnTo>
                  <a:lnTo>
                    <a:pt x="31748" y="4214"/>
                  </a:lnTo>
                  <a:lnTo>
                    <a:pt x="29395" y="8634"/>
                  </a:lnTo>
                  <a:lnTo>
                    <a:pt x="27534" y="11048"/>
                  </a:lnTo>
                  <a:lnTo>
                    <a:pt x="25465" y="18434"/>
                  </a:lnTo>
                  <a:lnTo>
                    <a:pt x="17673" y="54132"/>
                  </a:lnTo>
                  <a:lnTo>
                    <a:pt x="14055" y="71014"/>
                  </a:lnTo>
                  <a:lnTo>
                    <a:pt x="9748" y="87187"/>
                  </a:lnTo>
                  <a:lnTo>
                    <a:pt x="8041" y="109086"/>
                  </a:lnTo>
                  <a:lnTo>
                    <a:pt x="2" y="119058"/>
                  </a:lnTo>
                  <a:lnTo>
                    <a:pt x="0" y="119060"/>
                  </a:lnTo>
                  <a:lnTo>
                    <a:pt x="25788" y="119063"/>
                  </a:lnTo>
                  <a:lnTo>
                    <a:pt x="31451" y="121414"/>
                  </a:lnTo>
                  <a:lnTo>
                    <a:pt x="34195" y="123276"/>
                  </a:lnTo>
                  <a:lnTo>
                    <a:pt x="53879" y="128862"/>
                  </a:lnTo>
                  <a:lnTo>
                    <a:pt x="60104" y="132237"/>
                  </a:lnTo>
                  <a:lnTo>
                    <a:pt x="71435" y="134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34"/>
            <p:cNvSpPr/>
            <p:nvPr>
              <p:custDataLst>
                <p:tags r:id="rId54"/>
              </p:custDataLst>
            </p:nvPr>
          </p:nvSpPr>
          <p:spPr>
            <a:xfrm>
              <a:off x="7199313" y="3685336"/>
              <a:ext cx="187600" cy="172290"/>
            </a:xfrm>
            <a:custGeom>
              <a:avLst/>
              <a:gdLst/>
              <a:ahLst/>
              <a:cxnLst/>
              <a:rect l="0" t="0" r="0" b="0"/>
              <a:pathLst>
                <a:path w="187600" h="172290">
                  <a:moveTo>
                    <a:pt x="0" y="37351"/>
                  </a:moveTo>
                  <a:lnTo>
                    <a:pt x="0" y="37351"/>
                  </a:lnTo>
                  <a:lnTo>
                    <a:pt x="881" y="29251"/>
                  </a:lnTo>
                  <a:lnTo>
                    <a:pt x="4212" y="17876"/>
                  </a:lnTo>
                  <a:lnTo>
                    <a:pt x="10986" y="8705"/>
                  </a:lnTo>
                  <a:lnTo>
                    <a:pt x="15261" y="5024"/>
                  </a:lnTo>
                  <a:lnTo>
                    <a:pt x="29419" y="936"/>
                  </a:lnTo>
                  <a:lnTo>
                    <a:pt x="47470" y="0"/>
                  </a:lnTo>
                  <a:lnTo>
                    <a:pt x="77467" y="4431"/>
                  </a:lnTo>
                  <a:lnTo>
                    <a:pt x="114504" y="13830"/>
                  </a:lnTo>
                  <a:lnTo>
                    <a:pt x="147756" y="28394"/>
                  </a:lnTo>
                  <a:lnTo>
                    <a:pt x="175180" y="47158"/>
                  </a:lnTo>
                  <a:lnTo>
                    <a:pt x="180286" y="51827"/>
                  </a:lnTo>
                  <a:lnTo>
                    <a:pt x="185959" y="66421"/>
                  </a:lnTo>
                  <a:lnTo>
                    <a:pt x="187599" y="82903"/>
                  </a:lnTo>
                  <a:lnTo>
                    <a:pt x="185389" y="96108"/>
                  </a:lnTo>
                  <a:lnTo>
                    <a:pt x="171329" y="123531"/>
                  </a:lnTo>
                  <a:lnTo>
                    <a:pt x="164928" y="132392"/>
                  </a:lnTo>
                  <a:lnTo>
                    <a:pt x="103186" y="1722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35"/>
            <p:cNvSpPr/>
            <p:nvPr>
              <p:custDataLst>
                <p:tags r:id="rId55"/>
              </p:custDataLst>
            </p:nvPr>
          </p:nvSpPr>
          <p:spPr>
            <a:xfrm>
              <a:off x="7262813" y="3781615"/>
              <a:ext cx="47626" cy="195073"/>
            </a:xfrm>
            <a:custGeom>
              <a:avLst/>
              <a:gdLst/>
              <a:ahLst/>
              <a:cxnLst/>
              <a:rect l="0" t="0" r="0" b="0"/>
              <a:pathLst>
                <a:path w="47626" h="195073">
                  <a:moveTo>
                    <a:pt x="0" y="4572"/>
                  </a:moveTo>
                  <a:lnTo>
                    <a:pt x="0" y="4572"/>
                  </a:lnTo>
                  <a:lnTo>
                    <a:pt x="0" y="0"/>
                  </a:lnTo>
                  <a:lnTo>
                    <a:pt x="0" y="1952"/>
                  </a:lnTo>
                  <a:lnTo>
                    <a:pt x="8084" y="35890"/>
                  </a:lnTo>
                  <a:lnTo>
                    <a:pt x="14056" y="65690"/>
                  </a:lnTo>
                  <a:lnTo>
                    <a:pt x="21623" y="103108"/>
                  </a:lnTo>
                  <a:lnTo>
                    <a:pt x="24603" y="118040"/>
                  </a:lnTo>
                  <a:lnTo>
                    <a:pt x="38536" y="154018"/>
                  </a:lnTo>
                  <a:lnTo>
                    <a:pt x="47625" y="1950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36"/>
            <p:cNvSpPr/>
            <p:nvPr>
              <p:custDataLst>
                <p:tags r:id="rId56"/>
              </p:custDataLst>
            </p:nvPr>
          </p:nvSpPr>
          <p:spPr>
            <a:xfrm>
              <a:off x="7112464" y="3452813"/>
              <a:ext cx="142411" cy="611188"/>
            </a:xfrm>
            <a:custGeom>
              <a:avLst/>
              <a:gdLst/>
              <a:ahLst/>
              <a:cxnLst/>
              <a:rect l="0" t="0" r="0" b="0"/>
              <a:pathLst>
                <a:path w="142411" h="611188">
                  <a:moveTo>
                    <a:pt x="142410" y="0"/>
                  </a:moveTo>
                  <a:lnTo>
                    <a:pt x="142410" y="0"/>
                  </a:lnTo>
                  <a:lnTo>
                    <a:pt x="141530" y="39387"/>
                  </a:lnTo>
                  <a:lnTo>
                    <a:pt x="135191" y="63410"/>
                  </a:lnTo>
                  <a:lnTo>
                    <a:pt x="113069" y="101970"/>
                  </a:lnTo>
                  <a:lnTo>
                    <a:pt x="99223" y="132322"/>
                  </a:lnTo>
                  <a:lnTo>
                    <a:pt x="84831" y="163168"/>
                  </a:lnTo>
                  <a:lnTo>
                    <a:pt x="69268" y="200093"/>
                  </a:lnTo>
                  <a:lnTo>
                    <a:pt x="49470" y="236884"/>
                  </a:lnTo>
                  <a:lnTo>
                    <a:pt x="38045" y="269997"/>
                  </a:lnTo>
                  <a:lnTo>
                    <a:pt x="26284" y="308018"/>
                  </a:lnTo>
                  <a:lnTo>
                    <a:pt x="15468" y="341007"/>
                  </a:lnTo>
                  <a:lnTo>
                    <a:pt x="7491" y="369738"/>
                  </a:lnTo>
                  <a:lnTo>
                    <a:pt x="1892" y="406179"/>
                  </a:lnTo>
                  <a:lnTo>
                    <a:pt x="0" y="445357"/>
                  </a:lnTo>
                  <a:lnTo>
                    <a:pt x="3887" y="476993"/>
                  </a:lnTo>
                  <a:lnTo>
                    <a:pt x="10624" y="510082"/>
                  </a:lnTo>
                  <a:lnTo>
                    <a:pt x="18205" y="529587"/>
                  </a:lnTo>
                  <a:lnTo>
                    <a:pt x="44993" y="567787"/>
                  </a:lnTo>
                  <a:lnTo>
                    <a:pt x="64754" y="592820"/>
                  </a:lnTo>
                  <a:lnTo>
                    <a:pt x="73500" y="598614"/>
                  </a:lnTo>
                  <a:lnTo>
                    <a:pt x="94785" y="611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37"/>
            <p:cNvSpPr/>
            <p:nvPr>
              <p:custDataLst>
                <p:tags r:id="rId57"/>
              </p:custDataLst>
            </p:nvPr>
          </p:nvSpPr>
          <p:spPr>
            <a:xfrm>
              <a:off x="6897687" y="3873500"/>
              <a:ext cx="111127" cy="15876"/>
            </a:xfrm>
            <a:custGeom>
              <a:avLst/>
              <a:gdLst/>
              <a:ahLst/>
              <a:cxnLst/>
              <a:rect l="0" t="0" r="0" b="0"/>
              <a:pathLst>
                <a:path w="111127" h="15876">
                  <a:moveTo>
                    <a:pt x="111126" y="0"/>
                  </a:moveTo>
                  <a:lnTo>
                    <a:pt x="111126" y="0"/>
                  </a:lnTo>
                  <a:lnTo>
                    <a:pt x="106912" y="4214"/>
                  </a:lnTo>
                  <a:lnTo>
                    <a:pt x="78576" y="7202"/>
                  </a:lnTo>
                  <a:lnTo>
                    <a:pt x="48369" y="8601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38"/>
            <p:cNvSpPr/>
            <p:nvPr>
              <p:custDataLst>
                <p:tags r:id="rId58"/>
              </p:custDataLst>
            </p:nvPr>
          </p:nvSpPr>
          <p:spPr>
            <a:xfrm>
              <a:off x="6484938" y="3571875"/>
              <a:ext cx="244042" cy="500063"/>
            </a:xfrm>
            <a:custGeom>
              <a:avLst/>
              <a:gdLst/>
              <a:ahLst/>
              <a:cxnLst/>
              <a:rect l="0" t="0" r="0" b="0"/>
              <a:pathLst>
                <a:path w="244042" h="500063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14916" y="22364"/>
                  </a:lnTo>
                  <a:lnTo>
                    <a:pt x="50543" y="58462"/>
                  </a:lnTo>
                  <a:lnTo>
                    <a:pt x="87328" y="97617"/>
                  </a:lnTo>
                  <a:lnTo>
                    <a:pt x="114655" y="135249"/>
                  </a:lnTo>
                  <a:lnTo>
                    <a:pt x="147063" y="174666"/>
                  </a:lnTo>
                  <a:lnTo>
                    <a:pt x="174570" y="207265"/>
                  </a:lnTo>
                  <a:lnTo>
                    <a:pt x="197904" y="246761"/>
                  </a:lnTo>
                  <a:lnTo>
                    <a:pt x="219499" y="284320"/>
                  </a:lnTo>
                  <a:lnTo>
                    <a:pt x="234413" y="318100"/>
                  </a:lnTo>
                  <a:lnTo>
                    <a:pt x="243499" y="353125"/>
                  </a:lnTo>
                  <a:lnTo>
                    <a:pt x="244041" y="366847"/>
                  </a:lnTo>
                  <a:lnTo>
                    <a:pt x="238506" y="390329"/>
                  </a:lnTo>
                  <a:lnTo>
                    <a:pt x="218928" y="429422"/>
                  </a:lnTo>
                  <a:lnTo>
                    <a:pt x="194057" y="462688"/>
                  </a:lnTo>
                  <a:lnTo>
                    <a:pt x="160366" y="485363"/>
                  </a:lnTo>
                  <a:lnTo>
                    <a:pt x="126999" y="500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39"/>
            <p:cNvSpPr/>
            <p:nvPr>
              <p:custDataLst>
                <p:tags r:id="rId59"/>
              </p:custDataLst>
            </p:nvPr>
          </p:nvSpPr>
          <p:spPr>
            <a:xfrm>
              <a:off x="6453188" y="3825875"/>
              <a:ext cx="23813" cy="7938"/>
            </a:xfrm>
            <a:custGeom>
              <a:avLst/>
              <a:gdLst/>
              <a:ahLst/>
              <a:cxnLst/>
              <a:rect l="0" t="0" r="0" b="0"/>
              <a:pathLst>
                <a:path w="23813" h="7938">
                  <a:moveTo>
                    <a:pt x="23812" y="7937"/>
                  </a:moveTo>
                  <a:lnTo>
                    <a:pt x="23812" y="7937"/>
                  </a:lnTo>
                  <a:lnTo>
                    <a:pt x="19598" y="79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40"/>
            <p:cNvSpPr/>
            <p:nvPr>
              <p:custDataLst>
                <p:tags r:id="rId60"/>
              </p:custDataLst>
            </p:nvPr>
          </p:nvSpPr>
          <p:spPr>
            <a:xfrm>
              <a:off x="6548438" y="3897419"/>
              <a:ext cx="63500" cy="55457"/>
            </a:xfrm>
            <a:custGeom>
              <a:avLst/>
              <a:gdLst/>
              <a:ahLst/>
              <a:cxnLst/>
              <a:rect l="0" t="0" r="0" b="0"/>
              <a:pathLst>
                <a:path w="63500" h="55457">
                  <a:moveTo>
                    <a:pt x="0" y="7831"/>
                  </a:moveTo>
                  <a:lnTo>
                    <a:pt x="0" y="7831"/>
                  </a:lnTo>
                  <a:lnTo>
                    <a:pt x="4212" y="12044"/>
                  </a:lnTo>
                  <a:lnTo>
                    <a:pt x="6281" y="16465"/>
                  </a:lnTo>
                  <a:lnTo>
                    <a:pt x="7908" y="23580"/>
                  </a:lnTo>
                  <a:lnTo>
                    <a:pt x="7928" y="19455"/>
                  </a:lnTo>
                  <a:lnTo>
                    <a:pt x="8813" y="18226"/>
                  </a:lnTo>
                  <a:lnTo>
                    <a:pt x="12148" y="16860"/>
                  </a:lnTo>
                  <a:lnTo>
                    <a:pt x="13390" y="15615"/>
                  </a:lnTo>
                  <a:lnTo>
                    <a:pt x="14770" y="11878"/>
                  </a:lnTo>
                  <a:lnTo>
                    <a:pt x="16019" y="10529"/>
                  </a:lnTo>
                  <a:lnTo>
                    <a:pt x="19760" y="9030"/>
                  </a:lnTo>
                  <a:lnTo>
                    <a:pt x="21111" y="7748"/>
                  </a:lnTo>
                  <a:lnTo>
                    <a:pt x="23455" y="1102"/>
                  </a:lnTo>
                  <a:lnTo>
                    <a:pt x="26006" y="430"/>
                  </a:lnTo>
                  <a:lnTo>
                    <a:pt x="34829" y="0"/>
                  </a:lnTo>
                  <a:lnTo>
                    <a:pt x="37331" y="2610"/>
                  </a:lnTo>
                  <a:lnTo>
                    <a:pt x="63499" y="554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41"/>
            <p:cNvSpPr/>
            <p:nvPr>
              <p:custDataLst>
                <p:tags r:id="rId61"/>
              </p:custDataLst>
            </p:nvPr>
          </p:nvSpPr>
          <p:spPr>
            <a:xfrm>
              <a:off x="6508750" y="3913187"/>
              <a:ext cx="7938" cy="39689"/>
            </a:xfrm>
            <a:custGeom>
              <a:avLst/>
              <a:gdLst/>
              <a:ahLst/>
              <a:cxnLst/>
              <a:rect l="0" t="0" r="0" b="0"/>
              <a:pathLst>
                <a:path w="7938" h="39689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2351" y="8634"/>
                  </a:lnTo>
                  <a:lnTo>
                    <a:pt x="5454" y="13539"/>
                  </a:lnTo>
                  <a:lnTo>
                    <a:pt x="7447" y="23874"/>
                  </a:lnTo>
                  <a:lnTo>
                    <a:pt x="7937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42"/>
            <p:cNvSpPr/>
            <p:nvPr>
              <p:custDataLst>
                <p:tags r:id="rId62"/>
              </p:custDataLst>
            </p:nvPr>
          </p:nvSpPr>
          <p:spPr>
            <a:xfrm>
              <a:off x="6335846" y="3882541"/>
              <a:ext cx="101468" cy="78272"/>
            </a:xfrm>
            <a:custGeom>
              <a:avLst/>
              <a:gdLst/>
              <a:ahLst/>
              <a:cxnLst/>
              <a:rect l="0" t="0" r="0" b="0"/>
              <a:pathLst>
                <a:path w="101468" h="78272">
                  <a:moveTo>
                    <a:pt x="77654" y="6834"/>
                  </a:moveTo>
                  <a:lnTo>
                    <a:pt x="77654" y="6834"/>
                  </a:lnTo>
                  <a:lnTo>
                    <a:pt x="73440" y="2620"/>
                  </a:lnTo>
                  <a:lnTo>
                    <a:pt x="69019" y="552"/>
                  </a:lnTo>
                  <a:lnTo>
                    <a:pt x="66606" y="0"/>
                  </a:lnTo>
                  <a:lnTo>
                    <a:pt x="64115" y="514"/>
                  </a:lnTo>
                  <a:lnTo>
                    <a:pt x="25365" y="17584"/>
                  </a:lnTo>
                  <a:lnTo>
                    <a:pt x="16784" y="25134"/>
                  </a:lnTo>
                  <a:lnTo>
                    <a:pt x="4089" y="44355"/>
                  </a:lnTo>
                  <a:lnTo>
                    <a:pt x="0" y="55679"/>
                  </a:lnTo>
                  <a:lnTo>
                    <a:pt x="308" y="58799"/>
                  </a:lnTo>
                  <a:lnTo>
                    <a:pt x="3003" y="64620"/>
                  </a:lnTo>
                  <a:lnTo>
                    <a:pt x="9478" y="72854"/>
                  </a:lnTo>
                  <a:lnTo>
                    <a:pt x="12800" y="73778"/>
                  </a:lnTo>
                  <a:lnTo>
                    <a:pt x="31625" y="70961"/>
                  </a:lnTo>
                  <a:lnTo>
                    <a:pt x="44515" y="62093"/>
                  </a:lnTo>
                  <a:lnTo>
                    <a:pt x="76831" y="31226"/>
                  </a:lnTo>
                  <a:lnTo>
                    <a:pt x="77106" y="31915"/>
                  </a:lnTo>
                  <a:lnTo>
                    <a:pt x="77410" y="35032"/>
                  </a:lnTo>
                  <a:lnTo>
                    <a:pt x="79897" y="39357"/>
                  </a:lnTo>
                  <a:lnTo>
                    <a:pt x="83942" y="45983"/>
                  </a:lnTo>
                  <a:lnTo>
                    <a:pt x="93453" y="68729"/>
                  </a:lnTo>
                  <a:lnTo>
                    <a:pt x="101467" y="782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43"/>
            <p:cNvSpPr/>
            <p:nvPr>
              <p:custDataLst>
                <p:tags r:id="rId63"/>
              </p:custDataLst>
            </p:nvPr>
          </p:nvSpPr>
          <p:spPr>
            <a:xfrm>
              <a:off x="6192176" y="3875492"/>
              <a:ext cx="125248" cy="257761"/>
            </a:xfrm>
            <a:custGeom>
              <a:avLst/>
              <a:gdLst/>
              <a:ahLst/>
              <a:cxnLst/>
              <a:rect l="0" t="0" r="0" b="0"/>
              <a:pathLst>
                <a:path w="125248" h="257761">
                  <a:moveTo>
                    <a:pt x="86386" y="37695"/>
                  </a:moveTo>
                  <a:lnTo>
                    <a:pt x="86386" y="37695"/>
                  </a:lnTo>
                  <a:lnTo>
                    <a:pt x="82173" y="33481"/>
                  </a:lnTo>
                  <a:lnTo>
                    <a:pt x="80104" y="29061"/>
                  </a:lnTo>
                  <a:lnTo>
                    <a:pt x="79552" y="26647"/>
                  </a:lnTo>
                  <a:lnTo>
                    <a:pt x="74562" y="19037"/>
                  </a:lnTo>
                  <a:lnTo>
                    <a:pt x="67498" y="11196"/>
                  </a:lnTo>
                  <a:lnTo>
                    <a:pt x="60058" y="8279"/>
                  </a:lnTo>
                  <a:lnTo>
                    <a:pt x="40910" y="6406"/>
                  </a:lnTo>
                  <a:lnTo>
                    <a:pt x="25385" y="10296"/>
                  </a:lnTo>
                  <a:lnTo>
                    <a:pt x="9613" y="17034"/>
                  </a:lnTo>
                  <a:lnTo>
                    <a:pt x="6100" y="20393"/>
                  </a:lnTo>
                  <a:lnTo>
                    <a:pt x="2196" y="28830"/>
                  </a:lnTo>
                  <a:lnTo>
                    <a:pt x="0" y="43496"/>
                  </a:lnTo>
                  <a:lnTo>
                    <a:pt x="3562" y="59013"/>
                  </a:lnTo>
                  <a:lnTo>
                    <a:pt x="10181" y="67160"/>
                  </a:lnTo>
                  <a:lnTo>
                    <a:pt x="24590" y="79577"/>
                  </a:lnTo>
                  <a:lnTo>
                    <a:pt x="35109" y="82768"/>
                  </a:lnTo>
                  <a:lnTo>
                    <a:pt x="47722" y="83304"/>
                  </a:lnTo>
                  <a:lnTo>
                    <a:pt x="59207" y="80602"/>
                  </a:lnTo>
                  <a:lnTo>
                    <a:pt x="80070" y="66227"/>
                  </a:lnTo>
                  <a:lnTo>
                    <a:pt x="96486" y="51197"/>
                  </a:lnTo>
                  <a:lnTo>
                    <a:pt x="99695" y="45754"/>
                  </a:lnTo>
                  <a:lnTo>
                    <a:pt x="101501" y="35379"/>
                  </a:lnTo>
                  <a:lnTo>
                    <a:pt x="102111" y="16071"/>
                  </a:lnTo>
                  <a:lnTo>
                    <a:pt x="99842" y="8094"/>
                  </a:lnTo>
                  <a:lnTo>
                    <a:pt x="95413" y="0"/>
                  </a:lnTo>
                  <a:lnTo>
                    <a:pt x="94168" y="218"/>
                  </a:lnTo>
                  <a:lnTo>
                    <a:pt x="90433" y="2812"/>
                  </a:lnTo>
                  <a:lnTo>
                    <a:pt x="88185" y="9257"/>
                  </a:lnTo>
                  <a:lnTo>
                    <a:pt x="87585" y="13445"/>
                  </a:lnTo>
                  <a:lnTo>
                    <a:pt x="95179" y="46620"/>
                  </a:lnTo>
                  <a:lnTo>
                    <a:pt x="107666" y="84568"/>
                  </a:lnTo>
                  <a:lnTo>
                    <a:pt x="114642" y="104598"/>
                  </a:lnTo>
                  <a:lnTo>
                    <a:pt x="119798" y="142078"/>
                  </a:lnTo>
                  <a:lnTo>
                    <a:pt x="125247" y="177592"/>
                  </a:lnTo>
                  <a:lnTo>
                    <a:pt x="123558" y="211471"/>
                  </a:lnTo>
                  <a:lnTo>
                    <a:pt x="114994" y="239689"/>
                  </a:lnTo>
                  <a:lnTo>
                    <a:pt x="105274" y="248885"/>
                  </a:lnTo>
                  <a:lnTo>
                    <a:pt x="92135" y="255030"/>
                  </a:lnTo>
                  <a:lnTo>
                    <a:pt x="77477" y="257760"/>
                  </a:lnTo>
                  <a:lnTo>
                    <a:pt x="64493" y="256622"/>
                  </a:lnTo>
                  <a:lnTo>
                    <a:pt x="37573" y="248705"/>
                  </a:lnTo>
                  <a:lnTo>
                    <a:pt x="27062" y="241426"/>
                  </a:lnTo>
                  <a:lnTo>
                    <a:pt x="20332" y="232312"/>
                  </a:lnTo>
                  <a:lnTo>
                    <a:pt x="16544" y="217264"/>
                  </a:lnTo>
                  <a:lnTo>
                    <a:pt x="15658" y="206874"/>
                  </a:lnTo>
                  <a:lnTo>
                    <a:pt x="19968" y="196377"/>
                  </a:lnTo>
                  <a:lnTo>
                    <a:pt x="27607" y="182902"/>
                  </a:lnTo>
                  <a:lnTo>
                    <a:pt x="28680" y="179479"/>
                  </a:lnTo>
                  <a:lnTo>
                    <a:pt x="38616" y="166234"/>
                  </a:lnTo>
                  <a:lnTo>
                    <a:pt x="75933" y="143774"/>
                  </a:lnTo>
                  <a:lnTo>
                    <a:pt x="118137" y="1250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44"/>
            <p:cNvSpPr/>
            <p:nvPr>
              <p:custDataLst>
                <p:tags r:id="rId64"/>
              </p:custDataLst>
            </p:nvPr>
          </p:nvSpPr>
          <p:spPr>
            <a:xfrm>
              <a:off x="6000750" y="3841750"/>
              <a:ext cx="79376" cy="142876"/>
            </a:xfrm>
            <a:custGeom>
              <a:avLst/>
              <a:gdLst/>
              <a:ahLst/>
              <a:cxnLst/>
              <a:rect l="0" t="0" r="0" b="0"/>
              <a:pathLst>
                <a:path w="79376" h="142876">
                  <a:moveTo>
                    <a:pt x="79375" y="0"/>
                  </a:moveTo>
                  <a:lnTo>
                    <a:pt x="79375" y="0"/>
                  </a:lnTo>
                  <a:lnTo>
                    <a:pt x="77023" y="23137"/>
                  </a:lnTo>
                  <a:lnTo>
                    <a:pt x="68327" y="55429"/>
                  </a:lnTo>
                  <a:lnTo>
                    <a:pt x="51779" y="86404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45"/>
            <p:cNvSpPr/>
            <p:nvPr>
              <p:custDataLst>
                <p:tags r:id="rId65"/>
              </p:custDataLst>
            </p:nvPr>
          </p:nvSpPr>
          <p:spPr>
            <a:xfrm>
              <a:off x="6008688" y="3857625"/>
              <a:ext cx="95251" cy="127001"/>
            </a:xfrm>
            <a:custGeom>
              <a:avLst/>
              <a:gdLst/>
              <a:ahLst/>
              <a:cxnLst/>
              <a:rect l="0" t="0" r="0" b="0"/>
              <a:pathLst>
                <a:path w="95251" h="127001">
                  <a:moveTo>
                    <a:pt x="0" y="0"/>
                  </a:moveTo>
                  <a:lnTo>
                    <a:pt x="0" y="0"/>
                  </a:lnTo>
                  <a:lnTo>
                    <a:pt x="4212" y="0"/>
                  </a:lnTo>
                  <a:lnTo>
                    <a:pt x="5453" y="882"/>
                  </a:lnTo>
                  <a:lnTo>
                    <a:pt x="6281" y="2351"/>
                  </a:lnTo>
                  <a:lnTo>
                    <a:pt x="18880" y="37212"/>
                  </a:lnTo>
                  <a:lnTo>
                    <a:pt x="42728" y="73594"/>
                  </a:lnTo>
                  <a:lnTo>
                    <a:pt x="57443" y="93243"/>
                  </a:lnTo>
                  <a:lnTo>
                    <a:pt x="95250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46"/>
            <p:cNvSpPr/>
            <p:nvPr>
              <p:custDataLst>
                <p:tags r:id="rId66"/>
              </p:custDataLst>
            </p:nvPr>
          </p:nvSpPr>
          <p:spPr>
            <a:xfrm>
              <a:off x="5739916" y="3992563"/>
              <a:ext cx="141257" cy="78754"/>
            </a:xfrm>
            <a:custGeom>
              <a:avLst/>
              <a:gdLst/>
              <a:ahLst/>
              <a:cxnLst/>
              <a:rect l="0" t="0" r="0" b="0"/>
              <a:pathLst>
                <a:path w="141257" h="78754">
                  <a:moveTo>
                    <a:pt x="6834" y="0"/>
                  </a:moveTo>
                  <a:lnTo>
                    <a:pt x="6834" y="0"/>
                  </a:lnTo>
                  <a:lnTo>
                    <a:pt x="2620" y="0"/>
                  </a:lnTo>
                  <a:lnTo>
                    <a:pt x="1379" y="881"/>
                  </a:lnTo>
                  <a:lnTo>
                    <a:pt x="552" y="2351"/>
                  </a:lnTo>
                  <a:lnTo>
                    <a:pt x="0" y="4213"/>
                  </a:lnTo>
                  <a:lnTo>
                    <a:pt x="3437" y="15261"/>
                  </a:lnTo>
                  <a:lnTo>
                    <a:pt x="29065" y="54476"/>
                  </a:lnTo>
                  <a:lnTo>
                    <a:pt x="35764" y="68764"/>
                  </a:lnTo>
                  <a:lnTo>
                    <a:pt x="38419" y="78753"/>
                  </a:lnTo>
                  <a:lnTo>
                    <a:pt x="38534" y="70763"/>
                  </a:lnTo>
                  <a:lnTo>
                    <a:pt x="39432" y="68341"/>
                  </a:lnTo>
                  <a:lnTo>
                    <a:pt x="40914" y="66727"/>
                  </a:lnTo>
                  <a:lnTo>
                    <a:pt x="54662" y="57500"/>
                  </a:lnTo>
                  <a:lnTo>
                    <a:pt x="57241" y="56854"/>
                  </a:lnTo>
                  <a:lnTo>
                    <a:pt x="95088" y="66724"/>
                  </a:lnTo>
                  <a:lnTo>
                    <a:pt x="126592" y="71023"/>
                  </a:lnTo>
                  <a:lnTo>
                    <a:pt x="132967" y="68901"/>
                  </a:lnTo>
                  <a:lnTo>
                    <a:pt x="135902" y="67100"/>
                  </a:lnTo>
                  <a:lnTo>
                    <a:pt x="137859" y="63255"/>
                  </a:lnTo>
                  <a:lnTo>
                    <a:pt x="141256" y="39099"/>
                  </a:lnTo>
                  <a:lnTo>
                    <a:pt x="133834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47"/>
            <p:cNvSpPr/>
            <p:nvPr>
              <p:custDataLst>
                <p:tags r:id="rId67"/>
              </p:custDataLst>
            </p:nvPr>
          </p:nvSpPr>
          <p:spPr>
            <a:xfrm>
              <a:off x="5532583" y="3732523"/>
              <a:ext cx="213553" cy="244165"/>
            </a:xfrm>
            <a:custGeom>
              <a:avLst/>
              <a:gdLst/>
              <a:ahLst/>
              <a:cxnLst/>
              <a:rect l="0" t="0" r="0" b="0"/>
              <a:pathLst>
                <a:path w="213553" h="244165">
                  <a:moveTo>
                    <a:pt x="7792" y="140977"/>
                  </a:moveTo>
                  <a:lnTo>
                    <a:pt x="7792" y="140977"/>
                  </a:lnTo>
                  <a:lnTo>
                    <a:pt x="1509" y="112722"/>
                  </a:lnTo>
                  <a:lnTo>
                    <a:pt x="0" y="76825"/>
                  </a:lnTo>
                  <a:lnTo>
                    <a:pt x="801" y="66604"/>
                  </a:lnTo>
                  <a:lnTo>
                    <a:pt x="6210" y="51815"/>
                  </a:lnTo>
                  <a:lnTo>
                    <a:pt x="18515" y="35597"/>
                  </a:lnTo>
                  <a:lnTo>
                    <a:pt x="49524" y="15094"/>
                  </a:lnTo>
                  <a:lnTo>
                    <a:pt x="84206" y="2373"/>
                  </a:lnTo>
                  <a:lnTo>
                    <a:pt x="97904" y="0"/>
                  </a:lnTo>
                  <a:lnTo>
                    <a:pt x="133744" y="4814"/>
                  </a:lnTo>
                  <a:lnTo>
                    <a:pt x="167740" y="14258"/>
                  </a:lnTo>
                  <a:lnTo>
                    <a:pt x="182772" y="24350"/>
                  </a:lnTo>
                  <a:lnTo>
                    <a:pt x="203653" y="47776"/>
                  </a:lnTo>
                  <a:lnTo>
                    <a:pt x="209494" y="60161"/>
                  </a:lnTo>
                  <a:lnTo>
                    <a:pt x="213552" y="89634"/>
                  </a:lnTo>
                  <a:lnTo>
                    <a:pt x="213102" y="113907"/>
                  </a:lnTo>
                  <a:lnTo>
                    <a:pt x="200612" y="148490"/>
                  </a:lnTo>
                  <a:lnTo>
                    <a:pt x="191140" y="162214"/>
                  </a:lnTo>
                  <a:lnTo>
                    <a:pt x="171478" y="181371"/>
                  </a:lnTo>
                  <a:lnTo>
                    <a:pt x="136105" y="205299"/>
                  </a:lnTo>
                  <a:lnTo>
                    <a:pt x="71292" y="2441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48"/>
            <p:cNvSpPr/>
            <p:nvPr>
              <p:custDataLst>
                <p:tags r:id="rId68"/>
              </p:custDataLst>
            </p:nvPr>
          </p:nvSpPr>
          <p:spPr>
            <a:xfrm>
              <a:off x="5619750" y="3810000"/>
              <a:ext cx="31751" cy="246063"/>
            </a:xfrm>
            <a:custGeom>
              <a:avLst/>
              <a:gdLst/>
              <a:ahLst/>
              <a:cxnLst/>
              <a:rect l="0" t="0" r="0" b="0"/>
              <a:pathLst>
                <a:path w="31751" h="246063">
                  <a:moveTo>
                    <a:pt x="0" y="0"/>
                  </a:moveTo>
                  <a:lnTo>
                    <a:pt x="0" y="0"/>
                  </a:lnTo>
                  <a:lnTo>
                    <a:pt x="0" y="38005"/>
                  </a:lnTo>
                  <a:lnTo>
                    <a:pt x="0" y="69959"/>
                  </a:lnTo>
                  <a:lnTo>
                    <a:pt x="882" y="104317"/>
                  </a:lnTo>
                  <a:lnTo>
                    <a:pt x="6282" y="137773"/>
                  </a:lnTo>
                  <a:lnTo>
                    <a:pt x="9799" y="167527"/>
                  </a:lnTo>
                  <a:lnTo>
                    <a:pt x="18888" y="200759"/>
                  </a:lnTo>
                  <a:lnTo>
                    <a:pt x="31750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49"/>
            <p:cNvSpPr/>
            <p:nvPr>
              <p:custDataLst>
                <p:tags r:id="rId69"/>
              </p:custDataLst>
            </p:nvPr>
          </p:nvSpPr>
          <p:spPr>
            <a:xfrm>
              <a:off x="5454772" y="3611563"/>
              <a:ext cx="117354" cy="547688"/>
            </a:xfrm>
            <a:custGeom>
              <a:avLst/>
              <a:gdLst/>
              <a:ahLst/>
              <a:cxnLst/>
              <a:rect l="0" t="0" r="0" b="0"/>
              <a:pathLst>
                <a:path w="117354" h="547688">
                  <a:moveTo>
                    <a:pt x="117353" y="0"/>
                  </a:moveTo>
                  <a:lnTo>
                    <a:pt x="117353" y="0"/>
                  </a:lnTo>
                  <a:lnTo>
                    <a:pt x="94988" y="24715"/>
                  </a:lnTo>
                  <a:lnTo>
                    <a:pt x="68710" y="57608"/>
                  </a:lnTo>
                  <a:lnTo>
                    <a:pt x="48589" y="91473"/>
                  </a:lnTo>
                  <a:lnTo>
                    <a:pt x="33038" y="126665"/>
                  </a:lnTo>
                  <a:lnTo>
                    <a:pt x="19503" y="159925"/>
                  </a:lnTo>
                  <a:lnTo>
                    <a:pt x="8586" y="196240"/>
                  </a:lnTo>
                  <a:lnTo>
                    <a:pt x="1083" y="233589"/>
                  </a:lnTo>
                  <a:lnTo>
                    <a:pt x="0" y="272352"/>
                  </a:lnTo>
                  <a:lnTo>
                    <a:pt x="2872" y="298904"/>
                  </a:lnTo>
                  <a:lnTo>
                    <a:pt x="4737" y="325404"/>
                  </a:lnTo>
                  <a:lnTo>
                    <a:pt x="8138" y="358059"/>
                  </a:lnTo>
                  <a:lnTo>
                    <a:pt x="17188" y="393323"/>
                  </a:lnTo>
                  <a:lnTo>
                    <a:pt x="27469" y="427923"/>
                  </a:lnTo>
                  <a:lnTo>
                    <a:pt x="37992" y="462588"/>
                  </a:lnTo>
                  <a:lnTo>
                    <a:pt x="44158" y="480761"/>
                  </a:lnTo>
                  <a:lnTo>
                    <a:pt x="77666" y="547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50"/>
            <p:cNvSpPr/>
            <p:nvPr>
              <p:custDataLst>
                <p:tags r:id="rId70"/>
              </p:custDataLst>
            </p:nvPr>
          </p:nvSpPr>
          <p:spPr>
            <a:xfrm>
              <a:off x="5199063" y="3921125"/>
              <a:ext cx="95251" cy="1"/>
            </a:xfrm>
            <a:custGeom>
              <a:avLst/>
              <a:gdLst/>
              <a:ahLst/>
              <a:cxnLst/>
              <a:rect l="0" t="0" r="0" b="0"/>
              <a:pathLst>
                <a:path w="95251" h="1">
                  <a:moveTo>
                    <a:pt x="95250" y="0"/>
                  </a:moveTo>
                  <a:lnTo>
                    <a:pt x="95250" y="0"/>
                  </a:lnTo>
                  <a:lnTo>
                    <a:pt x="58383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51"/>
            <p:cNvSpPr/>
            <p:nvPr>
              <p:custDataLst>
                <p:tags r:id="rId71"/>
              </p:custDataLst>
            </p:nvPr>
          </p:nvSpPr>
          <p:spPr>
            <a:xfrm>
              <a:off x="5183187" y="3857625"/>
              <a:ext cx="111127" cy="7938"/>
            </a:xfrm>
            <a:custGeom>
              <a:avLst/>
              <a:gdLst/>
              <a:ahLst/>
              <a:cxnLst/>
              <a:rect l="0" t="0" r="0" b="0"/>
              <a:pathLst>
                <a:path w="111127" h="7938">
                  <a:moveTo>
                    <a:pt x="111126" y="7937"/>
                  </a:moveTo>
                  <a:lnTo>
                    <a:pt x="111126" y="7937"/>
                  </a:lnTo>
                  <a:lnTo>
                    <a:pt x="77205" y="7937"/>
                  </a:lnTo>
                  <a:lnTo>
                    <a:pt x="45433" y="248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52"/>
            <p:cNvSpPr/>
            <p:nvPr>
              <p:custDataLst>
                <p:tags r:id="rId72"/>
              </p:custDataLst>
            </p:nvPr>
          </p:nvSpPr>
          <p:spPr>
            <a:xfrm>
              <a:off x="4827296" y="3754438"/>
              <a:ext cx="181268" cy="323860"/>
            </a:xfrm>
            <a:custGeom>
              <a:avLst/>
              <a:gdLst/>
              <a:ahLst/>
              <a:cxnLst/>
              <a:rect l="0" t="0" r="0" b="0"/>
              <a:pathLst>
                <a:path w="181268" h="323860">
                  <a:moveTo>
                    <a:pt x="22517" y="55562"/>
                  </a:moveTo>
                  <a:lnTo>
                    <a:pt x="22517" y="55562"/>
                  </a:lnTo>
                  <a:lnTo>
                    <a:pt x="14089" y="51348"/>
                  </a:lnTo>
                  <a:lnTo>
                    <a:pt x="11606" y="49225"/>
                  </a:lnTo>
                  <a:lnTo>
                    <a:pt x="8848" y="44514"/>
                  </a:lnTo>
                  <a:lnTo>
                    <a:pt x="7231" y="43787"/>
                  </a:lnTo>
                  <a:lnTo>
                    <a:pt x="5271" y="44184"/>
                  </a:lnTo>
                  <a:lnTo>
                    <a:pt x="3082" y="45331"/>
                  </a:lnTo>
                  <a:lnTo>
                    <a:pt x="1622" y="47859"/>
                  </a:lnTo>
                  <a:lnTo>
                    <a:pt x="0" y="55372"/>
                  </a:lnTo>
                  <a:lnTo>
                    <a:pt x="6179" y="88124"/>
                  </a:lnTo>
                  <a:lnTo>
                    <a:pt x="18656" y="122634"/>
                  </a:lnTo>
                  <a:lnTo>
                    <a:pt x="36322" y="161644"/>
                  </a:lnTo>
                  <a:lnTo>
                    <a:pt x="52780" y="199499"/>
                  </a:lnTo>
                  <a:lnTo>
                    <a:pt x="71949" y="236522"/>
                  </a:lnTo>
                  <a:lnTo>
                    <a:pt x="99007" y="274940"/>
                  </a:lnTo>
                  <a:lnTo>
                    <a:pt x="107430" y="291813"/>
                  </a:lnTo>
                  <a:lnTo>
                    <a:pt x="109645" y="298146"/>
                  </a:lnTo>
                  <a:lnTo>
                    <a:pt x="128445" y="320113"/>
                  </a:lnTo>
                  <a:lnTo>
                    <a:pt x="133685" y="323071"/>
                  </a:lnTo>
                  <a:lnTo>
                    <a:pt x="136316" y="323859"/>
                  </a:lnTo>
                  <a:lnTo>
                    <a:pt x="138070" y="322621"/>
                  </a:lnTo>
                  <a:lnTo>
                    <a:pt x="150008" y="286157"/>
                  </a:lnTo>
                  <a:lnTo>
                    <a:pt x="155247" y="254120"/>
                  </a:lnTo>
                  <a:lnTo>
                    <a:pt x="156800" y="219933"/>
                  </a:lnTo>
                  <a:lnTo>
                    <a:pt x="159612" y="184227"/>
                  </a:lnTo>
                  <a:lnTo>
                    <a:pt x="164250" y="148985"/>
                  </a:lnTo>
                  <a:lnTo>
                    <a:pt x="170621" y="111482"/>
                  </a:lnTo>
                  <a:lnTo>
                    <a:pt x="172527" y="77912"/>
                  </a:lnTo>
                  <a:lnTo>
                    <a:pt x="177437" y="39320"/>
                  </a:lnTo>
                  <a:lnTo>
                    <a:pt x="1812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53"/>
            <p:cNvSpPr/>
            <p:nvPr>
              <p:custDataLst>
                <p:tags r:id="rId73"/>
              </p:custDataLst>
            </p:nvPr>
          </p:nvSpPr>
          <p:spPr>
            <a:xfrm>
              <a:off x="4429125" y="3921125"/>
              <a:ext cx="150814" cy="7938"/>
            </a:xfrm>
            <a:custGeom>
              <a:avLst/>
              <a:gdLst/>
              <a:ahLst/>
              <a:cxnLst/>
              <a:rect l="0" t="0" r="0" b="0"/>
              <a:pathLst>
                <a:path w="150814" h="7938">
                  <a:moveTo>
                    <a:pt x="150813" y="0"/>
                  </a:moveTo>
                  <a:lnTo>
                    <a:pt x="150813" y="0"/>
                  </a:lnTo>
                  <a:lnTo>
                    <a:pt x="111942" y="0"/>
                  </a:lnTo>
                  <a:lnTo>
                    <a:pt x="74832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54"/>
            <p:cNvSpPr/>
            <p:nvPr>
              <p:custDataLst>
                <p:tags r:id="rId74"/>
              </p:custDataLst>
            </p:nvPr>
          </p:nvSpPr>
          <p:spPr>
            <a:xfrm>
              <a:off x="4418685" y="3738575"/>
              <a:ext cx="367628" cy="388654"/>
            </a:xfrm>
            <a:custGeom>
              <a:avLst/>
              <a:gdLst/>
              <a:ahLst/>
              <a:cxnLst/>
              <a:rect l="0" t="0" r="0" b="0"/>
              <a:pathLst>
                <a:path w="367628" h="388654">
                  <a:moveTo>
                    <a:pt x="367627" y="7925"/>
                  </a:moveTo>
                  <a:lnTo>
                    <a:pt x="367627" y="7925"/>
                  </a:lnTo>
                  <a:lnTo>
                    <a:pt x="330415" y="7925"/>
                  </a:lnTo>
                  <a:lnTo>
                    <a:pt x="292270" y="7925"/>
                  </a:lnTo>
                  <a:lnTo>
                    <a:pt x="253801" y="5573"/>
                  </a:lnTo>
                  <a:lnTo>
                    <a:pt x="219269" y="723"/>
                  </a:lnTo>
                  <a:lnTo>
                    <a:pt x="182852" y="206"/>
                  </a:lnTo>
                  <a:lnTo>
                    <a:pt x="149818" y="52"/>
                  </a:lnTo>
                  <a:lnTo>
                    <a:pt x="112153" y="0"/>
                  </a:lnTo>
                  <a:lnTo>
                    <a:pt x="81440" y="2343"/>
                  </a:lnTo>
                  <a:lnTo>
                    <a:pt x="47885" y="6822"/>
                  </a:lnTo>
                  <a:lnTo>
                    <a:pt x="8854" y="7861"/>
                  </a:lnTo>
                  <a:lnTo>
                    <a:pt x="1503" y="7896"/>
                  </a:lnTo>
                  <a:lnTo>
                    <a:pt x="72" y="8787"/>
                  </a:lnTo>
                  <a:lnTo>
                    <a:pt x="0" y="10264"/>
                  </a:lnTo>
                  <a:lnTo>
                    <a:pt x="2272" y="14256"/>
                  </a:lnTo>
                  <a:lnTo>
                    <a:pt x="40086" y="53423"/>
                  </a:lnTo>
                  <a:lnTo>
                    <a:pt x="49504" y="65209"/>
                  </a:lnTo>
                  <a:lnTo>
                    <a:pt x="60587" y="89208"/>
                  </a:lnTo>
                  <a:lnTo>
                    <a:pt x="64933" y="108517"/>
                  </a:lnTo>
                  <a:lnTo>
                    <a:pt x="65861" y="147780"/>
                  </a:lnTo>
                  <a:lnTo>
                    <a:pt x="57349" y="183807"/>
                  </a:lnTo>
                  <a:lnTo>
                    <a:pt x="46337" y="222924"/>
                  </a:lnTo>
                  <a:lnTo>
                    <a:pt x="40384" y="244137"/>
                  </a:lnTo>
                  <a:lnTo>
                    <a:pt x="38340" y="247420"/>
                  </a:lnTo>
                  <a:lnTo>
                    <a:pt x="28154" y="285253"/>
                  </a:lnTo>
                  <a:lnTo>
                    <a:pt x="21666" y="299019"/>
                  </a:lnTo>
                  <a:lnTo>
                    <a:pt x="19839" y="311925"/>
                  </a:lnTo>
                  <a:lnTo>
                    <a:pt x="23024" y="334066"/>
                  </a:lnTo>
                  <a:lnTo>
                    <a:pt x="29554" y="353170"/>
                  </a:lnTo>
                  <a:lnTo>
                    <a:pt x="41287" y="370001"/>
                  </a:lnTo>
                  <a:lnTo>
                    <a:pt x="55935" y="381946"/>
                  </a:lnTo>
                  <a:lnTo>
                    <a:pt x="66232" y="385823"/>
                  </a:lnTo>
                  <a:lnTo>
                    <a:pt x="104055" y="388653"/>
                  </a:lnTo>
                  <a:lnTo>
                    <a:pt x="123433" y="386492"/>
                  </a:lnTo>
                  <a:lnTo>
                    <a:pt x="158942" y="381202"/>
                  </a:lnTo>
                  <a:lnTo>
                    <a:pt x="171837" y="380169"/>
                  </a:lnTo>
                  <a:lnTo>
                    <a:pt x="186894" y="374717"/>
                  </a:lnTo>
                  <a:lnTo>
                    <a:pt x="223556" y="372388"/>
                  </a:lnTo>
                  <a:lnTo>
                    <a:pt x="258618" y="366811"/>
                  </a:lnTo>
                  <a:lnTo>
                    <a:pt x="286527" y="367967"/>
                  </a:lnTo>
                  <a:lnTo>
                    <a:pt x="319661" y="372046"/>
                  </a:lnTo>
                  <a:lnTo>
                    <a:pt x="351753" y="3809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SMARTInkShape-Group35"/>
          <p:cNvGrpSpPr/>
          <p:nvPr/>
        </p:nvGrpSpPr>
        <p:grpSpPr>
          <a:xfrm>
            <a:off x="5056188" y="4508500"/>
            <a:ext cx="127000" cy="103189"/>
            <a:chOff x="5056188" y="4508500"/>
            <a:chExt cx="127000" cy="103189"/>
          </a:xfrm>
        </p:grpSpPr>
        <p:sp>
          <p:nvSpPr>
            <p:cNvPr id="90" name="SMARTInkShape-155"/>
            <p:cNvSpPr/>
            <p:nvPr>
              <p:custDataLst>
                <p:tags r:id="rId43"/>
              </p:custDataLst>
            </p:nvPr>
          </p:nvSpPr>
          <p:spPr>
            <a:xfrm>
              <a:off x="5056188" y="4603750"/>
              <a:ext cx="95251" cy="7939"/>
            </a:xfrm>
            <a:custGeom>
              <a:avLst/>
              <a:gdLst/>
              <a:ahLst/>
              <a:cxnLst/>
              <a:rect l="0" t="0" r="0" b="0"/>
              <a:pathLst>
                <a:path w="95251" h="7939">
                  <a:moveTo>
                    <a:pt x="95250" y="0"/>
                  </a:moveTo>
                  <a:lnTo>
                    <a:pt x="95250" y="0"/>
                  </a:lnTo>
                  <a:lnTo>
                    <a:pt x="60512" y="4213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56"/>
            <p:cNvSpPr/>
            <p:nvPr>
              <p:custDataLst>
                <p:tags r:id="rId44"/>
              </p:custDataLst>
            </p:nvPr>
          </p:nvSpPr>
          <p:spPr>
            <a:xfrm>
              <a:off x="5080000" y="4508500"/>
              <a:ext cx="103188" cy="15876"/>
            </a:xfrm>
            <a:custGeom>
              <a:avLst/>
              <a:gdLst/>
              <a:ahLst/>
              <a:cxnLst/>
              <a:rect l="0" t="0" r="0" b="0"/>
              <a:pathLst>
                <a:path w="103188" h="15876">
                  <a:moveTo>
                    <a:pt x="103187" y="0"/>
                  </a:moveTo>
                  <a:lnTo>
                    <a:pt x="103187" y="0"/>
                  </a:lnTo>
                  <a:lnTo>
                    <a:pt x="78471" y="6834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SMARTInkShape-Group36"/>
          <p:cNvGrpSpPr/>
          <p:nvPr/>
        </p:nvGrpSpPr>
        <p:grpSpPr>
          <a:xfrm>
            <a:off x="5334006" y="4349759"/>
            <a:ext cx="801682" cy="412742"/>
            <a:chOff x="5334006" y="4349759"/>
            <a:chExt cx="801682" cy="412742"/>
          </a:xfrm>
        </p:grpSpPr>
        <p:sp>
          <p:nvSpPr>
            <p:cNvPr id="93" name="SMARTInkShape-157"/>
            <p:cNvSpPr/>
            <p:nvPr>
              <p:custDataLst>
                <p:tags r:id="rId36"/>
              </p:custDataLst>
            </p:nvPr>
          </p:nvSpPr>
          <p:spPr>
            <a:xfrm>
              <a:off x="5334006" y="4349759"/>
              <a:ext cx="95245" cy="412742"/>
            </a:xfrm>
            <a:custGeom>
              <a:avLst/>
              <a:gdLst/>
              <a:ahLst/>
              <a:cxnLst/>
              <a:rect l="0" t="0" r="0" b="0"/>
              <a:pathLst>
                <a:path w="95245" h="412742">
                  <a:moveTo>
                    <a:pt x="95244" y="7928"/>
                  </a:moveTo>
                  <a:lnTo>
                    <a:pt x="95244" y="7928"/>
                  </a:lnTo>
                  <a:lnTo>
                    <a:pt x="95244" y="318"/>
                  </a:lnTo>
                  <a:lnTo>
                    <a:pt x="83420" y="0"/>
                  </a:lnTo>
                  <a:lnTo>
                    <a:pt x="78817" y="2347"/>
                  </a:lnTo>
                  <a:lnTo>
                    <a:pt x="76356" y="4207"/>
                  </a:lnTo>
                  <a:lnTo>
                    <a:pt x="73619" y="8627"/>
                  </a:lnTo>
                  <a:lnTo>
                    <a:pt x="71521" y="13530"/>
                  </a:lnTo>
                  <a:lnTo>
                    <a:pt x="51476" y="38041"/>
                  </a:lnTo>
                  <a:lnTo>
                    <a:pt x="36797" y="73365"/>
                  </a:lnTo>
                  <a:lnTo>
                    <a:pt x="21140" y="109769"/>
                  </a:lnTo>
                  <a:lnTo>
                    <a:pt x="11455" y="146291"/>
                  </a:lnTo>
                  <a:lnTo>
                    <a:pt x="2786" y="182901"/>
                  </a:lnTo>
                  <a:lnTo>
                    <a:pt x="361" y="219782"/>
                  </a:lnTo>
                  <a:lnTo>
                    <a:pt x="42" y="257673"/>
                  </a:lnTo>
                  <a:lnTo>
                    <a:pt x="0" y="296483"/>
                  </a:lnTo>
                  <a:lnTo>
                    <a:pt x="2347" y="334442"/>
                  </a:lnTo>
                  <a:lnTo>
                    <a:pt x="8960" y="373750"/>
                  </a:lnTo>
                  <a:lnTo>
                    <a:pt x="31744" y="4127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58"/>
            <p:cNvSpPr/>
            <p:nvPr>
              <p:custDataLst>
                <p:tags r:id="rId37"/>
              </p:custDataLst>
            </p:nvPr>
          </p:nvSpPr>
          <p:spPr>
            <a:xfrm>
              <a:off x="5423451" y="4484688"/>
              <a:ext cx="139472" cy="189214"/>
            </a:xfrm>
            <a:custGeom>
              <a:avLst/>
              <a:gdLst/>
              <a:ahLst/>
              <a:cxnLst/>
              <a:rect l="0" t="0" r="0" b="0"/>
              <a:pathLst>
                <a:path w="139472" h="189214">
                  <a:moveTo>
                    <a:pt x="45486" y="0"/>
                  </a:moveTo>
                  <a:lnTo>
                    <a:pt x="45486" y="0"/>
                  </a:lnTo>
                  <a:lnTo>
                    <a:pt x="38652" y="0"/>
                  </a:lnTo>
                  <a:lnTo>
                    <a:pt x="26598" y="11047"/>
                  </a:lnTo>
                  <a:lnTo>
                    <a:pt x="10855" y="40269"/>
                  </a:lnTo>
                  <a:lnTo>
                    <a:pt x="2103" y="69747"/>
                  </a:lnTo>
                  <a:lnTo>
                    <a:pt x="0" y="99942"/>
                  </a:lnTo>
                  <a:lnTo>
                    <a:pt x="4861" y="138233"/>
                  </a:lnTo>
                  <a:lnTo>
                    <a:pt x="9735" y="155512"/>
                  </a:lnTo>
                  <a:lnTo>
                    <a:pt x="31267" y="183588"/>
                  </a:lnTo>
                  <a:lnTo>
                    <a:pt x="37109" y="187428"/>
                  </a:lnTo>
                  <a:lnTo>
                    <a:pt x="39901" y="188452"/>
                  </a:lnTo>
                  <a:lnTo>
                    <a:pt x="67967" y="189213"/>
                  </a:lnTo>
                  <a:lnTo>
                    <a:pt x="80760" y="186106"/>
                  </a:lnTo>
                  <a:lnTo>
                    <a:pt x="102463" y="171470"/>
                  </a:lnTo>
                  <a:lnTo>
                    <a:pt x="118510" y="154468"/>
                  </a:lnTo>
                  <a:lnTo>
                    <a:pt x="134190" y="126153"/>
                  </a:lnTo>
                  <a:lnTo>
                    <a:pt x="139443" y="101419"/>
                  </a:lnTo>
                  <a:lnTo>
                    <a:pt x="139471" y="84044"/>
                  </a:lnTo>
                  <a:lnTo>
                    <a:pt x="134286" y="64295"/>
                  </a:lnTo>
                  <a:lnTo>
                    <a:pt x="117850" y="37353"/>
                  </a:lnTo>
                  <a:lnTo>
                    <a:pt x="98971" y="19397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59"/>
            <p:cNvSpPr/>
            <p:nvPr>
              <p:custDataLst>
                <p:tags r:id="rId38"/>
              </p:custDataLst>
            </p:nvPr>
          </p:nvSpPr>
          <p:spPr>
            <a:xfrm>
              <a:off x="5635625" y="4651375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60"/>
            <p:cNvSpPr/>
            <p:nvPr>
              <p:custDataLst>
                <p:tags r:id="rId39"/>
              </p:custDataLst>
            </p:nvPr>
          </p:nvSpPr>
          <p:spPr>
            <a:xfrm>
              <a:off x="5659437" y="4454465"/>
              <a:ext cx="150814" cy="181036"/>
            </a:xfrm>
            <a:custGeom>
              <a:avLst/>
              <a:gdLst/>
              <a:ahLst/>
              <a:cxnLst/>
              <a:rect l="0" t="0" r="0" b="0"/>
              <a:pathLst>
                <a:path w="150814" h="181036">
                  <a:moveTo>
                    <a:pt x="0" y="22285"/>
                  </a:moveTo>
                  <a:lnTo>
                    <a:pt x="0" y="22285"/>
                  </a:lnTo>
                  <a:lnTo>
                    <a:pt x="4214" y="18071"/>
                  </a:lnTo>
                  <a:lnTo>
                    <a:pt x="6282" y="13651"/>
                  </a:lnTo>
                  <a:lnTo>
                    <a:pt x="6834" y="11237"/>
                  </a:lnTo>
                  <a:lnTo>
                    <a:pt x="12151" y="6203"/>
                  </a:lnTo>
                  <a:lnTo>
                    <a:pt x="19511" y="1908"/>
                  </a:lnTo>
                  <a:lnTo>
                    <a:pt x="25723" y="0"/>
                  </a:lnTo>
                  <a:lnTo>
                    <a:pt x="42606" y="3139"/>
                  </a:lnTo>
                  <a:lnTo>
                    <a:pt x="71132" y="18438"/>
                  </a:lnTo>
                  <a:lnTo>
                    <a:pt x="105574" y="49752"/>
                  </a:lnTo>
                  <a:lnTo>
                    <a:pt x="124597" y="78569"/>
                  </a:lnTo>
                  <a:lnTo>
                    <a:pt x="132895" y="101312"/>
                  </a:lnTo>
                  <a:lnTo>
                    <a:pt x="130119" y="123998"/>
                  </a:lnTo>
                  <a:lnTo>
                    <a:pt x="123683" y="138340"/>
                  </a:lnTo>
                  <a:lnTo>
                    <a:pt x="114061" y="150594"/>
                  </a:lnTo>
                  <a:lnTo>
                    <a:pt x="100964" y="161920"/>
                  </a:lnTo>
                  <a:lnTo>
                    <a:pt x="86324" y="168130"/>
                  </a:lnTo>
                  <a:lnTo>
                    <a:pt x="51154" y="172116"/>
                  </a:lnTo>
                  <a:lnTo>
                    <a:pt x="29072" y="168594"/>
                  </a:lnTo>
                  <a:lnTo>
                    <a:pt x="15572" y="161963"/>
                  </a:lnTo>
                  <a:lnTo>
                    <a:pt x="11331" y="156977"/>
                  </a:lnTo>
                  <a:lnTo>
                    <a:pt x="10200" y="154413"/>
                  </a:lnTo>
                  <a:lnTo>
                    <a:pt x="10328" y="151822"/>
                  </a:lnTo>
                  <a:lnTo>
                    <a:pt x="12821" y="146591"/>
                  </a:lnTo>
                  <a:lnTo>
                    <a:pt x="27611" y="138687"/>
                  </a:lnTo>
                  <a:lnTo>
                    <a:pt x="63344" y="133873"/>
                  </a:lnTo>
                  <a:lnTo>
                    <a:pt x="70193" y="135968"/>
                  </a:lnTo>
                  <a:lnTo>
                    <a:pt x="76176" y="138957"/>
                  </a:lnTo>
                  <a:lnTo>
                    <a:pt x="84503" y="141521"/>
                  </a:lnTo>
                  <a:lnTo>
                    <a:pt x="122388" y="167844"/>
                  </a:lnTo>
                  <a:lnTo>
                    <a:pt x="150813" y="1810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61"/>
            <p:cNvSpPr/>
            <p:nvPr>
              <p:custDataLst>
                <p:tags r:id="rId40"/>
              </p:custDataLst>
            </p:nvPr>
          </p:nvSpPr>
          <p:spPr>
            <a:xfrm>
              <a:off x="5818188" y="4452937"/>
              <a:ext cx="166061" cy="177057"/>
            </a:xfrm>
            <a:custGeom>
              <a:avLst/>
              <a:gdLst/>
              <a:ahLst/>
              <a:cxnLst/>
              <a:rect l="0" t="0" r="0" b="0"/>
              <a:pathLst>
                <a:path w="166061" h="177057">
                  <a:moveTo>
                    <a:pt x="23812" y="39688"/>
                  </a:moveTo>
                  <a:lnTo>
                    <a:pt x="23812" y="39688"/>
                  </a:lnTo>
                  <a:lnTo>
                    <a:pt x="23812" y="32077"/>
                  </a:lnTo>
                  <a:lnTo>
                    <a:pt x="19598" y="69893"/>
                  </a:lnTo>
                  <a:lnTo>
                    <a:pt x="21191" y="94793"/>
                  </a:lnTo>
                  <a:lnTo>
                    <a:pt x="35968" y="131482"/>
                  </a:lnTo>
                  <a:lnTo>
                    <a:pt x="45677" y="145456"/>
                  </a:lnTo>
                  <a:lnTo>
                    <a:pt x="69488" y="163239"/>
                  </a:lnTo>
                  <a:lnTo>
                    <a:pt x="94672" y="175465"/>
                  </a:lnTo>
                  <a:lnTo>
                    <a:pt x="106164" y="177056"/>
                  </a:lnTo>
                  <a:lnTo>
                    <a:pt x="129155" y="170891"/>
                  </a:lnTo>
                  <a:lnTo>
                    <a:pt x="147237" y="159506"/>
                  </a:lnTo>
                  <a:lnTo>
                    <a:pt x="159551" y="144961"/>
                  </a:lnTo>
                  <a:lnTo>
                    <a:pt x="164572" y="121052"/>
                  </a:lnTo>
                  <a:lnTo>
                    <a:pt x="166060" y="100054"/>
                  </a:lnTo>
                  <a:lnTo>
                    <a:pt x="161704" y="85920"/>
                  </a:lnTo>
                  <a:lnTo>
                    <a:pt x="153889" y="72583"/>
                  </a:lnTo>
                  <a:lnTo>
                    <a:pt x="115002" y="41720"/>
                  </a:lnTo>
                  <a:lnTo>
                    <a:pt x="105793" y="35299"/>
                  </a:lnTo>
                  <a:lnTo>
                    <a:pt x="70735" y="21286"/>
                  </a:lnTo>
                  <a:lnTo>
                    <a:pt x="50457" y="1148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62"/>
            <p:cNvSpPr/>
            <p:nvPr>
              <p:custDataLst>
                <p:tags r:id="rId41"/>
              </p:custDataLst>
            </p:nvPr>
          </p:nvSpPr>
          <p:spPr>
            <a:xfrm>
              <a:off x="6040437" y="4524375"/>
              <a:ext cx="95251" cy="134939"/>
            </a:xfrm>
            <a:custGeom>
              <a:avLst/>
              <a:gdLst/>
              <a:ahLst/>
              <a:cxnLst/>
              <a:rect l="0" t="0" r="0" b="0"/>
              <a:pathLst>
                <a:path w="95251" h="134939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7219" y="20758"/>
                  </a:lnTo>
                  <a:lnTo>
                    <a:pt x="29707" y="56205"/>
                  </a:lnTo>
                  <a:lnTo>
                    <a:pt x="56694" y="94816"/>
                  </a:lnTo>
                  <a:lnTo>
                    <a:pt x="95250" y="134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63"/>
            <p:cNvSpPr/>
            <p:nvPr>
              <p:custDataLst>
                <p:tags r:id="rId42"/>
              </p:custDataLst>
            </p:nvPr>
          </p:nvSpPr>
          <p:spPr>
            <a:xfrm>
              <a:off x="6024563" y="4516438"/>
              <a:ext cx="87313" cy="134938"/>
            </a:xfrm>
            <a:custGeom>
              <a:avLst/>
              <a:gdLst/>
              <a:ahLst/>
              <a:cxnLst/>
              <a:rect l="0" t="0" r="0" b="0"/>
              <a:pathLst>
                <a:path w="87313" h="134938">
                  <a:moveTo>
                    <a:pt x="87312" y="0"/>
                  </a:moveTo>
                  <a:lnTo>
                    <a:pt x="87312" y="0"/>
                  </a:lnTo>
                  <a:lnTo>
                    <a:pt x="71231" y="36866"/>
                  </a:lnTo>
                  <a:lnTo>
                    <a:pt x="60813" y="70880"/>
                  </a:lnTo>
                  <a:lnTo>
                    <a:pt x="50839" y="84713"/>
                  </a:lnTo>
                  <a:lnTo>
                    <a:pt x="0" y="134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SMARTInkShape-Group37"/>
          <p:cNvGrpSpPr/>
          <p:nvPr/>
        </p:nvGrpSpPr>
        <p:grpSpPr>
          <a:xfrm>
            <a:off x="6215063" y="4251037"/>
            <a:ext cx="896338" cy="524421"/>
            <a:chOff x="6215063" y="4251037"/>
            <a:chExt cx="896338" cy="524421"/>
          </a:xfrm>
        </p:grpSpPr>
        <p:sp>
          <p:nvSpPr>
            <p:cNvPr id="101" name="SMARTInkShape-164"/>
            <p:cNvSpPr/>
            <p:nvPr>
              <p:custDataLst>
                <p:tags r:id="rId32"/>
              </p:custDataLst>
            </p:nvPr>
          </p:nvSpPr>
          <p:spPr>
            <a:xfrm>
              <a:off x="6215063" y="4405846"/>
              <a:ext cx="163572" cy="245530"/>
            </a:xfrm>
            <a:custGeom>
              <a:avLst/>
              <a:gdLst/>
              <a:ahLst/>
              <a:cxnLst/>
              <a:rect l="0" t="0" r="0" b="0"/>
              <a:pathLst>
                <a:path w="163572" h="245530">
                  <a:moveTo>
                    <a:pt x="0" y="15342"/>
                  </a:moveTo>
                  <a:lnTo>
                    <a:pt x="0" y="15342"/>
                  </a:lnTo>
                  <a:lnTo>
                    <a:pt x="8100" y="14459"/>
                  </a:lnTo>
                  <a:lnTo>
                    <a:pt x="42881" y="7258"/>
                  </a:lnTo>
                  <a:lnTo>
                    <a:pt x="80520" y="0"/>
                  </a:lnTo>
                  <a:lnTo>
                    <a:pt x="90467" y="585"/>
                  </a:lnTo>
                  <a:lnTo>
                    <a:pt x="105101" y="5873"/>
                  </a:lnTo>
                  <a:lnTo>
                    <a:pt x="121263" y="18134"/>
                  </a:lnTo>
                  <a:lnTo>
                    <a:pt x="122293" y="21613"/>
                  </a:lnTo>
                  <a:lnTo>
                    <a:pt x="121086" y="30182"/>
                  </a:lnTo>
                  <a:lnTo>
                    <a:pt x="107020" y="49137"/>
                  </a:lnTo>
                  <a:lnTo>
                    <a:pt x="67995" y="88353"/>
                  </a:lnTo>
                  <a:lnTo>
                    <a:pt x="61676" y="95710"/>
                  </a:lnTo>
                  <a:lnTo>
                    <a:pt x="60520" y="98024"/>
                  </a:lnTo>
                  <a:lnTo>
                    <a:pt x="60630" y="99567"/>
                  </a:lnTo>
                  <a:lnTo>
                    <a:pt x="61587" y="100596"/>
                  </a:lnTo>
                  <a:lnTo>
                    <a:pt x="82868" y="111017"/>
                  </a:lnTo>
                  <a:lnTo>
                    <a:pt x="116028" y="125472"/>
                  </a:lnTo>
                  <a:lnTo>
                    <a:pt x="149716" y="144214"/>
                  </a:lnTo>
                  <a:lnTo>
                    <a:pt x="155373" y="148881"/>
                  </a:lnTo>
                  <a:lnTo>
                    <a:pt x="161658" y="161123"/>
                  </a:lnTo>
                  <a:lnTo>
                    <a:pt x="163571" y="174501"/>
                  </a:lnTo>
                  <a:lnTo>
                    <a:pt x="161480" y="186327"/>
                  </a:lnTo>
                  <a:lnTo>
                    <a:pt x="151131" y="202901"/>
                  </a:lnTo>
                  <a:lnTo>
                    <a:pt x="136893" y="218983"/>
                  </a:lnTo>
                  <a:lnTo>
                    <a:pt x="117290" y="230706"/>
                  </a:lnTo>
                  <a:lnTo>
                    <a:pt x="103152" y="235551"/>
                  </a:lnTo>
                  <a:lnTo>
                    <a:pt x="63499" y="2455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65"/>
            <p:cNvSpPr/>
            <p:nvPr>
              <p:custDataLst>
                <p:tags r:id="rId33"/>
              </p:custDataLst>
            </p:nvPr>
          </p:nvSpPr>
          <p:spPr>
            <a:xfrm>
              <a:off x="6302702" y="4270375"/>
              <a:ext cx="243513" cy="505083"/>
            </a:xfrm>
            <a:custGeom>
              <a:avLst/>
              <a:gdLst/>
              <a:ahLst/>
              <a:cxnLst/>
              <a:rect l="0" t="0" r="0" b="0"/>
              <a:pathLst>
                <a:path w="243513" h="505083">
                  <a:moveTo>
                    <a:pt x="7611" y="0"/>
                  </a:moveTo>
                  <a:lnTo>
                    <a:pt x="7611" y="0"/>
                  </a:lnTo>
                  <a:lnTo>
                    <a:pt x="777" y="0"/>
                  </a:lnTo>
                  <a:lnTo>
                    <a:pt x="409" y="881"/>
                  </a:lnTo>
                  <a:lnTo>
                    <a:pt x="0" y="4213"/>
                  </a:lnTo>
                  <a:lnTo>
                    <a:pt x="8197" y="15261"/>
                  </a:lnTo>
                  <a:lnTo>
                    <a:pt x="38592" y="42537"/>
                  </a:lnTo>
                  <a:lnTo>
                    <a:pt x="71373" y="68558"/>
                  </a:lnTo>
                  <a:lnTo>
                    <a:pt x="108400" y="96281"/>
                  </a:lnTo>
                  <a:lnTo>
                    <a:pt x="143451" y="128355"/>
                  </a:lnTo>
                  <a:lnTo>
                    <a:pt x="176072" y="160583"/>
                  </a:lnTo>
                  <a:lnTo>
                    <a:pt x="189198" y="175439"/>
                  </a:lnTo>
                  <a:lnTo>
                    <a:pt x="212082" y="214419"/>
                  </a:lnTo>
                  <a:lnTo>
                    <a:pt x="231771" y="243274"/>
                  </a:lnTo>
                  <a:lnTo>
                    <a:pt x="241206" y="278162"/>
                  </a:lnTo>
                  <a:lnTo>
                    <a:pt x="243512" y="303003"/>
                  </a:lnTo>
                  <a:lnTo>
                    <a:pt x="238118" y="331039"/>
                  </a:lnTo>
                  <a:lnTo>
                    <a:pt x="218589" y="367015"/>
                  </a:lnTo>
                  <a:lnTo>
                    <a:pt x="194771" y="395083"/>
                  </a:lnTo>
                  <a:lnTo>
                    <a:pt x="156546" y="430871"/>
                  </a:lnTo>
                  <a:lnTo>
                    <a:pt x="132291" y="452221"/>
                  </a:lnTo>
                  <a:lnTo>
                    <a:pt x="94889" y="473332"/>
                  </a:lnTo>
                  <a:lnTo>
                    <a:pt x="56887" y="498151"/>
                  </a:lnTo>
                  <a:lnTo>
                    <a:pt x="42202" y="505082"/>
                  </a:lnTo>
                  <a:lnTo>
                    <a:pt x="39361" y="500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166"/>
            <p:cNvSpPr/>
            <p:nvPr>
              <p:custDataLst>
                <p:tags r:id="rId34"/>
              </p:custDataLst>
            </p:nvPr>
          </p:nvSpPr>
          <p:spPr>
            <a:xfrm>
              <a:off x="6723063" y="4540250"/>
              <a:ext cx="127000" cy="1"/>
            </a:xfrm>
            <a:custGeom>
              <a:avLst/>
              <a:gdLst/>
              <a:ahLst/>
              <a:cxnLst/>
              <a:rect l="0" t="0" r="0" b="0"/>
              <a:pathLst>
                <a:path w="127000" h="1">
                  <a:moveTo>
                    <a:pt x="126999" y="0"/>
                  </a:moveTo>
                  <a:lnTo>
                    <a:pt x="126999" y="0"/>
                  </a:lnTo>
                  <a:lnTo>
                    <a:pt x="93649" y="0"/>
                  </a:lnTo>
                  <a:lnTo>
                    <a:pt x="54756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167"/>
            <p:cNvSpPr/>
            <p:nvPr>
              <p:custDataLst>
                <p:tags r:id="rId35"/>
              </p:custDataLst>
            </p:nvPr>
          </p:nvSpPr>
          <p:spPr>
            <a:xfrm>
              <a:off x="7016986" y="4251037"/>
              <a:ext cx="94415" cy="511464"/>
            </a:xfrm>
            <a:custGeom>
              <a:avLst/>
              <a:gdLst/>
              <a:ahLst/>
              <a:cxnLst/>
              <a:rect l="0" t="0" r="0" b="0"/>
              <a:pathLst>
                <a:path w="94415" h="511464">
                  <a:moveTo>
                    <a:pt x="55327" y="27276"/>
                  </a:moveTo>
                  <a:lnTo>
                    <a:pt x="55327" y="27276"/>
                  </a:lnTo>
                  <a:lnTo>
                    <a:pt x="55327" y="23062"/>
                  </a:lnTo>
                  <a:lnTo>
                    <a:pt x="59539" y="12014"/>
                  </a:lnTo>
                  <a:lnTo>
                    <a:pt x="61663" y="9163"/>
                  </a:lnTo>
                  <a:lnTo>
                    <a:pt x="67982" y="4270"/>
                  </a:lnTo>
                  <a:lnTo>
                    <a:pt x="69771" y="0"/>
                  </a:lnTo>
                  <a:lnTo>
                    <a:pt x="70247" y="272"/>
                  </a:lnTo>
                  <a:lnTo>
                    <a:pt x="70777" y="5278"/>
                  </a:lnTo>
                  <a:lnTo>
                    <a:pt x="68661" y="11031"/>
                  </a:lnTo>
                  <a:lnTo>
                    <a:pt x="65662" y="16528"/>
                  </a:lnTo>
                  <a:lnTo>
                    <a:pt x="52309" y="53114"/>
                  </a:lnTo>
                  <a:lnTo>
                    <a:pt x="42024" y="87811"/>
                  </a:lnTo>
                  <a:lnTo>
                    <a:pt x="31499" y="120535"/>
                  </a:lnTo>
                  <a:lnTo>
                    <a:pt x="25924" y="151334"/>
                  </a:lnTo>
                  <a:lnTo>
                    <a:pt x="19568" y="181919"/>
                  </a:lnTo>
                  <a:lnTo>
                    <a:pt x="8865" y="218910"/>
                  </a:lnTo>
                  <a:lnTo>
                    <a:pt x="2461" y="253095"/>
                  </a:lnTo>
                  <a:lnTo>
                    <a:pt x="563" y="284685"/>
                  </a:lnTo>
                  <a:lnTo>
                    <a:pt x="0" y="321973"/>
                  </a:lnTo>
                  <a:lnTo>
                    <a:pt x="2186" y="353894"/>
                  </a:lnTo>
                  <a:lnTo>
                    <a:pt x="10826" y="388910"/>
                  </a:lnTo>
                  <a:lnTo>
                    <a:pt x="26479" y="428034"/>
                  </a:lnTo>
                  <a:lnTo>
                    <a:pt x="41331" y="454577"/>
                  </a:lnTo>
                  <a:lnTo>
                    <a:pt x="71367" y="491465"/>
                  </a:lnTo>
                  <a:lnTo>
                    <a:pt x="84773" y="499952"/>
                  </a:lnTo>
                  <a:lnTo>
                    <a:pt x="94414" y="503316"/>
                  </a:lnTo>
                  <a:lnTo>
                    <a:pt x="90623" y="503463"/>
                  </a:lnTo>
                  <a:lnTo>
                    <a:pt x="79139" y="5114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SMARTInkShape-Group38"/>
          <p:cNvGrpSpPr/>
          <p:nvPr/>
        </p:nvGrpSpPr>
        <p:grpSpPr>
          <a:xfrm>
            <a:off x="7120114" y="4159250"/>
            <a:ext cx="935883" cy="523876"/>
            <a:chOff x="7120114" y="4159250"/>
            <a:chExt cx="935883" cy="523876"/>
          </a:xfrm>
        </p:grpSpPr>
        <p:sp>
          <p:nvSpPr>
            <p:cNvPr id="106" name="SMARTInkShape-168"/>
            <p:cNvSpPr/>
            <p:nvPr>
              <p:custDataLst>
                <p:tags r:id="rId24"/>
              </p:custDataLst>
            </p:nvPr>
          </p:nvSpPr>
          <p:spPr>
            <a:xfrm>
              <a:off x="7120114" y="4365625"/>
              <a:ext cx="141584" cy="269268"/>
            </a:xfrm>
            <a:custGeom>
              <a:avLst/>
              <a:gdLst/>
              <a:ahLst/>
              <a:cxnLst/>
              <a:rect l="0" t="0" r="0" b="0"/>
              <a:pathLst>
                <a:path w="141584" h="269268">
                  <a:moveTo>
                    <a:pt x="63323" y="0"/>
                  </a:moveTo>
                  <a:lnTo>
                    <a:pt x="63323" y="0"/>
                  </a:lnTo>
                  <a:lnTo>
                    <a:pt x="56987" y="7218"/>
                  </a:lnTo>
                  <a:lnTo>
                    <a:pt x="33167" y="42306"/>
                  </a:lnTo>
                  <a:lnTo>
                    <a:pt x="13982" y="78837"/>
                  </a:lnTo>
                  <a:lnTo>
                    <a:pt x="4367" y="116487"/>
                  </a:lnTo>
                  <a:lnTo>
                    <a:pt x="720" y="154877"/>
                  </a:lnTo>
                  <a:lnTo>
                    <a:pt x="0" y="185978"/>
                  </a:lnTo>
                  <a:lnTo>
                    <a:pt x="2227" y="210621"/>
                  </a:lnTo>
                  <a:lnTo>
                    <a:pt x="10883" y="234750"/>
                  </a:lnTo>
                  <a:lnTo>
                    <a:pt x="33157" y="262951"/>
                  </a:lnTo>
                  <a:lnTo>
                    <a:pt x="41391" y="266798"/>
                  </a:lnTo>
                  <a:lnTo>
                    <a:pt x="69476" y="269267"/>
                  </a:lnTo>
                  <a:lnTo>
                    <a:pt x="86343" y="264900"/>
                  </a:lnTo>
                  <a:lnTo>
                    <a:pt x="118729" y="247726"/>
                  </a:lnTo>
                  <a:lnTo>
                    <a:pt x="129988" y="235336"/>
                  </a:lnTo>
                  <a:lnTo>
                    <a:pt x="138932" y="218190"/>
                  </a:lnTo>
                  <a:lnTo>
                    <a:pt x="141583" y="202820"/>
                  </a:lnTo>
                  <a:lnTo>
                    <a:pt x="140016" y="179157"/>
                  </a:lnTo>
                  <a:lnTo>
                    <a:pt x="133689" y="145562"/>
                  </a:lnTo>
                  <a:lnTo>
                    <a:pt x="121410" y="120250"/>
                  </a:lnTo>
                  <a:lnTo>
                    <a:pt x="89633" y="83333"/>
                  </a:lnTo>
                  <a:lnTo>
                    <a:pt x="23636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169"/>
            <p:cNvSpPr/>
            <p:nvPr>
              <p:custDataLst>
                <p:tags r:id="rId25"/>
              </p:custDataLst>
            </p:nvPr>
          </p:nvSpPr>
          <p:spPr>
            <a:xfrm>
              <a:off x="7310438" y="4579938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170"/>
            <p:cNvSpPr/>
            <p:nvPr>
              <p:custDataLst>
                <p:tags r:id="rId26"/>
              </p:custDataLst>
            </p:nvPr>
          </p:nvSpPr>
          <p:spPr>
            <a:xfrm>
              <a:off x="7323145" y="4373563"/>
              <a:ext cx="114294" cy="249295"/>
            </a:xfrm>
            <a:custGeom>
              <a:avLst/>
              <a:gdLst/>
              <a:ahLst/>
              <a:cxnLst/>
              <a:rect l="0" t="0" r="0" b="0"/>
              <a:pathLst>
                <a:path w="114294" h="249295">
                  <a:moveTo>
                    <a:pt x="114293" y="0"/>
                  </a:moveTo>
                  <a:lnTo>
                    <a:pt x="114293" y="0"/>
                  </a:lnTo>
                  <a:lnTo>
                    <a:pt x="110078" y="4213"/>
                  </a:lnTo>
                  <a:lnTo>
                    <a:pt x="73538" y="18658"/>
                  </a:lnTo>
                  <a:lnTo>
                    <a:pt x="34266" y="37931"/>
                  </a:lnTo>
                  <a:lnTo>
                    <a:pt x="13851" y="51556"/>
                  </a:lnTo>
                  <a:lnTo>
                    <a:pt x="10290" y="52891"/>
                  </a:lnTo>
                  <a:lnTo>
                    <a:pt x="3981" y="59079"/>
                  </a:lnTo>
                  <a:lnTo>
                    <a:pt x="1065" y="63198"/>
                  </a:lnTo>
                  <a:lnTo>
                    <a:pt x="0" y="67709"/>
                  </a:lnTo>
                  <a:lnTo>
                    <a:pt x="1171" y="77423"/>
                  </a:lnTo>
                  <a:lnTo>
                    <a:pt x="6790" y="92809"/>
                  </a:lnTo>
                  <a:lnTo>
                    <a:pt x="36817" y="128662"/>
                  </a:lnTo>
                  <a:lnTo>
                    <a:pt x="74691" y="159925"/>
                  </a:lnTo>
                  <a:lnTo>
                    <a:pt x="88644" y="177325"/>
                  </a:lnTo>
                  <a:lnTo>
                    <a:pt x="94073" y="189348"/>
                  </a:lnTo>
                  <a:lnTo>
                    <a:pt x="98248" y="219249"/>
                  </a:lnTo>
                  <a:lnTo>
                    <a:pt x="98342" y="224737"/>
                  </a:lnTo>
                  <a:lnTo>
                    <a:pt x="96603" y="227436"/>
                  </a:lnTo>
                  <a:lnTo>
                    <a:pt x="89968" y="232786"/>
                  </a:lnTo>
                  <a:lnTo>
                    <a:pt x="54264" y="248704"/>
                  </a:lnTo>
                  <a:lnTo>
                    <a:pt x="40870" y="249294"/>
                  </a:lnTo>
                  <a:lnTo>
                    <a:pt x="14927" y="242487"/>
                  </a:lnTo>
                  <a:lnTo>
                    <a:pt x="11007" y="239269"/>
                  </a:lnTo>
                  <a:lnTo>
                    <a:pt x="6651" y="230989"/>
                  </a:lnTo>
                  <a:lnTo>
                    <a:pt x="9419" y="219078"/>
                  </a:lnTo>
                  <a:lnTo>
                    <a:pt x="24993" y="182144"/>
                  </a:lnTo>
                  <a:lnTo>
                    <a:pt x="47392" y="145810"/>
                  </a:lnTo>
                  <a:lnTo>
                    <a:pt x="60933" y="120425"/>
                  </a:lnTo>
                  <a:lnTo>
                    <a:pt x="87610" y="85748"/>
                  </a:lnTo>
                  <a:lnTo>
                    <a:pt x="106354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71"/>
            <p:cNvSpPr/>
            <p:nvPr>
              <p:custDataLst>
                <p:tags r:id="rId27"/>
              </p:custDataLst>
            </p:nvPr>
          </p:nvSpPr>
          <p:spPr>
            <a:xfrm>
              <a:off x="7441103" y="4373563"/>
              <a:ext cx="137497" cy="181146"/>
            </a:xfrm>
            <a:custGeom>
              <a:avLst/>
              <a:gdLst/>
              <a:ahLst/>
              <a:cxnLst/>
              <a:rect l="0" t="0" r="0" b="0"/>
              <a:pathLst>
                <a:path w="137497" h="181146">
                  <a:moveTo>
                    <a:pt x="28084" y="0"/>
                  </a:moveTo>
                  <a:lnTo>
                    <a:pt x="28084" y="0"/>
                  </a:lnTo>
                  <a:lnTo>
                    <a:pt x="28084" y="4213"/>
                  </a:lnTo>
                  <a:lnTo>
                    <a:pt x="25732" y="8633"/>
                  </a:lnTo>
                  <a:lnTo>
                    <a:pt x="21747" y="15302"/>
                  </a:lnTo>
                  <a:lnTo>
                    <a:pt x="6563" y="51365"/>
                  </a:lnTo>
                  <a:lnTo>
                    <a:pt x="0" y="86922"/>
                  </a:lnTo>
                  <a:lnTo>
                    <a:pt x="7749" y="120231"/>
                  </a:lnTo>
                  <a:lnTo>
                    <a:pt x="24002" y="150161"/>
                  </a:lnTo>
                  <a:lnTo>
                    <a:pt x="38144" y="166592"/>
                  </a:lnTo>
                  <a:lnTo>
                    <a:pt x="58339" y="177780"/>
                  </a:lnTo>
                  <a:lnTo>
                    <a:pt x="77618" y="181145"/>
                  </a:lnTo>
                  <a:lnTo>
                    <a:pt x="90080" y="177229"/>
                  </a:lnTo>
                  <a:lnTo>
                    <a:pt x="101499" y="168726"/>
                  </a:lnTo>
                  <a:lnTo>
                    <a:pt x="124324" y="138374"/>
                  </a:lnTo>
                  <a:lnTo>
                    <a:pt x="136639" y="107298"/>
                  </a:lnTo>
                  <a:lnTo>
                    <a:pt x="137496" y="103282"/>
                  </a:lnTo>
                  <a:lnTo>
                    <a:pt x="134487" y="84988"/>
                  </a:lnTo>
                  <a:lnTo>
                    <a:pt x="125645" y="72756"/>
                  </a:lnTo>
                  <a:lnTo>
                    <a:pt x="89047" y="41307"/>
                  </a:lnTo>
                  <a:lnTo>
                    <a:pt x="4396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72"/>
            <p:cNvSpPr/>
            <p:nvPr>
              <p:custDataLst>
                <p:tags r:id="rId28"/>
              </p:custDataLst>
            </p:nvPr>
          </p:nvSpPr>
          <p:spPr>
            <a:xfrm>
              <a:off x="7667624" y="4445000"/>
              <a:ext cx="119064" cy="127001"/>
            </a:xfrm>
            <a:custGeom>
              <a:avLst/>
              <a:gdLst/>
              <a:ahLst/>
              <a:cxnLst/>
              <a:rect l="0" t="0" r="0" b="0"/>
              <a:pathLst>
                <a:path w="119064" h="127001">
                  <a:moveTo>
                    <a:pt x="0" y="0"/>
                  </a:moveTo>
                  <a:lnTo>
                    <a:pt x="0" y="0"/>
                  </a:lnTo>
                  <a:lnTo>
                    <a:pt x="10910" y="11792"/>
                  </a:lnTo>
                  <a:lnTo>
                    <a:pt x="13668" y="17882"/>
                  </a:lnTo>
                  <a:lnTo>
                    <a:pt x="50027" y="55998"/>
                  </a:lnTo>
                  <a:lnTo>
                    <a:pt x="82000" y="90646"/>
                  </a:lnTo>
                  <a:lnTo>
                    <a:pt x="119063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73"/>
            <p:cNvSpPr/>
            <p:nvPr>
              <p:custDataLst>
                <p:tags r:id="rId29"/>
              </p:custDataLst>
            </p:nvPr>
          </p:nvSpPr>
          <p:spPr>
            <a:xfrm>
              <a:off x="7691437" y="4397375"/>
              <a:ext cx="71438" cy="150813"/>
            </a:xfrm>
            <a:custGeom>
              <a:avLst/>
              <a:gdLst/>
              <a:ahLst/>
              <a:cxnLst/>
              <a:rect l="0" t="0" r="0" b="0"/>
              <a:pathLst>
                <a:path w="71438" h="150813">
                  <a:moveTo>
                    <a:pt x="71437" y="0"/>
                  </a:moveTo>
                  <a:lnTo>
                    <a:pt x="71437" y="0"/>
                  </a:lnTo>
                  <a:lnTo>
                    <a:pt x="57899" y="33415"/>
                  </a:lnTo>
                  <a:lnTo>
                    <a:pt x="46880" y="68611"/>
                  </a:lnTo>
                  <a:lnTo>
                    <a:pt x="25664" y="103860"/>
                  </a:lnTo>
                  <a:lnTo>
                    <a:pt x="0" y="150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74"/>
            <p:cNvSpPr/>
            <p:nvPr>
              <p:custDataLst>
                <p:tags r:id="rId30"/>
              </p:custDataLst>
            </p:nvPr>
          </p:nvSpPr>
          <p:spPr>
            <a:xfrm>
              <a:off x="7897812" y="4310062"/>
              <a:ext cx="15877" cy="269877"/>
            </a:xfrm>
            <a:custGeom>
              <a:avLst/>
              <a:gdLst/>
              <a:ahLst/>
              <a:cxnLst/>
              <a:rect l="0" t="0" r="0" b="0"/>
              <a:pathLst>
                <a:path w="15877" h="269877">
                  <a:moveTo>
                    <a:pt x="0" y="0"/>
                  </a:moveTo>
                  <a:lnTo>
                    <a:pt x="0" y="0"/>
                  </a:lnTo>
                  <a:lnTo>
                    <a:pt x="0" y="35179"/>
                  </a:lnTo>
                  <a:lnTo>
                    <a:pt x="0" y="68730"/>
                  </a:lnTo>
                  <a:lnTo>
                    <a:pt x="0" y="106600"/>
                  </a:lnTo>
                  <a:lnTo>
                    <a:pt x="882" y="143984"/>
                  </a:lnTo>
                  <a:lnTo>
                    <a:pt x="6283" y="183566"/>
                  </a:lnTo>
                  <a:lnTo>
                    <a:pt x="7612" y="216667"/>
                  </a:lnTo>
                  <a:lnTo>
                    <a:pt x="15876" y="269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75"/>
            <p:cNvSpPr/>
            <p:nvPr>
              <p:custDataLst>
                <p:tags r:id="rId31"/>
              </p:custDataLst>
            </p:nvPr>
          </p:nvSpPr>
          <p:spPr>
            <a:xfrm>
              <a:off x="7898139" y="4159250"/>
              <a:ext cx="157858" cy="523876"/>
            </a:xfrm>
            <a:custGeom>
              <a:avLst/>
              <a:gdLst/>
              <a:ahLst/>
              <a:cxnLst/>
              <a:rect l="0" t="0" r="0" b="0"/>
              <a:pathLst>
                <a:path w="157858" h="523876">
                  <a:moveTo>
                    <a:pt x="7610" y="0"/>
                  </a:moveTo>
                  <a:lnTo>
                    <a:pt x="7610" y="0"/>
                  </a:lnTo>
                  <a:lnTo>
                    <a:pt x="777" y="0"/>
                  </a:lnTo>
                  <a:lnTo>
                    <a:pt x="0" y="8428"/>
                  </a:lnTo>
                  <a:lnTo>
                    <a:pt x="14633" y="40797"/>
                  </a:lnTo>
                  <a:lnTo>
                    <a:pt x="25566" y="61476"/>
                  </a:lnTo>
                  <a:lnTo>
                    <a:pt x="37625" y="81127"/>
                  </a:lnTo>
                  <a:lnTo>
                    <a:pt x="49135" y="101355"/>
                  </a:lnTo>
                  <a:lnTo>
                    <a:pt x="61365" y="120871"/>
                  </a:lnTo>
                  <a:lnTo>
                    <a:pt x="82501" y="159870"/>
                  </a:lnTo>
                  <a:lnTo>
                    <a:pt x="103020" y="196830"/>
                  </a:lnTo>
                  <a:lnTo>
                    <a:pt x="119845" y="229870"/>
                  </a:lnTo>
                  <a:lnTo>
                    <a:pt x="137116" y="261874"/>
                  </a:lnTo>
                  <a:lnTo>
                    <a:pt x="146133" y="285731"/>
                  </a:lnTo>
                  <a:lnTo>
                    <a:pt x="151978" y="317497"/>
                  </a:lnTo>
                  <a:lnTo>
                    <a:pt x="156514" y="346015"/>
                  </a:lnTo>
                  <a:lnTo>
                    <a:pt x="157857" y="382393"/>
                  </a:lnTo>
                  <a:lnTo>
                    <a:pt x="156408" y="407195"/>
                  </a:lnTo>
                  <a:lnTo>
                    <a:pt x="143457" y="444807"/>
                  </a:lnTo>
                  <a:lnTo>
                    <a:pt x="123985" y="470117"/>
                  </a:lnTo>
                  <a:lnTo>
                    <a:pt x="100067" y="490587"/>
                  </a:lnTo>
                  <a:lnTo>
                    <a:pt x="39361" y="523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SMARTInkShape-Group39"/>
          <p:cNvGrpSpPr/>
          <p:nvPr/>
        </p:nvGrpSpPr>
        <p:grpSpPr>
          <a:xfrm>
            <a:off x="5032375" y="4953000"/>
            <a:ext cx="868293" cy="331423"/>
            <a:chOff x="5032375" y="4953000"/>
            <a:chExt cx="868293" cy="331423"/>
          </a:xfrm>
        </p:grpSpPr>
        <p:sp>
          <p:nvSpPr>
            <p:cNvPr id="115" name="SMARTInkShape-176"/>
            <p:cNvSpPr/>
            <p:nvPr>
              <p:custDataLst>
                <p:tags r:id="rId19"/>
              </p:custDataLst>
            </p:nvPr>
          </p:nvSpPr>
          <p:spPr>
            <a:xfrm>
              <a:off x="5087937" y="5127625"/>
              <a:ext cx="134939" cy="15876"/>
            </a:xfrm>
            <a:custGeom>
              <a:avLst/>
              <a:gdLst/>
              <a:ahLst/>
              <a:cxnLst/>
              <a:rect l="0" t="0" r="0" b="0"/>
              <a:pathLst>
                <a:path w="134939" h="15876">
                  <a:moveTo>
                    <a:pt x="134938" y="0"/>
                  </a:moveTo>
                  <a:lnTo>
                    <a:pt x="134938" y="0"/>
                  </a:lnTo>
                  <a:lnTo>
                    <a:pt x="101979" y="0"/>
                  </a:lnTo>
                  <a:lnTo>
                    <a:pt x="65494" y="2351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77"/>
            <p:cNvSpPr/>
            <p:nvPr>
              <p:custDataLst>
                <p:tags r:id="rId20"/>
              </p:custDataLst>
            </p:nvPr>
          </p:nvSpPr>
          <p:spPr>
            <a:xfrm>
              <a:off x="5032375" y="5183187"/>
              <a:ext cx="150813" cy="31752"/>
            </a:xfrm>
            <a:custGeom>
              <a:avLst/>
              <a:gdLst/>
              <a:ahLst/>
              <a:cxnLst/>
              <a:rect l="0" t="0" r="0" b="0"/>
              <a:pathLst>
                <a:path w="150813" h="31752">
                  <a:moveTo>
                    <a:pt x="150812" y="0"/>
                  </a:moveTo>
                  <a:lnTo>
                    <a:pt x="150812" y="0"/>
                  </a:lnTo>
                  <a:lnTo>
                    <a:pt x="130054" y="882"/>
                  </a:lnTo>
                  <a:lnTo>
                    <a:pt x="94607" y="6834"/>
                  </a:lnTo>
                  <a:lnTo>
                    <a:pt x="57918" y="14057"/>
                  </a:lnTo>
                  <a:lnTo>
                    <a:pt x="0" y="31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78"/>
            <p:cNvSpPr/>
            <p:nvPr>
              <p:custDataLst>
                <p:tags r:id="rId21"/>
              </p:custDataLst>
            </p:nvPr>
          </p:nvSpPr>
          <p:spPr>
            <a:xfrm>
              <a:off x="5351064" y="5000625"/>
              <a:ext cx="226037" cy="283798"/>
            </a:xfrm>
            <a:custGeom>
              <a:avLst/>
              <a:gdLst/>
              <a:ahLst/>
              <a:cxnLst/>
              <a:rect l="0" t="0" r="0" b="0"/>
              <a:pathLst>
                <a:path w="226037" h="283798">
                  <a:moveTo>
                    <a:pt x="62311" y="0"/>
                  </a:moveTo>
                  <a:lnTo>
                    <a:pt x="62311" y="0"/>
                  </a:lnTo>
                  <a:lnTo>
                    <a:pt x="34062" y="29132"/>
                  </a:lnTo>
                  <a:lnTo>
                    <a:pt x="17112" y="66455"/>
                  </a:lnTo>
                  <a:lnTo>
                    <a:pt x="4074" y="101073"/>
                  </a:lnTo>
                  <a:lnTo>
                    <a:pt x="371" y="134801"/>
                  </a:lnTo>
                  <a:lnTo>
                    <a:pt x="0" y="168457"/>
                  </a:lnTo>
                  <a:lnTo>
                    <a:pt x="9857" y="207247"/>
                  </a:lnTo>
                  <a:lnTo>
                    <a:pt x="24315" y="236239"/>
                  </a:lnTo>
                  <a:lnTo>
                    <a:pt x="42001" y="255914"/>
                  </a:lnTo>
                  <a:lnTo>
                    <a:pt x="58155" y="266228"/>
                  </a:lnTo>
                  <a:lnTo>
                    <a:pt x="97757" y="282134"/>
                  </a:lnTo>
                  <a:lnTo>
                    <a:pt x="123280" y="283797"/>
                  </a:lnTo>
                  <a:lnTo>
                    <a:pt x="158447" y="274560"/>
                  </a:lnTo>
                  <a:lnTo>
                    <a:pt x="181636" y="262836"/>
                  </a:lnTo>
                  <a:lnTo>
                    <a:pt x="196836" y="248190"/>
                  </a:lnTo>
                  <a:lnTo>
                    <a:pt x="215328" y="220220"/>
                  </a:lnTo>
                  <a:lnTo>
                    <a:pt x="226036" y="183990"/>
                  </a:lnTo>
                  <a:lnTo>
                    <a:pt x="225768" y="156821"/>
                  </a:lnTo>
                  <a:lnTo>
                    <a:pt x="217777" y="120249"/>
                  </a:lnTo>
                  <a:lnTo>
                    <a:pt x="198271" y="85210"/>
                  </a:lnTo>
                  <a:lnTo>
                    <a:pt x="183538" y="71304"/>
                  </a:lnTo>
                  <a:lnTo>
                    <a:pt x="148862" y="55893"/>
                  </a:lnTo>
                  <a:lnTo>
                    <a:pt x="121936" y="49258"/>
                  </a:lnTo>
                  <a:lnTo>
                    <a:pt x="70248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79"/>
            <p:cNvSpPr/>
            <p:nvPr>
              <p:custDataLst>
                <p:tags r:id="rId22"/>
              </p:custDataLst>
            </p:nvPr>
          </p:nvSpPr>
          <p:spPr>
            <a:xfrm>
              <a:off x="5643563" y="5191125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7937" y="0"/>
                  </a:moveTo>
                  <a:lnTo>
                    <a:pt x="7937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80"/>
            <p:cNvSpPr/>
            <p:nvPr>
              <p:custDataLst>
                <p:tags r:id="rId23"/>
              </p:custDataLst>
            </p:nvPr>
          </p:nvSpPr>
          <p:spPr>
            <a:xfrm>
              <a:off x="5718744" y="4953000"/>
              <a:ext cx="181924" cy="291920"/>
            </a:xfrm>
            <a:custGeom>
              <a:avLst/>
              <a:gdLst/>
              <a:ahLst/>
              <a:cxnLst/>
              <a:rect l="0" t="0" r="0" b="0"/>
              <a:pathLst>
                <a:path w="181924" h="291920">
                  <a:moveTo>
                    <a:pt x="59756" y="0"/>
                  </a:moveTo>
                  <a:lnTo>
                    <a:pt x="59756" y="0"/>
                  </a:lnTo>
                  <a:lnTo>
                    <a:pt x="44495" y="19475"/>
                  </a:lnTo>
                  <a:lnTo>
                    <a:pt x="26082" y="58388"/>
                  </a:lnTo>
                  <a:lnTo>
                    <a:pt x="10674" y="90026"/>
                  </a:lnTo>
                  <a:lnTo>
                    <a:pt x="4592" y="129626"/>
                  </a:lnTo>
                  <a:lnTo>
                    <a:pt x="0" y="153747"/>
                  </a:lnTo>
                  <a:lnTo>
                    <a:pt x="3441" y="187646"/>
                  </a:lnTo>
                  <a:lnTo>
                    <a:pt x="10046" y="223854"/>
                  </a:lnTo>
                  <a:lnTo>
                    <a:pt x="15026" y="243247"/>
                  </a:lnTo>
                  <a:lnTo>
                    <a:pt x="24883" y="258335"/>
                  </a:lnTo>
                  <a:lnTo>
                    <a:pt x="49479" y="281584"/>
                  </a:lnTo>
                  <a:lnTo>
                    <a:pt x="62244" y="287721"/>
                  </a:lnTo>
                  <a:lnTo>
                    <a:pt x="92733" y="291919"/>
                  </a:lnTo>
                  <a:lnTo>
                    <a:pt x="129868" y="287001"/>
                  </a:lnTo>
                  <a:lnTo>
                    <a:pt x="157978" y="277537"/>
                  </a:lnTo>
                  <a:lnTo>
                    <a:pt x="166027" y="271516"/>
                  </a:lnTo>
                  <a:lnTo>
                    <a:pt x="175518" y="257327"/>
                  </a:lnTo>
                  <a:lnTo>
                    <a:pt x="181174" y="244013"/>
                  </a:lnTo>
                  <a:lnTo>
                    <a:pt x="181923" y="226925"/>
                  </a:lnTo>
                  <a:lnTo>
                    <a:pt x="177386" y="204526"/>
                  </a:lnTo>
                  <a:lnTo>
                    <a:pt x="175218" y="199851"/>
                  </a:lnTo>
                  <a:lnTo>
                    <a:pt x="159525" y="184843"/>
                  </a:lnTo>
                  <a:lnTo>
                    <a:pt x="146545" y="177652"/>
                  </a:lnTo>
                  <a:lnTo>
                    <a:pt x="135370" y="178322"/>
                  </a:lnTo>
                  <a:lnTo>
                    <a:pt x="123348" y="181559"/>
                  </a:lnTo>
                  <a:lnTo>
                    <a:pt x="110740" y="189223"/>
                  </a:lnTo>
                  <a:lnTo>
                    <a:pt x="80711" y="217193"/>
                  </a:lnTo>
                  <a:lnTo>
                    <a:pt x="77888" y="222354"/>
                  </a:lnTo>
                  <a:lnTo>
                    <a:pt x="59756" y="277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SMARTInkShape-Group40"/>
          <p:cNvGrpSpPr/>
          <p:nvPr/>
        </p:nvGrpSpPr>
        <p:grpSpPr>
          <a:xfrm>
            <a:off x="6088062" y="4857750"/>
            <a:ext cx="823350" cy="331186"/>
            <a:chOff x="6088062" y="4857750"/>
            <a:chExt cx="823350" cy="331186"/>
          </a:xfrm>
        </p:grpSpPr>
        <p:sp>
          <p:nvSpPr>
            <p:cNvPr id="121" name="SMARTInkShape-181"/>
            <p:cNvSpPr/>
            <p:nvPr>
              <p:custDataLst>
                <p:tags r:id="rId15"/>
              </p:custDataLst>
            </p:nvPr>
          </p:nvSpPr>
          <p:spPr>
            <a:xfrm>
              <a:off x="6088062" y="5119688"/>
              <a:ext cx="190501" cy="1"/>
            </a:xfrm>
            <a:custGeom>
              <a:avLst/>
              <a:gdLst/>
              <a:ahLst/>
              <a:cxnLst/>
              <a:rect l="0" t="0" r="0" b="0"/>
              <a:pathLst>
                <a:path w="190501" h="1">
                  <a:moveTo>
                    <a:pt x="190500" y="0"/>
                  </a:moveTo>
                  <a:lnTo>
                    <a:pt x="190500" y="0"/>
                  </a:lnTo>
                  <a:lnTo>
                    <a:pt x="159977" y="0"/>
                  </a:lnTo>
                  <a:lnTo>
                    <a:pt x="120906" y="0"/>
                  </a:lnTo>
                  <a:lnTo>
                    <a:pt x="8392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82"/>
            <p:cNvSpPr/>
            <p:nvPr>
              <p:custDataLst>
                <p:tags r:id="rId16"/>
              </p:custDataLst>
            </p:nvPr>
          </p:nvSpPr>
          <p:spPr>
            <a:xfrm>
              <a:off x="6446449" y="4945062"/>
              <a:ext cx="180777" cy="243874"/>
            </a:xfrm>
            <a:custGeom>
              <a:avLst/>
              <a:gdLst/>
              <a:ahLst/>
              <a:cxnLst/>
              <a:rect l="0" t="0" r="0" b="0"/>
              <a:pathLst>
                <a:path w="180777" h="243874">
                  <a:moveTo>
                    <a:pt x="78176" y="0"/>
                  </a:moveTo>
                  <a:lnTo>
                    <a:pt x="78176" y="0"/>
                  </a:lnTo>
                  <a:lnTo>
                    <a:pt x="71342" y="0"/>
                  </a:lnTo>
                  <a:lnTo>
                    <a:pt x="57782" y="7219"/>
                  </a:lnTo>
                  <a:lnTo>
                    <a:pt x="38118" y="27067"/>
                  </a:lnTo>
                  <a:lnTo>
                    <a:pt x="18319" y="53900"/>
                  </a:lnTo>
                  <a:lnTo>
                    <a:pt x="6935" y="86724"/>
                  </a:lnTo>
                  <a:lnTo>
                    <a:pt x="407" y="114732"/>
                  </a:lnTo>
                  <a:lnTo>
                    <a:pt x="0" y="144470"/>
                  </a:lnTo>
                  <a:lnTo>
                    <a:pt x="5677" y="181063"/>
                  </a:lnTo>
                  <a:lnTo>
                    <a:pt x="18321" y="205883"/>
                  </a:lnTo>
                  <a:lnTo>
                    <a:pt x="29182" y="218773"/>
                  </a:lnTo>
                  <a:lnTo>
                    <a:pt x="55661" y="236132"/>
                  </a:lnTo>
                  <a:lnTo>
                    <a:pt x="76208" y="243120"/>
                  </a:lnTo>
                  <a:lnTo>
                    <a:pt x="89649" y="243873"/>
                  </a:lnTo>
                  <a:lnTo>
                    <a:pt x="116167" y="238456"/>
                  </a:lnTo>
                  <a:lnTo>
                    <a:pt x="148900" y="220519"/>
                  </a:lnTo>
                  <a:lnTo>
                    <a:pt x="163415" y="203511"/>
                  </a:lnTo>
                  <a:lnTo>
                    <a:pt x="174673" y="181714"/>
                  </a:lnTo>
                  <a:lnTo>
                    <a:pt x="179381" y="162712"/>
                  </a:lnTo>
                  <a:lnTo>
                    <a:pt x="180776" y="137484"/>
                  </a:lnTo>
                  <a:lnTo>
                    <a:pt x="172762" y="107666"/>
                  </a:lnTo>
                  <a:lnTo>
                    <a:pt x="159216" y="80702"/>
                  </a:lnTo>
                  <a:lnTo>
                    <a:pt x="144032" y="64383"/>
                  </a:lnTo>
                  <a:lnTo>
                    <a:pt x="106839" y="39456"/>
                  </a:lnTo>
                  <a:lnTo>
                    <a:pt x="22613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83"/>
            <p:cNvSpPr/>
            <p:nvPr>
              <p:custDataLst>
                <p:tags r:id="rId17"/>
              </p:custDataLst>
            </p:nvPr>
          </p:nvSpPr>
          <p:spPr>
            <a:xfrm>
              <a:off x="6683374" y="5119688"/>
              <a:ext cx="7940" cy="1"/>
            </a:xfrm>
            <a:custGeom>
              <a:avLst/>
              <a:gdLst/>
              <a:ahLst/>
              <a:cxnLst/>
              <a:rect l="0" t="0" r="0" b="0"/>
              <a:pathLst>
                <a:path w="7940" h="1">
                  <a:moveTo>
                    <a:pt x="0" y="0"/>
                  </a:moveTo>
                  <a:lnTo>
                    <a:pt x="0" y="0"/>
                  </a:lnTo>
                  <a:lnTo>
                    <a:pt x="793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84"/>
            <p:cNvSpPr/>
            <p:nvPr>
              <p:custDataLst>
                <p:tags r:id="rId18"/>
              </p:custDataLst>
            </p:nvPr>
          </p:nvSpPr>
          <p:spPr>
            <a:xfrm>
              <a:off x="6730175" y="4857750"/>
              <a:ext cx="181237" cy="259903"/>
            </a:xfrm>
            <a:custGeom>
              <a:avLst/>
              <a:gdLst/>
              <a:ahLst/>
              <a:cxnLst/>
              <a:rect l="0" t="0" r="0" b="0"/>
              <a:pathLst>
                <a:path w="181237" h="259903">
                  <a:moveTo>
                    <a:pt x="119887" y="0"/>
                  </a:moveTo>
                  <a:lnTo>
                    <a:pt x="119887" y="0"/>
                  </a:lnTo>
                  <a:lnTo>
                    <a:pt x="115674" y="0"/>
                  </a:lnTo>
                  <a:lnTo>
                    <a:pt x="79133" y="17882"/>
                  </a:lnTo>
                  <a:lnTo>
                    <a:pt x="42723" y="31665"/>
                  </a:lnTo>
                  <a:lnTo>
                    <a:pt x="3600" y="50266"/>
                  </a:lnTo>
                  <a:lnTo>
                    <a:pt x="911" y="53796"/>
                  </a:lnTo>
                  <a:lnTo>
                    <a:pt x="0" y="57912"/>
                  </a:lnTo>
                  <a:lnTo>
                    <a:pt x="275" y="62421"/>
                  </a:lnTo>
                  <a:lnTo>
                    <a:pt x="7636" y="72134"/>
                  </a:lnTo>
                  <a:lnTo>
                    <a:pt x="44344" y="103248"/>
                  </a:lnTo>
                  <a:lnTo>
                    <a:pt x="54562" y="113798"/>
                  </a:lnTo>
                  <a:lnTo>
                    <a:pt x="89868" y="134943"/>
                  </a:lnTo>
                  <a:lnTo>
                    <a:pt x="122385" y="156105"/>
                  </a:lnTo>
                  <a:lnTo>
                    <a:pt x="157552" y="188845"/>
                  </a:lnTo>
                  <a:lnTo>
                    <a:pt x="176128" y="211339"/>
                  </a:lnTo>
                  <a:lnTo>
                    <a:pt x="181236" y="227445"/>
                  </a:lnTo>
                  <a:lnTo>
                    <a:pt x="180079" y="238082"/>
                  </a:lnTo>
                  <a:lnTo>
                    <a:pt x="178537" y="243388"/>
                  </a:lnTo>
                  <a:lnTo>
                    <a:pt x="174862" y="247807"/>
                  </a:lnTo>
                  <a:lnTo>
                    <a:pt x="163724" y="255069"/>
                  </a:lnTo>
                  <a:lnTo>
                    <a:pt x="142577" y="259902"/>
                  </a:lnTo>
                  <a:lnTo>
                    <a:pt x="119555" y="257121"/>
                  </a:lnTo>
                  <a:lnTo>
                    <a:pt x="104404" y="250711"/>
                  </a:lnTo>
                  <a:lnTo>
                    <a:pt x="90115" y="239012"/>
                  </a:lnTo>
                  <a:lnTo>
                    <a:pt x="84607" y="229406"/>
                  </a:lnTo>
                  <a:lnTo>
                    <a:pt x="81070" y="204652"/>
                  </a:lnTo>
                  <a:lnTo>
                    <a:pt x="86597" y="168813"/>
                  </a:lnTo>
                  <a:lnTo>
                    <a:pt x="94271" y="129599"/>
                  </a:lnTo>
                  <a:lnTo>
                    <a:pt x="109377" y="93064"/>
                  </a:lnTo>
                  <a:lnTo>
                    <a:pt x="125185" y="55439"/>
                  </a:lnTo>
                  <a:lnTo>
                    <a:pt x="151638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SMARTInkShape-Group41"/>
          <p:cNvGrpSpPr/>
          <p:nvPr/>
        </p:nvGrpSpPr>
        <p:grpSpPr>
          <a:xfrm>
            <a:off x="5056188" y="5407061"/>
            <a:ext cx="1158876" cy="345643"/>
            <a:chOff x="5056188" y="5407061"/>
            <a:chExt cx="1158876" cy="345643"/>
          </a:xfrm>
        </p:grpSpPr>
        <p:sp>
          <p:nvSpPr>
            <p:cNvPr id="126" name="SMARTInkShape-185"/>
            <p:cNvSpPr/>
            <p:nvPr>
              <p:custDataLst>
                <p:tags r:id="rId9"/>
              </p:custDataLst>
            </p:nvPr>
          </p:nvSpPr>
          <p:spPr>
            <a:xfrm>
              <a:off x="5056188" y="5627688"/>
              <a:ext cx="150813" cy="55563"/>
            </a:xfrm>
            <a:custGeom>
              <a:avLst/>
              <a:gdLst/>
              <a:ahLst/>
              <a:cxnLst/>
              <a:rect l="0" t="0" r="0" b="0"/>
              <a:pathLst>
                <a:path w="150813" h="55563">
                  <a:moveTo>
                    <a:pt x="150812" y="0"/>
                  </a:moveTo>
                  <a:lnTo>
                    <a:pt x="150812" y="0"/>
                  </a:lnTo>
                  <a:lnTo>
                    <a:pt x="122557" y="6281"/>
                  </a:lnTo>
                  <a:lnTo>
                    <a:pt x="103858" y="8965"/>
                  </a:lnTo>
                  <a:lnTo>
                    <a:pt x="67814" y="22708"/>
                  </a:lnTo>
                  <a:lnTo>
                    <a:pt x="31272" y="37777"/>
                  </a:lnTo>
                  <a:lnTo>
                    <a:pt x="0" y="55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86"/>
            <p:cNvSpPr/>
            <p:nvPr>
              <p:custDataLst>
                <p:tags r:id="rId10"/>
              </p:custDataLst>
            </p:nvPr>
          </p:nvSpPr>
          <p:spPr>
            <a:xfrm>
              <a:off x="5080000" y="5707062"/>
              <a:ext cx="127001" cy="39689"/>
            </a:xfrm>
            <a:custGeom>
              <a:avLst/>
              <a:gdLst/>
              <a:ahLst/>
              <a:cxnLst/>
              <a:rect l="0" t="0" r="0" b="0"/>
              <a:pathLst>
                <a:path w="127001" h="39689">
                  <a:moveTo>
                    <a:pt x="127000" y="0"/>
                  </a:moveTo>
                  <a:lnTo>
                    <a:pt x="127000" y="0"/>
                  </a:lnTo>
                  <a:lnTo>
                    <a:pt x="111310" y="2352"/>
                  </a:lnTo>
                  <a:lnTo>
                    <a:pt x="87368" y="10986"/>
                  </a:lnTo>
                  <a:lnTo>
                    <a:pt x="51359" y="25492"/>
                  </a:lnTo>
                  <a:lnTo>
                    <a:pt x="0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87"/>
            <p:cNvSpPr/>
            <p:nvPr>
              <p:custDataLst>
                <p:tags r:id="rId11"/>
              </p:custDataLst>
            </p:nvPr>
          </p:nvSpPr>
          <p:spPr>
            <a:xfrm>
              <a:off x="5405438" y="5643563"/>
              <a:ext cx="190501" cy="23813"/>
            </a:xfrm>
            <a:custGeom>
              <a:avLst/>
              <a:gdLst/>
              <a:ahLst/>
              <a:cxnLst/>
              <a:rect l="0" t="0" r="0" b="0"/>
              <a:pathLst>
                <a:path w="190501" h="23813">
                  <a:moveTo>
                    <a:pt x="190500" y="0"/>
                  </a:moveTo>
                  <a:lnTo>
                    <a:pt x="190500" y="0"/>
                  </a:lnTo>
                  <a:lnTo>
                    <a:pt x="153142" y="4213"/>
                  </a:lnTo>
                  <a:lnTo>
                    <a:pt x="114949" y="7201"/>
                  </a:lnTo>
                  <a:lnTo>
                    <a:pt x="83886" y="10143"/>
                  </a:lnTo>
                  <a:lnTo>
                    <a:pt x="48516" y="18956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88"/>
            <p:cNvSpPr/>
            <p:nvPr>
              <p:custDataLst>
                <p:tags r:id="rId12"/>
              </p:custDataLst>
            </p:nvPr>
          </p:nvSpPr>
          <p:spPr>
            <a:xfrm>
              <a:off x="5645522" y="5508625"/>
              <a:ext cx="251186" cy="244079"/>
            </a:xfrm>
            <a:custGeom>
              <a:avLst/>
              <a:gdLst/>
              <a:ahLst/>
              <a:cxnLst/>
              <a:rect l="0" t="0" r="0" b="0"/>
              <a:pathLst>
                <a:path w="251186" h="244079">
                  <a:moveTo>
                    <a:pt x="93291" y="0"/>
                  </a:moveTo>
                  <a:lnTo>
                    <a:pt x="93291" y="0"/>
                  </a:lnTo>
                  <a:lnTo>
                    <a:pt x="89077" y="0"/>
                  </a:lnTo>
                  <a:lnTo>
                    <a:pt x="84657" y="2351"/>
                  </a:lnTo>
                  <a:lnTo>
                    <a:pt x="45165" y="27595"/>
                  </a:lnTo>
                  <a:lnTo>
                    <a:pt x="24628" y="47849"/>
                  </a:lnTo>
                  <a:lnTo>
                    <a:pt x="11817" y="73049"/>
                  </a:lnTo>
                  <a:lnTo>
                    <a:pt x="1676" y="108079"/>
                  </a:lnTo>
                  <a:lnTo>
                    <a:pt x="0" y="130604"/>
                  </a:lnTo>
                  <a:lnTo>
                    <a:pt x="5578" y="162267"/>
                  </a:lnTo>
                  <a:lnTo>
                    <a:pt x="22819" y="197565"/>
                  </a:lnTo>
                  <a:lnTo>
                    <a:pt x="32866" y="212160"/>
                  </a:lnTo>
                  <a:lnTo>
                    <a:pt x="43210" y="221587"/>
                  </a:lnTo>
                  <a:lnTo>
                    <a:pt x="71443" y="234825"/>
                  </a:lnTo>
                  <a:lnTo>
                    <a:pt x="105372" y="243582"/>
                  </a:lnTo>
                  <a:lnTo>
                    <a:pt x="118945" y="244078"/>
                  </a:lnTo>
                  <a:lnTo>
                    <a:pt x="151568" y="237210"/>
                  </a:lnTo>
                  <a:lnTo>
                    <a:pt x="181407" y="227564"/>
                  </a:lnTo>
                  <a:lnTo>
                    <a:pt x="200363" y="217556"/>
                  </a:lnTo>
                  <a:lnTo>
                    <a:pt x="237429" y="178977"/>
                  </a:lnTo>
                  <a:lnTo>
                    <a:pt x="242299" y="172234"/>
                  </a:lnTo>
                  <a:lnTo>
                    <a:pt x="247711" y="155336"/>
                  </a:lnTo>
                  <a:lnTo>
                    <a:pt x="251185" y="124170"/>
                  </a:lnTo>
                  <a:lnTo>
                    <a:pt x="243293" y="86940"/>
                  </a:lnTo>
                  <a:lnTo>
                    <a:pt x="237570" y="72154"/>
                  </a:lnTo>
                  <a:lnTo>
                    <a:pt x="214487" y="42776"/>
                  </a:lnTo>
                  <a:lnTo>
                    <a:pt x="176370" y="21670"/>
                  </a:lnTo>
                  <a:lnTo>
                    <a:pt x="147135" y="17019"/>
                  </a:lnTo>
                  <a:lnTo>
                    <a:pt x="77416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89"/>
            <p:cNvSpPr/>
            <p:nvPr>
              <p:custDataLst>
                <p:tags r:id="rId13"/>
              </p:custDataLst>
            </p:nvPr>
          </p:nvSpPr>
          <p:spPr>
            <a:xfrm>
              <a:off x="5969000" y="5659437"/>
              <a:ext cx="1" cy="7939"/>
            </a:xfrm>
            <a:custGeom>
              <a:avLst/>
              <a:gdLst/>
              <a:ahLst/>
              <a:cxnLst/>
              <a:rect l="0" t="0" r="0" b="0"/>
              <a:pathLst>
                <a:path w="1" h="7939">
                  <a:moveTo>
                    <a:pt x="0" y="7938"/>
                  </a:moveTo>
                  <a:lnTo>
                    <a:pt x="0" y="793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90"/>
            <p:cNvSpPr/>
            <p:nvPr>
              <p:custDataLst>
                <p:tags r:id="rId14"/>
              </p:custDataLst>
            </p:nvPr>
          </p:nvSpPr>
          <p:spPr>
            <a:xfrm>
              <a:off x="6016625" y="5407061"/>
              <a:ext cx="198439" cy="257381"/>
            </a:xfrm>
            <a:custGeom>
              <a:avLst/>
              <a:gdLst/>
              <a:ahLst/>
              <a:cxnLst/>
              <a:rect l="0" t="0" r="0" b="0"/>
              <a:pathLst>
                <a:path w="198439" h="257381">
                  <a:moveTo>
                    <a:pt x="0" y="30127"/>
                  </a:moveTo>
                  <a:lnTo>
                    <a:pt x="0" y="30127"/>
                  </a:lnTo>
                  <a:lnTo>
                    <a:pt x="17268" y="15210"/>
                  </a:lnTo>
                  <a:lnTo>
                    <a:pt x="41530" y="3857"/>
                  </a:lnTo>
                  <a:lnTo>
                    <a:pt x="64046" y="0"/>
                  </a:lnTo>
                  <a:lnTo>
                    <a:pt x="99931" y="5033"/>
                  </a:lnTo>
                  <a:lnTo>
                    <a:pt x="113793" y="9567"/>
                  </a:lnTo>
                  <a:lnTo>
                    <a:pt x="150556" y="38557"/>
                  </a:lnTo>
                  <a:lnTo>
                    <a:pt x="160536" y="60651"/>
                  </a:lnTo>
                  <a:lnTo>
                    <a:pt x="170927" y="97957"/>
                  </a:lnTo>
                  <a:lnTo>
                    <a:pt x="173894" y="128845"/>
                  </a:lnTo>
                  <a:lnTo>
                    <a:pt x="172057" y="153450"/>
                  </a:lnTo>
                  <a:lnTo>
                    <a:pt x="163575" y="174264"/>
                  </a:lnTo>
                  <a:lnTo>
                    <a:pt x="139819" y="211091"/>
                  </a:lnTo>
                  <a:lnTo>
                    <a:pt x="101224" y="239588"/>
                  </a:lnTo>
                  <a:lnTo>
                    <a:pt x="67292" y="255697"/>
                  </a:lnTo>
                  <a:lnTo>
                    <a:pt x="53720" y="257380"/>
                  </a:lnTo>
                  <a:lnTo>
                    <a:pt x="38869" y="255188"/>
                  </a:lnTo>
                  <a:lnTo>
                    <a:pt x="30504" y="251274"/>
                  </a:lnTo>
                  <a:lnTo>
                    <a:pt x="25023" y="246594"/>
                  </a:lnTo>
                  <a:lnTo>
                    <a:pt x="16707" y="241574"/>
                  </a:lnTo>
                  <a:lnTo>
                    <a:pt x="13784" y="238120"/>
                  </a:lnTo>
                  <a:lnTo>
                    <a:pt x="10536" y="229577"/>
                  </a:lnTo>
                  <a:lnTo>
                    <a:pt x="11443" y="219901"/>
                  </a:lnTo>
                  <a:lnTo>
                    <a:pt x="14787" y="210602"/>
                  </a:lnTo>
                  <a:lnTo>
                    <a:pt x="19213" y="203530"/>
                  </a:lnTo>
                  <a:lnTo>
                    <a:pt x="48124" y="186356"/>
                  </a:lnTo>
                  <a:lnTo>
                    <a:pt x="61664" y="185698"/>
                  </a:lnTo>
                  <a:lnTo>
                    <a:pt x="99101" y="192463"/>
                  </a:lnTo>
                  <a:lnTo>
                    <a:pt x="138406" y="207227"/>
                  </a:lnTo>
                  <a:lnTo>
                    <a:pt x="198438" y="2365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" name="SMARTInkShape-191"/>
          <p:cNvSpPr/>
          <p:nvPr>
            <p:custDataLst>
              <p:tags r:id="rId5"/>
            </p:custDataLst>
          </p:nvPr>
        </p:nvSpPr>
        <p:spPr>
          <a:xfrm>
            <a:off x="6254819" y="5389563"/>
            <a:ext cx="185564" cy="217970"/>
          </a:xfrm>
          <a:custGeom>
            <a:avLst/>
            <a:gdLst/>
            <a:ahLst/>
            <a:cxnLst/>
            <a:rect l="0" t="0" r="0" b="0"/>
            <a:pathLst>
              <a:path w="185564" h="217970">
                <a:moveTo>
                  <a:pt x="71368" y="0"/>
                </a:moveTo>
                <a:lnTo>
                  <a:pt x="71368" y="0"/>
                </a:lnTo>
                <a:lnTo>
                  <a:pt x="40167" y="0"/>
                </a:lnTo>
                <a:lnTo>
                  <a:pt x="27808" y="11824"/>
                </a:lnTo>
                <a:lnTo>
                  <a:pt x="5869" y="49035"/>
                </a:lnTo>
                <a:lnTo>
                  <a:pt x="2570" y="56482"/>
                </a:lnTo>
                <a:lnTo>
                  <a:pt x="278" y="90830"/>
                </a:lnTo>
                <a:lnTo>
                  <a:pt x="0" y="126127"/>
                </a:lnTo>
                <a:lnTo>
                  <a:pt x="12505" y="161869"/>
                </a:lnTo>
                <a:lnTo>
                  <a:pt x="13605" y="166121"/>
                </a:lnTo>
                <a:lnTo>
                  <a:pt x="28044" y="185618"/>
                </a:lnTo>
                <a:lnTo>
                  <a:pt x="41873" y="199440"/>
                </a:lnTo>
                <a:lnTo>
                  <a:pt x="59597" y="207356"/>
                </a:lnTo>
                <a:lnTo>
                  <a:pt x="90267" y="217969"/>
                </a:lnTo>
                <a:lnTo>
                  <a:pt x="111070" y="214905"/>
                </a:lnTo>
                <a:lnTo>
                  <a:pt x="128796" y="207530"/>
                </a:lnTo>
                <a:lnTo>
                  <a:pt x="148238" y="194386"/>
                </a:lnTo>
                <a:lnTo>
                  <a:pt x="155803" y="190463"/>
                </a:lnTo>
                <a:lnTo>
                  <a:pt x="165045" y="182840"/>
                </a:lnTo>
                <a:lnTo>
                  <a:pt x="184769" y="143795"/>
                </a:lnTo>
                <a:lnTo>
                  <a:pt x="185563" y="131819"/>
                </a:lnTo>
                <a:lnTo>
                  <a:pt x="183100" y="98357"/>
                </a:lnTo>
                <a:lnTo>
                  <a:pt x="180410" y="85459"/>
                </a:lnTo>
                <a:lnTo>
                  <a:pt x="175394" y="75905"/>
                </a:lnTo>
                <a:lnTo>
                  <a:pt x="157016" y="54375"/>
                </a:lnTo>
                <a:lnTo>
                  <a:pt x="119460" y="29025"/>
                </a:lnTo>
                <a:lnTo>
                  <a:pt x="110969" y="22307"/>
                </a:lnTo>
                <a:lnTo>
                  <a:pt x="99552" y="18733"/>
                </a:lnTo>
                <a:lnTo>
                  <a:pt x="61463" y="16125"/>
                </a:lnTo>
                <a:lnTo>
                  <a:pt x="54182" y="16042"/>
                </a:lnTo>
                <a:lnTo>
                  <a:pt x="23743" y="3174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SMARTInkShape-Group43"/>
          <p:cNvGrpSpPr/>
          <p:nvPr/>
        </p:nvGrpSpPr>
        <p:grpSpPr>
          <a:xfrm>
            <a:off x="5298237" y="5389563"/>
            <a:ext cx="130023" cy="206376"/>
            <a:chOff x="5298237" y="5389563"/>
            <a:chExt cx="130023" cy="206376"/>
          </a:xfrm>
        </p:grpSpPr>
        <p:sp>
          <p:nvSpPr>
            <p:cNvPr id="134" name="SMARTInkShape-192"/>
            <p:cNvSpPr/>
            <p:nvPr>
              <p:custDataLst>
                <p:tags r:id="rId6"/>
              </p:custDataLst>
            </p:nvPr>
          </p:nvSpPr>
          <p:spPr>
            <a:xfrm>
              <a:off x="5298237" y="5389563"/>
              <a:ext cx="130023" cy="206376"/>
            </a:xfrm>
            <a:custGeom>
              <a:avLst/>
              <a:gdLst/>
              <a:ahLst/>
              <a:cxnLst/>
              <a:rect l="0" t="0" r="0" b="0"/>
              <a:pathLst>
                <a:path w="130023" h="206376">
                  <a:moveTo>
                    <a:pt x="115138" y="0"/>
                  </a:moveTo>
                  <a:lnTo>
                    <a:pt x="115138" y="0"/>
                  </a:lnTo>
                  <a:lnTo>
                    <a:pt x="110924" y="0"/>
                  </a:lnTo>
                  <a:lnTo>
                    <a:pt x="106503" y="2351"/>
                  </a:lnTo>
                  <a:lnTo>
                    <a:pt x="104090" y="4212"/>
                  </a:lnTo>
                  <a:lnTo>
                    <a:pt x="96705" y="6281"/>
                  </a:lnTo>
                  <a:lnTo>
                    <a:pt x="92265" y="6833"/>
                  </a:lnTo>
                  <a:lnTo>
                    <a:pt x="82630" y="12150"/>
                  </a:lnTo>
                  <a:lnTo>
                    <a:pt x="45288" y="40057"/>
                  </a:lnTo>
                  <a:lnTo>
                    <a:pt x="6849" y="76572"/>
                  </a:lnTo>
                  <a:lnTo>
                    <a:pt x="640" y="82757"/>
                  </a:lnTo>
                  <a:lnTo>
                    <a:pt x="0" y="85157"/>
                  </a:lnTo>
                  <a:lnTo>
                    <a:pt x="455" y="87639"/>
                  </a:lnTo>
                  <a:lnTo>
                    <a:pt x="1641" y="90176"/>
                  </a:lnTo>
                  <a:lnTo>
                    <a:pt x="11738" y="97959"/>
                  </a:lnTo>
                  <a:lnTo>
                    <a:pt x="48647" y="102498"/>
                  </a:lnTo>
                  <a:lnTo>
                    <a:pt x="80641" y="103051"/>
                  </a:lnTo>
                  <a:lnTo>
                    <a:pt x="119724" y="110009"/>
                  </a:lnTo>
                  <a:lnTo>
                    <a:pt x="123487" y="112145"/>
                  </a:lnTo>
                  <a:lnTo>
                    <a:pt x="125996" y="115332"/>
                  </a:lnTo>
                  <a:lnTo>
                    <a:pt x="128784" y="123578"/>
                  </a:lnTo>
                  <a:lnTo>
                    <a:pt x="130022" y="133123"/>
                  </a:lnTo>
                  <a:lnTo>
                    <a:pt x="125869" y="145596"/>
                  </a:lnTo>
                  <a:lnTo>
                    <a:pt x="108830" y="170948"/>
                  </a:lnTo>
                  <a:lnTo>
                    <a:pt x="59576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93"/>
            <p:cNvSpPr/>
            <p:nvPr>
              <p:custDataLst>
                <p:tags r:id="rId7"/>
              </p:custDataLst>
            </p:nvPr>
          </p:nvSpPr>
          <p:spPr>
            <a:xfrm>
              <a:off x="5310188" y="5405438"/>
              <a:ext cx="87313" cy="127001"/>
            </a:xfrm>
            <a:custGeom>
              <a:avLst/>
              <a:gdLst/>
              <a:ahLst/>
              <a:cxnLst/>
              <a:rect l="0" t="0" r="0" b="0"/>
              <a:pathLst>
                <a:path w="87313" h="127001">
                  <a:moveTo>
                    <a:pt x="0" y="0"/>
                  </a:moveTo>
                  <a:lnTo>
                    <a:pt x="0" y="0"/>
                  </a:lnTo>
                  <a:lnTo>
                    <a:pt x="16081" y="38445"/>
                  </a:lnTo>
                  <a:lnTo>
                    <a:pt x="38050" y="77610"/>
                  </a:lnTo>
                  <a:lnTo>
                    <a:pt x="46015" y="89174"/>
                  </a:lnTo>
                  <a:lnTo>
                    <a:pt x="87312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94"/>
            <p:cNvSpPr/>
            <p:nvPr>
              <p:custDataLst>
                <p:tags r:id="rId8"/>
              </p:custDataLst>
            </p:nvPr>
          </p:nvSpPr>
          <p:spPr>
            <a:xfrm>
              <a:off x="5337364" y="5405438"/>
              <a:ext cx="76012" cy="127001"/>
            </a:xfrm>
            <a:custGeom>
              <a:avLst/>
              <a:gdLst/>
              <a:ahLst/>
              <a:cxnLst/>
              <a:rect l="0" t="0" r="0" b="0"/>
              <a:pathLst>
                <a:path w="76012" h="127001">
                  <a:moveTo>
                    <a:pt x="4574" y="0"/>
                  </a:moveTo>
                  <a:lnTo>
                    <a:pt x="4574" y="0"/>
                  </a:lnTo>
                  <a:lnTo>
                    <a:pt x="360" y="0"/>
                  </a:lnTo>
                  <a:lnTo>
                    <a:pt x="0" y="2645"/>
                  </a:lnTo>
                  <a:lnTo>
                    <a:pt x="4590" y="19892"/>
                  </a:lnTo>
                  <a:lnTo>
                    <a:pt x="23849" y="56878"/>
                  </a:lnTo>
                  <a:lnTo>
                    <a:pt x="49673" y="92287"/>
                  </a:lnTo>
                  <a:lnTo>
                    <a:pt x="76011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893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i="1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Rachel </a:t>
            </a:r>
            <a:r>
              <a:rPr lang="en-CA" dirty="0"/>
              <a:t>owns a window cleaning company.  She is considering putting in a bid for a contract.  She calculates the expected value to be $425.  Interpret the meaning of the expected value.  Should she bid on the contract?</a:t>
            </a:r>
          </a:p>
          <a:p>
            <a:endParaRPr lang="en-CA" dirty="0"/>
          </a:p>
        </p:txBody>
      </p:sp>
      <p:grpSp>
        <p:nvGrpSpPr>
          <p:cNvPr id="7" name="SMARTInkShape-Group44"/>
          <p:cNvGrpSpPr/>
          <p:nvPr/>
        </p:nvGrpSpPr>
        <p:grpSpPr>
          <a:xfrm>
            <a:off x="1547832" y="3889375"/>
            <a:ext cx="817544" cy="266219"/>
            <a:chOff x="1547832" y="3889375"/>
            <a:chExt cx="817544" cy="266219"/>
          </a:xfrm>
        </p:grpSpPr>
        <p:sp>
          <p:nvSpPr>
            <p:cNvPr id="4" name="SMARTInkShape-195"/>
            <p:cNvSpPr/>
            <p:nvPr>
              <p:custDataLst>
                <p:tags r:id="rId35"/>
              </p:custDataLst>
            </p:nvPr>
          </p:nvSpPr>
          <p:spPr>
            <a:xfrm>
              <a:off x="2206625" y="4002579"/>
              <a:ext cx="158751" cy="124922"/>
            </a:xfrm>
            <a:custGeom>
              <a:avLst/>
              <a:gdLst/>
              <a:ahLst/>
              <a:cxnLst/>
              <a:rect l="0" t="0" r="0" b="0"/>
              <a:pathLst>
                <a:path w="158751" h="124922">
                  <a:moveTo>
                    <a:pt x="0" y="21733"/>
                  </a:moveTo>
                  <a:lnTo>
                    <a:pt x="0" y="21733"/>
                  </a:lnTo>
                  <a:lnTo>
                    <a:pt x="0" y="25947"/>
                  </a:lnTo>
                  <a:lnTo>
                    <a:pt x="882" y="27188"/>
                  </a:lnTo>
                  <a:lnTo>
                    <a:pt x="2352" y="28015"/>
                  </a:lnTo>
                  <a:lnTo>
                    <a:pt x="4214" y="28567"/>
                  </a:lnTo>
                  <a:lnTo>
                    <a:pt x="5455" y="30699"/>
                  </a:lnTo>
                  <a:lnTo>
                    <a:pt x="18888" y="66959"/>
                  </a:lnTo>
                  <a:lnTo>
                    <a:pt x="25516" y="84569"/>
                  </a:lnTo>
                  <a:lnTo>
                    <a:pt x="31385" y="92668"/>
                  </a:lnTo>
                  <a:lnTo>
                    <a:pt x="31741" y="54247"/>
                  </a:lnTo>
                  <a:lnTo>
                    <a:pt x="31747" y="34111"/>
                  </a:lnTo>
                  <a:lnTo>
                    <a:pt x="36452" y="22531"/>
                  </a:lnTo>
                  <a:lnTo>
                    <a:pt x="49632" y="4938"/>
                  </a:lnTo>
                  <a:lnTo>
                    <a:pt x="57630" y="1040"/>
                  </a:lnTo>
                  <a:lnTo>
                    <a:pt x="62233" y="0"/>
                  </a:lnTo>
                  <a:lnTo>
                    <a:pt x="67065" y="1071"/>
                  </a:lnTo>
                  <a:lnTo>
                    <a:pt x="85142" y="13112"/>
                  </a:lnTo>
                  <a:lnTo>
                    <a:pt x="91639" y="19666"/>
                  </a:lnTo>
                  <a:lnTo>
                    <a:pt x="119703" y="56024"/>
                  </a:lnTo>
                  <a:lnTo>
                    <a:pt x="140150" y="93505"/>
                  </a:lnTo>
                  <a:lnTo>
                    <a:pt x="158750" y="1249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96"/>
            <p:cNvSpPr/>
            <p:nvPr>
              <p:custDataLst>
                <p:tags r:id="rId36"/>
              </p:custDataLst>
            </p:nvPr>
          </p:nvSpPr>
          <p:spPr>
            <a:xfrm>
              <a:off x="1849437" y="3889375"/>
              <a:ext cx="333377" cy="212824"/>
            </a:xfrm>
            <a:custGeom>
              <a:avLst/>
              <a:gdLst/>
              <a:ahLst/>
              <a:cxnLst/>
              <a:rect l="0" t="0" r="0" b="0"/>
              <a:pathLst>
                <a:path w="333377" h="212824">
                  <a:moveTo>
                    <a:pt x="0" y="0"/>
                  </a:moveTo>
                  <a:lnTo>
                    <a:pt x="0" y="0"/>
                  </a:lnTo>
                  <a:lnTo>
                    <a:pt x="14917" y="32185"/>
                  </a:lnTo>
                  <a:lnTo>
                    <a:pt x="26269" y="67800"/>
                  </a:lnTo>
                  <a:lnTo>
                    <a:pt x="35732" y="106715"/>
                  </a:lnTo>
                  <a:lnTo>
                    <a:pt x="45276" y="133576"/>
                  </a:lnTo>
                  <a:lnTo>
                    <a:pt x="47534" y="172323"/>
                  </a:lnTo>
                  <a:lnTo>
                    <a:pt x="47585" y="177130"/>
                  </a:lnTo>
                  <a:lnTo>
                    <a:pt x="47598" y="177177"/>
                  </a:lnTo>
                  <a:lnTo>
                    <a:pt x="47607" y="176326"/>
                  </a:lnTo>
                  <a:lnTo>
                    <a:pt x="42167" y="161405"/>
                  </a:lnTo>
                  <a:lnTo>
                    <a:pt x="35333" y="124935"/>
                  </a:lnTo>
                  <a:lnTo>
                    <a:pt x="38940" y="102186"/>
                  </a:lnTo>
                  <a:lnTo>
                    <a:pt x="40953" y="100756"/>
                  </a:lnTo>
                  <a:lnTo>
                    <a:pt x="44059" y="100685"/>
                  </a:lnTo>
                  <a:lnTo>
                    <a:pt x="47894" y="101519"/>
                  </a:lnTo>
                  <a:lnTo>
                    <a:pt x="65840" y="114650"/>
                  </a:lnTo>
                  <a:lnTo>
                    <a:pt x="95774" y="149751"/>
                  </a:lnTo>
                  <a:lnTo>
                    <a:pt x="135442" y="188611"/>
                  </a:lnTo>
                  <a:lnTo>
                    <a:pt x="145745" y="194070"/>
                  </a:lnTo>
                  <a:lnTo>
                    <a:pt x="169084" y="197575"/>
                  </a:lnTo>
                  <a:lnTo>
                    <a:pt x="176223" y="197862"/>
                  </a:lnTo>
                  <a:lnTo>
                    <a:pt x="188859" y="193479"/>
                  </a:lnTo>
                  <a:lnTo>
                    <a:pt x="227315" y="161366"/>
                  </a:lnTo>
                  <a:lnTo>
                    <a:pt x="253445" y="133126"/>
                  </a:lnTo>
                  <a:lnTo>
                    <a:pt x="268275" y="106217"/>
                  </a:lnTo>
                  <a:lnTo>
                    <a:pt x="267927" y="104325"/>
                  </a:lnTo>
                  <a:lnTo>
                    <a:pt x="265187" y="99871"/>
                  </a:lnTo>
                  <a:lnTo>
                    <a:pt x="258678" y="97303"/>
                  </a:lnTo>
                  <a:lnTo>
                    <a:pt x="254473" y="96619"/>
                  </a:lnTo>
                  <a:lnTo>
                    <a:pt x="245097" y="100562"/>
                  </a:lnTo>
                  <a:lnTo>
                    <a:pt x="235932" y="108195"/>
                  </a:lnTo>
                  <a:lnTo>
                    <a:pt x="225814" y="123290"/>
                  </a:lnTo>
                  <a:lnTo>
                    <a:pt x="220013" y="136816"/>
                  </a:lnTo>
                  <a:lnTo>
                    <a:pt x="219198" y="151647"/>
                  </a:lnTo>
                  <a:lnTo>
                    <a:pt x="221776" y="165295"/>
                  </a:lnTo>
                  <a:lnTo>
                    <a:pt x="225861" y="174300"/>
                  </a:lnTo>
                  <a:lnTo>
                    <a:pt x="242889" y="193604"/>
                  </a:lnTo>
                  <a:lnTo>
                    <a:pt x="262467" y="207393"/>
                  </a:lnTo>
                  <a:lnTo>
                    <a:pt x="280714" y="212262"/>
                  </a:lnTo>
                  <a:lnTo>
                    <a:pt x="300721" y="212823"/>
                  </a:lnTo>
                  <a:lnTo>
                    <a:pt x="333376" y="198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97"/>
            <p:cNvSpPr/>
            <p:nvPr>
              <p:custDataLst>
                <p:tags r:id="rId37"/>
              </p:custDataLst>
            </p:nvPr>
          </p:nvSpPr>
          <p:spPr>
            <a:xfrm>
              <a:off x="1547832" y="3914714"/>
              <a:ext cx="287383" cy="240880"/>
            </a:xfrm>
            <a:custGeom>
              <a:avLst/>
              <a:gdLst/>
              <a:ahLst/>
              <a:cxnLst/>
              <a:rect l="0" t="0" r="0" b="0"/>
              <a:pathLst>
                <a:path w="287383" h="240880">
                  <a:moveTo>
                    <a:pt x="15855" y="22286"/>
                  </a:moveTo>
                  <a:lnTo>
                    <a:pt x="15855" y="22286"/>
                  </a:lnTo>
                  <a:lnTo>
                    <a:pt x="15855" y="18072"/>
                  </a:lnTo>
                  <a:lnTo>
                    <a:pt x="13504" y="13652"/>
                  </a:lnTo>
                  <a:lnTo>
                    <a:pt x="10401" y="8747"/>
                  </a:lnTo>
                  <a:lnTo>
                    <a:pt x="8245" y="0"/>
                  </a:lnTo>
                  <a:lnTo>
                    <a:pt x="7101" y="10567"/>
                  </a:lnTo>
                  <a:lnTo>
                    <a:pt x="3733" y="16489"/>
                  </a:lnTo>
                  <a:lnTo>
                    <a:pt x="722" y="50180"/>
                  </a:lnTo>
                  <a:lnTo>
                    <a:pt x="127" y="81268"/>
                  </a:lnTo>
                  <a:lnTo>
                    <a:pt x="0" y="119423"/>
                  </a:lnTo>
                  <a:lnTo>
                    <a:pt x="2336" y="149659"/>
                  </a:lnTo>
                  <a:lnTo>
                    <a:pt x="8947" y="182685"/>
                  </a:lnTo>
                  <a:lnTo>
                    <a:pt x="34049" y="219036"/>
                  </a:lnTo>
                  <a:lnTo>
                    <a:pt x="40992" y="224383"/>
                  </a:lnTo>
                  <a:lnTo>
                    <a:pt x="67934" y="234380"/>
                  </a:lnTo>
                  <a:lnTo>
                    <a:pt x="96862" y="240879"/>
                  </a:lnTo>
                  <a:lnTo>
                    <a:pt x="126705" y="237337"/>
                  </a:lnTo>
                  <a:lnTo>
                    <a:pt x="135972" y="232223"/>
                  </a:lnTo>
                  <a:lnTo>
                    <a:pt x="167807" y="203514"/>
                  </a:lnTo>
                  <a:lnTo>
                    <a:pt x="176805" y="190440"/>
                  </a:lnTo>
                  <a:lnTo>
                    <a:pt x="177836" y="185541"/>
                  </a:lnTo>
                  <a:lnTo>
                    <a:pt x="176629" y="175395"/>
                  </a:lnTo>
                  <a:lnTo>
                    <a:pt x="167047" y="157816"/>
                  </a:lnTo>
                  <a:lnTo>
                    <a:pt x="166781" y="161612"/>
                  </a:lnTo>
                  <a:lnTo>
                    <a:pt x="171422" y="165935"/>
                  </a:lnTo>
                  <a:lnTo>
                    <a:pt x="178482" y="171679"/>
                  </a:lnTo>
                  <a:lnTo>
                    <a:pt x="184560" y="180111"/>
                  </a:lnTo>
                  <a:lnTo>
                    <a:pt x="197257" y="187386"/>
                  </a:lnTo>
                  <a:lnTo>
                    <a:pt x="221886" y="194089"/>
                  </a:lnTo>
                  <a:lnTo>
                    <a:pt x="249699" y="196354"/>
                  </a:lnTo>
                  <a:lnTo>
                    <a:pt x="263543" y="191959"/>
                  </a:lnTo>
                  <a:lnTo>
                    <a:pt x="285562" y="178980"/>
                  </a:lnTo>
                  <a:lnTo>
                    <a:pt x="287382" y="173492"/>
                  </a:lnTo>
                  <a:lnTo>
                    <a:pt x="285730" y="149794"/>
                  </a:lnTo>
                  <a:lnTo>
                    <a:pt x="278773" y="126506"/>
                  </a:lnTo>
                  <a:lnTo>
                    <a:pt x="256411" y="96855"/>
                  </a:lnTo>
                  <a:lnTo>
                    <a:pt x="241667" y="83382"/>
                  </a:lnTo>
                  <a:lnTo>
                    <a:pt x="206355" y="619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SMARTInkShape-Group45"/>
          <p:cNvGrpSpPr/>
          <p:nvPr/>
        </p:nvGrpSpPr>
        <p:grpSpPr>
          <a:xfrm>
            <a:off x="2866233" y="3834916"/>
            <a:ext cx="451643" cy="300424"/>
            <a:chOff x="2866233" y="3834916"/>
            <a:chExt cx="451643" cy="300424"/>
          </a:xfrm>
        </p:grpSpPr>
        <p:sp>
          <p:nvSpPr>
            <p:cNvPr id="8" name="SMARTInkShape-198"/>
            <p:cNvSpPr/>
            <p:nvPr>
              <p:custDataLst>
                <p:tags r:id="rId32"/>
              </p:custDataLst>
            </p:nvPr>
          </p:nvSpPr>
          <p:spPr>
            <a:xfrm>
              <a:off x="3143250" y="3868927"/>
              <a:ext cx="174626" cy="222028"/>
            </a:xfrm>
            <a:custGeom>
              <a:avLst/>
              <a:gdLst/>
              <a:ahLst/>
              <a:cxnLst/>
              <a:rect l="0" t="0" r="0" b="0"/>
              <a:pathLst>
                <a:path w="174626" h="222028">
                  <a:moveTo>
                    <a:pt x="0" y="4573"/>
                  </a:moveTo>
                  <a:lnTo>
                    <a:pt x="0" y="4573"/>
                  </a:lnTo>
                  <a:lnTo>
                    <a:pt x="0" y="359"/>
                  </a:lnTo>
                  <a:lnTo>
                    <a:pt x="882" y="0"/>
                  </a:lnTo>
                  <a:lnTo>
                    <a:pt x="4214" y="1953"/>
                  </a:lnTo>
                  <a:lnTo>
                    <a:pt x="12657" y="21302"/>
                  </a:lnTo>
                  <a:lnTo>
                    <a:pt x="27384" y="59354"/>
                  </a:lnTo>
                  <a:lnTo>
                    <a:pt x="41700" y="89379"/>
                  </a:lnTo>
                  <a:lnTo>
                    <a:pt x="71614" y="128119"/>
                  </a:lnTo>
                  <a:lnTo>
                    <a:pt x="98801" y="165350"/>
                  </a:lnTo>
                  <a:lnTo>
                    <a:pt x="135968" y="203907"/>
                  </a:lnTo>
                  <a:lnTo>
                    <a:pt x="152323" y="218017"/>
                  </a:lnTo>
                  <a:lnTo>
                    <a:pt x="157111" y="220952"/>
                  </a:lnTo>
                  <a:lnTo>
                    <a:pt x="160303" y="222027"/>
                  </a:lnTo>
                  <a:lnTo>
                    <a:pt x="162431" y="221862"/>
                  </a:lnTo>
                  <a:lnTo>
                    <a:pt x="163850" y="220869"/>
                  </a:lnTo>
                  <a:lnTo>
                    <a:pt x="170060" y="211046"/>
                  </a:lnTo>
                  <a:lnTo>
                    <a:pt x="173723" y="173795"/>
                  </a:lnTo>
                  <a:lnTo>
                    <a:pt x="173476" y="142123"/>
                  </a:lnTo>
                  <a:lnTo>
                    <a:pt x="168289" y="104520"/>
                  </a:lnTo>
                  <a:lnTo>
                    <a:pt x="166781" y="67270"/>
                  </a:lnTo>
                  <a:lnTo>
                    <a:pt x="166688" y="28776"/>
                  </a:lnTo>
                  <a:lnTo>
                    <a:pt x="174625" y="45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99"/>
            <p:cNvSpPr/>
            <p:nvPr>
              <p:custDataLst>
                <p:tags r:id="rId33"/>
              </p:custDataLst>
            </p:nvPr>
          </p:nvSpPr>
          <p:spPr>
            <a:xfrm>
              <a:off x="2873375" y="4040188"/>
              <a:ext cx="103189" cy="15875"/>
            </a:xfrm>
            <a:custGeom>
              <a:avLst/>
              <a:gdLst/>
              <a:ahLst/>
              <a:cxnLst/>
              <a:rect l="0" t="0" r="0" b="0"/>
              <a:pathLst>
                <a:path w="103189" h="15875">
                  <a:moveTo>
                    <a:pt x="103188" y="0"/>
                  </a:moveTo>
                  <a:lnTo>
                    <a:pt x="103188" y="0"/>
                  </a:lnTo>
                  <a:lnTo>
                    <a:pt x="94760" y="4213"/>
                  </a:lnTo>
                  <a:lnTo>
                    <a:pt x="62390" y="9798"/>
                  </a:lnTo>
                  <a:lnTo>
                    <a:pt x="23103" y="14674"/>
                  </a:lnTo>
                  <a:lnTo>
                    <a:pt x="0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00"/>
            <p:cNvSpPr/>
            <p:nvPr>
              <p:custDataLst>
                <p:tags r:id="rId34"/>
              </p:custDataLst>
            </p:nvPr>
          </p:nvSpPr>
          <p:spPr>
            <a:xfrm>
              <a:off x="2866233" y="3834916"/>
              <a:ext cx="213518" cy="300424"/>
            </a:xfrm>
            <a:custGeom>
              <a:avLst/>
              <a:gdLst/>
              <a:ahLst/>
              <a:cxnLst/>
              <a:rect l="0" t="0" r="0" b="0"/>
              <a:pathLst>
                <a:path w="213518" h="300424">
                  <a:moveTo>
                    <a:pt x="181767" y="6834"/>
                  </a:moveTo>
                  <a:lnTo>
                    <a:pt x="181767" y="6834"/>
                  </a:lnTo>
                  <a:lnTo>
                    <a:pt x="177553" y="2620"/>
                  </a:lnTo>
                  <a:lnTo>
                    <a:pt x="173132" y="552"/>
                  </a:lnTo>
                  <a:lnTo>
                    <a:pt x="170719" y="0"/>
                  </a:lnTo>
                  <a:lnTo>
                    <a:pt x="135496" y="8739"/>
                  </a:lnTo>
                  <a:lnTo>
                    <a:pt x="102660" y="17793"/>
                  </a:lnTo>
                  <a:lnTo>
                    <a:pt x="65091" y="30696"/>
                  </a:lnTo>
                  <a:lnTo>
                    <a:pt x="47537" y="40951"/>
                  </a:lnTo>
                  <a:lnTo>
                    <a:pt x="33516" y="55160"/>
                  </a:lnTo>
                  <a:lnTo>
                    <a:pt x="30016" y="60218"/>
                  </a:lnTo>
                  <a:lnTo>
                    <a:pt x="28565" y="65354"/>
                  </a:lnTo>
                  <a:lnTo>
                    <a:pt x="29304" y="75764"/>
                  </a:lnTo>
                  <a:lnTo>
                    <a:pt x="38941" y="114422"/>
                  </a:lnTo>
                  <a:lnTo>
                    <a:pt x="44100" y="131708"/>
                  </a:lnTo>
                  <a:lnTo>
                    <a:pt x="45617" y="151998"/>
                  </a:lnTo>
                  <a:lnTo>
                    <a:pt x="41587" y="168659"/>
                  </a:lnTo>
                  <a:lnTo>
                    <a:pt x="28841" y="206369"/>
                  </a:lnTo>
                  <a:lnTo>
                    <a:pt x="12798" y="245713"/>
                  </a:lnTo>
                  <a:lnTo>
                    <a:pt x="5246" y="260287"/>
                  </a:lnTo>
                  <a:lnTo>
                    <a:pt x="0" y="281091"/>
                  </a:lnTo>
                  <a:lnTo>
                    <a:pt x="3654" y="292020"/>
                  </a:lnTo>
                  <a:lnTo>
                    <a:pt x="6580" y="294853"/>
                  </a:lnTo>
                  <a:lnTo>
                    <a:pt x="14536" y="298003"/>
                  </a:lnTo>
                  <a:lnTo>
                    <a:pt x="51263" y="300024"/>
                  </a:lnTo>
                  <a:lnTo>
                    <a:pt x="88177" y="300423"/>
                  </a:lnTo>
                  <a:lnTo>
                    <a:pt x="127860" y="299627"/>
                  </a:lnTo>
                  <a:lnTo>
                    <a:pt x="213517" y="2846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SMARTInkShape-Group46"/>
          <p:cNvGrpSpPr/>
          <p:nvPr/>
        </p:nvGrpSpPr>
        <p:grpSpPr>
          <a:xfrm>
            <a:off x="3571875" y="3849688"/>
            <a:ext cx="220526" cy="222250"/>
            <a:chOff x="3571875" y="3849688"/>
            <a:chExt cx="220526" cy="222250"/>
          </a:xfrm>
        </p:grpSpPr>
        <p:sp>
          <p:nvSpPr>
            <p:cNvPr id="12" name="SMARTInkShape-201"/>
            <p:cNvSpPr/>
            <p:nvPr>
              <p:custDataLst>
                <p:tags r:id="rId29"/>
              </p:custDataLst>
            </p:nvPr>
          </p:nvSpPr>
          <p:spPr>
            <a:xfrm>
              <a:off x="3571875" y="3849688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7937"/>
                  </a:moveTo>
                  <a:lnTo>
                    <a:pt x="0" y="79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02"/>
            <p:cNvSpPr/>
            <p:nvPr>
              <p:custDataLst>
                <p:tags r:id="rId30"/>
              </p:custDataLst>
            </p:nvPr>
          </p:nvSpPr>
          <p:spPr>
            <a:xfrm>
              <a:off x="3702095" y="3913187"/>
              <a:ext cx="90306" cy="140973"/>
            </a:xfrm>
            <a:custGeom>
              <a:avLst/>
              <a:gdLst/>
              <a:ahLst/>
              <a:cxnLst/>
              <a:rect l="0" t="0" r="0" b="0"/>
              <a:pathLst>
                <a:path w="90306" h="140973">
                  <a:moveTo>
                    <a:pt x="84092" y="0"/>
                  </a:moveTo>
                  <a:lnTo>
                    <a:pt x="84092" y="0"/>
                  </a:lnTo>
                  <a:lnTo>
                    <a:pt x="55615" y="882"/>
                  </a:lnTo>
                  <a:lnTo>
                    <a:pt x="18582" y="13539"/>
                  </a:lnTo>
                  <a:lnTo>
                    <a:pt x="7646" y="18659"/>
                  </a:lnTo>
                  <a:lnTo>
                    <a:pt x="4024" y="22141"/>
                  </a:lnTo>
                  <a:lnTo>
                    <a:pt x="0" y="30713"/>
                  </a:lnTo>
                  <a:lnTo>
                    <a:pt x="690" y="35469"/>
                  </a:lnTo>
                  <a:lnTo>
                    <a:pt x="6161" y="45456"/>
                  </a:lnTo>
                  <a:lnTo>
                    <a:pt x="29967" y="72558"/>
                  </a:lnTo>
                  <a:lnTo>
                    <a:pt x="69484" y="97970"/>
                  </a:lnTo>
                  <a:lnTo>
                    <a:pt x="86208" y="113432"/>
                  </a:lnTo>
                  <a:lnTo>
                    <a:pt x="89443" y="121264"/>
                  </a:lnTo>
                  <a:lnTo>
                    <a:pt x="90305" y="125822"/>
                  </a:lnTo>
                  <a:lnTo>
                    <a:pt x="88912" y="133238"/>
                  </a:lnTo>
                  <a:lnTo>
                    <a:pt x="87305" y="136451"/>
                  </a:lnTo>
                  <a:lnTo>
                    <a:pt x="83588" y="138592"/>
                  </a:lnTo>
                  <a:lnTo>
                    <a:pt x="72403" y="140972"/>
                  </a:lnTo>
                  <a:lnTo>
                    <a:pt x="36467" y="134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03"/>
            <p:cNvSpPr/>
            <p:nvPr>
              <p:custDataLst>
                <p:tags r:id="rId31"/>
              </p:custDataLst>
            </p:nvPr>
          </p:nvSpPr>
          <p:spPr>
            <a:xfrm>
              <a:off x="3611563" y="3929062"/>
              <a:ext cx="23813" cy="142876"/>
            </a:xfrm>
            <a:custGeom>
              <a:avLst/>
              <a:gdLst/>
              <a:ahLst/>
              <a:cxnLst/>
              <a:rect l="0" t="0" r="0" b="0"/>
              <a:pathLst>
                <a:path w="23813" h="142876">
                  <a:moveTo>
                    <a:pt x="0" y="0"/>
                  </a:moveTo>
                  <a:lnTo>
                    <a:pt x="0" y="0"/>
                  </a:lnTo>
                  <a:lnTo>
                    <a:pt x="11047" y="33144"/>
                  </a:lnTo>
                  <a:lnTo>
                    <a:pt x="14921" y="68349"/>
                  </a:lnTo>
                  <a:lnTo>
                    <a:pt x="15819" y="104507"/>
                  </a:lnTo>
                  <a:lnTo>
                    <a:pt x="15864" y="116188"/>
                  </a:lnTo>
                  <a:lnTo>
                    <a:pt x="23812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47"/>
          <p:cNvGrpSpPr/>
          <p:nvPr/>
        </p:nvGrpSpPr>
        <p:grpSpPr>
          <a:xfrm>
            <a:off x="4064770" y="3692041"/>
            <a:ext cx="407327" cy="411647"/>
            <a:chOff x="4064770" y="3692041"/>
            <a:chExt cx="407327" cy="411647"/>
          </a:xfrm>
        </p:grpSpPr>
        <p:sp>
          <p:nvSpPr>
            <p:cNvPr id="16" name="SMARTInkShape-204"/>
            <p:cNvSpPr/>
            <p:nvPr>
              <p:custDataLst>
                <p:tags r:id="rId25"/>
              </p:custDataLst>
            </p:nvPr>
          </p:nvSpPr>
          <p:spPr>
            <a:xfrm>
              <a:off x="4318000" y="3698875"/>
              <a:ext cx="154097" cy="365126"/>
            </a:xfrm>
            <a:custGeom>
              <a:avLst/>
              <a:gdLst/>
              <a:ahLst/>
              <a:cxnLst/>
              <a:rect l="0" t="0" r="0" b="0"/>
              <a:pathLst>
                <a:path w="154097" h="365126">
                  <a:moveTo>
                    <a:pt x="15875" y="0"/>
                  </a:moveTo>
                  <a:lnTo>
                    <a:pt x="15875" y="0"/>
                  </a:lnTo>
                  <a:lnTo>
                    <a:pt x="49790" y="39370"/>
                  </a:lnTo>
                  <a:lnTo>
                    <a:pt x="80795" y="76975"/>
                  </a:lnTo>
                  <a:lnTo>
                    <a:pt x="113126" y="113785"/>
                  </a:lnTo>
                  <a:lnTo>
                    <a:pt x="133426" y="148659"/>
                  </a:lnTo>
                  <a:lnTo>
                    <a:pt x="147346" y="178446"/>
                  </a:lnTo>
                  <a:lnTo>
                    <a:pt x="154096" y="211721"/>
                  </a:lnTo>
                  <a:lnTo>
                    <a:pt x="150414" y="247744"/>
                  </a:lnTo>
                  <a:lnTo>
                    <a:pt x="133814" y="284514"/>
                  </a:lnTo>
                  <a:lnTo>
                    <a:pt x="117762" y="308829"/>
                  </a:lnTo>
                  <a:lnTo>
                    <a:pt x="82165" y="333626"/>
                  </a:lnTo>
                  <a:lnTo>
                    <a:pt x="70032" y="342306"/>
                  </a:lnTo>
                  <a:lnTo>
                    <a:pt x="31696" y="354977"/>
                  </a:lnTo>
                  <a:lnTo>
                    <a:pt x="0" y="365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05"/>
            <p:cNvSpPr/>
            <p:nvPr>
              <p:custDataLst>
                <p:tags r:id="rId26"/>
              </p:custDataLst>
            </p:nvPr>
          </p:nvSpPr>
          <p:spPr>
            <a:xfrm>
              <a:off x="4214812" y="3905250"/>
              <a:ext cx="127002" cy="7938"/>
            </a:xfrm>
            <a:custGeom>
              <a:avLst/>
              <a:gdLst/>
              <a:ahLst/>
              <a:cxnLst/>
              <a:rect l="0" t="0" r="0" b="0"/>
              <a:pathLst>
                <a:path w="127002" h="7938">
                  <a:moveTo>
                    <a:pt x="127001" y="7937"/>
                  </a:moveTo>
                  <a:lnTo>
                    <a:pt x="127001" y="7937"/>
                  </a:lnTo>
                  <a:lnTo>
                    <a:pt x="88090" y="7937"/>
                  </a:lnTo>
                  <a:lnTo>
                    <a:pt x="54834" y="705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06"/>
            <p:cNvSpPr/>
            <p:nvPr>
              <p:custDataLst>
                <p:tags r:id="rId27"/>
              </p:custDataLst>
            </p:nvPr>
          </p:nvSpPr>
          <p:spPr>
            <a:xfrm>
              <a:off x="4286250" y="3833812"/>
              <a:ext cx="23813" cy="214314"/>
            </a:xfrm>
            <a:custGeom>
              <a:avLst/>
              <a:gdLst/>
              <a:ahLst/>
              <a:cxnLst/>
              <a:rect l="0" t="0" r="0" b="0"/>
              <a:pathLst>
                <a:path w="23813" h="214314">
                  <a:moveTo>
                    <a:pt x="0" y="0"/>
                  </a:moveTo>
                  <a:lnTo>
                    <a:pt x="0" y="0"/>
                  </a:lnTo>
                  <a:lnTo>
                    <a:pt x="0" y="37358"/>
                  </a:lnTo>
                  <a:lnTo>
                    <a:pt x="882" y="75551"/>
                  </a:lnTo>
                  <a:lnTo>
                    <a:pt x="6282" y="106613"/>
                  </a:lnTo>
                  <a:lnTo>
                    <a:pt x="11824" y="146198"/>
                  </a:lnTo>
                  <a:lnTo>
                    <a:pt x="23812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07"/>
            <p:cNvSpPr/>
            <p:nvPr>
              <p:custDataLst>
                <p:tags r:id="rId28"/>
              </p:custDataLst>
            </p:nvPr>
          </p:nvSpPr>
          <p:spPr>
            <a:xfrm>
              <a:off x="4064770" y="3692041"/>
              <a:ext cx="109252" cy="411647"/>
            </a:xfrm>
            <a:custGeom>
              <a:avLst/>
              <a:gdLst/>
              <a:ahLst/>
              <a:cxnLst/>
              <a:rect l="0" t="0" r="0" b="0"/>
              <a:pathLst>
                <a:path w="109252" h="411647">
                  <a:moveTo>
                    <a:pt x="102417" y="6834"/>
                  </a:moveTo>
                  <a:lnTo>
                    <a:pt x="102417" y="6834"/>
                  </a:lnTo>
                  <a:lnTo>
                    <a:pt x="109251" y="0"/>
                  </a:lnTo>
                  <a:lnTo>
                    <a:pt x="105815" y="7651"/>
                  </a:lnTo>
                  <a:lnTo>
                    <a:pt x="90300" y="28750"/>
                  </a:lnTo>
                  <a:lnTo>
                    <a:pt x="86448" y="35978"/>
                  </a:lnTo>
                  <a:lnTo>
                    <a:pt x="58729" y="72496"/>
                  </a:lnTo>
                  <a:lnTo>
                    <a:pt x="32541" y="110971"/>
                  </a:lnTo>
                  <a:lnTo>
                    <a:pt x="14335" y="148329"/>
                  </a:lnTo>
                  <a:lnTo>
                    <a:pt x="3128" y="185759"/>
                  </a:lnTo>
                  <a:lnTo>
                    <a:pt x="0" y="216671"/>
                  </a:lnTo>
                  <a:lnTo>
                    <a:pt x="1810" y="243633"/>
                  </a:lnTo>
                  <a:lnTo>
                    <a:pt x="10323" y="280661"/>
                  </a:lnTo>
                  <a:lnTo>
                    <a:pt x="26834" y="316491"/>
                  </a:lnTo>
                  <a:lnTo>
                    <a:pt x="43870" y="354387"/>
                  </a:lnTo>
                  <a:lnTo>
                    <a:pt x="58939" y="374792"/>
                  </a:lnTo>
                  <a:lnTo>
                    <a:pt x="94480" y="4116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SMARTInkShape-208"/>
          <p:cNvSpPr/>
          <p:nvPr>
            <p:custDataLst>
              <p:tags r:id="rId1"/>
            </p:custDataLst>
          </p:nvPr>
        </p:nvSpPr>
        <p:spPr>
          <a:xfrm>
            <a:off x="4722813" y="4016375"/>
            <a:ext cx="47626" cy="103188"/>
          </a:xfrm>
          <a:custGeom>
            <a:avLst/>
            <a:gdLst/>
            <a:ahLst/>
            <a:cxnLst/>
            <a:rect l="0" t="0" r="0" b="0"/>
            <a:pathLst>
              <a:path w="47626" h="103188">
                <a:moveTo>
                  <a:pt x="0" y="0"/>
                </a:moveTo>
                <a:lnTo>
                  <a:pt x="0" y="0"/>
                </a:lnTo>
                <a:lnTo>
                  <a:pt x="10909" y="11792"/>
                </a:lnTo>
                <a:lnTo>
                  <a:pt x="19597" y="25880"/>
                </a:lnTo>
                <a:lnTo>
                  <a:pt x="26348" y="34433"/>
                </a:lnTo>
                <a:lnTo>
                  <a:pt x="35386" y="49461"/>
                </a:lnTo>
                <a:lnTo>
                  <a:pt x="39466" y="54140"/>
                </a:lnTo>
                <a:lnTo>
                  <a:pt x="43999" y="66396"/>
                </a:lnTo>
                <a:lnTo>
                  <a:pt x="47625" y="10318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SMARTInkShape-Group49"/>
          <p:cNvGrpSpPr/>
          <p:nvPr/>
        </p:nvGrpSpPr>
        <p:grpSpPr>
          <a:xfrm>
            <a:off x="5049353" y="3786187"/>
            <a:ext cx="1014898" cy="412751"/>
            <a:chOff x="5049353" y="3786187"/>
            <a:chExt cx="1014898" cy="412751"/>
          </a:xfrm>
        </p:grpSpPr>
        <p:sp>
          <p:nvSpPr>
            <p:cNvPr id="22" name="SMARTInkShape-209"/>
            <p:cNvSpPr/>
            <p:nvPr>
              <p:custDataLst>
                <p:tags r:id="rId17"/>
              </p:custDataLst>
            </p:nvPr>
          </p:nvSpPr>
          <p:spPr>
            <a:xfrm>
              <a:off x="5961063" y="3889375"/>
              <a:ext cx="103188" cy="309563"/>
            </a:xfrm>
            <a:custGeom>
              <a:avLst/>
              <a:gdLst/>
              <a:ahLst/>
              <a:cxnLst/>
              <a:rect l="0" t="0" r="0" b="0"/>
              <a:pathLst>
                <a:path w="103188" h="309563">
                  <a:moveTo>
                    <a:pt x="103187" y="0"/>
                  </a:moveTo>
                  <a:lnTo>
                    <a:pt x="103187" y="0"/>
                  </a:lnTo>
                  <a:lnTo>
                    <a:pt x="103187" y="4213"/>
                  </a:lnTo>
                  <a:lnTo>
                    <a:pt x="87926" y="38134"/>
                  </a:lnTo>
                  <a:lnTo>
                    <a:pt x="78148" y="72888"/>
                  </a:lnTo>
                  <a:lnTo>
                    <a:pt x="66866" y="111316"/>
                  </a:lnTo>
                  <a:lnTo>
                    <a:pt x="59729" y="150837"/>
                  </a:lnTo>
                  <a:lnTo>
                    <a:pt x="50048" y="188022"/>
                  </a:lnTo>
                  <a:lnTo>
                    <a:pt x="37291" y="221760"/>
                  </a:lnTo>
                  <a:lnTo>
                    <a:pt x="23102" y="250621"/>
                  </a:lnTo>
                  <a:lnTo>
                    <a:pt x="0" y="309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10"/>
            <p:cNvSpPr/>
            <p:nvPr>
              <p:custDataLst>
                <p:tags r:id="rId18"/>
              </p:custDataLst>
            </p:nvPr>
          </p:nvSpPr>
          <p:spPr>
            <a:xfrm>
              <a:off x="5889625" y="3897313"/>
              <a:ext cx="134939" cy="103188"/>
            </a:xfrm>
            <a:custGeom>
              <a:avLst/>
              <a:gdLst/>
              <a:ahLst/>
              <a:cxnLst/>
              <a:rect l="0" t="0" r="0" b="0"/>
              <a:pathLst>
                <a:path w="134939" h="103188">
                  <a:moveTo>
                    <a:pt x="0" y="0"/>
                  </a:moveTo>
                  <a:lnTo>
                    <a:pt x="0" y="0"/>
                  </a:lnTo>
                  <a:lnTo>
                    <a:pt x="6336" y="7218"/>
                  </a:lnTo>
                  <a:lnTo>
                    <a:pt x="30156" y="43885"/>
                  </a:lnTo>
                  <a:lnTo>
                    <a:pt x="56561" y="71271"/>
                  </a:lnTo>
                  <a:lnTo>
                    <a:pt x="84449" y="89239"/>
                  </a:lnTo>
                  <a:lnTo>
                    <a:pt x="134938" y="103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11"/>
            <p:cNvSpPr/>
            <p:nvPr>
              <p:custDataLst>
                <p:tags r:id="rId19"/>
              </p:custDataLst>
            </p:nvPr>
          </p:nvSpPr>
          <p:spPr>
            <a:xfrm>
              <a:off x="5826125" y="3786187"/>
              <a:ext cx="63501" cy="198439"/>
            </a:xfrm>
            <a:custGeom>
              <a:avLst/>
              <a:gdLst/>
              <a:ahLst/>
              <a:cxnLst/>
              <a:rect l="0" t="0" r="0" b="0"/>
              <a:pathLst>
                <a:path w="63501" h="198439">
                  <a:moveTo>
                    <a:pt x="0" y="0"/>
                  </a:moveTo>
                  <a:lnTo>
                    <a:pt x="0" y="0"/>
                  </a:lnTo>
                  <a:lnTo>
                    <a:pt x="11048" y="33144"/>
                  </a:lnTo>
                  <a:lnTo>
                    <a:pt x="21258" y="69231"/>
                  </a:lnTo>
                  <a:lnTo>
                    <a:pt x="31768" y="102752"/>
                  </a:lnTo>
                  <a:lnTo>
                    <a:pt x="42337" y="139065"/>
                  </a:lnTo>
                  <a:lnTo>
                    <a:pt x="63500" y="198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12"/>
            <p:cNvSpPr/>
            <p:nvPr>
              <p:custDataLst>
                <p:tags r:id="rId20"/>
              </p:custDataLst>
            </p:nvPr>
          </p:nvSpPr>
          <p:spPr>
            <a:xfrm>
              <a:off x="5754687" y="3822765"/>
              <a:ext cx="55564" cy="201548"/>
            </a:xfrm>
            <a:custGeom>
              <a:avLst/>
              <a:gdLst/>
              <a:ahLst/>
              <a:cxnLst/>
              <a:rect l="0" t="0" r="0" b="0"/>
              <a:pathLst>
                <a:path w="55564" h="201548">
                  <a:moveTo>
                    <a:pt x="0" y="11047"/>
                  </a:moveTo>
                  <a:lnTo>
                    <a:pt x="0" y="11047"/>
                  </a:lnTo>
                  <a:lnTo>
                    <a:pt x="0" y="0"/>
                  </a:lnTo>
                  <a:lnTo>
                    <a:pt x="882" y="9682"/>
                  </a:lnTo>
                  <a:lnTo>
                    <a:pt x="12657" y="48503"/>
                  </a:lnTo>
                  <a:lnTo>
                    <a:pt x="15803" y="83881"/>
                  </a:lnTo>
                  <a:lnTo>
                    <a:pt x="21929" y="114061"/>
                  </a:lnTo>
                  <a:lnTo>
                    <a:pt x="29330" y="148383"/>
                  </a:lnTo>
                  <a:lnTo>
                    <a:pt x="39733" y="179874"/>
                  </a:lnTo>
                  <a:lnTo>
                    <a:pt x="45286" y="191892"/>
                  </a:lnTo>
                  <a:lnTo>
                    <a:pt x="46066" y="195110"/>
                  </a:lnTo>
                  <a:lnTo>
                    <a:pt x="47467" y="197256"/>
                  </a:lnTo>
                  <a:lnTo>
                    <a:pt x="55563" y="2015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13"/>
            <p:cNvSpPr/>
            <p:nvPr>
              <p:custDataLst>
                <p:tags r:id="rId21"/>
              </p:custDataLst>
            </p:nvPr>
          </p:nvSpPr>
          <p:spPr>
            <a:xfrm>
              <a:off x="5612054" y="3908615"/>
              <a:ext cx="118822" cy="82023"/>
            </a:xfrm>
            <a:custGeom>
              <a:avLst/>
              <a:gdLst/>
              <a:ahLst/>
              <a:cxnLst/>
              <a:rect l="0" t="0" r="0" b="0"/>
              <a:pathLst>
                <a:path w="118822" h="82023">
                  <a:moveTo>
                    <a:pt x="47383" y="4572"/>
                  </a:moveTo>
                  <a:lnTo>
                    <a:pt x="47383" y="4572"/>
                  </a:lnTo>
                  <a:lnTo>
                    <a:pt x="47383" y="0"/>
                  </a:lnTo>
                  <a:lnTo>
                    <a:pt x="47383" y="1952"/>
                  </a:lnTo>
                  <a:lnTo>
                    <a:pt x="45032" y="5760"/>
                  </a:lnTo>
                  <a:lnTo>
                    <a:pt x="9060" y="42876"/>
                  </a:lnTo>
                  <a:lnTo>
                    <a:pt x="3892" y="50406"/>
                  </a:lnTo>
                  <a:lnTo>
                    <a:pt x="1596" y="57575"/>
                  </a:lnTo>
                  <a:lnTo>
                    <a:pt x="0" y="77447"/>
                  </a:lnTo>
                  <a:lnTo>
                    <a:pt x="2566" y="79614"/>
                  </a:lnTo>
                  <a:lnTo>
                    <a:pt x="12471" y="82022"/>
                  </a:lnTo>
                  <a:lnTo>
                    <a:pt x="20989" y="80740"/>
                  </a:lnTo>
                  <a:lnTo>
                    <a:pt x="47370" y="64841"/>
                  </a:lnTo>
                  <a:lnTo>
                    <a:pt x="59041" y="54571"/>
                  </a:lnTo>
                  <a:lnTo>
                    <a:pt x="67202" y="41632"/>
                  </a:lnTo>
                  <a:lnTo>
                    <a:pt x="70669" y="30303"/>
                  </a:lnTo>
                  <a:lnTo>
                    <a:pt x="71974" y="40556"/>
                  </a:lnTo>
                  <a:lnTo>
                    <a:pt x="85607" y="68306"/>
                  </a:lnTo>
                  <a:lnTo>
                    <a:pt x="94063" y="76407"/>
                  </a:lnTo>
                  <a:lnTo>
                    <a:pt x="118821" y="760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14"/>
            <p:cNvSpPr/>
            <p:nvPr>
              <p:custDataLst>
                <p:tags r:id="rId22"/>
              </p:custDataLst>
            </p:nvPr>
          </p:nvSpPr>
          <p:spPr>
            <a:xfrm>
              <a:off x="5421312" y="3913187"/>
              <a:ext cx="166689" cy="103189"/>
            </a:xfrm>
            <a:custGeom>
              <a:avLst/>
              <a:gdLst/>
              <a:ahLst/>
              <a:cxnLst/>
              <a:rect l="0" t="0" r="0" b="0"/>
              <a:pathLst>
                <a:path w="166689" h="103189">
                  <a:moveTo>
                    <a:pt x="0" y="0"/>
                  </a:moveTo>
                  <a:lnTo>
                    <a:pt x="0" y="0"/>
                  </a:lnTo>
                  <a:lnTo>
                    <a:pt x="4214" y="0"/>
                  </a:lnTo>
                  <a:lnTo>
                    <a:pt x="5455" y="882"/>
                  </a:lnTo>
                  <a:lnTo>
                    <a:pt x="6282" y="2352"/>
                  </a:lnTo>
                  <a:lnTo>
                    <a:pt x="15957" y="41135"/>
                  </a:lnTo>
                  <a:lnTo>
                    <a:pt x="26817" y="75352"/>
                  </a:lnTo>
                  <a:lnTo>
                    <a:pt x="34503" y="87983"/>
                  </a:lnTo>
                  <a:lnTo>
                    <a:pt x="46579" y="97310"/>
                  </a:lnTo>
                  <a:lnTo>
                    <a:pt x="61329" y="101447"/>
                  </a:lnTo>
                  <a:lnTo>
                    <a:pt x="66463" y="100263"/>
                  </a:lnTo>
                  <a:lnTo>
                    <a:pt x="92646" y="85153"/>
                  </a:lnTo>
                  <a:lnTo>
                    <a:pt x="108492" y="68446"/>
                  </a:lnTo>
                  <a:lnTo>
                    <a:pt x="118981" y="47821"/>
                  </a:lnTo>
                  <a:lnTo>
                    <a:pt x="166688" y="103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15"/>
            <p:cNvSpPr/>
            <p:nvPr>
              <p:custDataLst>
                <p:tags r:id="rId23"/>
              </p:custDataLst>
            </p:nvPr>
          </p:nvSpPr>
          <p:spPr>
            <a:xfrm>
              <a:off x="5288786" y="3857625"/>
              <a:ext cx="94612" cy="190501"/>
            </a:xfrm>
            <a:custGeom>
              <a:avLst/>
              <a:gdLst/>
              <a:ahLst/>
              <a:cxnLst/>
              <a:rect l="0" t="0" r="0" b="0"/>
              <a:pathLst>
                <a:path w="94612" h="190501">
                  <a:moveTo>
                    <a:pt x="69027" y="0"/>
                  </a:moveTo>
                  <a:lnTo>
                    <a:pt x="69027" y="0"/>
                  </a:lnTo>
                  <a:lnTo>
                    <a:pt x="41941" y="22872"/>
                  </a:lnTo>
                  <a:lnTo>
                    <a:pt x="14581" y="35451"/>
                  </a:lnTo>
                  <a:lnTo>
                    <a:pt x="3016" y="39314"/>
                  </a:lnTo>
                  <a:lnTo>
                    <a:pt x="1207" y="41202"/>
                  </a:lnTo>
                  <a:lnTo>
                    <a:pt x="0" y="43343"/>
                  </a:lnTo>
                  <a:lnTo>
                    <a:pt x="78" y="45653"/>
                  </a:lnTo>
                  <a:lnTo>
                    <a:pt x="2517" y="50570"/>
                  </a:lnTo>
                  <a:lnTo>
                    <a:pt x="13062" y="58297"/>
                  </a:lnTo>
                  <a:lnTo>
                    <a:pt x="39509" y="69579"/>
                  </a:lnTo>
                  <a:lnTo>
                    <a:pt x="53812" y="73239"/>
                  </a:lnTo>
                  <a:lnTo>
                    <a:pt x="84270" y="90359"/>
                  </a:lnTo>
                  <a:lnTo>
                    <a:pt x="92852" y="96898"/>
                  </a:lnTo>
                  <a:lnTo>
                    <a:pt x="94611" y="101640"/>
                  </a:lnTo>
                  <a:lnTo>
                    <a:pt x="94214" y="113965"/>
                  </a:lnTo>
                  <a:lnTo>
                    <a:pt x="84819" y="135779"/>
                  </a:lnTo>
                  <a:lnTo>
                    <a:pt x="70864" y="154786"/>
                  </a:lnTo>
                  <a:lnTo>
                    <a:pt x="51344" y="167375"/>
                  </a:lnTo>
                  <a:lnTo>
                    <a:pt x="13464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16"/>
            <p:cNvSpPr/>
            <p:nvPr>
              <p:custDataLst>
                <p:tags r:id="rId24"/>
              </p:custDataLst>
            </p:nvPr>
          </p:nvSpPr>
          <p:spPr>
            <a:xfrm>
              <a:off x="5049353" y="3889375"/>
              <a:ext cx="197336" cy="133816"/>
            </a:xfrm>
            <a:custGeom>
              <a:avLst/>
              <a:gdLst/>
              <a:ahLst/>
              <a:cxnLst/>
              <a:rect l="0" t="0" r="0" b="0"/>
              <a:pathLst>
                <a:path w="197336" h="133816">
                  <a:moveTo>
                    <a:pt x="6835" y="0"/>
                  </a:moveTo>
                  <a:lnTo>
                    <a:pt x="6835" y="0"/>
                  </a:lnTo>
                  <a:lnTo>
                    <a:pt x="2621" y="4213"/>
                  </a:lnTo>
                  <a:lnTo>
                    <a:pt x="0" y="19475"/>
                  </a:lnTo>
                  <a:lnTo>
                    <a:pt x="5452" y="50100"/>
                  </a:lnTo>
                  <a:lnTo>
                    <a:pt x="13382" y="82558"/>
                  </a:lnTo>
                  <a:lnTo>
                    <a:pt x="31417" y="115771"/>
                  </a:lnTo>
                  <a:lnTo>
                    <a:pt x="41572" y="126419"/>
                  </a:lnTo>
                  <a:lnTo>
                    <a:pt x="56325" y="132413"/>
                  </a:lnTo>
                  <a:lnTo>
                    <a:pt x="63520" y="133815"/>
                  </a:lnTo>
                  <a:lnTo>
                    <a:pt x="74361" y="127383"/>
                  </a:lnTo>
                  <a:lnTo>
                    <a:pt x="90636" y="111239"/>
                  </a:lnTo>
                  <a:lnTo>
                    <a:pt x="101044" y="92932"/>
                  </a:lnTo>
                  <a:lnTo>
                    <a:pt x="114294" y="65285"/>
                  </a:lnTo>
                  <a:lnTo>
                    <a:pt x="117863" y="28187"/>
                  </a:lnTo>
                  <a:lnTo>
                    <a:pt x="117916" y="29578"/>
                  </a:lnTo>
                  <a:lnTo>
                    <a:pt x="132871" y="42450"/>
                  </a:lnTo>
                  <a:lnTo>
                    <a:pt x="148441" y="61400"/>
                  </a:lnTo>
                  <a:lnTo>
                    <a:pt x="155908" y="66976"/>
                  </a:lnTo>
                  <a:lnTo>
                    <a:pt x="165069" y="72467"/>
                  </a:lnTo>
                  <a:lnTo>
                    <a:pt x="172411" y="77187"/>
                  </a:lnTo>
                  <a:lnTo>
                    <a:pt x="197335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50"/>
          <p:cNvGrpSpPr/>
          <p:nvPr/>
        </p:nvGrpSpPr>
        <p:grpSpPr>
          <a:xfrm>
            <a:off x="6262688" y="3714750"/>
            <a:ext cx="515937" cy="333376"/>
            <a:chOff x="6262688" y="3714750"/>
            <a:chExt cx="515937" cy="333376"/>
          </a:xfrm>
        </p:grpSpPr>
        <p:sp>
          <p:nvSpPr>
            <p:cNvPr id="31" name="SMARTInkShape-217"/>
            <p:cNvSpPr/>
            <p:nvPr>
              <p:custDataLst>
                <p:tags r:id="rId13"/>
              </p:custDataLst>
            </p:nvPr>
          </p:nvSpPr>
          <p:spPr>
            <a:xfrm>
              <a:off x="6461125" y="3714750"/>
              <a:ext cx="23814" cy="1"/>
            </a:xfrm>
            <a:custGeom>
              <a:avLst/>
              <a:gdLst/>
              <a:ahLst/>
              <a:cxnLst/>
              <a:rect l="0" t="0" r="0" b="0"/>
              <a:pathLst>
                <a:path w="23814" h="1">
                  <a:moveTo>
                    <a:pt x="23813" y="0"/>
                  </a:moveTo>
                  <a:lnTo>
                    <a:pt x="23813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18"/>
            <p:cNvSpPr/>
            <p:nvPr>
              <p:custDataLst>
                <p:tags r:id="rId14"/>
              </p:custDataLst>
            </p:nvPr>
          </p:nvSpPr>
          <p:spPr>
            <a:xfrm>
              <a:off x="6629837" y="3748820"/>
              <a:ext cx="148788" cy="299306"/>
            </a:xfrm>
            <a:custGeom>
              <a:avLst/>
              <a:gdLst/>
              <a:ahLst/>
              <a:cxnLst/>
              <a:rect l="0" t="0" r="0" b="0"/>
              <a:pathLst>
                <a:path w="148788" h="299306">
                  <a:moveTo>
                    <a:pt x="69413" y="116742"/>
                  </a:moveTo>
                  <a:lnTo>
                    <a:pt x="69413" y="116742"/>
                  </a:lnTo>
                  <a:lnTo>
                    <a:pt x="37250" y="135176"/>
                  </a:lnTo>
                  <a:lnTo>
                    <a:pt x="16414" y="158503"/>
                  </a:lnTo>
                  <a:lnTo>
                    <a:pt x="2532" y="192281"/>
                  </a:lnTo>
                  <a:lnTo>
                    <a:pt x="0" y="202643"/>
                  </a:lnTo>
                  <a:lnTo>
                    <a:pt x="2790" y="221863"/>
                  </a:lnTo>
                  <a:lnTo>
                    <a:pt x="9201" y="235888"/>
                  </a:lnTo>
                  <a:lnTo>
                    <a:pt x="16687" y="245629"/>
                  </a:lnTo>
                  <a:lnTo>
                    <a:pt x="28705" y="254101"/>
                  </a:lnTo>
                  <a:lnTo>
                    <a:pt x="33454" y="255057"/>
                  </a:lnTo>
                  <a:lnTo>
                    <a:pt x="43436" y="253769"/>
                  </a:lnTo>
                  <a:lnTo>
                    <a:pt x="58973" y="243871"/>
                  </a:lnTo>
                  <a:lnTo>
                    <a:pt x="74747" y="221340"/>
                  </a:lnTo>
                  <a:lnTo>
                    <a:pt x="88661" y="183003"/>
                  </a:lnTo>
                  <a:lnTo>
                    <a:pt x="90991" y="156366"/>
                  </a:lnTo>
                  <a:lnTo>
                    <a:pt x="87370" y="125641"/>
                  </a:lnTo>
                  <a:lnTo>
                    <a:pt x="85023" y="92529"/>
                  </a:lnTo>
                  <a:lnTo>
                    <a:pt x="74320" y="55519"/>
                  </a:lnTo>
                  <a:lnTo>
                    <a:pt x="58796" y="19486"/>
                  </a:lnTo>
                  <a:lnTo>
                    <a:pt x="47166" y="0"/>
                  </a:lnTo>
                  <a:lnTo>
                    <a:pt x="51364" y="11694"/>
                  </a:lnTo>
                  <a:lnTo>
                    <a:pt x="57812" y="40920"/>
                  </a:lnTo>
                  <a:lnTo>
                    <a:pt x="65976" y="67818"/>
                  </a:lnTo>
                  <a:lnTo>
                    <a:pt x="72948" y="100611"/>
                  </a:lnTo>
                  <a:lnTo>
                    <a:pt x="82818" y="138021"/>
                  </a:lnTo>
                  <a:lnTo>
                    <a:pt x="93260" y="171804"/>
                  </a:lnTo>
                  <a:lnTo>
                    <a:pt x="103816" y="203956"/>
                  </a:lnTo>
                  <a:lnTo>
                    <a:pt x="119848" y="235785"/>
                  </a:lnTo>
                  <a:lnTo>
                    <a:pt x="148787" y="2993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19"/>
            <p:cNvSpPr/>
            <p:nvPr>
              <p:custDataLst>
                <p:tags r:id="rId15"/>
              </p:custDataLst>
            </p:nvPr>
          </p:nvSpPr>
          <p:spPr>
            <a:xfrm>
              <a:off x="6516687" y="3865562"/>
              <a:ext cx="23813" cy="142876"/>
            </a:xfrm>
            <a:custGeom>
              <a:avLst/>
              <a:gdLst/>
              <a:ahLst/>
              <a:cxnLst/>
              <a:rect l="0" t="0" r="0" b="0"/>
              <a:pathLst>
                <a:path w="23813" h="142876">
                  <a:moveTo>
                    <a:pt x="0" y="0"/>
                  </a:moveTo>
                  <a:lnTo>
                    <a:pt x="0" y="0"/>
                  </a:lnTo>
                  <a:lnTo>
                    <a:pt x="6282" y="25904"/>
                  </a:lnTo>
                  <a:lnTo>
                    <a:pt x="13174" y="62894"/>
                  </a:lnTo>
                  <a:lnTo>
                    <a:pt x="21094" y="102183"/>
                  </a:lnTo>
                  <a:lnTo>
                    <a:pt x="23812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20"/>
            <p:cNvSpPr/>
            <p:nvPr>
              <p:custDataLst>
                <p:tags r:id="rId16"/>
              </p:custDataLst>
            </p:nvPr>
          </p:nvSpPr>
          <p:spPr>
            <a:xfrm>
              <a:off x="6262688" y="3722687"/>
              <a:ext cx="180818" cy="293689"/>
            </a:xfrm>
            <a:custGeom>
              <a:avLst/>
              <a:gdLst/>
              <a:ahLst/>
              <a:cxnLst/>
              <a:rect l="0" t="0" r="0" b="0"/>
              <a:pathLst>
                <a:path w="180818" h="293689">
                  <a:moveTo>
                    <a:pt x="0" y="0"/>
                  </a:moveTo>
                  <a:lnTo>
                    <a:pt x="0" y="0"/>
                  </a:lnTo>
                  <a:lnTo>
                    <a:pt x="0" y="35703"/>
                  </a:lnTo>
                  <a:lnTo>
                    <a:pt x="2351" y="59967"/>
                  </a:lnTo>
                  <a:lnTo>
                    <a:pt x="8633" y="87736"/>
                  </a:lnTo>
                  <a:lnTo>
                    <a:pt x="13729" y="120071"/>
                  </a:lnTo>
                  <a:lnTo>
                    <a:pt x="21046" y="158001"/>
                  </a:lnTo>
                  <a:lnTo>
                    <a:pt x="27661" y="195835"/>
                  </a:lnTo>
                  <a:lnTo>
                    <a:pt x="31390" y="234786"/>
                  </a:lnTo>
                  <a:lnTo>
                    <a:pt x="29238" y="243403"/>
                  </a:lnTo>
                  <a:lnTo>
                    <a:pt x="24883" y="251907"/>
                  </a:lnTo>
                  <a:lnTo>
                    <a:pt x="23644" y="250841"/>
                  </a:lnTo>
                  <a:lnTo>
                    <a:pt x="12858" y="231721"/>
                  </a:lnTo>
                  <a:lnTo>
                    <a:pt x="12475" y="219404"/>
                  </a:lnTo>
                  <a:lnTo>
                    <a:pt x="17190" y="187643"/>
                  </a:lnTo>
                  <a:lnTo>
                    <a:pt x="33698" y="158864"/>
                  </a:lnTo>
                  <a:lnTo>
                    <a:pt x="46340" y="148985"/>
                  </a:lnTo>
                  <a:lnTo>
                    <a:pt x="77324" y="138627"/>
                  </a:lnTo>
                  <a:lnTo>
                    <a:pt x="90516" y="136577"/>
                  </a:lnTo>
                  <a:lnTo>
                    <a:pt x="119695" y="141598"/>
                  </a:lnTo>
                  <a:lnTo>
                    <a:pt x="154618" y="153639"/>
                  </a:lnTo>
                  <a:lnTo>
                    <a:pt x="163675" y="161182"/>
                  </a:lnTo>
                  <a:lnTo>
                    <a:pt x="170640" y="171297"/>
                  </a:lnTo>
                  <a:lnTo>
                    <a:pt x="179945" y="194645"/>
                  </a:lnTo>
                  <a:lnTo>
                    <a:pt x="180817" y="198555"/>
                  </a:lnTo>
                  <a:lnTo>
                    <a:pt x="179435" y="207603"/>
                  </a:lnTo>
                  <a:lnTo>
                    <a:pt x="176049" y="222614"/>
                  </a:lnTo>
                  <a:lnTo>
                    <a:pt x="174375" y="232113"/>
                  </a:lnTo>
                  <a:lnTo>
                    <a:pt x="168474" y="242419"/>
                  </a:lnTo>
                  <a:lnTo>
                    <a:pt x="151619" y="264660"/>
                  </a:lnTo>
                  <a:lnTo>
                    <a:pt x="118123" y="284334"/>
                  </a:lnTo>
                  <a:lnTo>
                    <a:pt x="63499" y="293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SMARTInkShape-Group51"/>
          <p:cNvGrpSpPr/>
          <p:nvPr/>
        </p:nvGrpSpPr>
        <p:grpSpPr>
          <a:xfrm>
            <a:off x="7051482" y="3873500"/>
            <a:ext cx="282768" cy="150257"/>
            <a:chOff x="7051482" y="3873500"/>
            <a:chExt cx="282768" cy="150257"/>
          </a:xfrm>
        </p:grpSpPr>
        <p:sp>
          <p:nvSpPr>
            <p:cNvPr id="36" name="SMARTInkShape-221"/>
            <p:cNvSpPr/>
            <p:nvPr>
              <p:custDataLst>
                <p:tags r:id="rId11"/>
              </p:custDataLst>
            </p:nvPr>
          </p:nvSpPr>
          <p:spPr>
            <a:xfrm>
              <a:off x="7143750" y="3873500"/>
              <a:ext cx="190500" cy="150257"/>
            </a:xfrm>
            <a:custGeom>
              <a:avLst/>
              <a:gdLst/>
              <a:ahLst/>
              <a:cxnLst/>
              <a:rect l="0" t="0" r="0" b="0"/>
              <a:pathLst>
                <a:path w="190500" h="150257">
                  <a:moveTo>
                    <a:pt x="0" y="0"/>
                  </a:moveTo>
                  <a:lnTo>
                    <a:pt x="0" y="0"/>
                  </a:lnTo>
                  <a:lnTo>
                    <a:pt x="14916" y="17269"/>
                  </a:lnTo>
                  <a:lnTo>
                    <a:pt x="40300" y="52451"/>
                  </a:lnTo>
                  <a:lnTo>
                    <a:pt x="56761" y="90912"/>
                  </a:lnTo>
                  <a:lnTo>
                    <a:pt x="68895" y="129662"/>
                  </a:lnTo>
                  <a:lnTo>
                    <a:pt x="71393" y="150256"/>
                  </a:lnTo>
                  <a:lnTo>
                    <a:pt x="71434" y="114736"/>
                  </a:lnTo>
                  <a:lnTo>
                    <a:pt x="73789" y="80350"/>
                  </a:lnTo>
                  <a:lnTo>
                    <a:pt x="82424" y="55851"/>
                  </a:lnTo>
                  <a:lnTo>
                    <a:pt x="102927" y="17899"/>
                  </a:lnTo>
                  <a:lnTo>
                    <a:pt x="112185" y="12365"/>
                  </a:lnTo>
                  <a:lnTo>
                    <a:pt x="117124" y="10889"/>
                  </a:lnTo>
                  <a:lnTo>
                    <a:pt x="129667" y="13953"/>
                  </a:lnTo>
                  <a:lnTo>
                    <a:pt x="142296" y="21194"/>
                  </a:lnTo>
                  <a:lnTo>
                    <a:pt x="150849" y="30292"/>
                  </a:lnTo>
                  <a:lnTo>
                    <a:pt x="172626" y="68284"/>
                  </a:lnTo>
                  <a:lnTo>
                    <a:pt x="181971" y="93433"/>
                  </a:lnTo>
                  <a:lnTo>
                    <a:pt x="190499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22"/>
            <p:cNvSpPr/>
            <p:nvPr>
              <p:custDataLst>
                <p:tags r:id="rId12"/>
              </p:custDataLst>
            </p:nvPr>
          </p:nvSpPr>
          <p:spPr>
            <a:xfrm>
              <a:off x="7051482" y="3885973"/>
              <a:ext cx="107669" cy="137047"/>
            </a:xfrm>
            <a:custGeom>
              <a:avLst/>
              <a:gdLst/>
              <a:ahLst/>
              <a:cxnLst/>
              <a:rect l="0" t="0" r="0" b="0"/>
              <a:pathLst>
                <a:path w="107669" h="137047">
                  <a:moveTo>
                    <a:pt x="84330" y="27214"/>
                  </a:moveTo>
                  <a:lnTo>
                    <a:pt x="84330" y="27214"/>
                  </a:lnTo>
                  <a:lnTo>
                    <a:pt x="84330" y="18787"/>
                  </a:lnTo>
                  <a:lnTo>
                    <a:pt x="81979" y="12298"/>
                  </a:lnTo>
                  <a:lnTo>
                    <a:pt x="73282" y="945"/>
                  </a:lnTo>
                  <a:lnTo>
                    <a:pt x="69028" y="0"/>
                  </a:lnTo>
                  <a:lnTo>
                    <a:pt x="51281" y="2884"/>
                  </a:lnTo>
                  <a:lnTo>
                    <a:pt x="39949" y="6994"/>
                  </a:lnTo>
                  <a:lnTo>
                    <a:pt x="23653" y="22693"/>
                  </a:lnTo>
                  <a:lnTo>
                    <a:pt x="7654" y="44101"/>
                  </a:lnTo>
                  <a:lnTo>
                    <a:pt x="1744" y="59414"/>
                  </a:lnTo>
                  <a:lnTo>
                    <a:pt x="0" y="75039"/>
                  </a:lnTo>
                  <a:lnTo>
                    <a:pt x="2165" y="90803"/>
                  </a:lnTo>
                  <a:lnTo>
                    <a:pt x="8418" y="104277"/>
                  </a:lnTo>
                  <a:lnTo>
                    <a:pt x="22592" y="123086"/>
                  </a:lnTo>
                  <a:lnTo>
                    <a:pt x="28374" y="127150"/>
                  </a:lnTo>
                  <a:lnTo>
                    <a:pt x="33885" y="129838"/>
                  </a:lnTo>
                  <a:lnTo>
                    <a:pt x="41945" y="135428"/>
                  </a:lnTo>
                  <a:lnTo>
                    <a:pt x="47265" y="137046"/>
                  </a:lnTo>
                  <a:lnTo>
                    <a:pt x="54922" y="135413"/>
                  </a:lnTo>
                  <a:lnTo>
                    <a:pt x="64205" y="130865"/>
                  </a:lnTo>
                  <a:lnTo>
                    <a:pt x="85545" y="112813"/>
                  </a:lnTo>
                  <a:lnTo>
                    <a:pt x="94490" y="100006"/>
                  </a:lnTo>
                  <a:lnTo>
                    <a:pt x="105735" y="70739"/>
                  </a:lnTo>
                  <a:lnTo>
                    <a:pt x="107668" y="52863"/>
                  </a:lnTo>
                  <a:lnTo>
                    <a:pt x="103788" y="33344"/>
                  </a:lnTo>
                  <a:lnTo>
                    <a:pt x="68456" y="34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52"/>
          <p:cNvGrpSpPr/>
          <p:nvPr/>
        </p:nvGrpSpPr>
        <p:grpSpPr>
          <a:xfrm>
            <a:off x="7580759" y="3667125"/>
            <a:ext cx="1182241" cy="339268"/>
            <a:chOff x="7580759" y="3667125"/>
            <a:chExt cx="1182241" cy="339268"/>
          </a:xfrm>
        </p:grpSpPr>
        <p:sp>
          <p:nvSpPr>
            <p:cNvPr id="39" name="SMARTInkShape-223"/>
            <p:cNvSpPr/>
            <p:nvPr>
              <p:custDataLst>
                <p:tags r:id="rId2"/>
              </p:custDataLst>
            </p:nvPr>
          </p:nvSpPr>
          <p:spPr>
            <a:xfrm>
              <a:off x="8350693" y="3842979"/>
              <a:ext cx="94807" cy="124035"/>
            </a:xfrm>
            <a:custGeom>
              <a:avLst/>
              <a:gdLst/>
              <a:ahLst/>
              <a:cxnLst/>
              <a:rect l="0" t="0" r="0" b="0"/>
              <a:pathLst>
                <a:path w="94807" h="124035">
                  <a:moveTo>
                    <a:pt x="47181" y="22583"/>
                  </a:moveTo>
                  <a:lnTo>
                    <a:pt x="47181" y="22583"/>
                  </a:lnTo>
                  <a:lnTo>
                    <a:pt x="47181" y="2918"/>
                  </a:lnTo>
                  <a:lnTo>
                    <a:pt x="46300" y="1536"/>
                  </a:lnTo>
                  <a:lnTo>
                    <a:pt x="44829" y="615"/>
                  </a:lnTo>
                  <a:lnTo>
                    <a:pt x="42968" y="0"/>
                  </a:lnTo>
                  <a:lnTo>
                    <a:pt x="40844" y="472"/>
                  </a:lnTo>
                  <a:lnTo>
                    <a:pt x="24310" y="9927"/>
                  </a:lnTo>
                  <a:lnTo>
                    <a:pt x="21350" y="13263"/>
                  </a:lnTo>
                  <a:lnTo>
                    <a:pt x="7143" y="52908"/>
                  </a:lnTo>
                  <a:lnTo>
                    <a:pt x="2928" y="65165"/>
                  </a:lnTo>
                  <a:lnTo>
                    <a:pt x="0" y="98126"/>
                  </a:lnTo>
                  <a:lnTo>
                    <a:pt x="2105" y="107017"/>
                  </a:lnTo>
                  <a:lnTo>
                    <a:pt x="10643" y="119911"/>
                  </a:lnTo>
                  <a:lnTo>
                    <a:pt x="15656" y="123167"/>
                  </a:lnTo>
                  <a:lnTo>
                    <a:pt x="18227" y="124034"/>
                  </a:lnTo>
                  <a:lnTo>
                    <a:pt x="25787" y="122648"/>
                  </a:lnTo>
                  <a:lnTo>
                    <a:pt x="37608" y="116908"/>
                  </a:lnTo>
                  <a:lnTo>
                    <a:pt x="53718" y="102853"/>
                  </a:lnTo>
                  <a:lnTo>
                    <a:pt x="58906" y="95595"/>
                  </a:lnTo>
                  <a:lnTo>
                    <a:pt x="61211" y="88547"/>
                  </a:lnTo>
                  <a:lnTo>
                    <a:pt x="65045" y="69650"/>
                  </a:lnTo>
                  <a:lnTo>
                    <a:pt x="67027" y="64544"/>
                  </a:lnTo>
                  <a:lnTo>
                    <a:pt x="66880" y="54168"/>
                  </a:lnTo>
                  <a:lnTo>
                    <a:pt x="63281" y="28330"/>
                  </a:lnTo>
                  <a:lnTo>
                    <a:pt x="62324" y="26414"/>
                  </a:lnTo>
                  <a:lnTo>
                    <a:pt x="60804" y="25138"/>
                  </a:lnTo>
                  <a:lnTo>
                    <a:pt x="58909" y="24286"/>
                  </a:lnTo>
                  <a:lnTo>
                    <a:pt x="57645" y="24601"/>
                  </a:lnTo>
                  <a:lnTo>
                    <a:pt x="56804" y="25692"/>
                  </a:lnTo>
                  <a:lnTo>
                    <a:pt x="56242" y="27302"/>
                  </a:lnTo>
                  <a:lnTo>
                    <a:pt x="56750" y="29257"/>
                  </a:lnTo>
                  <a:lnTo>
                    <a:pt x="76396" y="67891"/>
                  </a:lnTo>
                  <a:lnTo>
                    <a:pt x="94806" y="1178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24"/>
            <p:cNvSpPr/>
            <p:nvPr>
              <p:custDataLst>
                <p:tags r:id="rId3"/>
              </p:custDataLst>
            </p:nvPr>
          </p:nvSpPr>
          <p:spPr>
            <a:xfrm>
              <a:off x="8691562" y="3810000"/>
              <a:ext cx="71438" cy="7938"/>
            </a:xfrm>
            <a:custGeom>
              <a:avLst/>
              <a:gdLst/>
              <a:ahLst/>
              <a:cxnLst/>
              <a:rect l="0" t="0" r="0" b="0"/>
              <a:pathLst>
                <a:path w="71438" h="7938">
                  <a:moveTo>
                    <a:pt x="71437" y="7937"/>
                  </a:moveTo>
                  <a:lnTo>
                    <a:pt x="71437" y="7937"/>
                  </a:lnTo>
                  <a:lnTo>
                    <a:pt x="67224" y="3723"/>
                  </a:lnTo>
                  <a:lnTo>
                    <a:pt x="62804" y="165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25"/>
            <p:cNvSpPr/>
            <p:nvPr>
              <p:custDataLst>
                <p:tags r:id="rId4"/>
              </p:custDataLst>
            </p:nvPr>
          </p:nvSpPr>
          <p:spPr>
            <a:xfrm>
              <a:off x="8660029" y="3667125"/>
              <a:ext cx="15660" cy="309563"/>
            </a:xfrm>
            <a:custGeom>
              <a:avLst/>
              <a:gdLst/>
              <a:ahLst/>
              <a:cxnLst/>
              <a:rect l="0" t="0" r="0" b="0"/>
              <a:pathLst>
                <a:path w="15660" h="309563">
                  <a:moveTo>
                    <a:pt x="7720" y="0"/>
                  </a:moveTo>
                  <a:lnTo>
                    <a:pt x="7720" y="0"/>
                  </a:lnTo>
                  <a:lnTo>
                    <a:pt x="6839" y="13556"/>
                  </a:lnTo>
                  <a:lnTo>
                    <a:pt x="886" y="52579"/>
                  </a:lnTo>
                  <a:lnTo>
                    <a:pt x="0" y="89369"/>
                  </a:lnTo>
                  <a:lnTo>
                    <a:pt x="730" y="128197"/>
                  </a:lnTo>
                  <a:lnTo>
                    <a:pt x="5257" y="164592"/>
                  </a:lnTo>
                  <a:lnTo>
                    <a:pt x="6626" y="193097"/>
                  </a:lnTo>
                  <a:lnTo>
                    <a:pt x="7234" y="221052"/>
                  </a:lnTo>
                  <a:lnTo>
                    <a:pt x="7578" y="254527"/>
                  </a:lnTo>
                  <a:lnTo>
                    <a:pt x="15659" y="309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26"/>
            <p:cNvSpPr/>
            <p:nvPr>
              <p:custDataLst>
                <p:tags r:id="rId5"/>
              </p:custDataLst>
            </p:nvPr>
          </p:nvSpPr>
          <p:spPr>
            <a:xfrm>
              <a:off x="8474694" y="3857625"/>
              <a:ext cx="153370" cy="94976"/>
            </a:xfrm>
            <a:custGeom>
              <a:avLst/>
              <a:gdLst/>
              <a:ahLst/>
              <a:cxnLst/>
              <a:rect l="0" t="0" r="0" b="0"/>
              <a:pathLst>
                <a:path w="153370" h="94976">
                  <a:moveTo>
                    <a:pt x="73993" y="0"/>
                  </a:moveTo>
                  <a:lnTo>
                    <a:pt x="73993" y="0"/>
                  </a:lnTo>
                  <a:lnTo>
                    <a:pt x="62945" y="0"/>
                  </a:lnTo>
                  <a:lnTo>
                    <a:pt x="32425" y="19598"/>
                  </a:lnTo>
                  <a:lnTo>
                    <a:pt x="8482" y="42823"/>
                  </a:lnTo>
                  <a:lnTo>
                    <a:pt x="1368" y="53134"/>
                  </a:lnTo>
                  <a:lnTo>
                    <a:pt x="0" y="58354"/>
                  </a:lnTo>
                  <a:lnTo>
                    <a:pt x="831" y="68856"/>
                  </a:lnTo>
                  <a:lnTo>
                    <a:pt x="8846" y="79403"/>
                  </a:lnTo>
                  <a:lnTo>
                    <a:pt x="20345" y="88207"/>
                  </a:lnTo>
                  <a:lnTo>
                    <a:pt x="31334" y="92120"/>
                  </a:lnTo>
                  <a:lnTo>
                    <a:pt x="64554" y="94631"/>
                  </a:lnTo>
                  <a:lnTo>
                    <a:pt x="81263" y="94975"/>
                  </a:lnTo>
                  <a:lnTo>
                    <a:pt x="95157" y="90424"/>
                  </a:lnTo>
                  <a:lnTo>
                    <a:pt x="153369" y="55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27"/>
            <p:cNvSpPr/>
            <p:nvPr>
              <p:custDataLst>
                <p:tags r:id="rId6"/>
              </p:custDataLst>
            </p:nvPr>
          </p:nvSpPr>
          <p:spPr>
            <a:xfrm>
              <a:off x="8223250" y="3850595"/>
              <a:ext cx="238126" cy="125075"/>
            </a:xfrm>
            <a:custGeom>
              <a:avLst/>
              <a:gdLst/>
              <a:ahLst/>
              <a:cxnLst/>
              <a:rect l="0" t="0" r="0" b="0"/>
              <a:pathLst>
                <a:path w="238126" h="125075">
                  <a:moveTo>
                    <a:pt x="0" y="54655"/>
                  </a:moveTo>
                  <a:lnTo>
                    <a:pt x="0" y="54655"/>
                  </a:lnTo>
                  <a:lnTo>
                    <a:pt x="28930" y="76751"/>
                  </a:lnTo>
                  <a:lnTo>
                    <a:pt x="54004" y="114487"/>
                  </a:lnTo>
                  <a:lnTo>
                    <a:pt x="62667" y="125074"/>
                  </a:lnTo>
                  <a:lnTo>
                    <a:pt x="65819" y="91538"/>
                  </a:lnTo>
                  <a:lnTo>
                    <a:pt x="75648" y="59036"/>
                  </a:lnTo>
                  <a:lnTo>
                    <a:pt x="97275" y="29572"/>
                  </a:lnTo>
                  <a:lnTo>
                    <a:pt x="121031" y="9425"/>
                  </a:lnTo>
                  <a:lnTo>
                    <a:pt x="133460" y="3684"/>
                  </a:lnTo>
                  <a:lnTo>
                    <a:pt x="155811" y="0"/>
                  </a:lnTo>
                  <a:lnTo>
                    <a:pt x="164205" y="1847"/>
                  </a:lnTo>
                  <a:lnTo>
                    <a:pt x="167679" y="3575"/>
                  </a:lnTo>
                  <a:lnTo>
                    <a:pt x="169994" y="6490"/>
                  </a:lnTo>
                  <a:lnTo>
                    <a:pt x="172567" y="14434"/>
                  </a:lnTo>
                  <a:lnTo>
                    <a:pt x="174443" y="48470"/>
                  </a:lnTo>
                  <a:lnTo>
                    <a:pt x="174623" y="86286"/>
                  </a:lnTo>
                  <a:lnTo>
                    <a:pt x="185672" y="64299"/>
                  </a:lnTo>
                  <a:lnTo>
                    <a:pt x="186002" y="54238"/>
                  </a:lnTo>
                  <a:lnTo>
                    <a:pt x="182602" y="18946"/>
                  </a:lnTo>
                  <a:lnTo>
                    <a:pt x="182580" y="20557"/>
                  </a:lnTo>
                  <a:lnTo>
                    <a:pt x="201221" y="56764"/>
                  </a:lnTo>
                  <a:lnTo>
                    <a:pt x="209062" y="74879"/>
                  </a:lnTo>
                  <a:lnTo>
                    <a:pt x="238125" y="1022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28"/>
            <p:cNvSpPr/>
            <p:nvPr>
              <p:custDataLst>
                <p:tags r:id="rId7"/>
              </p:custDataLst>
            </p:nvPr>
          </p:nvSpPr>
          <p:spPr>
            <a:xfrm>
              <a:off x="8072437" y="3841750"/>
              <a:ext cx="134938" cy="23813"/>
            </a:xfrm>
            <a:custGeom>
              <a:avLst/>
              <a:gdLst/>
              <a:ahLst/>
              <a:cxnLst/>
              <a:rect l="0" t="0" r="0" b="0"/>
              <a:pathLst>
                <a:path w="134938" h="23813">
                  <a:moveTo>
                    <a:pt x="134937" y="23812"/>
                  </a:moveTo>
                  <a:lnTo>
                    <a:pt x="134937" y="23812"/>
                  </a:lnTo>
                  <a:lnTo>
                    <a:pt x="128103" y="23812"/>
                  </a:lnTo>
                  <a:lnTo>
                    <a:pt x="113662" y="18357"/>
                  </a:lnTo>
                  <a:lnTo>
                    <a:pt x="78664" y="11988"/>
                  </a:lnTo>
                  <a:lnTo>
                    <a:pt x="45877" y="6119"/>
                  </a:lnTo>
                  <a:lnTo>
                    <a:pt x="7222" y="35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29"/>
            <p:cNvSpPr/>
            <p:nvPr>
              <p:custDataLst>
                <p:tags r:id="rId8"/>
              </p:custDataLst>
            </p:nvPr>
          </p:nvSpPr>
          <p:spPr>
            <a:xfrm>
              <a:off x="7889875" y="3736968"/>
              <a:ext cx="269875" cy="263533"/>
            </a:xfrm>
            <a:custGeom>
              <a:avLst/>
              <a:gdLst/>
              <a:ahLst/>
              <a:cxnLst/>
              <a:rect l="0" t="0" r="0" b="0"/>
              <a:pathLst>
                <a:path w="269875" h="263533">
                  <a:moveTo>
                    <a:pt x="0" y="152407"/>
                  </a:moveTo>
                  <a:lnTo>
                    <a:pt x="0" y="152407"/>
                  </a:lnTo>
                  <a:lnTo>
                    <a:pt x="14916" y="169676"/>
                  </a:lnTo>
                  <a:lnTo>
                    <a:pt x="33551" y="195806"/>
                  </a:lnTo>
                  <a:lnTo>
                    <a:pt x="38475" y="222226"/>
                  </a:lnTo>
                  <a:lnTo>
                    <a:pt x="40030" y="231944"/>
                  </a:lnTo>
                  <a:lnTo>
                    <a:pt x="41679" y="234536"/>
                  </a:lnTo>
                  <a:lnTo>
                    <a:pt x="43661" y="236264"/>
                  </a:lnTo>
                  <a:lnTo>
                    <a:pt x="44982" y="236534"/>
                  </a:lnTo>
                  <a:lnTo>
                    <a:pt x="45863" y="235831"/>
                  </a:lnTo>
                  <a:lnTo>
                    <a:pt x="46841" y="232699"/>
                  </a:lnTo>
                  <a:lnTo>
                    <a:pt x="56213" y="198537"/>
                  </a:lnTo>
                  <a:lnTo>
                    <a:pt x="70488" y="167986"/>
                  </a:lnTo>
                  <a:lnTo>
                    <a:pt x="85169" y="152809"/>
                  </a:lnTo>
                  <a:lnTo>
                    <a:pt x="90293" y="150911"/>
                  </a:lnTo>
                  <a:lnTo>
                    <a:pt x="100691" y="151154"/>
                  </a:lnTo>
                  <a:lnTo>
                    <a:pt x="111191" y="156554"/>
                  </a:lnTo>
                  <a:lnTo>
                    <a:pt x="136710" y="179411"/>
                  </a:lnTo>
                  <a:lnTo>
                    <a:pt x="161250" y="216118"/>
                  </a:lnTo>
                  <a:lnTo>
                    <a:pt x="172034" y="232825"/>
                  </a:lnTo>
                  <a:lnTo>
                    <a:pt x="191933" y="249743"/>
                  </a:lnTo>
                  <a:lnTo>
                    <a:pt x="195865" y="250811"/>
                  </a:lnTo>
                  <a:lnTo>
                    <a:pt x="204937" y="249647"/>
                  </a:lnTo>
                  <a:lnTo>
                    <a:pt x="208944" y="246338"/>
                  </a:lnTo>
                  <a:lnTo>
                    <a:pt x="227303" y="212612"/>
                  </a:lnTo>
                  <a:lnTo>
                    <a:pt x="235726" y="185858"/>
                  </a:lnTo>
                  <a:lnTo>
                    <a:pt x="243264" y="149821"/>
                  </a:lnTo>
                  <a:lnTo>
                    <a:pt x="245232" y="114795"/>
                  </a:lnTo>
                  <a:lnTo>
                    <a:pt x="245694" y="86302"/>
                  </a:lnTo>
                  <a:lnTo>
                    <a:pt x="245953" y="48937"/>
                  </a:lnTo>
                  <a:lnTo>
                    <a:pt x="243662" y="33513"/>
                  </a:lnTo>
                  <a:lnTo>
                    <a:pt x="239764" y="17519"/>
                  </a:lnTo>
                  <a:lnTo>
                    <a:pt x="238340" y="0"/>
                  </a:lnTo>
                  <a:lnTo>
                    <a:pt x="238220" y="4120"/>
                  </a:lnTo>
                  <a:lnTo>
                    <a:pt x="244420" y="39426"/>
                  </a:lnTo>
                  <a:lnTo>
                    <a:pt x="245738" y="74821"/>
                  </a:lnTo>
                  <a:lnTo>
                    <a:pt x="252302" y="112955"/>
                  </a:lnTo>
                  <a:lnTo>
                    <a:pt x="255848" y="143657"/>
                  </a:lnTo>
                  <a:lnTo>
                    <a:pt x="260133" y="179213"/>
                  </a:lnTo>
                  <a:lnTo>
                    <a:pt x="261403" y="208856"/>
                  </a:lnTo>
                  <a:lnTo>
                    <a:pt x="261889" y="247996"/>
                  </a:lnTo>
                  <a:lnTo>
                    <a:pt x="261906" y="253175"/>
                  </a:lnTo>
                  <a:lnTo>
                    <a:pt x="262798" y="256627"/>
                  </a:lnTo>
                  <a:lnTo>
                    <a:pt x="269874" y="2635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30"/>
            <p:cNvSpPr/>
            <p:nvPr>
              <p:custDataLst>
                <p:tags r:id="rId9"/>
              </p:custDataLst>
            </p:nvPr>
          </p:nvSpPr>
          <p:spPr>
            <a:xfrm>
              <a:off x="7732681" y="3865562"/>
              <a:ext cx="124805" cy="140831"/>
            </a:xfrm>
            <a:custGeom>
              <a:avLst/>
              <a:gdLst/>
              <a:ahLst/>
              <a:cxnLst/>
              <a:rect l="0" t="0" r="0" b="0"/>
              <a:pathLst>
                <a:path w="124805" h="140831">
                  <a:moveTo>
                    <a:pt x="30193" y="31751"/>
                  </a:moveTo>
                  <a:lnTo>
                    <a:pt x="30193" y="31751"/>
                  </a:lnTo>
                  <a:lnTo>
                    <a:pt x="30193" y="24916"/>
                  </a:lnTo>
                  <a:lnTo>
                    <a:pt x="29312" y="24549"/>
                  </a:lnTo>
                  <a:lnTo>
                    <a:pt x="25980" y="24140"/>
                  </a:lnTo>
                  <a:lnTo>
                    <a:pt x="23856" y="25795"/>
                  </a:lnTo>
                  <a:lnTo>
                    <a:pt x="16655" y="37433"/>
                  </a:lnTo>
                  <a:lnTo>
                    <a:pt x="3695" y="72186"/>
                  </a:lnTo>
                  <a:lnTo>
                    <a:pt x="0" y="95472"/>
                  </a:lnTo>
                  <a:lnTo>
                    <a:pt x="3118" y="114914"/>
                  </a:lnTo>
                  <a:lnTo>
                    <a:pt x="9628" y="127633"/>
                  </a:lnTo>
                  <a:lnTo>
                    <a:pt x="19290" y="134043"/>
                  </a:lnTo>
                  <a:lnTo>
                    <a:pt x="37253" y="140258"/>
                  </a:lnTo>
                  <a:lnTo>
                    <a:pt x="49206" y="140830"/>
                  </a:lnTo>
                  <a:lnTo>
                    <a:pt x="70810" y="135312"/>
                  </a:lnTo>
                  <a:lnTo>
                    <a:pt x="99463" y="118092"/>
                  </a:lnTo>
                  <a:lnTo>
                    <a:pt x="118156" y="101918"/>
                  </a:lnTo>
                  <a:lnTo>
                    <a:pt x="122205" y="93510"/>
                  </a:lnTo>
                  <a:lnTo>
                    <a:pt x="124804" y="69526"/>
                  </a:lnTo>
                  <a:lnTo>
                    <a:pt x="120456" y="54713"/>
                  </a:lnTo>
                  <a:lnTo>
                    <a:pt x="107506" y="32073"/>
                  </a:lnTo>
                  <a:lnTo>
                    <a:pt x="90731" y="17833"/>
                  </a:lnTo>
                  <a:lnTo>
                    <a:pt x="5400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31"/>
            <p:cNvSpPr/>
            <p:nvPr>
              <p:custDataLst>
                <p:tags r:id="rId10"/>
              </p:custDataLst>
            </p:nvPr>
          </p:nvSpPr>
          <p:spPr>
            <a:xfrm>
              <a:off x="7580759" y="3842077"/>
              <a:ext cx="118617" cy="149845"/>
            </a:xfrm>
            <a:custGeom>
              <a:avLst/>
              <a:gdLst/>
              <a:ahLst/>
              <a:cxnLst/>
              <a:rect l="0" t="0" r="0" b="0"/>
              <a:pathLst>
                <a:path w="118617" h="149845">
                  <a:moveTo>
                    <a:pt x="63053" y="7611"/>
                  </a:moveTo>
                  <a:lnTo>
                    <a:pt x="63053" y="7611"/>
                  </a:lnTo>
                  <a:lnTo>
                    <a:pt x="63053" y="776"/>
                  </a:lnTo>
                  <a:lnTo>
                    <a:pt x="62171" y="409"/>
                  </a:lnTo>
                  <a:lnTo>
                    <a:pt x="58839" y="0"/>
                  </a:lnTo>
                  <a:lnTo>
                    <a:pt x="54419" y="2170"/>
                  </a:lnTo>
                  <a:lnTo>
                    <a:pt x="22147" y="26392"/>
                  </a:lnTo>
                  <a:lnTo>
                    <a:pt x="7186" y="58145"/>
                  </a:lnTo>
                  <a:lnTo>
                    <a:pt x="1815" y="79910"/>
                  </a:lnTo>
                  <a:lnTo>
                    <a:pt x="0" y="110968"/>
                  </a:lnTo>
                  <a:lnTo>
                    <a:pt x="4456" y="124397"/>
                  </a:lnTo>
                  <a:lnTo>
                    <a:pt x="8113" y="130447"/>
                  </a:lnTo>
                  <a:lnTo>
                    <a:pt x="19232" y="139521"/>
                  </a:lnTo>
                  <a:lnTo>
                    <a:pt x="33875" y="145613"/>
                  </a:lnTo>
                  <a:lnTo>
                    <a:pt x="67318" y="149523"/>
                  </a:lnTo>
                  <a:lnTo>
                    <a:pt x="73834" y="149844"/>
                  </a:lnTo>
                  <a:lnTo>
                    <a:pt x="118616" y="134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3236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Based on past experience, a building contractor estimates that the probability of winning a contract is 0.30.</a:t>
            </a:r>
          </a:p>
          <a:p>
            <a:r>
              <a:rPr lang="en-US" dirty="0" smtClean="0"/>
              <a:t>The </a:t>
            </a:r>
            <a:r>
              <a:rPr lang="en-US" dirty="0"/>
              <a:t>contract is worth $25,000 profit and she knows it will cost her $2,400 to prepare a contract proposal</a:t>
            </a:r>
            <a:r>
              <a:rPr lang="en-US" dirty="0" smtClean="0"/>
              <a:t>.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/>
              <a:t>Find the expected value of the contract proposal.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 smtClean="0"/>
              <a:t>Is </a:t>
            </a:r>
            <a:r>
              <a:rPr lang="en-US" dirty="0"/>
              <a:t>it financially a good idea for her to bid on </a:t>
            </a:r>
            <a:r>
              <a:rPr lang="en-US" dirty="0" smtClean="0"/>
              <a:t>the contract</a:t>
            </a:r>
            <a:r>
              <a:rPr lang="en-US" dirty="0"/>
              <a:t>?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other factors might she consider before making a decision?</a:t>
            </a:r>
          </a:p>
          <a:p>
            <a:endParaRPr lang="en-US" dirty="0"/>
          </a:p>
        </p:txBody>
      </p:sp>
      <p:grpSp>
        <p:nvGrpSpPr>
          <p:cNvPr id="8" name="SMARTInkShape-Group53"/>
          <p:cNvGrpSpPr/>
          <p:nvPr/>
        </p:nvGrpSpPr>
        <p:grpSpPr>
          <a:xfrm>
            <a:off x="4476750" y="2190750"/>
            <a:ext cx="563563" cy="301626"/>
            <a:chOff x="4476750" y="2190750"/>
            <a:chExt cx="563563" cy="301626"/>
          </a:xfrm>
        </p:grpSpPr>
        <p:sp>
          <p:nvSpPr>
            <p:cNvPr id="4" name="SMARTInkShape-232"/>
            <p:cNvSpPr/>
            <p:nvPr>
              <p:custDataLst>
                <p:tags r:id="rId153"/>
              </p:custDataLst>
            </p:nvPr>
          </p:nvSpPr>
          <p:spPr>
            <a:xfrm>
              <a:off x="4762500" y="2206625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33"/>
            <p:cNvSpPr/>
            <p:nvPr>
              <p:custDataLst>
                <p:tags r:id="rId154"/>
              </p:custDataLst>
            </p:nvPr>
          </p:nvSpPr>
          <p:spPr>
            <a:xfrm>
              <a:off x="4486255" y="2206625"/>
              <a:ext cx="292121" cy="285751"/>
            </a:xfrm>
            <a:custGeom>
              <a:avLst/>
              <a:gdLst/>
              <a:ahLst/>
              <a:cxnLst/>
              <a:rect l="0" t="0" r="0" b="0"/>
              <a:pathLst>
                <a:path w="292121" h="285751">
                  <a:moveTo>
                    <a:pt x="276245" y="0"/>
                  </a:moveTo>
                  <a:lnTo>
                    <a:pt x="276245" y="0"/>
                  </a:lnTo>
                  <a:lnTo>
                    <a:pt x="247768" y="882"/>
                  </a:lnTo>
                  <a:lnTo>
                    <a:pt x="212131" y="6834"/>
                  </a:lnTo>
                  <a:lnTo>
                    <a:pt x="175418" y="14056"/>
                  </a:lnTo>
                  <a:lnTo>
                    <a:pt x="137895" y="22353"/>
                  </a:lnTo>
                  <a:lnTo>
                    <a:pt x="103522" y="29903"/>
                  </a:lnTo>
                  <a:lnTo>
                    <a:pt x="86308" y="33555"/>
                  </a:lnTo>
                  <a:lnTo>
                    <a:pt x="72389" y="40222"/>
                  </a:lnTo>
                  <a:lnTo>
                    <a:pt x="59784" y="50377"/>
                  </a:lnTo>
                  <a:lnTo>
                    <a:pt x="56567" y="55610"/>
                  </a:lnTo>
                  <a:lnTo>
                    <a:pt x="55139" y="62639"/>
                  </a:lnTo>
                  <a:lnTo>
                    <a:pt x="54062" y="98974"/>
                  </a:lnTo>
                  <a:lnTo>
                    <a:pt x="51663" y="120166"/>
                  </a:lnTo>
                  <a:lnTo>
                    <a:pt x="40459" y="153440"/>
                  </a:lnTo>
                  <a:lnTo>
                    <a:pt x="32737" y="172758"/>
                  </a:lnTo>
                  <a:lnTo>
                    <a:pt x="6368" y="212204"/>
                  </a:lnTo>
                  <a:lnTo>
                    <a:pt x="3722" y="215553"/>
                  </a:lnTo>
                  <a:lnTo>
                    <a:pt x="783" y="223977"/>
                  </a:lnTo>
                  <a:lnTo>
                    <a:pt x="0" y="228693"/>
                  </a:lnTo>
                  <a:lnTo>
                    <a:pt x="1481" y="236285"/>
                  </a:lnTo>
                  <a:lnTo>
                    <a:pt x="3110" y="239544"/>
                  </a:lnTo>
                  <a:lnTo>
                    <a:pt x="9625" y="245517"/>
                  </a:lnTo>
                  <a:lnTo>
                    <a:pt x="13832" y="248345"/>
                  </a:lnTo>
                  <a:lnTo>
                    <a:pt x="53322" y="255607"/>
                  </a:lnTo>
                  <a:lnTo>
                    <a:pt x="89826" y="264901"/>
                  </a:lnTo>
                  <a:lnTo>
                    <a:pt x="126579" y="269220"/>
                  </a:lnTo>
                  <a:lnTo>
                    <a:pt x="163507" y="275244"/>
                  </a:lnTo>
                  <a:lnTo>
                    <a:pt x="195373" y="277474"/>
                  </a:lnTo>
                  <a:lnTo>
                    <a:pt x="232897" y="283201"/>
                  </a:lnTo>
                  <a:lnTo>
                    <a:pt x="29212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34"/>
            <p:cNvSpPr/>
            <p:nvPr>
              <p:custDataLst>
                <p:tags r:id="rId155"/>
              </p:custDataLst>
            </p:nvPr>
          </p:nvSpPr>
          <p:spPr>
            <a:xfrm>
              <a:off x="4476750" y="2349646"/>
              <a:ext cx="142876" cy="7792"/>
            </a:xfrm>
            <a:custGeom>
              <a:avLst/>
              <a:gdLst/>
              <a:ahLst/>
              <a:cxnLst/>
              <a:rect l="0" t="0" r="0" b="0"/>
              <a:pathLst>
                <a:path w="142876" h="7792">
                  <a:moveTo>
                    <a:pt x="142875" y="7791"/>
                  </a:moveTo>
                  <a:lnTo>
                    <a:pt x="142875" y="7791"/>
                  </a:lnTo>
                  <a:lnTo>
                    <a:pt x="129319" y="6909"/>
                  </a:lnTo>
                  <a:lnTo>
                    <a:pt x="91392" y="589"/>
                  </a:lnTo>
                  <a:lnTo>
                    <a:pt x="56629" y="0"/>
                  </a:lnTo>
                  <a:lnTo>
                    <a:pt x="0" y="77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35"/>
            <p:cNvSpPr/>
            <p:nvPr>
              <p:custDataLst>
                <p:tags r:id="rId156"/>
              </p:custDataLst>
            </p:nvPr>
          </p:nvSpPr>
          <p:spPr>
            <a:xfrm>
              <a:off x="4794250" y="2190750"/>
              <a:ext cx="246063" cy="274047"/>
            </a:xfrm>
            <a:custGeom>
              <a:avLst/>
              <a:gdLst/>
              <a:ahLst/>
              <a:cxnLst/>
              <a:rect l="0" t="0" r="0" b="0"/>
              <a:pathLst>
                <a:path w="246063" h="274047">
                  <a:moveTo>
                    <a:pt x="0" y="55563"/>
                  </a:moveTo>
                  <a:lnTo>
                    <a:pt x="0" y="55563"/>
                  </a:lnTo>
                  <a:lnTo>
                    <a:pt x="0" y="33277"/>
                  </a:lnTo>
                  <a:lnTo>
                    <a:pt x="0" y="40630"/>
                  </a:lnTo>
                  <a:lnTo>
                    <a:pt x="17269" y="72607"/>
                  </a:lnTo>
                  <a:lnTo>
                    <a:pt x="41635" y="109515"/>
                  </a:lnTo>
                  <a:lnTo>
                    <a:pt x="72850" y="148362"/>
                  </a:lnTo>
                  <a:lnTo>
                    <a:pt x="96684" y="186768"/>
                  </a:lnTo>
                  <a:lnTo>
                    <a:pt x="129003" y="224832"/>
                  </a:lnTo>
                  <a:lnTo>
                    <a:pt x="154550" y="259582"/>
                  </a:lnTo>
                  <a:lnTo>
                    <a:pt x="155950" y="263013"/>
                  </a:lnTo>
                  <a:lnTo>
                    <a:pt x="157765" y="265300"/>
                  </a:lnTo>
                  <a:lnTo>
                    <a:pt x="169551" y="273486"/>
                  </a:lnTo>
                  <a:lnTo>
                    <a:pt x="172125" y="274046"/>
                  </a:lnTo>
                  <a:lnTo>
                    <a:pt x="174722" y="273538"/>
                  </a:lnTo>
                  <a:lnTo>
                    <a:pt x="177335" y="272317"/>
                  </a:lnTo>
                  <a:lnTo>
                    <a:pt x="182591" y="263905"/>
                  </a:lnTo>
                  <a:lnTo>
                    <a:pt x="195795" y="233092"/>
                  </a:lnTo>
                  <a:lnTo>
                    <a:pt x="202848" y="202434"/>
                  </a:lnTo>
                  <a:lnTo>
                    <a:pt x="208030" y="167477"/>
                  </a:lnTo>
                  <a:lnTo>
                    <a:pt x="214367" y="131677"/>
                  </a:lnTo>
                  <a:lnTo>
                    <a:pt x="222783" y="101139"/>
                  </a:lnTo>
                  <a:lnTo>
                    <a:pt x="226897" y="90812"/>
                  </a:lnTo>
                  <a:lnTo>
                    <a:pt x="233968" y="54978"/>
                  </a:lnTo>
                  <a:lnTo>
                    <a:pt x="238763" y="27044"/>
                  </a:lnTo>
                  <a:lnTo>
                    <a:pt x="244927" y="17520"/>
                  </a:lnTo>
                  <a:lnTo>
                    <a:pt x="245838" y="9863"/>
                  </a:lnTo>
                  <a:lnTo>
                    <a:pt x="24606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SMARTInkShape-Group54"/>
          <p:cNvGrpSpPr/>
          <p:nvPr/>
        </p:nvGrpSpPr>
        <p:grpSpPr>
          <a:xfrm>
            <a:off x="5270500" y="2286000"/>
            <a:ext cx="127001" cy="71438"/>
            <a:chOff x="5270500" y="2286000"/>
            <a:chExt cx="127001" cy="71438"/>
          </a:xfrm>
        </p:grpSpPr>
        <p:sp>
          <p:nvSpPr>
            <p:cNvPr id="9" name="SMARTInkShape-236"/>
            <p:cNvSpPr/>
            <p:nvPr>
              <p:custDataLst>
                <p:tags r:id="rId151"/>
              </p:custDataLst>
            </p:nvPr>
          </p:nvSpPr>
          <p:spPr>
            <a:xfrm>
              <a:off x="5270500" y="2286000"/>
              <a:ext cx="111126" cy="7939"/>
            </a:xfrm>
            <a:custGeom>
              <a:avLst/>
              <a:gdLst/>
              <a:ahLst/>
              <a:cxnLst/>
              <a:rect l="0" t="0" r="0" b="0"/>
              <a:pathLst>
                <a:path w="111126" h="7939">
                  <a:moveTo>
                    <a:pt x="111125" y="7938"/>
                  </a:moveTo>
                  <a:lnTo>
                    <a:pt x="111125" y="7938"/>
                  </a:lnTo>
                  <a:lnTo>
                    <a:pt x="106911" y="7938"/>
                  </a:lnTo>
                  <a:lnTo>
                    <a:pt x="75445" y="73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37"/>
            <p:cNvSpPr/>
            <p:nvPr>
              <p:custDataLst>
                <p:tags r:id="rId152"/>
              </p:custDataLst>
            </p:nvPr>
          </p:nvSpPr>
          <p:spPr>
            <a:xfrm>
              <a:off x="5302250" y="2349500"/>
              <a:ext cx="95251" cy="7938"/>
            </a:xfrm>
            <a:custGeom>
              <a:avLst/>
              <a:gdLst/>
              <a:ahLst/>
              <a:cxnLst/>
              <a:rect l="0" t="0" r="0" b="0"/>
              <a:pathLst>
                <a:path w="95251" h="7938">
                  <a:moveTo>
                    <a:pt x="95250" y="7937"/>
                  </a:moveTo>
                  <a:lnTo>
                    <a:pt x="95250" y="7937"/>
                  </a:lnTo>
                  <a:lnTo>
                    <a:pt x="77121" y="705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SMARTInkShape-Group55"/>
          <p:cNvGrpSpPr/>
          <p:nvPr/>
        </p:nvGrpSpPr>
        <p:grpSpPr>
          <a:xfrm>
            <a:off x="5567799" y="2119312"/>
            <a:ext cx="1401286" cy="440092"/>
            <a:chOff x="5567799" y="2119312"/>
            <a:chExt cx="1401286" cy="440092"/>
          </a:xfrm>
        </p:grpSpPr>
        <p:sp>
          <p:nvSpPr>
            <p:cNvPr id="12" name="SMARTInkShape-238"/>
            <p:cNvSpPr/>
            <p:nvPr>
              <p:custDataLst>
                <p:tags r:id="rId140"/>
              </p:custDataLst>
            </p:nvPr>
          </p:nvSpPr>
          <p:spPr>
            <a:xfrm>
              <a:off x="5567799" y="2135514"/>
              <a:ext cx="131327" cy="412425"/>
            </a:xfrm>
            <a:custGeom>
              <a:avLst/>
              <a:gdLst/>
              <a:ahLst/>
              <a:cxnLst/>
              <a:rect l="0" t="0" r="0" b="0"/>
              <a:pathLst>
                <a:path w="131327" h="412425">
                  <a:moveTo>
                    <a:pt x="131326" y="7611"/>
                  </a:moveTo>
                  <a:lnTo>
                    <a:pt x="131326" y="7611"/>
                  </a:lnTo>
                  <a:lnTo>
                    <a:pt x="131326" y="3397"/>
                  </a:lnTo>
                  <a:lnTo>
                    <a:pt x="130444" y="2156"/>
                  </a:lnTo>
                  <a:lnTo>
                    <a:pt x="128974" y="1328"/>
                  </a:lnTo>
                  <a:lnTo>
                    <a:pt x="124492" y="0"/>
                  </a:lnTo>
                  <a:lnTo>
                    <a:pt x="115287" y="3984"/>
                  </a:lnTo>
                  <a:lnTo>
                    <a:pt x="79583" y="33350"/>
                  </a:lnTo>
                  <a:lnTo>
                    <a:pt x="61020" y="50221"/>
                  </a:lnTo>
                  <a:lnTo>
                    <a:pt x="49052" y="67273"/>
                  </a:lnTo>
                  <a:lnTo>
                    <a:pt x="29539" y="103918"/>
                  </a:lnTo>
                  <a:lnTo>
                    <a:pt x="15976" y="137233"/>
                  </a:lnTo>
                  <a:lnTo>
                    <a:pt x="10645" y="169230"/>
                  </a:lnTo>
                  <a:lnTo>
                    <a:pt x="4276" y="208745"/>
                  </a:lnTo>
                  <a:lnTo>
                    <a:pt x="0" y="235854"/>
                  </a:lnTo>
                  <a:lnTo>
                    <a:pt x="3582" y="273016"/>
                  </a:lnTo>
                  <a:lnTo>
                    <a:pt x="10515" y="307438"/>
                  </a:lnTo>
                  <a:lnTo>
                    <a:pt x="18752" y="344473"/>
                  </a:lnTo>
                  <a:lnTo>
                    <a:pt x="51951" y="4124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39"/>
            <p:cNvSpPr/>
            <p:nvPr>
              <p:custDataLst>
                <p:tags r:id="rId141"/>
              </p:custDataLst>
            </p:nvPr>
          </p:nvSpPr>
          <p:spPr>
            <a:xfrm>
              <a:off x="5730875" y="2246313"/>
              <a:ext cx="71438" cy="261938"/>
            </a:xfrm>
            <a:custGeom>
              <a:avLst/>
              <a:gdLst/>
              <a:ahLst/>
              <a:cxnLst/>
              <a:rect l="0" t="0" r="0" b="0"/>
              <a:pathLst>
                <a:path w="71438" h="261938">
                  <a:moveTo>
                    <a:pt x="0" y="0"/>
                  </a:moveTo>
                  <a:lnTo>
                    <a:pt x="0" y="0"/>
                  </a:lnTo>
                  <a:lnTo>
                    <a:pt x="882" y="8100"/>
                  </a:lnTo>
                  <a:lnTo>
                    <a:pt x="9798" y="45823"/>
                  </a:lnTo>
                  <a:lnTo>
                    <a:pt x="18778" y="75607"/>
                  </a:lnTo>
                  <a:lnTo>
                    <a:pt x="33401" y="112536"/>
                  </a:lnTo>
                  <a:lnTo>
                    <a:pt x="42038" y="147996"/>
                  </a:lnTo>
                  <a:lnTo>
                    <a:pt x="52859" y="183802"/>
                  </a:lnTo>
                  <a:lnTo>
                    <a:pt x="60837" y="213700"/>
                  </a:lnTo>
                  <a:lnTo>
                    <a:pt x="71437" y="261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40"/>
            <p:cNvSpPr/>
            <p:nvPr>
              <p:custDataLst>
                <p:tags r:id="rId142"/>
              </p:custDataLst>
            </p:nvPr>
          </p:nvSpPr>
          <p:spPr>
            <a:xfrm>
              <a:off x="5635625" y="2155492"/>
              <a:ext cx="282888" cy="241634"/>
            </a:xfrm>
            <a:custGeom>
              <a:avLst/>
              <a:gdLst/>
              <a:ahLst/>
              <a:cxnLst/>
              <a:rect l="0" t="0" r="0" b="0"/>
              <a:pathLst>
                <a:path w="282888" h="241634">
                  <a:moveTo>
                    <a:pt x="0" y="74946"/>
                  </a:moveTo>
                  <a:lnTo>
                    <a:pt x="0" y="74946"/>
                  </a:lnTo>
                  <a:lnTo>
                    <a:pt x="882" y="62272"/>
                  </a:lnTo>
                  <a:lnTo>
                    <a:pt x="4213" y="52850"/>
                  </a:lnTo>
                  <a:lnTo>
                    <a:pt x="25492" y="26161"/>
                  </a:lnTo>
                  <a:lnTo>
                    <a:pt x="31321" y="22395"/>
                  </a:lnTo>
                  <a:lnTo>
                    <a:pt x="67207" y="7082"/>
                  </a:lnTo>
                  <a:lnTo>
                    <a:pt x="102351" y="0"/>
                  </a:lnTo>
                  <a:lnTo>
                    <a:pt x="135180" y="1097"/>
                  </a:lnTo>
                  <a:lnTo>
                    <a:pt x="168621" y="7007"/>
                  </a:lnTo>
                  <a:lnTo>
                    <a:pt x="200616" y="12333"/>
                  </a:lnTo>
                  <a:lnTo>
                    <a:pt x="236725" y="28541"/>
                  </a:lnTo>
                  <a:lnTo>
                    <a:pt x="251614" y="38446"/>
                  </a:lnTo>
                  <a:lnTo>
                    <a:pt x="275724" y="68647"/>
                  </a:lnTo>
                  <a:lnTo>
                    <a:pt x="281293" y="85963"/>
                  </a:lnTo>
                  <a:lnTo>
                    <a:pt x="282887" y="105419"/>
                  </a:lnTo>
                  <a:lnTo>
                    <a:pt x="278655" y="144505"/>
                  </a:lnTo>
                  <a:lnTo>
                    <a:pt x="269635" y="164053"/>
                  </a:lnTo>
                  <a:lnTo>
                    <a:pt x="245329" y="192599"/>
                  </a:lnTo>
                  <a:lnTo>
                    <a:pt x="208782" y="215860"/>
                  </a:lnTo>
                  <a:lnTo>
                    <a:pt x="170528" y="229258"/>
                  </a:lnTo>
                  <a:lnTo>
                    <a:pt x="131980" y="238761"/>
                  </a:lnTo>
                  <a:lnTo>
                    <a:pt x="103188" y="2416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41"/>
            <p:cNvSpPr/>
            <p:nvPr>
              <p:custDataLst>
                <p:tags r:id="rId143"/>
              </p:custDataLst>
            </p:nvPr>
          </p:nvSpPr>
          <p:spPr>
            <a:xfrm>
              <a:off x="5953125" y="2436813"/>
              <a:ext cx="174302" cy="122591"/>
            </a:xfrm>
            <a:custGeom>
              <a:avLst/>
              <a:gdLst/>
              <a:ahLst/>
              <a:cxnLst/>
              <a:rect l="0" t="0" r="0" b="0"/>
              <a:pathLst>
                <a:path w="174302" h="122591">
                  <a:moveTo>
                    <a:pt x="0" y="0"/>
                  </a:moveTo>
                  <a:lnTo>
                    <a:pt x="0" y="0"/>
                  </a:lnTo>
                  <a:lnTo>
                    <a:pt x="14421" y="33414"/>
                  </a:lnTo>
                  <a:lnTo>
                    <a:pt x="33333" y="67442"/>
                  </a:lnTo>
                  <a:lnTo>
                    <a:pt x="53767" y="105285"/>
                  </a:lnTo>
                  <a:lnTo>
                    <a:pt x="62930" y="118255"/>
                  </a:lnTo>
                  <a:lnTo>
                    <a:pt x="68842" y="100774"/>
                  </a:lnTo>
                  <a:lnTo>
                    <a:pt x="72432" y="84735"/>
                  </a:lnTo>
                  <a:lnTo>
                    <a:pt x="79523" y="74113"/>
                  </a:lnTo>
                  <a:lnTo>
                    <a:pt x="83883" y="71457"/>
                  </a:lnTo>
                  <a:lnTo>
                    <a:pt x="88554" y="70569"/>
                  </a:lnTo>
                  <a:lnTo>
                    <a:pt x="98448" y="71933"/>
                  </a:lnTo>
                  <a:lnTo>
                    <a:pt x="113052" y="77659"/>
                  </a:lnTo>
                  <a:lnTo>
                    <a:pt x="120213" y="82434"/>
                  </a:lnTo>
                  <a:lnTo>
                    <a:pt x="123984" y="87496"/>
                  </a:lnTo>
                  <a:lnTo>
                    <a:pt x="124989" y="90080"/>
                  </a:lnTo>
                  <a:lnTo>
                    <a:pt x="130809" y="95304"/>
                  </a:lnTo>
                  <a:lnTo>
                    <a:pt x="137513" y="100565"/>
                  </a:lnTo>
                  <a:lnTo>
                    <a:pt x="143050" y="108486"/>
                  </a:lnTo>
                  <a:lnTo>
                    <a:pt x="160548" y="121709"/>
                  </a:lnTo>
                  <a:lnTo>
                    <a:pt x="163476" y="122590"/>
                  </a:lnTo>
                  <a:lnTo>
                    <a:pt x="166310" y="122296"/>
                  </a:lnTo>
                  <a:lnTo>
                    <a:pt x="169082" y="121218"/>
                  </a:lnTo>
                  <a:lnTo>
                    <a:pt x="170929" y="118735"/>
                  </a:lnTo>
                  <a:lnTo>
                    <a:pt x="172983" y="111273"/>
                  </a:lnTo>
                  <a:lnTo>
                    <a:pt x="174301" y="79436"/>
                  </a:lnTo>
                  <a:lnTo>
                    <a:pt x="166688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42"/>
            <p:cNvSpPr/>
            <p:nvPr>
              <p:custDataLst>
                <p:tags r:id="rId144"/>
              </p:custDataLst>
            </p:nvPr>
          </p:nvSpPr>
          <p:spPr>
            <a:xfrm>
              <a:off x="6215063" y="2341563"/>
              <a:ext cx="95251" cy="127001"/>
            </a:xfrm>
            <a:custGeom>
              <a:avLst/>
              <a:gdLst/>
              <a:ahLst/>
              <a:cxnLst/>
              <a:rect l="0" t="0" r="0" b="0"/>
              <a:pathLst>
                <a:path w="95251" h="127001">
                  <a:moveTo>
                    <a:pt x="0" y="0"/>
                  </a:moveTo>
                  <a:lnTo>
                    <a:pt x="0" y="0"/>
                  </a:lnTo>
                  <a:lnTo>
                    <a:pt x="0" y="8427"/>
                  </a:lnTo>
                  <a:lnTo>
                    <a:pt x="7055" y="17268"/>
                  </a:lnTo>
                  <a:lnTo>
                    <a:pt x="40713" y="55618"/>
                  </a:lnTo>
                  <a:lnTo>
                    <a:pt x="67960" y="91863"/>
                  </a:lnTo>
                  <a:lnTo>
                    <a:pt x="95250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43"/>
            <p:cNvSpPr/>
            <p:nvPr>
              <p:custDataLst>
                <p:tags r:id="rId145"/>
              </p:custDataLst>
            </p:nvPr>
          </p:nvSpPr>
          <p:spPr>
            <a:xfrm>
              <a:off x="6230937" y="2341563"/>
              <a:ext cx="111127" cy="103188"/>
            </a:xfrm>
            <a:custGeom>
              <a:avLst/>
              <a:gdLst/>
              <a:ahLst/>
              <a:cxnLst/>
              <a:rect l="0" t="0" r="0" b="0"/>
              <a:pathLst>
                <a:path w="111127" h="103188">
                  <a:moveTo>
                    <a:pt x="111126" y="0"/>
                  </a:moveTo>
                  <a:lnTo>
                    <a:pt x="111126" y="0"/>
                  </a:lnTo>
                  <a:lnTo>
                    <a:pt x="80642" y="34696"/>
                  </a:lnTo>
                  <a:lnTo>
                    <a:pt x="46185" y="72781"/>
                  </a:lnTo>
                  <a:lnTo>
                    <a:pt x="0" y="103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44"/>
            <p:cNvSpPr/>
            <p:nvPr>
              <p:custDataLst>
                <p:tags r:id="rId146"/>
              </p:custDataLst>
            </p:nvPr>
          </p:nvSpPr>
          <p:spPr>
            <a:xfrm>
              <a:off x="6437313" y="2301875"/>
              <a:ext cx="158023" cy="155288"/>
            </a:xfrm>
            <a:custGeom>
              <a:avLst/>
              <a:gdLst/>
              <a:ahLst/>
              <a:cxnLst/>
              <a:rect l="0" t="0" r="0" b="0"/>
              <a:pathLst>
                <a:path w="158023" h="155288">
                  <a:moveTo>
                    <a:pt x="0" y="0"/>
                  </a:moveTo>
                  <a:lnTo>
                    <a:pt x="0" y="0"/>
                  </a:lnTo>
                  <a:lnTo>
                    <a:pt x="0" y="35178"/>
                  </a:lnTo>
                  <a:lnTo>
                    <a:pt x="881" y="66966"/>
                  </a:lnTo>
                  <a:lnTo>
                    <a:pt x="8633" y="102304"/>
                  </a:lnTo>
                  <a:lnTo>
                    <a:pt x="16081" y="122034"/>
                  </a:lnTo>
                  <a:lnTo>
                    <a:pt x="30193" y="147850"/>
                  </a:lnTo>
                  <a:lnTo>
                    <a:pt x="30712" y="147956"/>
                  </a:lnTo>
                  <a:lnTo>
                    <a:pt x="31057" y="147144"/>
                  </a:lnTo>
                  <a:lnTo>
                    <a:pt x="35923" y="123650"/>
                  </a:lnTo>
                  <a:lnTo>
                    <a:pt x="42785" y="110622"/>
                  </a:lnTo>
                  <a:lnTo>
                    <a:pt x="50404" y="101177"/>
                  </a:lnTo>
                  <a:lnTo>
                    <a:pt x="53006" y="100083"/>
                  </a:lnTo>
                  <a:lnTo>
                    <a:pt x="55622" y="100236"/>
                  </a:lnTo>
                  <a:lnTo>
                    <a:pt x="58247" y="101220"/>
                  </a:lnTo>
                  <a:lnTo>
                    <a:pt x="96466" y="136240"/>
                  </a:lnTo>
                  <a:lnTo>
                    <a:pt x="100200" y="142278"/>
                  </a:lnTo>
                  <a:lnTo>
                    <a:pt x="101196" y="145123"/>
                  </a:lnTo>
                  <a:lnTo>
                    <a:pt x="103623" y="147019"/>
                  </a:lnTo>
                  <a:lnTo>
                    <a:pt x="114586" y="149689"/>
                  </a:lnTo>
                  <a:lnTo>
                    <a:pt x="120894" y="150313"/>
                  </a:lnTo>
                  <a:lnTo>
                    <a:pt x="122929" y="151361"/>
                  </a:lnTo>
                  <a:lnTo>
                    <a:pt x="124286" y="152942"/>
                  </a:lnTo>
                  <a:lnTo>
                    <a:pt x="125190" y="154878"/>
                  </a:lnTo>
                  <a:lnTo>
                    <a:pt x="127557" y="155287"/>
                  </a:lnTo>
                  <a:lnTo>
                    <a:pt x="134890" y="153389"/>
                  </a:lnTo>
                  <a:lnTo>
                    <a:pt x="141678" y="147254"/>
                  </a:lnTo>
                  <a:lnTo>
                    <a:pt x="147635" y="136884"/>
                  </a:lnTo>
                  <a:lnTo>
                    <a:pt x="155064" y="111211"/>
                  </a:lnTo>
                  <a:lnTo>
                    <a:pt x="158022" y="75635"/>
                  </a:lnTo>
                  <a:lnTo>
                    <a:pt x="157544" y="62720"/>
                  </a:lnTo>
                  <a:lnTo>
                    <a:pt x="152317" y="46414"/>
                  </a:lnTo>
                  <a:lnTo>
                    <a:pt x="142875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45"/>
            <p:cNvSpPr/>
            <p:nvPr>
              <p:custDataLst>
                <p:tags r:id="rId147"/>
              </p:custDataLst>
            </p:nvPr>
          </p:nvSpPr>
          <p:spPr>
            <a:xfrm>
              <a:off x="6651625" y="2317750"/>
              <a:ext cx="1" cy="111126"/>
            </a:xfrm>
            <a:custGeom>
              <a:avLst/>
              <a:gdLst/>
              <a:ahLst/>
              <a:cxnLst/>
              <a:rect l="0" t="0" r="0" b="0"/>
              <a:pathLst>
                <a:path w="1" h="111126">
                  <a:moveTo>
                    <a:pt x="0" y="0"/>
                  </a:moveTo>
                  <a:lnTo>
                    <a:pt x="0" y="0"/>
                  </a:lnTo>
                  <a:lnTo>
                    <a:pt x="0" y="36908"/>
                  </a:lnTo>
                  <a:lnTo>
                    <a:pt x="0" y="111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46"/>
            <p:cNvSpPr/>
            <p:nvPr>
              <p:custDataLst>
                <p:tags r:id="rId148"/>
              </p:custDataLst>
            </p:nvPr>
          </p:nvSpPr>
          <p:spPr>
            <a:xfrm>
              <a:off x="6699250" y="2328543"/>
              <a:ext cx="95251" cy="116208"/>
            </a:xfrm>
            <a:custGeom>
              <a:avLst/>
              <a:gdLst/>
              <a:ahLst/>
              <a:cxnLst/>
              <a:rect l="0" t="0" r="0" b="0"/>
              <a:pathLst>
                <a:path w="95251" h="116208">
                  <a:moveTo>
                    <a:pt x="0" y="68582"/>
                  </a:moveTo>
                  <a:lnTo>
                    <a:pt x="0" y="68582"/>
                  </a:lnTo>
                  <a:lnTo>
                    <a:pt x="881" y="91284"/>
                  </a:lnTo>
                  <a:lnTo>
                    <a:pt x="6834" y="105858"/>
                  </a:lnTo>
                  <a:lnTo>
                    <a:pt x="2264" y="95119"/>
                  </a:lnTo>
                  <a:lnTo>
                    <a:pt x="298" y="62462"/>
                  </a:lnTo>
                  <a:lnTo>
                    <a:pt x="6321" y="25900"/>
                  </a:lnTo>
                  <a:lnTo>
                    <a:pt x="9811" y="12132"/>
                  </a:lnTo>
                  <a:lnTo>
                    <a:pt x="14062" y="3806"/>
                  </a:lnTo>
                  <a:lnTo>
                    <a:pt x="18890" y="105"/>
                  </a:lnTo>
                  <a:lnTo>
                    <a:pt x="21413" y="0"/>
                  </a:lnTo>
                  <a:lnTo>
                    <a:pt x="26568" y="2235"/>
                  </a:lnTo>
                  <a:lnTo>
                    <a:pt x="44985" y="35504"/>
                  </a:lnTo>
                  <a:lnTo>
                    <a:pt x="57915" y="68058"/>
                  </a:lnTo>
                  <a:lnTo>
                    <a:pt x="71420" y="95527"/>
                  </a:lnTo>
                  <a:lnTo>
                    <a:pt x="95250" y="1162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47"/>
            <p:cNvSpPr/>
            <p:nvPr>
              <p:custDataLst>
                <p:tags r:id="rId149"/>
              </p:custDataLst>
            </p:nvPr>
          </p:nvSpPr>
          <p:spPr>
            <a:xfrm>
              <a:off x="6651625" y="2254250"/>
              <a:ext cx="15876" cy="7938"/>
            </a:xfrm>
            <a:custGeom>
              <a:avLst/>
              <a:gdLst/>
              <a:ahLst/>
              <a:cxnLst/>
              <a:rect l="0" t="0" r="0" b="0"/>
              <a:pathLst>
                <a:path w="15876" h="7938">
                  <a:moveTo>
                    <a:pt x="15875" y="0"/>
                  </a:moveTo>
                  <a:lnTo>
                    <a:pt x="15875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48"/>
            <p:cNvSpPr/>
            <p:nvPr>
              <p:custDataLst>
                <p:tags r:id="rId150"/>
              </p:custDataLst>
            </p:nvPr>
          </p:nvSpPr>
          <p:spPr>
            <a:xfrm>
              <a:off x="6762750" y="2119312"/>
              <a:ext cx="206335" cy="412751"/>
            </a:xfrm>
            <a:custGeom>
              <a:avLst/>
              <a:gdLst/>
              <a:ahLst/>
              <a:cxnLst/>
              <a:rect l="0" t="0" r="0" b="0"/>
              <a:pathLst>
                <a:path w="206335" h="412751">
                  <a:moveTo>
                    <a:pt x="0" y="0"/>
                  </a:moveTo>
                  <a:lnTo>
                    <a:pt x="0" y="0"/>
                  </a:lnTo>
                  <a:lnTo>
                    <a:pt x="4213" y="0"/>
                  </a:lnTo>
                  <a:lnTo>
                    <a:pt x="31667" y="13556"/>
                  </a:lnTo>
                  <a:lnTo>
                    <a:pt x="63484" y="38446"/>
                  </a:lnTo>
                  <a:lnTo>
                    <a:pt x="99460" y="69037"/>
                  </a:lnTo>
                  <a:lnTo>
                    <a:pt x="133749" y="102175"/>
                  </a:lnTo>
                  <a:lnTo>
                    <a:pt x="160358" y="130395"/>
                  </a:lnTo>
                  <a:lnTo>
                    <a:pt x="179594" y="169468"/>
                  </a:lnTo>
                  <a:lnTo>
                    <a:pt x="190436" y="201339"/>
                  </a:lnTo>
                  <a:lnTo>
                    <a:pt x="201071" y="237130"/>
                  </a:lnTo>
                  <a:lnTo>
                    <a:pt x="205677" y="273751"/>
                  </a:lnTo>
                  <a:lnTo>
                    <a:pt x="206283" y="311510"/>
                  </a:lnTo>
                  <a:lnTo>
                    <a:pt x="206334" y="326303"/>
                  </a:lnTo>
                  <a:lnTo>
                    <a:pt x="193804" y="362888"/>
                  </a:lnTo>
                  <a:lnTo>
                    <a:pt x="192704" y="368925"/>
                  </a:lnTo>
                  <a:lnTo>
                    <a:pt x="186775" y="380338"/>
                  </a:lnTo>
                  <a:lnTo>
                    <a:pt x="182725" y="385850"/>
                  </a:lnTo>
                  <a:lnTo>
                    <a:pt x="171170" y="394327"/>
                  </a:lnTo>
                  <a:lnTo>
                    <a:pt x="144510" y="404314"/>
                  </a:lnTo>
                  <a:lnTo>
                    <a:pt x="107005" y="410823"/>
                  </a:lnTo>
                  <a:lnTo>
                    <a:pt x="31750" y="412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SMARTInkShape-Group56"/>
          <p:cNvGrpSpPr/>
          <p:nvPr/>
        </p:nvGrpSpPr>
        <p:grpSpPr>
          <a:xfrm>
            <a:off x="7151688" y="2182813"/>
            <a:ext cx="928688" cy="285751"/>
            <a:chOff x="7151688" y="2182813"/>
            <a:chExt cx="928688" cy="285751"/>
          </a:xfrm>
        </p:grpSpPr>
        <p:sp>
          <p:nvSpPr>
            <p:cNvPr id="24" name="SMARTInkShape-249"/>
            <p:cNvSpPr/>
            <p:nvPr>
              <p:custDataLst>
                <p:tags r:id="rId134"/>
              </p:custDataLst>
            </p:nvPr>
          </p:nvSpPr>
          <p:spPr>
            <a:xfrm>
              <a:off x="7151688" y="2365375"/>
              <a:ext cx="166688" cy="15876"/>
            </a:xfrm>
            <a:custGeom>
              <a:avLst/>
              <a:gdLst/>
              <a:ahLst/>
              <a:cxnLst/>
              <a:rect l="0" t="0" r="0" b="0"/>
              <a:pathLst>
                <a:path w="166688" h="15876">
                  <a:moveTo>
                    <a:pt x="166687" y="0"/>
                  </a:moveTo>
                  <a:lnTo>
                    <a:pt x="166687" y="0"/>
                  </a:lnTo>
                  <a:lnTo>
                    <a:pt x="162473" y="4214"/>
                  </a:lnTo>
                  <a:lnTo>
                    <a:pt x="155700" y="6282"/>
                  </a:lnTo>
                  <a:lnTo>
                    <a:pt x="119988" y="7873"/>
                  </a:lnTo>
                  <a:lnTo>
                    <a:pt x="87756" y="7925"/>
                  </a:lnTo>
                  <a:lnTo>
                    <a:pt x="51436" y="7935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50"/>
            <p:cNvSpPr/>
            <p:nvPr>
              <p:custDataLst>
                <p:tags r:id="rId135"/>
              </p:custDataLst>
            </p:nvPr>
          </p:nvSpPr>
          <p:spPr>
            <a:xfrm>
              <a:off x="7434576" y="2286000"/>
              <a:ext cx="169550" cy="157071"/>
            </a:xfrm>
            <a:custGeom>
              <a:avLst/>
              <a:gdLst/>
              <a:ahLst/>
              <a:cxnLst/>
              <a:rect l="0" t="0" r="0" b="0"/>
              <a:pathLst>
                <a:path w="169550" h="157071">
                  <a:moveTo>
                    <a:pt x="113986" y="0"/>
                  </a:moveTo>
                  <a:lnTo>
                    <a:pt x="113986" y="0"/>
                  </a:lnTo>
                  <a:lnTo>
                    <a:pt x="75610" y="0"/>
                  </a:lnTo>
                  <a:lnTo>
                    <a:pt x="53227" y="2352"/>
                  </a:lnTo>
                  <a:lnTo>
                    <a:pt x="33071" y="10986"/>
                  </a:lnTo>
                  <a:lnTo>
                    <a:pt x="10984" y="25492"/>
                  </a:lnTo>
                  <a:lnTo>
                    <a:pt x="1054" y="42537"/>
                  </a:lnTo>
                  <a:lnTo>
                    <a:pt x="0" y="56829"/>
                  </a:lnTo>
                  <a:lnTo>
                    <a:pt x="3353" y="72000"/>
                  </a:lnTo>
                  <a:lnTo>
                    <a:pt x="15158" y="94535"/>
                  </a:lnTo>
                  <a:lnTo>
                    <a:pt x="29827" y="111893"/>
                  </a:lnTo>
                  <a:lnTo>
                    <a:pt x="67451" y="137349"/>
                  </a:lnTo>
                  <a:lnTo>
                    <a:pt x="101978" y="153079"/>
                  </a:lnTo>
                  <a:lnTo>
                    <a:pt x="123070" y="157070"/>
                  </a:lnTo>
                  <a:lnTo>
                    <a:pt x="169549" y="150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51"/>
            <p:cNvSpPr/>
            <p:nvPr>
              <p:custDataLst>
                <p:tags r:id="rId136"/>
              </p:custDataLst>
            </p:nvPr>
          </p:nvSpPr>
          <p:spPr>
            <a:xfrm>
              <a:off x="7657216" y="2301875"/>
              <a:ext cx="142965" cy="122288"/>
            </a:xfrm>
            <a:custGeom>
              <a:avLst/>
              <a:gdLst/>
              <a:ahLst/>
              <a:cxnLst/>
              <a:rect l="0" t="0" r="0" b="0"/>
              <a:pathLst>
                <a:path w="142965" h="122288">
                  <a:moveTo>
                    <a:pt x="65972" y="31750"/>
                  </a:moveTo>
                  <a:lnTo>
                    <a:pt x="65972" y="31750"/>
                  </a:lnTo>
                  <a:lnTo>
                    <a:pt x="58360" y="31750"/>
                  </a:lnTo>
                  <a:lnTo>
                    <a:pt x="39969" y="38969"/>
                  </a:lnTo>
                  <a:lnTo>
                    <a:pt x="8684" y="61092"/>
                  </a:lnTo>
                  <a:lnTo>
                    <a:pt x="1410" y="70073"/>
                  </a:lnTo>
                  <a:lnTo>
                    <a:pt x="0" y="74937"/>
                  </a:lnTo>
                  <a:lnTo>
                    <a:pt x="785" y="85046"/>
                  </a:lnTo>
                  <a:lnTo>
                    <a:pt x="6426" y="95418"/>
                  </a:lnTo>
                  <a:lnTo>
                    <a:pt x="14813" y="105026"/>
                  </a:lnTo>
                  <a:lnTo>
                    <a:pt x="30332" y="115394"/>
                  </a:lnTo>
                  <a:lnTo>
                    <a:pt x="43958" y="121253"/>
                  </a:lnTo>
                  <a:lnTo>
                    <a:pt x="49531" y="122287"/>
                  </a:lnTo>
                  <a:lnTo>
                    <a:pt x="84305" y="118580"/>
                  </a:lnTo>
                  <a:lnTo>
                    <a:pt x="110699" y="111962"/>
                  </a:lnTo>
                  <a:lnTo>
                    <a:pt x="124362" y="103853"/>
                  </a:lnTo>
                  <a:lnTo>
                    <a:pt x="137756" y="89371"/>
                  </a:lnTo>
                  <a:lnTo>
                    <a:pt x="141973" y="76762"/>
                  </a:lnTo>
                  <a:lnTo>
                    <a:pt x="142964" y="63221"/>
                  </a:lnTo>
                  <a:lnTo>
                    <a:pt x="140466" y="51323"/>
                  </a:lnTo>
                  <a:lnTo>
                    <a:pt x="131712" y="40155"/>
                  </a:lnTo>
                  <a:lnTo>
                    <a:pt x="119002" y="30194"/>
                  </a:lnTo>
                  <a:lnTo>
                    <a:pt x="81512" y="13721"/>
                  </a:lnTo>
                  <a:lnTo>
                    <a:pt x="4215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52"/>
            <p:cNvSpPr/>
            <p:nvPr>
              <p:custDataLst>
                <p:tags r:id="rId137"/>
              </p:custDataLst>
            </p:nvPr>
          </p:nvSpPr>
          <p:spPr>
            <a:xfrm>
              <a:off x="7867744" y="2286000"/>
              <a:ext cx="107508" cy="147888"/>
            </a:xfrm>
            <a:custGeom>
              <a:avLst/>
              <a:gdLst/>
              <a:ahLst/>
              <a:cxnLst/>
              <a:rect l="0" t="0" r="0" b="0"/>
              <a:pathLst>
                <a:path w="107508" h="147888">
                  <a:moveTo>
                    <a:pt x="45944" y="0"/>
                  </a:moveTo>
                  <a:lnTo>
                    <a:pt x="45944" y="0"/>
                  </a:lnTo>
                  <a:lnTo>
                    <a:pt x="19747" y="882"/>
                  </a:lnTo>
                  <a:lnTo>
                    <a:pt x="0" y="7610"/>
                  </a:lnTo>
                  <a:lnTo>
                    <a:pt x="321" y="8601"/>
                  </a:lnTo>
                  <a:lnTo>
                    <a:pt x="3031" y="12054"/>
                  </a:lnTo>
                  <a:lnTo>
                    <a:pt x="40346" y="34645"/>
                  </a:lnTo>
                  <a:lnTo>
                    <a:pt x="78759" y="64949"/>
                  </a:lnTo>
                  <a:lnTo>
                    <a:pt x="96066" y="83712"/>
                  </a:lnTo>
                  <a:lnTo>
                    <a:pt x="106539" y="107278"/>
                  </a:lnTo>
                  <a:lnTo>
                    <a:pt x="107507" y="111206"/>
                  </a:lnTo>
                  <a:lnTo>
                    <a:pt x="106389" y="115588"/>
                  </a:lnTo>
                  <a:lnTo>
                    <a:pt x="96387" y="130184"/>
                  </a:lnTo>
                  <a:lnTo>
                    <a:pt x="87177" y="140469"/>
                  </a:lnTo>
                  <a:lnTo>
                    <a:pt x="72502" y="146215"/>
                  </a:lnTo>
                  <a:lnTo>
                    <a:pt x="55101" y="147887"/>
                  </a:lnTo>
                  <a:lnTo>
                    <a:pt x="22131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53"/>
            <p:cNvSpPr/>
            <p:nvPr>
              <p:custDataLst>
                <p:tags r:id="rId138"/>
              </p:custDataLst>
            </p:nvPr>
          </p:nvSpPr>
          <p:spPr>
            <a:xfrm>
              <a:off x="7969249" y="2182813"/>
              <a:ext cx="71439" cy="285751"/>
            </a:xfrm>
            <a:custGeom>
              <a:avLst/>
              <a:gdLst/>
              <a:ahLst/>
              <a:cxnLst/>
              <a:rect l="0" t="0" r="0" b="0"/>
              <a:pathLst>
                <a:path w="71439" h="285751">
                  <a:moveTo>
                    <a:pt x="0" y="0"/>
                  </a:moveTo>
                  <a:lnTo>
                    <a:pt x="0" y="0"/>
                  </a:lnTo>
                  <a:lnTo>
                    <a:pt x="882" y="8100"/>
                  </a:lnTo>
                  <a:lnTo>
                    <a:pt x="11048" y="40754"/>
                  </a:lnTo>
                  <a:lnTo>
                    <a:pt x="25832" y="77103"/>
                  </a:lnTo>
                  <a:lnTo>
                    <a:pt x="32934" y="110676"/>
                  </a:lnTo>
                  <a:lnTo>
                    <a:pt x="42568" y="142786"/>
                  </a:lnTo>
                  <a:lnTo>
                    <a:pt x="52963" y="176371"/>
                  </a:lnTo>
                  <a:lnTo>
                    <a:pt x="59987" y="210224"/>
                  </a:lnTo>
                  <a:lnTo>
                    <a:pt x="63341" y="242989"/>
                  </a:lnTo>
                  <a:lnTo>
                    <a:pt x="71438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54"/>
            <p:cNvSpPr/>
            <p:nvPr>
              <p:custDataLst>
                <p:tags r:id="rId139"/>
              </p:custDataLst>
            </p:nvPr>
          </p:nvSpPr>
          <p:spPr>
            <a:xfrm>
              <a:off x="7913688" y="2325688"/>
              <a:ext cx="166688" cy="1"/>
            </a:xfrm>
            <a:custGeom>
              <a:avLst/>
              <a:gdLst/>
              <a:ahLst/>
              <a:cxnLst/>
              <a:rect l="0" t="0" r="0" b="0"/>
              <a:pathLst>
                <a:path w="166688" h="1">
                  <a:moveTo>
                    <a:pt x="166687" y="0"/>
                  </a:moveTo>
                  <a:lnTo>
                    <a:pt x="166687" y="0"/>
                  </a:lnTo>
                  <a:lnTo>
                    <a:pt x="134915" y="0"/>
                  </a:lnTo>
                  <a:lnTo>
                    <a:pt x="101027" y="0"/>
                  </a:lnTo>
                  <a:lnTo>
                    <a:pt x="66092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57"/>
          <p:cNvGrpSpPr/>
          <p:nvPr/>
        </p:nvGrpSpPr>
        <p:grpSpPr>
          <a:xfrm>
            <a:off x="4574156" y="3397293"/>
            <a:ext cx="609032" cy="198396"/>
            <a:chOff x="4574156" y="3397293"/>
            <a:chExt cx="609032" cy="198396"/>
          </a:xfrm>
        </p:grpSpPr>
        <p:sp>
          <p:nvSpPr>
            <p:cNvPr id="31" name="SMARTInkShape-255"/>
            <p:cNvSpPr/>
            <p:nvPr>
              <p:custDataLst>
                <p:tags r:id="rId129"/>
              </p:custDataLst>
            </p:nvPr>
          </p:nvSpPr>
          <p:spPr>
            <a:xfrm>
              <a:off x="4574156" y="3397293"/>
              <a:ext cx="212157" cy="198396"/>
            </a:xfrm>
            <a:custGeom>
              <a:avLst/>
              <a:gdLst/>
              <a:ahLst/>
              <a:cxnLst/>
              <a:rect l="0" t="0" r="0" b="0"/>
              <a:pathLst>
                <a:path w="212157" h="198396">
                  <a:moveTo>
                    <a:pt x="212156" y="7895"/>
                  </a:moveTo>
                  <a:lnTo>
                    <a:pt x="212156" y="7895"/>
                  </a:lnTo>
                  <a:lnTo>
                    <a:pt x="207943" y="3680"/>
                  </a:lnTo>
                  <a:lnTo>
                    <a:pt x="203523" y="1612"/>
                  </a:lnTo>
                  <a:lnTo>
                    <a:pt x="171887" y="175"/>
                  </a:lnTo>
                  <a:lnTo>
                    <a:pt x="134496" y="0"/>
                  </a:lnTo>
                  <a:lnTo>
                    <a:pt x="97156" y="4179"/>
                  </a:lnTo>
                  <a:lnTo>
                    <a:pt x="59494" y="11782"/>
                  </a:lnTo>
                  <a:lnTo>
                    <a:pt x="23765" y="23933"/>
                  </a:lnTo>
                  <a:lnTo>
                    <a:pt x="5120" y="34385"/>
                  </a:lnTo>
                  <a:lnTo>
                    <a:pt x="1078" y="39658"/>
                  </a:lnTo>
                  <a:lnTo>
                    <a:pt x="0" y="42300"/>
                  </a:lnTo>
                  <a:lnTo>
                    <a:pt x="163" y="44942"/>
                  </a:lnTo>
                  <a:lnTo>
                    <a:pt x="13685" y="82288"/>
                  </a:lnTo>
                  <a:lnTo>
                    <a:pt x="20432" y="108477"/>
                  </a:lnTo>
                  <a:lnTo>
                    <a:pt x="13501" y="144598"/>
                  </a:lnTo>
                  <a:lnTo>
                    <a:pt x="7567" y="160362"/>
                  </a:lnTo>
                  <a:lnTo>
                    <a:pt x="6972" y="165102"/>
                  </a:lnTo>
                  <a:lnTo>
                    <a:pt x="7457" y="168262"/>
                  </a:lnTo>
                  <a:lnTo>
                    <a:pt x="8662" y="170369"/>
                  </a:lnTo>
                  <a:lnTo>
                    <a:pt x="21147" y="182177"/>
                  </a:lnTo>
                  <a:lnTo>
                    <a:pt x="32895" y="186777"/>
                  </a:lnTo>
                  <a:lnTo>
                    <a:pt x="66210" y="189730"/>
                  </a:lnTo>
                  <a:lnTo>
                    <a:pt x="100425" y="191195"/>
                  </a:lnTo>
                  <a:lnTo>
                    <a:pt x="137693" y="197646"/>
                  </a:lnTo>
                  <a:lnTo>
                    <a:pt x="196282" y="1983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56"/>
            <p:cNvSpPr/>
            <p:nvPr>
              <p:custDataLst>
                <p:tags r:id="rId130"/>
              </p:custDataLst>
            </p:nvPr>
          </p:nvSpPr>
          <p:spPr>
            <a:xfrm>
              <a:off x="4603750" y="3508375"/>
              <a:ext cx="111126" cy="7939"/>
            </a:xfrm>
            <a:custGeom>
              <a:avLst/>
              <a:gdLst/>
              <a:ahLst/>
              <a:cxnLst/>
              <a:rect l="0" t="0" r="0" b="0"/>
              <a:pathLst>
                <a:path w="111126" h="7939">
                  <a:moveTo>
                    <a:pt x="111125" y="0"/>
                  </a:moveTo>
                  <a:lnTo>
                    <a:pt x="111125" y="0"/>
                  </a:lnTo>
                  <a:lnTo>
                    <a:pt x="76828" y="0"/>
                  </a:lnTo>
                  <a:lnTo>
                    <a:pt x="41061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57"/>
            <p:cNvSpPr/>
            <p:nvPr>
              <p:custDataLst>
                <p:tags r:id="rId131"/>
              </p:custDataLst>
            </p:nvPr>
          </p:nvSpPr>
          <p:spPr>
            <a:xfrm>
              <a:off x="4818063" y="3413125"/>
              <a:ext cx="150813" cy="165073"/>
            </a:xfrm>
            <a:custGeom>
              <a:avLst/>
              <a:gdLst/>
              <a:ahLst/>
              <a:cxnLst/>
              <a:rect l="0" t="0" r="0" b="0"/>
              <a:pathLst>
                <a:path w="150813" h="165073">
                  <a:moveTo>
                    <a:pt x="0" y="31750"/>
                  </a:moveTo>
                  <a:lnTo>
                    <a:pt x="0" y="31750"/>
                  </a:lnTo>
                  <a:lnTo>
                    <a:pt x="4213" y="31750"/>
                  </a:lnTo>
                  <a:lnTo>
                    <a:pt x="8633" y="34102"/>
                  </a:lnTo>
                  <a:lnTo>
                    <a:pt x="13538" y="38969"/>
                  </a:lnTo>
                  <a:lnTo>
                    <a:pt x="38050" y="74057"/>
                  </a:lnTo>
                  <a:lnTo>
                    <a:pt x="62326" y="113485"/>
                  </a:lnTo>
                  <a:lnTo>
                    <a:pt x="99728" y="146950"/>
                  </a:lnTo>
                  <a:lnTo>
                    <a:pt x="126409" y="164264"/>
                  </a:lnTo>
                  <a:lnTo>
                    <a:pt x="129252" y="165072"/>
                  </a:lnTo>
                  <a:lnTo>
                    <a:pt x="131147" y="163847"/>
                  </a:lnTo>
                  <a:lnTo>
                    <a:pt x="138652" y="136022"/>
                  </a:lnTo>
                  <a:lnTo>
                    <a:pt x="142040" y="102520"/>
                  </a:lnTo>
                  <a:lnTo>
                    <a:pt x="145062" y="65197"/>
                  </a:lnTo>
                  <a:lnTo>
                    <a:pt x="150054" y="26682"/>
                  </a:lnTo>
                  <a:lnTo>
                    <a:pt x="15081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58"/>
            <p:cNvSpPr/>
            <p:nvPr>
              <p:custDataLst>
                <p:tags r:id="rId132"/>
              </p:custDataLst>
            </p:nvPr>
          </p:nvSpPr>
          <p:spPr>
            <a:xfrm>
              <a:off x="5127625" y="3460750"/>
              <a:ext cx="47626" cy="7939"/>
            </a:xfrm>
            <a:custGeom>
              <a:avLst/>
              <a:gdLst/>
              <a:ahLst/>
              <a:cxnLst/>
              <a:rect l="0" t="0" r="0" b="0"/>
              <a:pathLst>
                <a:path w="47626" h="7939">
                  <a:moveTo>
                    <a:pt x="47625" y="0"/>
                  </a:moveTo>
                  <a:lnTo>
                    <a:pt x="47625" y="0"/>
                  </a:lnTo>
                  <a:lnTo>
                    <a:pt x="34951" y="882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59"/>
            <p:cNvSpPr/>
            <p:nvPr>
              <p:custDataLst>
                <p:tags r:id="rId133"/>
              </p:custDataLst>
            </p:nvPr>
          </p:nvSpPr>
          <p:spPr>
            <a:xfrm>
              <a:off x="5127625" y="3508375"/>
              <a:ext cx="55563" cy="7939"/>
            </a:xfrm>
            <a:custGeom>
              <a:avLst/>
              <a:gdLst/>
              <a:ahLst/>
              <a:cxnLst/>
              <a:rect l="0" t="0" r="0" b="0"/>
              <a:pathLst>
                <a:path w="55563" h="7939">
                  <a:moveTo>
                    <a:pt x="55562" y="7938"/>
                  </a:moveTo>
                  <a:lnTo>
                    <a:pt x="55562" y="7938"/>
                  </a:lnTo>
                  <a:lnTo>
                    <a:pt x="55562" y="3723"/>
                  </a:lnTo>
                  <a:lnTo>
                    <a:pt x="53798" y="2482"/>
                  </a:lnTo>
                  <a:lnTo>
                    <a:pt x="40243" y="73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58"/>
          <p:cNvGrpSpPr/>
          <p:nvPr/>
        </p:nvGrpSpPr>
        <p:grpSpPr>
          <a:xfrm>
            <a:off x="5359054" y="3349634"/>
            <a:ext cx="800447" cy="333367"/>
            <a:chOff x="5359054" y="3349634"/>
            <a:chExt cx="800447" cy="333367"/>
          </a:xfrm>
        </p:grpSpPr>
        <p:sp>
          <p:nvSpPr>
            <p:cNvPr id="37" name="SMARTInkShape-260"/>
            <p:cNvSpPr/>
            <p:nvPr>
              <p:custDataLst>
                <p:tags r:id="rId122"/>
              </p:custDataLst>
            </p:nvPr>
          </p:nvSpPr>
          <p:spPr>
            <a:xfrm>
              <a:off x="5359054" y="3349634"/>
              <a:ext cx="94010" cy="333367"/>
            </a:xfrm>
            <a:custGeom>
              <a:avLst/>
              <a:gdLst/>
              <a:ahLst/>
              <a:cxnLst/>
              <a:rect l="0" t="0" r="0" b="0"/>
              <a:pathLst>
                <a:path w="94010" h="333367">
                  <a:moveTo>
                    <a:pt x="94009" y="7929"/>
                  </a:moveTo>
                  <a:lnTo>
                    <a:pt x="94009" y="7929"/>
                  </a:lnTo>
                  <a:lnTo>
                    <a:pt x="86099" y="20"/>
                  </a:lnTo>
                  <a:lnTo>
                    <a:pt x="81865" y="0"/>
                  </a:lnTo>
                  <a:lnTo>
                    <a:pt x="80622" y="879"/>
                  </a:lnTo>
                  <a:lnTo>
                    <a:pt x="79792" y="2346"/>
                  </a:lnTo>
                  <a:lnTo>
                    <a:pt x="79239" y="4207"/>
                  </a:lnTo>
                  <a:lnTo>
                    <a:pt x="56012" y="43543"/>
                  </a:lnTo>
                  <a:lnTo>
                    <a:pt x="30994" y="80550"/>
                  </a:lnTo>
                  <a:lnTo>
                    <a:pt x="14676" y="117502"/>
                  </a:lnTo>
                  <a:lnTo>
                    <a:pt x="10243" y="129830"/>
                  </a:lnTo>
                  <a:lnTo>
                    <a:pt x="2949" y="167052"/>
                  </a:lnTo>
                  <a:lnTo>
                    <a:pt x="0" y="182174"/>
                  </a:lnTo>
                  <a:lnTo>
                    <a:pt x="7556" y="220002"/>
                  </a:lnTo>
                  <a:lnTo>
                    <a:pt x="14888" y="246272"/>
                  </a:lnTo>
                  <a:lnTo>
                    <a:pt x="32882" y="284105"/>
                  </a:lnTo>
                  <a:lnTo>
                    <a:pt x="66597" y="321673"/>
                  </a:lnTo>
                  <a:lnTo>
                    <a:pt x="75205" y="329510"/>
                  </a:lnTo>
                  <a:lnTo>
                    <a:pt x="86071" y="3333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61"/>
            <p:cNvSpPr/>
            <p:nvPr>
              <p:custDataLst>
                <p:tags r:id="rId123"/>
              </p:custDataLst>
            </p:nvPr>
          </p:nvSpPr>
          <p:spPr>
            <a:xfrm>
              <a:off x="5462189" y="3444875"/>
              <a:ext cx="171260" cy="196707"/>
            </a:xfrm>
            <a:custGeom>
              <a:avLst/>
              <a:gdLst/>
              <a:ahLst/>
              <a:cxnLst/>
              <a:rect l="0" t="0" r="0" b="0"/>
              <a:pathLst>
                <a:path w="171260" h="196707">
                  <a:moveTo>
                    <a:pt x="54373" y="0"/>
                  </a:moveTo>
                  <a:lnTo>
                    <a:pt x="54373" y="0"/>
                  </a:lnTo>
                  <a:lnTo>
                    <a:pt x="47539" y="0"/>
                  </a:lnTo>
                  <a:lnTo>
                    <a:pt x="40317" y="5455"/>
                  </a:lnTo>
                  <a:lnTo>
                    <a:pt x="35485" y="6834"/>
                  </a:lnTo>
                  <a:lnTo>
                    <a:pt x="33843" y="8084"/>
                  </a:lnTo>
                  <a:lnTo>
                    <a:pt x="9328" y="44282"/>
                  </a:lnTo>
                  <a:lnTo>
                    <a:pt x="370" y="71552"/>
                  </a:lnTo>
                  <a:lnTo>
                    <a:pt x="0" y="97722"/>
                  </a:lnTo>
                  <a:lnTo>
                    <a:pt x="5685" y="133553"/>
                  </a:lnTo>
                  <a:lnTo>
                    <a:pt x="14861" y="152754"/>
                  </a:lnTo>
                  <a:lnTo>
                    <a:pt x="39824" y="183347"/>
                  </a:lnTo>
                  <a:lnTo>
                    <a:pt x="57118" y="192594"/>
                  </a:lnTo>
                  <a:lnTo>
                    <a:pt x="83212" y="196706"/>
                  </a:lnTo>
                  <a:lnTo>
                    <a:pt x="100705" y="192964"/>
                  </a:lnTo>
                  <a:lnTo>
                    <a:pt x="117298" y="184540"/>
                  </a:lnTo>
                  <a:lnTo>
                    <a:pt x="153272" y="154241"/>
                  </a:lnTo>
                  <a:lnTo>
                    <a:pt x="166090" y="137815"/>
                  </a:lnTo>
                  <a:lnTo>
                    <a:pt x="171259" y="117563"/>
                  </a:lnTo>
                  <a:lnTo>
                    <a:pt x="168577" y="90593"/>
                  </a:lnTo>
                  <a:lnTo>
                    <a:pt x="162163" y="75247"/>
                  </a:lnTo>
                  <a:lnTo>
                    <a:pt x="132475" y="38833"/>
                  </a:lnTo>
                  <a:lnTo>
                    <a:pt x="119358" y="29635"/>
                  </a:lnTo>
                  <a:lnTo>
                    <a:pt x="89978" y="18297"/>
                  </a:lnTo>
                  <a:lnTo>
                    <a:pt x="54373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62"/>
            <p:cNvSpPr/>
            <p:nvPr>
              <p:custDataLst>
                <p:tags r:id="rId124"/>
              </p:custDataLst>
            </p:nvPr>
          </p:nvSpPr>
          <p:spPr>
            <a:xfrm>
              <a:off x="5683250" y="3587750"/>
              <a:ext cx="1" cy="7939"/>
            </a:xfrm>
            <a:custGeom>
              <a:avLst/>
              <a:gdLst/>
              <a:ahLst/>
              <a:cxnLst/>
              <a:rect l="0" t="0" r="0" b="0"/>
              <a:pathLst>
                <a:path w="1" h="7939">
                  <a:moveTo>
                    <a:pt x="0" y="0"/>
                  </a:moveTo>
                  <a:lnTo>
                    <a:pt x="0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63"/>
            <p:cNvSpPr/>
            <p:nvPr>
              <p:custDataLst>
                <p:tags r:id="rId125"/>
              </p:custDataLst>
            </p:nvPr>
          </p:nvSpPr>
          <p:spPr>
            <a:xfrm>
              <a:off x="5691188" y="3401833"/>
              <a:ext cx="153331" cy="201793"/>
            </a:xfrm>
            <a:custGeom>
              <a:avLst/>
              <a:gdLst/>
              <a:ahLst/>
              <a:cxnLst/>
              <a:rect l="0" t="0" r="0" b="0"/>
              <a:pathLst>
                <a:path w="153331" h="201793">
                  <a:moveTo>
                    <a:pt x="0" y="27167"/>
                  </a:moveTo>
                  <a:lnTo>
                    <a:pt x="0" y="27167"/>
                  </a:lnTo>
                  <a:lnTo>
                    <a:pt x="4213" y="18740"/>
                  </a:lnTo>
                  <a:lnTo>
                    <a:pt x="6336" y="16257"/>
                  </a:lnTo>
                  <a:lnTo>
                    <a:pt x="11047" y="13498"/>
                  </a:lnTo>
                  <a:lnTo>
                    <a:pt x="48594" y="438"/>
                  </a:lnTo>
                  <a:lnTo>
                    <a:pt x="63930" y="0"/>
                  </a:lnTo>
                  <a:lnTo>
                    <a:pt x="98598" y="5412"/>
                  </a:lnTo>
                  <a:lnTo>
                    <a:pt x="105419" y="7372"/>
                  </a:lnTo>
                  <a:lnTo>
                    <a:pt x="115350" y="14253"/>
                  </a:lnTo>
                  <a:lnTo>
                    <a:pt x="121822" y="22310"/>
                  </a:lnTo>
                  <a:lnTo>
                    <a:pt x="124698" y="28830"/>
                  </a:lnTo>
                  <a:lnTo>
                    <a:pt x="124583" y="31804"/>
                  </a:lnTo>
                  <a:lnTo>
                    <a:pt x="122104" y="37459"/>
                  </a:lnTo>
                  <a:lnTo>
                    <a:pt x="101446" y="53600"/>
                  </a:lnTo>
                  <a:lnTo>
                    <a:pt x="95651" y="56554"/>
                  </a:lnTo>
                  <a:lnTo>
                    <a:pt x="92872" y="57342"/>
                  </a:lnTo>
                  <a:lnTo>
                    <a:pt x="91019" y="58748"/>
                  </a:lnTo>
                  <a:lnTo>
                    <a:pt x="88960" y="62664"/>
                  </a:lnTo>
                  <a:lnTo>
                    <a:pt x="87799" y="69826"/>
                  </a:lnTo>
                  <a:lnTo>
                    <a:pt x="89881" y="74937"/>
                  </a:lnTo>
                  <a:lnTo>
                    <a:pt x="91670" y="77534"/>
                  </a:lnTo>
                  <a:lnTo>
                    <a:pt x="129320" y="104930"/>
                  </a:lnTo>
                  <a:lnTo>
                    <a:pt x="151846" y="134911"/>
                  </a:lnTo>
                  <a:lnTo>
                    <a:pt x="153266" y="139566"/>
                  </a:lnTo>
                  <a:lnTo>
                    <a:pt x="153330" y="143551"/>
                  </a:lnTo>
                  <a:lnTo>
                    <a:pt x="150167" y="152095"/>
                  </a:lnTo>
                  <a:lnTo>
                    <a:pt x="133077" y="178262"/>
                  </a:lnTo>
                  <a:lnTo>
                    <a:pt x="79375" y="2017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64"/>
            <p:cNvSpPr/>
            <p:nvPr>
              <p:custDataLst>
                <p:tags r:id="rId126"/>
              </p:custDataLst>
            </p:nvPr>
          </p:nvSpPr>
          <p:spPr>
            <a:xfrm>
              <a:off x="5866411" y="3421063"/>
              <a:ext cx="155215" cy="166113"/>
            </a:xfrm>
            <a:custGeom>
              <a:avLst/>
              <a:gdLst/>
              <a:ahLst/>
              <a:cxnLst/>
              <a:rect l="0" t="0" r="0" b="0"/>
              <a:pathLst>
                <a:path w="155215" h="166113">
                  <a:moveTo>
                    <a:pt x="70839" y="0"/>
                  </a:moveTo>
                  <a:lnTo>
                    <a:pt x="70839" y="0"/>
                  </a:lnTo>
                  <a:lnTo>
                    <a:pt x="66625" y="0"/>
                  </a:lnTo>
                  <a:lnTo>
                    <a:pt x="62204" y="2351"/>
                  </a:lnTo>
                  <a:lnTo>
                    <a:pt x="22989" y="39954"/>
                  </a:lnTo>
                  <a:lnTo>
                    <a:pt x="6217" y="60906"/>
                  </a:lnTo>
                  <a:lnTo>
                    <a:pt x="1420" y="85171"/>
                  </a:lnTo>
                  <a:lnTo>
                    <a:pt x="0" y="106277"/>
                  </a:lnTo>
                  <a:lnTo>
                    <a:pt x="4371" y="118083"/>
                  </a:lnTo>
                  <a:lnTo>
                    <a:pt x="17336" y="135822"/>
                  </a:lnTo>
                  <a:lnTo>
                    <a:pt x="41063" y="153273"/>
                  </a:lnTo>
                  <a:lnTo>
                    <a:pt x="62605" y="162320"/>
                  </a:lnTo>
                  <a:lnTo>
                    <a:pt x="95832" y="166112"/>
                  </a:lnTo>
                  <a:lnTo>
                    <a:pt x="118814" y="162302"/>
                  </a:lnTo>
                  <a:lnTo>
                    <a:pt x="148237" y="148013"/>
                  </a:lnTo>
                  <a:lnTo>
                    <a:pt x="151542" y="143655"/>
                  </a:lnTo>
                  <a:lnTo>
                    <a:pt x="155214" y="131756"/>
                  </a:lnTo>
                  <a:lnTo>
                    <a:pt x="153068" y="110182"/>
                  </a:lnTo>
                  <a:lnTo>
                    <a:pt x="146846" y="95460"/>
                  </a:lnTo>
                  <a:lnTo>
                    <a:pt x="120581" y="59097"/>
                  </a:lnTo>
                  <a:lnTo>
                    <a:pt x="110292" y="52723"/>
                  </a:lnTo>
                  <a:lnTo>
                    <a:pt x="85099" y="40204"/>
                  </a:lnTo>
                  <a:lnTo>
                    <a:pt x="47027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65"/>
            <p:cNvSpPr/>
            <p:nvPr>
              <p:custDataLst>
                <p:tags r:id="rId127"/>
              </p:custDataLst>
            </p:nvPr>
          </p:nvSpPr>
          <p:spPr>
            <a:xfrm>
              <a:off x="6048375" y="3476625"/>
              <a:ext cx="111126" cy="103188"/>
            </a:xfrm>
            <a:custGeom>
              <a:avLst/>
              <a:gdLst/>
              <a:ahLst/>
              <a:cxnLst/>
              <a:rect l="0" t="0" r="0" b="0"/>
              <a:pathLst>
                <a:path w="111126" h="103188">
                  <a:moveTo>
                    <a:pt x="0" y="0"/>
                  </a:moveTo>
                  <a:lnTo>
                    <a:pt x="0" y="0"/>
                  </a:lnTo>
                  <a:lnTo>
                    <a:pt x="37603" y="37603"/>
                  </a:lnTo>
                  <a:lnTo>
                    <a:pt x="75968" y="75968"/>
                  </a:lnTo>
                  <a:lnTo>
                    <a:pt x="84623" y="82271"/>
                  </a:lnTo>
                  <a:lnTo>
                    <a:pt x="92291" y="86835"/>
                  </a:lnTo>
                  <a:lnTo>
                    <a:pt x="111125" y="103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66"/>
            <p:cNvSpPr/>
            <p:nvPr>
              <p:custDataLst>
                <p:tags r:id="rId128"/>
              </p:custDataLst>
            </p:nvPr>
          </p:nvSpPr>
          <p:spPr>
            <a:xfrm>
              <a:off x="6024563" y="3468688"/>
              <a:ext cx="127001" cy="142876"/>
            </a:xfrm>
            <a:custGeom>
              <a:avLst/>
              <a:gdLst/>
              <a:ahLst/>
              <a:cxnLst/>
              <a:rect l="0" t="0" r="0" b="0"/>
              <a:pathLst>
                <a:path w="127001" h="142876">
                  <a:moveTo>
                    <a:pt x="127000" y="0"/>
                  </a:moveTo>
                  <a:lnTo>
                    <a:pt x="127000" y="0"/>
                  </a:lnTo>
                  <a:lnTo>
                    <a:pt x="89453" y="37546"/>
                  </a:lnTo>
                  <a:lnTo>
                    <a:pt x="53367" y="73631"/>
                  </a:lnTo>
                  <a:lnTo>
                    <a:pt x="21505" y="112328"/>
                  </a:lnTo>
                  <a:lnTo>
                    <a:pt x="9186" y="125721"/>
                  </a:lnTo>
                  <a:lnTo>
                    <a:pt x="7946" y="134830"/>
                  </a:lnTo>
                  <a:lnTo>
                    <a:pt x="7937" y="141762"/>
                  </a:lnTo>
                  <a:lnTo>
                    <a:pt x="7055" y="142132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59"/>
          <p:cNvGrpSpPr/>
          <p:nvPr/>
        </p:nvGrpSpPr>
        <p:grpSpPr>
          <a:xfrm>
            <a:off x="6239851" y="3294062"/>
            <a:ext cx="1300774" cy="381001"/>
            <a:chOff x="6239851" y="3294062"/>
            <a:chExt cx="1300774" cy="381001"/>
          </a:xfrm>
        </p:grpSpPr>
        <p:sp>
          <p:nvSpPr>
            <p:cNvPr id="45" name="SMARTInkShape-267"/>
            <p:cNvSpPr/>
            <p:nvPr>
              <p:custDataLst>
                <p:tags r:id="rId113"/>
              </p:custDataLst>
            </p:nvPr>
          </p:nvSpPr>
          <p:spPr>
            <a:xfrm>
              <a:off x="6715125" y="3579812"/>
              <a:ext cx="4214" cy="95251"/>
            </a:xfrm>
            <a:custGeom>
              <a:avLst/>
              <a:gdLst/>
              <a:ahLst/>
              <a:cxnLst/>
              <a:rect l="0" t="0" r="0" b="0"/>
              <a:pathLst>
                <a:path w="4214" h="95251">
                  <a:moveTo>
                    <a:pt x="0" y="0"/>
                  </a:moveTo>
                  <a:lnTo>
                    <a:pt x="0" y="0"/>
                  </a:lnTo>
                  <a:lnTo>
                    <a:pt x="881" y="36027"/>
                  </a:lnTo>
                  <a:lnTo>
                    <a:pt x="4213" y="45704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68"/>
            <p:cNvSpPr/>
            <p:nvPr>
              <p:custDataLst>
                <p:tags r:id="rId114"/>
              </p:custDataLst>
            </p:nvPr>
          </p:nvSpPr>
          <p:spPr>
            <a:xfrm>
              <a:off x="6771124" y="3444875"/>
              <a:ext cx="132628" cy="129706"/>
            </a:xfrm>
            <a:custGeom>
              <a:avLst/>
              <a:gdLst/>
              <a:ahLst/>
              <a:cxnLst/>
              <a:rect l="0" t="0" r="0" b="0"/>
              <a:pathLst>
                <a:path w="132628" h="129706">
                  <a:moveTo>
                    <a:pt x="15439" y="0"/>
                  </a:moveTo>
                  <a:lnTo>
                    <a:pt x="15439" y="0"/>
                  </a:lnTo>
                  <a:lnTo>
                    <a:pt x="15439" y="4214"/>
                  </a:lnTo>
                  <a:lnTo>
                    <a:pt x="2873" y="24716"/>
                  </a:lnTo>
                  <a:lnTo>
                    <a:pt x="0" y="62181"/>
                  </a:lnTo>
                  <a:lnTo>
                    <a:pt x="575" y="85158"/>
                  </a:lnTo>
                  <a:lnTo>
                    <a:pt x="3835" y="94586"/>
                  </a:lnTo>
                  <a:lnTo>
                    <a:pt x="10629" y="104853"/>
                  </a:lnTo>
                  <a:lnTo>
                    <a:pt x="26654" y="117694"/>
                  </a:lnTo>
                  <a:lnTo>
                    <a:pt x="52373" y="128456"/>
                  </a:lnTo>
                  <a:lnTo>
                    <a:pt x="67425" y="129705"/>
                  </a:lnTo>
                  <a:lnTo>
                    <a:pt x="106239" y="120324"/>
                  </a:lnTo>
                  <a:lnTo>
                    <a:pt x="117798" y="111009"/>
                  </a:lnTo>
                  <a:lnTo>
                    <a:pt x="128180" y="92864"/>
                  </a:lnTo>
                  <a:lnTo>
                    <a:pt x="132627" y="79158"/>
                  </a:lnTo>
                  <a:lnTo>
                    <a:pt x="128964" y="67813"/>
                  </a:lnTo>
                  <a:lnTo>
                    <a:pt x="116455" y="47399"/>
                  </a:lnTo>
                  <a:lnTo>
                    <a:pt x="92817" y="29419"/>
                  </a:lnTo>
                  <a:lnTo>
                    <a:pt x="39251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69"/>
            <p:cNvSpPr/>
            <p:nvPr>
              <p:custDataLst>
                <p:tags r:id="rId115"/>
              </p:custDataLst>
            </p:nvPr>
          </p:nvSpPr>
          <p:spPr>
            <a:xfrm>
              <a:off x="6915482" y="3429000"/>
              <a:ext cx="134220" cy="123800"/>
            </a:xfrm>
            <a:custGeom>
              <a:avLst/>
              <a:gdLst/>
              <a:ahLst/>
              <a:cxnLst/>
              <a:rect l="0" t="0" r="0" b="0"/>
              <a:pathLst>
                <a:path w="134220" h="123800">
                  <a:moveTo>
                    <a:pt x="29830" y="0"/>
                  </a:moveTo>
                  <a:lnTo>
                    <a:pt x="29830" y="0"/>
                  </a:lnTo>
                  <a:lnTo>
                    <a:pt x="23494" y="7219"/>
                  </a:lnTo>
                  <a:lnTo>
                    <a:pt x="11171" y="33920"/>
                  </a:lnTo>
                  <a:lnTo>
                    <a:pt x="1580" y="68502"/>
                  </a:lnTo>
                  <a:lnTo>
                    <a:pt x="0" y="88304"/>
                  </a:lnTo>
                  <a:lnTo>
                    <a:pt x="2755" y="99806"/>
                  </a:lnTo>
                  <a:lnTo>
                    <a:pt x="11624" y="110798"/>
                  </a:lnTo>
                  <a:lnTo>
                    <a:pt x="23502" y="119799"/>
                  </a:lnTo>
                  <a:lnTo>
                    <a:pt x="34661" y="123799"/>
                  </a:lnTo>
                  <a:lnTo>
                    <a:pt x="55075" y="121838"/>
                  </a:lnTo>
                  <a:lnTo>
                    <a:pt x="87725" y="108258"/>
                  </a:lnTo>
                  <a:lnTo>
                    <a:pt x="109897" y="92049"/>
                  </a:lnTo>
                  <a:lnTo>
                    <a:pt x="118331" y="82656"/>
                  </a:lnTo>
                  <a:lnTo>
                    <a:pt x="134219" y="60241"/>
                  </a:lnTo>
                  <a:lnTo>
                    <a:pt x="134140" y="49998"/>
                  </a:lnTo>
                  <a:lnTo>
                    <a:pt x="129136" y="34315"/>
                  </a:lnTo>
                  <a:lnTo>
                    <a:pt x="77455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70"/>
            <p:cNvSpPr/>
            <p:nvPr>
              <p:custDataLst>
                <p:tags r:id="rId116"/>
              </p:custDataLst>
            </p:nvPr>
          </p:nvSpPr>
          <p:spPr>
            <a:xfrm>
              <a:off x="7044663" y="3413125"/>
              <a:ext cx="136473" cy="109023"/>
            </a:xfrm>
            <a:custGeom>
              <a:avLst/>
              <a:gdLst/>
              <a:ahLst/>
              <a:cxnLst/>
              <a:rect l="0" t="0" r="0" b="0"/>
              <a:pathLst>
                <a:path w="136473" h="109023">
                  <a:moveTo>
                    <a:pt x="11775" y="0"/>
                  </a:moveTo>
                  <a:lnTo>
                    <a:pt x="11775" y="0"/>
                  </a:lnTo>
                  <a:lnTo>
                    <a:pt x="10892" y="12673"/>
                  </a:lnTo>
                  <a:lnTo>
                    <a:pt x="0" y="43399"/>
                  </a:lnTo>
                  <a:lnTo>
                    <a:pt x="7372" y="79864"/>
                  </a:lnTo>
                  <a:lnTo>
                    <a:pt x="14521" y="90763"/>
                  </a:lnTo>
                  <a:lnTo>
                    <a:pt x="24461" y="98547"/>
                  </a:lnTo>
                  <a:lnTo>
                    <a:pt x="44931" y="107006"/>
                  </a:lnTo>
                  <a:lnTo>
                    <a:pt x="67753" y="109022"/>
                  </a:lnTo>
                  <a:lnTo>
                    <a:pt x="98651" y="104130"/>
                  </a:lnTo>
                  <a:lnTo>
                    <a:pt x="117184" y="95039"/>
                  </a:lnTo>
                  <a:lnTo>
                    <a:pt x="131005" y="81175"/>
                  </a:lnTo>
                  <a:lnTo>
                    <a:pt x="135321" y="73413"/>
                  </a:lnTo>
                  <a:lnTo>
                    <a:pt x="136472" y="70109"/>
                  </a:lnTo>
                  <a:lnTo>
                    <a:pt x="133048" y="59381"/>
                  </a:lnTo>
                  <a:lnTo>
                    <a:pt x="124764" y="46676"/>
                  </a:lnTo>
                  <a:lnTo>
                    <a:pt x="105225" y="30489"/>
                  </a:lnTo>
                  <a:lnTo>
                    <a:pt x="75275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71"/>
            <p:cNvSpPr/>
            <p:nvPr>
              <p:custDataLst>
                <p:tags r:id="rId117"/>
              </p:custDataLst>
            </p:nvPr>
          </p:nvSpPr>
          <p:spPr>
            <a:xfrm>
              <a:off x="7048500" y="3294062"/>
              <a:ext cx="181311" cy="317502"/>
            </a:xfrm>
            <a:custGeom>
              <a:avLst/>
              <a:gdLst/>
              <a:ahLst/>
              <a:cxnLst/>
              <a:rect l="0" t="0" r="0" b="0"/>
              <a:pathLst>
                <a:path w="181311" h="317502">
                  <a:moveTo>
                    <a:pt x="0" y="0"/>
                  </a:moveTo>
                  <a:lnTo>
                    <a:pt x="0" y="0"/>
                  </a:lnTo>
                  <a:lnTo>
                    <a:pt x="34296" y="19876"/>
                  </a:lnTo>
                  <a:lnTo>
                    <a:pt x="67759" y="39955"/>
                  </a:lnTo>
                  <a:lnTo>
                    <a:pt x="105216" y="71461"/>
                  </a:lnTo>
                  <a:lnTo>
                    <a:pt x="142356" y="103190"/>
                  </a:lnTo>
                  <a:lnTo>
                    <a:pt x="159726" y="124355"/>
                  </a:lnTo>
                  <a:lnTo>
                    <a:pt x="176222" y="156431"/>
                  </a:lnTo>
                  <a:lnTo>
                    <a:pt x="181310" y="186286"/>
                  </a:lnTo>
                  <a:lnTo>
                    <a:pt x="180242" y="205384"/>
                  </a:lnTo>
                  <a:lnTo>
                    <a:pt x="167536" y="239334"/>
                  </a:lnTo>
                  <a:lnTo>
                    <a:pt x="141382" y="271024"/>
                  </a:lnTo>
                  <a:lnTo>
                    <a:pt x="63499" y="3175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72"/>
            <p:cNvSpPr/>
            <p:nvPr>
              <p:custDataLst>
                <p:tags r:id="rId118"/>
              </p:custDataLst>
            </p:nvPr>
          </p:nvSpPr>
          <p:spPr>
            <a:xfrm>
              <a:off x="7318375" y="3444875"/>
              <a:ext cx="222250" cy="7939"/>
            </a:xfrm>
            <a:custGeom>
              <a:avLst/>
              <a:gdLst/>
              <a:ahLst/>
              <a:cxnLst/>
              <a:rect l="0" t="0" r="0" b="0"/>
              <a:pathLst>
                <a:path w="222250" h="7939">
                  <a:moveTo>
                    <a:pt x="222249" y="7938"/>
                  </a:moveTo>
                  <a:lnTo>
                    <a:pt x="222249" y="7938"/>
                  </a:lnTo>
                  <a:lnTo>
                    <a:pt x="222249" y="3723"/>
                  </a:lnTo>
                  <a:lnTo>
                    <a:pt x="219604" y="2482"/>
                  </a:lnTo>
                  <a:lnTo>
                    <a:pt x="189106" y="327"/>
                  </a:lnTo>
                  <a:lnTo>
                    <a:pt x="157847" y="97"/>
                  </a:lnTo>
                  <a:lnTo>
                    <a:pt x="124871" y="29"/>
                  </a:lnTo>
                  <a:lnTo>
                    <a:pt x="92757" y="9"/>
                  </a:lnTo>
                  <a:lnTo>
                    <a:pt x="61211" y="1"/>
                  </a:lnTo>
                  <a:lnTo>
                    <a:pt x="2754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73"/>
            <p:cNvSpPr/>
            <p:nvPr>
              <p:custDataLst>
                <p:tags r:id="rId119"/>
              </p:custDataLst>
            </p:nvPr>
          </p:nvSpPr>
          <p:spPr>
            <a:xfrm>
              <a:off x="6516687" y="3406291"/>
              <a:ext cx="99824" cy="30647"/>
            </a:xfrm>
            <a:custGeom>
              <a:avLst/>
              <a:gdLst/>
              <a:ahLst/>
              <a:cxnLst/>
              <a:rect l="0" t="0" r="0" b="0"/>
              <a:pathLst>
                <a:path w="99824" h="30647">
                  <a:moveTo>
                    <a:pt x="95250" y="6834"/>
                  </a:moveTo>
                  <a:lnTo>
                    <a:pt x="95250" y="6834"/>
                  </a:lnTo>
                  <a:lnTo>
                    <a:pt x="99463" y="2620"/>
                  </a:lnTo>
                  <a:lnTo>
                    <a:pt x="99823" y="1379"/>
                  </a:lnTo>
                  <a:lnTo>
                    <a:pt x="99180" y="551"/>
                  </a:lnTo>
                  <a:lnTo>
                    <a:pt x="97871" y="0"/>
                  </a:lnTo>
                  <a:lnTo>
                    <a:pt x="64958" y="10041"/>
                  </a:lnTo>
                  <a:lnTo>
                    <a:pt x="0" y="306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74"/>
            <p:cNvSpPr/>
            <p:nvPr>
              <p:custDataLst>
                <p:tags r:id="rId120"/>
              </p:custDataLst>
            </p:nvPr>
          </p:nvSpPr>
          <p:spPr>
            <a:xfrm>
              <a:off x="6239851" y="3358888"/>
              <a:ext cx="205400" cy="226815"/>
            </a:xfrm>
            <a:custGeom>
              <a:avLst/>
              <a:gdLst/>
              <a:ahLst/>
              <a:cxnLst/>
              <a:rect l="0" t="0" r="0" b="0"/>
              <a:pathLst>
                <a:path w="205400" h="226815">
                  <a:moveTo>
                    <a:pt x="14899" y="30424"/>
                  </a:moveTo>
                  <a:lnTo>
                    <a:pt x="14899" y="30424"/>
                  </a:lnTo>
                  <a:lnTo>
                    <a:pt x="14899" y="26210"/>
                  </a:lnTo>
                  <a:lnTo>
                    <a:pt x="19112" y="15163"/>
                  </a:lnTo>
                  <a:lnTo>
                    <a:pt x="21235" y="12312"/>
                  </a:lnTo>
                  <a:lnTo>
                    <a:pt x="33332" y="5386"/>
                  </a:lnTo>
                  <a:lnTo>
                    <a:pt x="42494" y="1657"/>
                  </a:lnTo>
                  <a:lnTo>
                    <a:pt x="52446" y="0"/>
                  </a:lnTo>
                  <a:lnTo>
                    <a:pt x="90569" y="5625"/>
                  </a:lnTo>
                  <a:lnTo>
                    <a:pt x="128933" y="17468"/>
                  </a:lnTo>
                  <a:lnTo>
                    <a:pt x="156290" y="32079"/>
                  </a:lnTo>
                  <a:lnTo>
                    <a:pt x="182766" y="55692"/>
                  </a:lnTo>
                  <a:lnTo>
                    <a:pt x="191736" y="72895"/>
                  </a:lnTo>
                  <a:lnTo>
                    <a:pt x="195765" y="103177"/>
                  </a:lnTo>
                  <a:lnTo>
                    <a:pt x="190789" y="140241"/>
                  </a:lnTo>
                  <a:lnTo>
                    <a:pt x="182059" y="164974"/>
                  </a:lnTo>
                  <a:lnTo>
                    <a:pt x="163499" y="188177"/>
                  </a:lnTo>
                  <a:lnTo>
                    <a:pt x="140361" y="205734"/>
                  </a:lnTo>
                  <a:lnTo>
                    <a:pt x="106089" y="220014"/>
                  </a:lnTo>
                  <a:lnTo>
                    <a:pt x="91587" y="224930"/>
                  </a:lnTo>
                  <a:lnTo>
                    <a:pt x="64471" y="226814"/>
                  </a:lnTo>
                  <a:lnTo>
                    <a:pt x="27307" y="221874"/>
                  </a:lnTo>
                  <a:lnTo>
                    <a:pt x="10149" y="216992"/>
                  </a:lnTo>
                  <a:lnTo>
                    <a:pt x="3968" y="212415"/>
                  </a:lnTo>
                  <a:lnTo>
                    <a:pt x="2320" y="209960"/>
                  </a:lnTo>
                  <a:lnTo>
                    <a:pt x="0" y="193863"/>
                  </a:lnTo>
                  <a:lnTo>
                    <a:pt x="3526" y="176550"/>
                  </a:lnTo>
                  <a:lnTo>
                    <a:pt x="12490" y="165631"/>
                  </a:lnTo>
                  <a:lnTo>
                    <a:pt x="27709" y="154270"/>
                  </a:lnTo>
                  <a:lnTo>
                    <a:pt x="49179" y="146218"/>
                  </a:lnTo>
                  <a:lnTo>
                    <a:pt x="79638" y="147146"/>
                  </a:lnTo>
                  <a:lnTo>
                    <a:pt x="112377" y="153007"/>
                  </a:lnTo>
                  <a:lnTo>
                    <a:pt x="147826" y="168344"/>
                  </a:lnTo>
                  <a:lnTo>
                    <a:pt x="205399" y="1971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75"/>
            <p:cNvSpPr/>
            <p:nvPr>
              <p:custDataLst>
                <p:tags r:id="rId121"/>
              </p:custDataLst>
            </p:nvPr>
          </p:nvSpPr>
          <p:spPr>
            <a:xfrm>
              <a:off x="6496842" y="3437591"/>
              <a:ext cx="128041" cy="149301"/>
            </a:xfrm>
            <a:custGeom>
              <a:avLst/>
              <a:gdLst/>
              <a:ahLst/>
              <a:cxnLst/>
              <a:rect l="0" t="0" r="0" b="0"/>
              <a:pathLst>
                <a:path w="128041" h="149301">
                  <a:moveTo>
                    <a:pt x="43657" y="15222"/>
                  </a:moveTo>
                  <a:lnTo>
                    <a:pt x="43657" y="15222"/>
                  </a:lnTo>
                  <a:lnTo>
                    <a:pt x="51268" y="0"/>
                  </a:lnTo>
                  <a:lnTo>
                    <a:pt x="34284" y="5715"/>
                  </a:lnTo>
                  <a:lnTo>
                    <a:pt x="19420" y="9171"/>
                  </a:lnTo>
                  <a:lnTo>
                    <a:pt x="10836" y="13414"/>
                  </a:lnTo>
                  <a:lnTo>
                    <a:pt x="661" y="25915"/>
                  </a:lnTo>
                  <a:lnTo>
                    <a:pt x="0" y="28524"/>
                  </a:lnTo>
                  <a:lnTo>
                    <a:pt x="442" y="31146"/>
                  </a:lnTo>
                  <a:lnTo>
                    <a:pt x="3284" y="36410"/>
                  </a:lnTo>
                  <a:lnTo>
                    <a:pt x="7487" y="41689"/>
                  </a:lnTo>
                  <a:lnTo>
                    <a:pt x="14647" y="44624"/>
                  </a:lnTo>
                  <a:lnTo>
                    <a:pt x="32390" y="47544"/>
                  </a:lnTo>
                  <a:lnTo>
                    <a:pt x="68824" y="63035"/>
                  </a:lnTo>
                  <a:lnTo>
                    <a:pt x="95544" y="71527"/>
                  </a:lnTo>
                  <a:lnTo>
                    <a:pt x="120600" y="92745"/>
                  </a:lnTo>
                  <a:lnTo>
                    <a:pt x="126361" y="105239"/>
                  </a:lnTo>
                  <a:lnTo>
                    <a:pt x="128040" y="117847"/>
                  </a:lnTo>
                  <a:lnTo>
                    <a:pt x="125846" y="126391"/>
                  </a:lnTo>
                  <a:lnTo>
                    <a:pt x="111225" y="140372"/>
                  </a:lnTo>
                  <a:lnTo>
                    <a:pt x="98564" y="147260"/>
                  </a:lnTo>
                  <a:lnTo>
                    <a:pt x="80799" y="149300"/>
                  </a:lnTo>
                  <a:lnTo>
                    <a:pt x="19845" y="1422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60"/>
          <p:cNvGrpSpPr/>
          <p:nvPr/>
        </p:nvGrpSpPr>
        <p:grpSpPr>
          <a:xfrm>
            <a:off x="7643812" y="3333750"/>
            <a:ext cx="772918" cy="214314"/>
            <a:chOff x="7643812" y="3333750"/>
            <a:chExt cx="772918" cy="214314"/>
          </a:xfrm>
        </p:grpSpPr>
        <p:sp>
          <p:nvSpPr>
            <p:cNvPr id="55" name="SMARTInkShape-276"/>
            <p:cNvSpPr/>
            <p:nvPr>
              <p:custDataLst>
                <p:tags r:id="rId108"/>
              </p:custDataLst>
            </p:nvPr>
          </p:nvSpPr>
          <p:spPr>
            <a:xfrm>
              <a:off x="7643812" y="3339402"/>
              <a:ext cx="206376" cy="208662"/>
            </a:xfrm>
            <a:custGeom>
              <a:avLst/>
              <a:gdLst/>
              <a:ahLst/>
              <a:cxnLst/>
              <a:rect l="0" t="0" r="0" b="0"/>
              <a:pathLst>
                <a:path w="206376" h="208662">
                  <a:moveTo>
                    <a:pt x="0" y="65786"/>
                  </a:moveTo>
                  <a:lnTo>
                    <a:pt x="0" y="65786"/>
                  </a:lnTo>
                  <a:lnTo>
                    <a:pt x="882" y="39589"/>
                  </a:lnTo>
                  <a:lnTo>
                    <a:pt x="4214" y="32682"/>
                  </a:lnTo>
                  <a:lnTo>
                    <a:pt x="15262" y="19621"/>
                  </a:lnTo>
                  <a:lnTo>
                    <a:pt x="33920" y="8794"/>
                  </a:lnTo>
                  <a:lnTo>
                    <a:pt x="64633" y="0"/>
                  </a:lnTo>
                  <a:lnTo>
                    <a:pt x="93234" y="236"/>
                  </a:lnTo>
                  <a:lnTo>
                    <a:pt x="128390" y="10650"/>
                  </a:lnTo>
                  <a:lnTo>
                    <a:pt x="142610" y="16587"/>
                  </a:lnTo>
                  <a:lnTo>
                    <a:pt x="159652" y="29845"/>
                  </a:lnTo>
                  <a:lnTo>
                    <a:pt x="180907" y="59561"/>
                  </a:lnTo>
                  <a:lnTo>
                    <a:pt x="187657" y="86382"/>
                  </a:lnTo>
                  <a:lnTo>
                    <a:pt x="185444" y="112457"/>
                  </a:lnTo>
                  <a:lnTo>
                    <a:pt x="168025" y="150620"/>
                  </a:lnTo>
                  <a:lnTo>
                    <a:pt x="164934" y="156738"/>
                  </a:lnTo>
                  <a:lnTo>
                    <a:pt x="154443" y="165887"/>
                  </a:lnTo>
                  <a:lnTo>
                    <a:pt x="119378" y="186368"/>
                  </a:lnTo>
                  <a:lnTo>
                    <a:pt x="82282" y="197677"/>
                  </a:lnTo>
                  <a:lnTo>
                    <a:pt x="52503" y="198938"/>
                  </a:lnTo>
                  <a:lnTo>
                    <a:pt x="25299" y="191910"/>
                  </a:lnTo>
                  <a:lnTo>
                    <a:pt x="10730" y="184589"/>
                  </a:lnTo>
                  <a:lnTo>
                    <a:pt x="4768" y="179441"/>
                  </a:lnTo>
                  <a:lnTo>
                    <a:pt x="2120" y="174213"/>
                  </a:lnTo>
                  <a:lnTo>
                    <a:pt x="186" y="162599"/>
                  </a:lnTo>
                  <a:lnTo>
                    <a:pt x="4269" y="153071"/>
                  </a:lnTo>
                  <a:lnTo>
                    <a:pt x="11011" y="146324"/>
                  </a:lnTo>
                  <a:lnTo>
                    <a:pt x="27075" y="137568"/>
                  </a:lnTo>
                  <a:lnTo>
                    <a:pt x="33925" y="134807"/>
                  </a:lnTo>
                  <a:lnTo>
                    <a:pt x="46240" y="134091"/>
                  </a:lnTo>
                  <a:lnTo>
                    <a:pt x="83585" y="138865"/>
                  </a:lnTo>
                  <a:lnTo>
                    <a:pt x="109605" y="149764"/>
                  </a:lnTo>
                  <a:lnTo>
                    <a:pt x="121915" y="153380"/>
                  </a:lnTo>
                  <a:lnTo>
                    <a:pt x="156028" y="174591"/>
                  </a:lnTo>
                  <a:lnTo>
                    <a:pt x="206375" y="2086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77"/>
            <p:cNvSpPr/>
            <p:nvPr>
              <p:custDataLst>
                <p:tags r:id="rId109"/>
              </p:custDataLst>
            </p:nvPr>
          </p:nvSpPr>
          <p:spPr>
            <a:xfrm>
              <a:off x="7921647" y="3333750"/>
              <a:ext cx="134917" cy="131105"/>
            </a:xfrm>
            <a:custGeom>
              <a:avLst/>
              <a:gdLst/>
              <a:ahLst/>
              <a:cxnLst/>
              <a:rect l="0" t="0" r="0" b="0"/>
              <a:pathLst>
                <a:path w="134917" h="131105">
                  <a:moveTo>
                    <a:pt x="7915" y="0"/>
                  </a:moveTo>
                  <a:lnTo>
                    <a:pt x="7915" y="0"/>
                  </a:lnTo>
                  <a:lnTo>
                    <a:pt x="7915" y="4214"/>
                  </a:lnTo>
                  <a:lnTo>
                    <a:pt x="5563" y="8634"/>
                  </a:lnTo>
                  <a:lnTo>
                    <a:pt x="3701" y="11048"/>
                  </a:lnTo>
                  <a:lnTo>
                    <a:pt x="3985" y="20785"/>
                  </a:lnTo>
                  <a:lnTo>
                    <a:pt x="5286" y="33932"/>
                  </a:lnTo>
                  <a:lnTo>
                    <a:pt x="1287" y="66282"/>
                  </a:lnTo>
                  <a:lnTo>
                    <a:pt x="55" y="104603"/>
                  </a:lnTo>
                  <a:lnTo>
                    <a:pt x="0" y="113406"/>
                  </a:lnTo>
                  <a:lnTo>
                    <a:pt x="875" y="115291"/>
                  </a:lnTo>
                  <a:lnTo>
                    <a:pt x="2340" y="116548"/>
                  </a:lnTo>
                  <a:lnTo>
                    <a:pt x="4199" y="117386"/>
                  </a:lnTo>
                  <a:lnTo>
                    <a:pt x="5437" y="118827"/>
                  </a:lnTo>
                  <a:lnTo>
                    <a:pt x="6814" y="122780"/>
                  </a:lnTo>
                  <a:lnTo>
                    <a:pt x="8064" y="124186"/>
                  </a:lnTo>
                  <a:lnTo>
                    <a:pt x="23925" y="131104"/>
                  </a:lnTo>
                  <a:lnTo>
                    <a:pt x="35315" y="130882"/>
                  </a:lnTo>
                  <a:lnTo>
                    <a:pt x="73385" y="124989"/>
                  </a:lnTo>
                  <a:lnTo>
                    <a:pt x="101334" y="119843"/>
                  </a:lnTo>
                  <a:lnTo>
                    <a:pt x="134916" y="119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78"/>
            <p:cNvSpPr/>
            <p:nvPr>
              <p:custDataLst>
                <p:tags r:id="rId110"/>
              </p:custDataLst>
            </p:nvPr>
          </p:nvSpPr>
          <p:spPr>
            <a:xfrm>
              <a:off x="8040687" y="3333750"/>
              <a:ext cx="7910" cy="174626"/>
            </a:xfrm>
            <a:custGeom>
              <a:avLst/>
              <a:gdLst/>
              <a:ahLst/>
              <a:cxnLst/>
              <a:rect l="0" t="0" r="0" b="0"/>
              <a:pathLst>
                <a:path w="7910" h="174626">
                  <a:moveTo>
                    <a:pt x="0" y="0"/>
                  </a:moveTo>
                  <a:lnTo>
                    <a:pt x="0" y="0"/>
                  </a:lnTo>
                  <a:lnTo>
                    <a:pt x="0" y="32186"/>
                  </a:lnTo>
                  <a:lnTo>
                    <a:pt x="4213" y="67800"/>
                  </a:lnTo>
                  <a:lnTo>
                    <a:pt x="7447" y="102012"/>
                  </a:lnTo>
                  <a:lnTo>
                    <a:pt x="7909" y="135947"/>
                  </a:lnTo>
                  <a:lnTo>
                    <a:pt x="0" y="174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79"/>
            <p:cNvSpPr/>
            <p:nvPr>
              <p:custDataLst>
                <p:tags r:id="rId111"/>
              </p:custDataLst>
            </p:nvPr>
          </p:nvSpPr>
          <p:spPr>
            <a:xfrm>
              <a:off x="8105743" y="3389312"/>
              <a:ext cx="136990" cy="138388"/>
            </a:xfrm>
            <a:custGeom>
              <a:avLst/>
              <a:gdLst/>
              <a:ahLst/>
              <a:cxnLst/>
              <a:rect l="0" t="0" r="0" b="0"/>
              <a:pathLst>
                <a:path w="136990" h="138388">
                  <a:moveTo>
                    <a:pt x="30194" y="0"/>
                  </a:moveTo>
                  <a:lnTo>
                    <a:pt x="30194" y="0"/>
                  </a:lnTo>
                  <a:lnTo>
                    <a:pt x="23856" y="7219"/>
                  </a:lnTo>
                  <a:lnTo>
                    <a:pt x="6321" y="42307"/>
                  </a:lnTo>
                  <a:lnTo>
                    <a:pt x="0" y="67742"/>
                  </a:lnTo>
                  <a:lnTo>
                    <a:pt x="1487" y="78908"/>
                  </a:lnTo>
                  <a:lnTo>
                    <a:pt x="12075" y="109463"/>
                  </a:lnTo>
                  <a:lnTo>
                    <a:pt x="29169" y="126227"/>
                  </a:lnTo>
                  <a:lnTo>
                    <a:pt x="36500" y="131066"/>
                  </a:lnTo>
                  <a:lnTo>
                    <a:pt x="56820" y="138387"/>
                  </a:lnTo>
                  <a:lnTo>
                    <a:pt x="82866" y="137332"/>
                  </a:lnTo>
                  <a:lnTo>
                    <a:pt x="97995" y="131298"/>
                  </a:lnTo>
                  <a:lnTo>
                    <a:pt x="126294" y="108838"/>
                  </a:lnTo>
                  <a:lnTo>
                    <a:pt x="134642" y="96586"/>
                  </a:lnTo>
                  <a:lnTo>
                    <a:pt x="136868" y="90849"/>
                  </a:lnTo>
                  <a:lnTo>
                    <a:pt x="136989" y="77419"/>
                  </a:lnTo>
                  <a:lnTo>
                    <a:pt x="134094" y="55666"/>
                  </a:lnTo>
                  <a:lnTo>
                    <a:pt x="126642" y="46495"/>
                  </a:lnTo>
                  <a:lnTo>
                    <a:pt x="89477" y="17905"/>
                  </a:lnTo>
                  <a:lnTo>
                    <a:pt x="6194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80"/>
            <p:cNvSpPr/>
            <p:nvPr>
              <p:custDataLst>
                <p:tags r:id="rId112"/>
              </p:custDataLst>
            </p:nvPr>
          </p:nvSpPr>
          <p:spPr>
            <a:xfrm>
              <a:off x="8255422" y="3357563"/>
              <a:ext cx="161308" cy="161191"/>
            </a:xfrm>
            <a:custGeom>
              <a:avLst/>
              <a:gdLst/>
              <a:ahLst/>
              <a:cxnLst/>
              <a:rect l="0" t="0" r="0" b="0"/>
              <a:pathLst>
                <a:path w="161308" h="161191">
                  <a:moveTo>
                    <a:pt x="15453" y="0"/>
                  </a:moveTo>
                  <a:lnTo>
                    <a:pt x="15453" y="0"/>
                  </a:lnTo>
                  <a:lnTo>
                    <a:pt x="14571" y="15302"/>
                  </a:lnTo>
                  <a:lnTo>
                    <a:pt x="2796" y="54445"/>
                  </a:lnTo>
                  <a:lnTo>
                    <a:pt x="0" y="81666"/>
                  </a:lnTo>
                  <a:lnTo>
                    <a:pt x="3916" y="108080"/>
                  </a:lnTo>
                  <a:lnTo>
                    <a:pt x="10619" y="123294"/>
                  </a:lnTo>
                  <a:lnTo>
                    <a:pt x="20360" y="135936"/>
                  </a:lnTo>
                  <a:lnTo>
                    <a:pt x="40719" y="152088"/>
                  </a:lnTo>
                  <a:lnTo>
                    <a:pt x="55786" y="159610"/>
                  </a:lnTo>
                  <a:lnTo>
                    <a:pt x="71303" y="161190"/>
                  </a:lnTo>
                  <a:lnTo>
                    <a:pt x="105286" y="158189"/>
                  </a:lnTo>
                  <a:lnTo>
                    <a:pt x="126443" y="151626"/>
                  </a:lnTo>
                  <a:lnTo>
                    <a:pt x="151102" y="133269"/>
                  </a:lnTo>
                  <a:lnTo>
                    <a:pt x="160400" y="116216"/>
                  </a:lnTo>
                  <a:lnTo>
                    <a:pt x="161307" y="101922"/>
                  </a:lnTo>
                  <a:lnTo>
                    <a:pt x="157888" y="87632"/>
                  </a:lnTo>
                  <a:lnTo>
                    <a:pt x="150489" y="75401"/>
                  </a:lnTo>
                  <a:lnTo>
                    <a:pt x="110703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SMARTInkShape-Group61"/>
          <p:cNvGrpSpPr/>
          <p:nvPr/>
        </p:nvGrpSpPr>
        <p:grpSpPr>
          <a:xfrm>
            <a:off x="5191125" y="3706813"/>
            <a:ext cx="182563" cy="63500"/>
            <a:chOff x="5191125" y="3706813"/>
            <a:chExt cx="182563" cy="63500"/>
          </a:xfrm>
        </p:grpSpPr>
        <p:sp>
          <p:nvSpPr>
            <p:cNvPr id="61" name="SMARTInkShape-281"/>
            <p:cNvSpPr/>
            <p:nvPr>
              <p:custDataLst>
                <p:tags r:id="rId106"/>
              </p:custDataLst>
            </p:nvPr>
          </p:nvSpPr>
          <p:spPr>
            <a:xfrm>
              <a:off x="5191125" y="3706813"/>
              <a:ext cx="174626" cy="15875"/>
            </a:xfrm>
            <a:custGeom>
              <a:avLst/>
              <a:gdLst/>
              <a:ahLst/>
              <a:cxnLst/>
              <a:rect l="0" t="0" r="0" b="0"/>
              <a:pathLst>
                <a:path w="174626" h="15875">
                  <a:moveTo>
                    <a:pt x="174625" y="0"/>
                  </a:moveTo>
                  <a:lnTo>
                    <a:pt x="174625" y="0"/>
                  </a:lnTo>
                  <a:lnTo>
                    <a:pt x="136491" y="0"/>
                  </a:lnTo>
                  <a:lnTo>
                    <a:pt x="96904" y="4213"/>
                  </a:lnTo>
                  <a:lnTo>
                    <a:pt x="0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82"/>
            <p:cNvSpPr/>
            <p:nvPr>
              <p:custDataLst>
                <p:tags r:id="rId107"/>
              </p:custDataLst>
            </p:nvPr>
          </p:nvSpPr>
          <p:spPr>
            <a:xfrm>
              <a:off x="5199063" y="3754438"/>
              <a:ext cx="174625" cy="15875"/>
            </a:xfrm>
            <a:custGeom>
              <a:avLst/>
              <a:gdLst/>
              <a:ahLst/>
              <a:cxnLst/>
              <a:rect l="0" t="0" r="0" b="0"/>
              <a:pathLst>
                <a:path w="174625" h="15875">
                  <a:moveTo>
                    <a:pt x="174624" y="0"/>
                  </a:moveTo>
                  <a:lnTo>
                    <a:pt x="174624" y="0"/>
                  </a:lnTo>
                  <a:lnTo>
                    <a:pt x="144101" y="0"/>
                  </a:lnTo>
                  <a:lnTo>
                    <a:pt x="105911" y="0"/>
                  </a:lnTo>
                  <a:lnTo>
                    <a:pt x="71975" y="2351"/>
                  </a:lnTo>
                  <a:lnTo>
                    <a:pt x="39793" y="6833"/>
                  </a:lnTo>
                  <a:lnTo>
                    <a:pt x="0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SMARTInkShape-Group62"/>
          <p:cNvGrpSpPr/>
          <p:nvPr/>
        </p:nvGrpSpPr>
        <p:grpSpPr>
          <a:xfrm>
            <a:off x="4846396" y="4079875"/>
            <a:ext cx="1178705" cy="412751"/>
            <a:chOff x="4846396" y="4079875"/>
            <a:chExt cx="1178705" cy="412751"/>
          </a:xfrm>
        </p:grpSpPr>
        <p:sp>
          <p:nvSpPr>
            <p:cNvPr id="64" name="SMARTInkShape-283"/>
            <p:cNvSpPr/>
            <p:nvPr>
              <p:custDataLst>
                <p:tags r:id="rId99"/>
              </p:custDataLst>
            </p:nvPr>
          </p:nvSpPr>
          <p:spPr>
            <a:xfrm>
              <a:off x="5124666" y="4206875"/>
              <a:ext cx="256034" cy="285751"/>
            </a:xfrm>
            <a:custGeom>
              <a:avLst/>
              <a:gdLst/>
              <a:ahLst/>
              <a:cxnLst/>
              <a:rect l="0" t="0" r="0" b="0"/>
              <a:pathLst>
                <a:path w="256034" h="285751">
                  <a:moveTo>
                    <a:pt x="98209" y="0"/>
                  </a:moveTo>
                  <a:lnTo>
                    <a:pt x="98209" y="0"/>
                  </a:lnTo>
                  <a:lnTo>
                    <a:pt x="90990" y="6337"/>
                  </a:lnTo>
                  <a:lnTo>
                    <a:pt x="58254" y="27804"/>
                  </a:lnTo>
                  <a:lnTo>
                    <a:pt x="47819" y="31760"/>
                  </a:lnTo>
                  <a:lnTo>
                    <a:pt x="12486" y="57792"/>
                  </a:lnTo>
                  <a:lnTo>
                    <a:pt x="0" y="73680"/>
                  </a:lnTo>
                  <a:lnTo>
                    <a:pt x="105" y="77342"/>
                  </a:lnTo>
                  <a:lnTo>
                    <a:pt x="4924" y="86115"/>
                  </a:lnTo>
                  <a:lnTo>
                    <a:pt x="15298" y="93542"/>
                  </a:lnTo>
                  <a:lnTo>
                    <a:pt x="28728" y="98900"/>
                  </a:lnTo>
                  <a:lnTo>
                    <a:pt x="61259" y="104692"/>
                  </a:lnTo>
                  <a:lnTo>
                    <a:pt x="93434" y="111571"/>
                  </a:lnTo>
                  <a:lnTo>
                    <a:pt x="131171" y="121796"/>
                  </a:lnTo>
                  <a:lnTo>
                    <a:pt x="162557" y="129672"/>
                  </a:lnTo>
                  <a:lnTo>
                    <a:pt x="195572" y="137590"/>
                  </a:lnTo>
                  <a:lnTo>
                    <a:pt x="215055" y="145523"/>
                  </a:lnTo>
                  <a:lnTo>
                    <a:pt x="246413" y="172444"/>
                  </a:lnTo>
                  <a:lnTo>
                    <a:pt x="252271" y="180417"/>
                  </a:lnTo>
                  <a:lnTo>
                    <a:pt x="255570" y="189864"/>
                  </a:lnTo>
                  <a:lnTo>
                    <a:pt x="256033" y="192722"/>
                  </a:lnTo>
                  <a:lnTo>
                    <a:pt x="251843" y="200601"/>
                  </a:lnTo>
                  <a:lnTo>
                    <a:pt x="221627" y="232771"/>
                  </a:lnTo>
                  <a:lnTo>
                    <a:pt x="198860" y="245527"/>
                  </a:lnTo>
                  <a:lnTo>
                    <a:pt x="162257" y="263794"/>
                  </a:lnTo>
                  <a:lnTo>
                    <a:pt x="128812" y="273288"/>
                  </a:lnTo>
                  <a:lnTo>
                    <a:pt x="82334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84"/>
            <p:cNvSpPr/>
            <p:nvPr>
              <p:custDataLst>
                <p:tags r:id="rId100"/>
              </p:custDataLst>
            </p:nvPr>
          </p:nvSpPr>
          <p:spPr>
            <a:xfrm>
              <a:off x="5222875" y="4191097"/>
              <a:ext cx="142876" cy="7841"/>
            </a:xfrm>
            <a:custGeom>
              <a:avLst/>
              <a:gdLst/>
              <a:ahLst/>
              <a:cxnLst/>
              <a:rect l="0" t="0" r="0" b="0"/>
              <a:pathLst>
                <a:path w="142876" h="7841">
                  <a:moveTo>
                    <a:pt x="142875" y="7840"/>
                  </a:moveTo>
                  <a:lnTo>
                    <a:pt x="142875" y="7840"/>
                  </a:lnTo>
                  <a:lnTo>
                    <a:pt x="134446" y="3627"/>
                  </a:lnTo>
                  <a:lnTo>
                    <a:pt x="102077" y="393"/>
                  </a:lnTo>
                  <a:lnTo>
                    <a:pt x="67005" y="0"/>
                  </a:lnTo>
                  <a:lnTo>
                    <a:pt x="0" y="78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85"/>
            <p:cNvSpPr/>
            <p:nvPr>
              <p:custDataLst>
                <p:tags r:id="rId101"/>
              </p:custDataLst>
            </p:nvPr>
          </p:nvSpPr>
          <p:spPr>
            <a:xfrm>
              <a:off x="5468937" y="4191000"/>
              <a:ext cx="39689" cy="238126"/>
            </a:xfrm>
            <a:custGeom>
              <a:avLst/>
              <a:gdLst/>
              <a:ahLst/>
              <a:cxnLst/>
              <a:rect l="0" t="0" r="0" b="0"/>
              <a:pathLst>
                <a:path w="39689" h="238126">
                  <a:moveTo>
                    <a:pt x="0" y="0"/>
                  </a:moveTo>
                  <a:lnTo>
                    <a:pt x="0" y="0"/>
                  </a:lnTo>
                  <a:lnTo>
                    <a:pt x="882" y="36043"/>
                  </a:lnTo>
                  <a:lnTo>
                    <a:pt x="8634" y="70456"/>
                  </a:lnTo>
                  <a:lnTo>
                    <a:pt x="16082" y="99662"/>
                  </a:lnTo>
                  <a:lnTo>
                    <a:pt x="23873" y="136245"/>
                  </a:lnTo>
                  <a:lnTo>
                    <a:pt x="30194" y="175471"/>
                  </a:lnTo>
                  <a:lnTo>
                    <a:pt x="39688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86"/>
            <p:cNvSpPr/>
            <p:nvPr>
              <p:custDataLst>
                <p:tags r:id="rId102"/>
              </p:custDataLst>
            </p:nvPr>
          </p:nvSpPr>
          <p:spPr>
            <a:xfrm>
              <a:off x="5588734" y="4222750"/>
              <a:ext cx="220558" cy="198040"/>
            </a:xfrm>
            <a:custGeom>
              <a:avLst/>
              <a:gdLst/>
              <a:ahLst/>
              <a:cxnLst/>
              <a:rect l="0" t="0" r="0" b="0"/>
              <a:pathLst>
                <a:path w="220558" h="198040">
                  <a:moveTo>
                    <a:pt x="38954" y="0"/>
                  </a:moveTo>
                  <a:lnTo>
                    <a:pt x="38954" y="0"/>
                  </a:lnTo>
                  <a:lnTo>
                    <a:pt x="19959" y="33414"/>
                  </a:lnTo>
                  <a:lnTo>
                    <a:pt x="4843" y="71656"/>
                  </a:lnTo>
                  <a:lnTo>
                    <a:pt x="0" y="104872"/>
                  </a:lnTo>
                  <a:lnTo>
                    <a:pt x="1835" y="127499"/>
                  </a:lnTo>
                  <a:lnTo>
                    <a:pt x="7965" y="146256"/>
                  </a:lnTo>
                  <a:lnTo>
                    <a:pt x="10357" y="150421"/>
                  </a:lnTo>
                  <a:lnTo>
                    <a:pt x="47865" y="180115"/>
                  </a:lnTo>
                  <a:lnTo>
                    <a:pt x="66778" y="191636"/>
                  </a:lnTo>
                  <a:lnTo>
                    <a:pt x="87766" y="196423"/>
                  </a:lnTo>
                  <a:lnTo>
                    <a:pt x="123136" y="198039"/>
                  </a:lnTo>
                  <a:lnTo>
                    <a:pt x="143075" y="197438"/>
                  </a:lnTo>
                  <a:lnTo>
                    <a:pt x="175234" y="187374"/>
                  </a:lnTo>
                  <a:lnTo>
                    <a:pt x="193887" y="175560"/>
                  </a:lnTo>
                  <a:lnTo>
                    <a:pt x="214228" y="151193"/>
                  </a:lnTo>
                  <a:lnTo>
                    <a:pt x="218278" y="142751"/>
                  </a:lnTo>
                  <a:lnTo>
                    <a:pt x="220557" y="124611"/>
                  </a:lnTo>
                  <a:lnTo>
                    <a:pt x="217017" y="98266"/>
                  </a:lnTo>
                  <a:lnTo>
                    <a:pt x="206170" y="72330"/>
                  </a:lnTo>
                  <a:lnTo>
                    <a:pt x="180565" y="39152"/>
                  </a:lnTo>
                  <a:lnTo>
                    <a:pt x="156198" y="21420"/>
                  </a:lnTo>
                  <a:lnTo>
                    <a:pt x="11039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287"/>
            <p:cNvSpPr/>
            <p:nvPr>
              <p:custDataLst>
                <p:tags r:id="rId103"/>
              </p:custDataLst>
            </p:nvPr>
          </p:nvSpPr>
          <p:spPr>
            <a:xfrm>
              <a:off x="5822355" y="4198937"/>
              <a:ext cx="202746" cy="188883"/>
            </a:xfrm>
            <a:custGeom>
              <a:avLst/>
              <a:gdLst/>
              <a:ahLst/>
              <a:cxnLst/>
              <a:rect l="0" t="0" r="0" b="0"/>
              <a:pathLst>
                <a:path w="202746" h="188883">
                  <a:moveTo>
                    <a:pt x="19645" y="0"/>
                  </a:moveTo>
                  <a:lnTo>
                    <a:pt x="19645" y="0"/>
                  </a:lnTo>
                  <a:lnTo>
                    <a:pt x="23858" y="0"/>
                  </a:lnTo>
                  <a:lnTo>
                    <a:pt x="24218" y="882"/>
                  </a:lnTo>
                  <a:lnTo>
                    <a:pt x="11356" y="33351"/>
                  </a:lnTo>
                  <a:lnTo>
                    <a:pt x="2084" y="66951"/>
                  </a:lnTo>
                  <a:lnTo>
                    <a:pt x="0" y="73738"/>
                  </a:lnTo>
                  <a:lnTo>
                    <a:pt x="36" y="88335"/>
                  </a:lnTo>
                  <a:lnTo>
                    <a:pt x="5042" y="121680"/>
                  </a:lnTo>
                  <a:lnTo>
                    <a:pt x="11979" y="136101"/>
                  </a:lnTo>
                  <a:lnTo>
                    <a:pt x="30015" y="154881"/>
                  </a:lnTo>
                  <a:lnTo>
                    <a:pt x="54358" y="170692"/>
                  </a:lnTo>
                  <a:lnTo>
                    <a:pt x="86082" y="182309"/>
                  </a:lnTo>
                  <a:lnTo>
                    <a:pt x="117631" y="188882"/>
                  </a:lnTo>
                  <a:lnTo>
                    <a:pt x="152640" y="183844"/>
                  </a:lnTo>
                  <a:lnTo>
                    <a:pt x="176937" y="175985"/>
                  </a:lnTo>
                  <a:lnTo>
                    <a:pt x="189801" y="167586"/>
                  </a:lnTo>
                  <a:lnTo>
                    <a:pt x="199045" y="153270"/>
                  </a:lnTo>
                  <a:lnTo>
                    <a:pt x="202745" y="144513"/>
                  </a:lnTo>
                  <a:lnTo>
                    <a:pt x="202152" y="125376"/>
                  </a:lnTo>
                  <a:lnTo>
                    <a:pt x="196009" y="106875"/>
                  </a:lnTo>
                  <a:lnTo>
                    <a:pt x="187399" y="92774"/>
                  </a:lnTo>
                  <a:lnTo>
                    <a:pt x="162044" y="70230"/>
                  </a:lnTo>
                  <a:lnTo>
                    <a:pt x="106958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88"/>
            <p:cNvSpPr/>
            <p:nvPr>
              <p:custDataLst>
                <p:tags r:id="rId104"/>
              </p:custDataLst>
            </p:nvPr>
          </p:nvSpPr>
          <p:spPr>
            <a:xfrm>
              <a:off x="4846396" y="4143375"/>
              <a:ext cx="225462" cy="254001"/>
            </a:xfrm>
            <a:custGeom>
              <a:avLst/>
              <a:gdLst/>
              <a:ahLst/>
              <a:cxnLst/>
              <a:rect l="0" t="0" r="0" b="0"/>
              <a:pathLst>
                <a:path w="225462" h="254001">
                  <a:moveTo>
                    <a:pt x="178042" y="0"/>
                  </a:moveTo>
                  <a:lnTo>
                    <a:pt x="178042" y="0"/>
                  </a:lnTo>
                  <a:lnTo>
                    <a:pt x="165367" y="882"/>
                  </a:lnTo>
                  <a:lnTo>
                    <a:pt x="130069" y="13539"/>
                  </a:lnTo>
                  <a:lnTo>
                    <a:pt x="100003" y="26226"/>
                  </a:lnTo>
                  <a:lnTo>
                    <a:pt x="67313" y="40403"/>
                  </a:lnTo>
                  <a:lnTo>
                    <a:pt x="39987" y="51071"/>
                  </a:lnTo>
                  <a:lnTo>
                    <a:pt x="25844" y="55330"/>
                  </a:lnTo>
                  <a:lnTo>
                    <a:pt x="10738" y="63103"/>
                  </a:lnTo>
                  <a:lnTo>
                    <a:pt x="5652" y="67644"/>
                  </a:lnTo>
                  <a:lnTo>
                    <a:pt x="0" y="77395"/>
                  </a:lnTo>
                  <a:lnTo>
                    <a:pt x="257" y="81583"/>
                  </a:lnTo>
                  <a:lnTo>
                    <a:pt x="2192" y="85256"/>
                  </a:lnTo>
                  <a:lnTo>
                    <a:pt x="5246" y="88587"/>
                  </a:lnTo>
                  <a:lnTo>
                    <a:pt x="29158" y="100270"/>
                  </a:lnTo>
                  <a:lnTo>
                    <a:pt x="61712" y="111072"/>
                  </a:lnTo>
                  <a:lnTo>
                    <a:pt x="93890" y="119046"/>
                  </a:lnTo>
                  <a:lnTo>
                    <a:pt x="126649" y="126995"/>
                  </a:lnTo>
                  <a:lnTo>
                    <a:pt x="165635" y="141796"/>
                  </a:lnTo>
                  <a:lnTo>
                    <a:pt x="203668" y="165283"/>
                  </a:lnTo>
                  <a:lnTo>
                    <a:pt x="217777" y="180284"/>
                  </a:lnTo>
                  <a:lnTo>
                    <a:pt x="223329" y="191687"/>
                  </a:lnTo>
                  <a:lnTo>
                    <a:pt x="225461" y="208893"/>
                  </a:lnTo>
                  <a:lnTo>
                    <a:pt x="223223" y="214255"/>
                  </a:lnTo>
                  <a:lnTo>
                    <a:pt x="221392" y="216920"/>
                  </a:lnTo>
                  <a:lnTo>
                    <a:pt x="206173" y="229098"/>
                  </a:lnTo>
                  <a:lnTo>
                    <a:pt x="172753" y="242679"/>
                  </a:lnTo>
                  <a:lnTo>
                    <a:pt x="150506" y="250253"/>
                  </a:lnTo>
                  <a:lnTo>
                    <a:pt x="115398" y="252890"/>
                  </a:lnTo>
                  <a:lnTo>
                    <a:pt x="51041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89"/>
            <p:cNvSpPr/>
            <p:nvPr>
              <p:custDataLst>
                <p:tags r:id="rId105"/>
              </p:custDataLst>
            </p:nvPr>
          </p:nvSpPr>
          <p:spPr>
            <a:xfrm>
              <a:off x="4921250" y="4079875"/>
              <a:ext cx="79376" cy="388939"/>
            </a:xfrm>
            <a:custGeom>
              <a:avLst/>
              <a:gdLst/>
              <a:ahLst/>
              <a:cxnLst/>
              <a:rect l="0" t="0" r="0" b="0"/>
              <a:pathLst>
                <a:path w="79376" h="388939">
                  <a:moveTo>
                    <a:pt x="0" y="0"/>
                  </a:moveTo>
                  <a:lnTo>
                    <a:pt x="0" y="0"/>
                  </a:lnTo>
                  <a:lnTo>
                    <a:pt x="882" y="20758"/>
                  </a:lnTo>
                  <a:lnTo>
                    <a:pt x="7201" y="60238"/>
                  </a:lnTo>
                  <a:lnTo>
                    <a:pt x="8601" y="92911"/>
                  </a:lnTo>
                  <a:lnTo>
                    <a:pt x="14210" y="128757"/>
                  </a:lnTo>
                  <a:lnTo>
                    <a:pt x="24006" y="165466"/>
                  </a:lnTo>
                  <a:lnTo>
                    <a:pt x="30220" y="202410"/>
                  </a:lnTo>
                  <a:lnTo>
                    <a:pt x="37785" y="237341"/>
                  </a:lnTo>
                  <a:lnTo>
                    <a:pt x="45420" y="269720"/>
                  </a:lnTo>
                  <a:lnTo>
                    <a:pt x="51403" y="301594"/>
                  </a:lnTo>
                  <a:lnTo>
                    <a:pt x="61297" y="338956"/>
                  </a:lnTo>
                  <a:lnTo>
                    <a:pt x="64284" y="352612"/>
                  </a:lnTo>
                  <a:lnTo>
                    <a:pt x="79375" y="388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SMARTInkShape-Group63"/>
          <p:cNvGrpSpPr/>
          <p:nvPr/>
        </p:nvGrpSpPr>
        <p:grpSpPr>
          <a:xfrm>
            <a:off x="2913062" y="5040312"/>
            <a:ext cx="1523825" cy="388939"/>
            <a:chOff x="2913062" y="5040312"/>
            <a:chExt cx="1523825" cy="388939"/>
          </a:xfrm>
        </p:grpSpPr>
        <p:sp>
          <p:nvSpPr>
            <p:cNvPr id="72" name="SMARTInkShape-290"/>
            <p:cNvSpPr/>
            <p:nvPr>
              <p:custDataLst>
                <p:tags r:id="rId84"/>
              </p:custDataLst>
            </p:nvPr>
          </p:nvSpPr>
          <p:spPr>
            <a:xfrm>
              <a:off x="2968625" y="5254625"/>
              <a:ext cx="55564" cy="174626"/>
            </a:xfrm>
            <a:custGeom>
              <a:avLst/>
              <a:gdLst/>
              <a:ahLst/>
              <a:cxnLst/>
              <a:rect l="0" t="0" r="0" b="0"/>
              <a:pathLst>
                <a:path w="55564" h="174626">
                  <a:moveTo>
                    <a:pt x="0" y="0"/>
                  </a:moveTo>
                  <a:lnTo>
                    <a:pt x="0" y="0"/>
                  </a:lnTo>
                  <a:lnTo>
                    <a:pt x="13539" y="36043"/>
                  </a:lnTo>
                  <a:lnTo>
                    <a:pt x="23874" y="72808"/>
                  </a:lnTo>
                  <a:lnTo>
                    <a:pt x="34408" y="105614"/>
                  </a:lnTo>
                  <a:lnTo>
                    <a:pt x="40408" y="136299"/>
                  </a:lnTo>
                  <a:lnTo>
                    <a:pt x="55563" y="174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91"/>
            <p:cNvSpPr/>
            <p:nvPr>
              <p:custDataLst>
                <p:tags r:id="rId85"/>
              </p:custDataLst>
            </p:nvPr>
          </p:nvSpPr>
          <p:spPr>
            <a:xfrm>
              <a:off x="2913062" y="5208784"/>
              <a:ext cx="171294" cy="172842"/>
            </a:xfrm>
            <a:custGeom>
              <a:avLst/>
              <a:gdLst/>
              <a:ahLst/>
              <a:cxnLst/>
              <a:rect l="0" t="0" r="0" b="0"/>
              <a:pathLst>
                <a:path w="171294" h="172842">
                  <a:moveTo>
                    <a:pt x="0" y="109341"/>
                  </a:moveTo>
                  <a:lnTo>
                    <a:pt x="0" y="109341"/>
                  </a:lnTo>
                  <a:lnTo>
                    <a:pt x="882" y="95785"/>
                  </a:lnTo>
                  <a:lnTo>
                    <a:pt x="7219" y="75926"/>
                  </a:lnTo>
                  <a:lnTo>
                    <a:pt x="24717" y="47864"/>
                  </a:lnTo>
                  <a:lnTo>
                    <a:pt x="39955" y="32917"/>
                  </a:lnTo>
                  <a:lnTo>
                    <a:pt x="71637" y="12552"/>
                  </a:lnTo>
                  <a:lnTo>
                    <a:pt x="107383" y="1260"/>
                  </a:lnTo>
                  <a:lnTo>
                    <a:pt x="132555" y="0"/>
                  </a:lnTo>
                  <a:lnTo>
                    <a:pt x="145932" y="2830"/>
                  </a:lnTo>
                  <a:lnTo>
                    <a:pt x="157757" y="11731"/>
                  </a:lnTo>
                  <a:lnTo>
                    <a:pt x="167128" y="23626"/>
                  </a:lnTo>
                  <a:lnTo>
                    <a:pt x="171293" y="34792"/>
                  </a:lnTo>
                  <a:lnTo>
                    <a:pt x="167499" y="73801"/>
                  </a:lnTo>
                  <a:lnTo>
                    <a:pt x="155056" y="105914"/>
                  </a:lnTo>
                  <a:lnTo>
                    <a:pt x="136226" y="130928"/>
                  </a:lnTo>
                  <a:lnTo>
                    <a:pt x="95250" y="1728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92"/>
            <p:cNvSpPr/>
            <p:nvPr>
              <p:custDataLst>
                <p:tags r:id="rId86"/>
              </p:custDataLst>
            </p:nvPr>
          </p:nvSpPr>
          <p:spPr>
            <a:xfrm>
              <a:off x="3144612" y="5207000"/>
              <a:ext cx="111574" cy="94657"/>
            </a:xfrm>
            <a:custGeom>
              <a:avLst/>
              <a:gdLst/>
              <a:ahLst/>
              <a:cxnLst/>
              <a:rect l="0" t="0" r="0" b="0"/>
              <a:pathLst>
                <a:path w="111574" h="94657">
                  <a:moveTo>
                    <a:pt x="38326" y="0"/>
                  </a:moveTo>
                  <a:lnTo>
                    <a:pt x="38326" y="0"/>
                  </a:lnTo>
                  <a:lnTo>
                    <a:pt x="45160" y="0"/>
                  </a:lnTo>
                  <a:lnTo>
                    <a:pt x="16528" y="36540"/>
                  </a:lnTo>
                  <a:lnTo>
                    <a:pt x="10998" y="45050"/>
                  </a:lnTo>
                  <a:lnTo>
                    <a:pt x="681" y="71908"/>
                  </a:lnTo>
                  <a:lnTo>
                    <a:pt x="0" y="77043"/>
                  </a:lnTo>
                  <a:lnTo>
                    <a:pt x="1595" y="85100"/>
                  </a:lnTo>
                  <a:lnTo>
                    <a:pt x="3255" y="88483"/>
                  </a:lnTo>
                  <a:lnTo>
                    <a:pt x="7008" y="90739"/>
                  </a:lnTo>
                  <a:lnTo>
                    <a:pt x="25812" y="93913"/>
                  </a:lnTo>
                  <a:lnTo>
                    <a:pt x="43641" y="94656"/>
                  </a:lnTo>
                  <a:lnTo>
                    <a:pt x="60973" y="90282"/>
                  </a:lnTo>
                  <a:lnTo>
                    <a:pt x="99908" y="69019"/>
                  </a:lnTo>
                  <a:lnTo>
                    <a:pt x="109205" y="62131"/>
                  </a:lnTo>
                  <a:lnTo>
                    <a:pt x="111155" y="59060"/>
                  </a:lnTo>
                  <a:lnTo>
                    <a:pt x="111573" y="56130"/>
                  </a:lnTo>
                  <a:lnTo>
                    <a:pt x="110969" y="53295"/>
                  </a:lnTo>
                  <a:lnTo>
                    <a:pt x="105907" y="45092"/>
                  </a:lnTo>
                  <a:lnTo>
                    <a:pt x="86180" y="37075"/>
                  </a:lnTo>
                  <a:lnTo>
                    <a:pt x="66420" y="33328"/>
                  </a:lnTo>
                  <a:lnTo>
                    <a:pt x="30388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93"/>
            <p:cNvSpPr/>
            <p:nvPr>
              <p:custDataLst>
                <p:tags r:id="rId87"/>
              </p:custDataLst>
            </p:nvPr>
          </p:nvSpPr>
          <p:spPr>
            <a:xfrm>
              <a:off x="3275088" y="5175250"/>
              <a:ext cx="93000" cy="158751"/>
            </a:xfrm>
            <a:custGeom>
              <a:avLst/>
              <a:gdLst/>
              <a:ahLst/>
              <a:cxnLst/>
              <a:rect l="0" t="0" r="0" b="0"/>
              <a:pathLst>
                <a:path w="93000" h="158751">
                  <a:moveTo>
                    <a:pt x="50725" y="0"/>
                  </a:moveTo>
                  <a:lnTo>
                    <a:pt x="50725" y="0"/>
                  </a:lnTo>
                  <a:lnTo>
                    <a:pt x="46510" y="0"/>
                  </a:lnTo>
                  <a:lnTo>
                    <a:pt x="42090" y="2351"/>
                  </a:lnTo>
                  <a:lnTo>
                    <a:pt x="4062" y="31321"/>
                  </a:lnTo>
                  <a:lnTo>
                    <a:pt x="1095" y="34110"/>
                  </a:lnTo>
                  <a:lnTo>
                    <a:pt x="0" y="37733"/>
                  </a:lnTo>
                  <a:lnTo>
                    <a:pt x="1133" y="46462"/>
                  </a:lnTo>
                  <a:lnTo>
                    <a:pt x="4435" y="49495"/>
                  </a:lnTo>
                  <a:lnTo>
                    <a:pt x="39910" y="61366"/>
                  </a:lnTo>
                  <a:lnTo>
                    <a:pt x="75112" y="71538"/>
                  </a:lnTo>
                  <a:lnTo>
                    <a:pt x="84494" y="77656"/>
                  </a:lnTo>
                  <a:lnTo>
                    <a:pt x="91603" y="86254"/>
                  </a:lnTo>
                  <a:lnTo>
                    <a:pt x="92970" y="90135"/>
                  </a:lnTo>
                  <a:lnTo>
                    <a:pt x="92999" y="93604"/>
                  </a:lnTo>
                  <a:lnTo>
                    <a:pt x="92137" y="96798"/>
                  </a:lnTo>
                  <a:lnTo>
                    <a:pt x="72681" y="120509"/>
                  </a:lnTo>
                  <a:lnTo>
                    <a:pt x="18974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94"/>
            <p:cNvSpPr/>
            <p:nvPr>
              <p:custDataLst>
                <p:tags r:id="rId88"/>
              </p:custDataLst>
            </p:nvPr>
          </p:nvSpPr>
          <p:spPr>
            <a:xfrm>
              <a:off x="3413125" y="5214938"/>
              <a:ext cx="23813" cy="71438"/>
            </a:xfrm>
            <a:custGeom>
              <a:avLst/>
              <a:gdLst/>
              <a:ahLst/>
              <a:cxnLst/>
              <a:rect l="0" t="0" r="0" b="0"/>
              <a:pathLst>
                <a:path w="23813" h="71438">
                  <a:moveTo>
                    <a:pt x="0" y="0"/>
                  </a:moveTo>
                  <a:lnTo>
                    <a:pt x="0" y="0"/>
                  </a:lnTo>
                  <a:lnTo>
                    <a:pt x="0" y="8427"/>
                  </a:lnTo>
                  <a:lnTo>
                    <a:pt x="4704" y="17268"/>
                  </a:lnTo>
                  <a:lnTo>
                    <a:pt x="10910" y="26195"/>
                  </a:lnTo>
                  <a:lnTo>
                    <a:pt x="23812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95"/>
            <p:cNvSpPr/>
            <p:nvPr>
              <p:custDataLst>
                <p:tags r:id="rId89"/>
              </p:custDataLst>
            </p:nvPr>
          </p:nvSpPr>
          <p:spPr>
            <a:xfrm>
              <a:off x="3500438" y="5072063"/>
              <a:ext cx="47626" cy="198438"/>
            </a:xfrm>
            <a:custGeom>
              <a:avLst/>
              <a:gdLst/>
              <a:ahLst/>
              <a:cxnLst/>
              <a:rect l="0" t="0" r="0" b="0"/>
              <a:pathLst>
                <a:path w="47626" h="198438">
                  <a:moveTo>
                    <a:pt x="0" y="0"/>
                  </a:moveTo>
                  <a:lnTo>
                    <a:pt x="0" y="0"/>
                  </a:lnTo>
                  <a:lnTo>
                    <a:pt x="8634" y="30606"/>
                  </a:lnTo>
                  <a:lnTo>
                    <a:pt x="16081" y="65512"/>
                  </a:lnTo>
                  <a:lnTo>
                    <a:pt x="23873" y="101431"/>
                  </a:lnTo>
                  <a:lnTo>
                    <a:pt x="34407" y="136746"/>
                  </a:lnTo>
                  <a:lnTo>
                    <a:pt x="47625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296"/>
            <p:cNvSpPr/>
            <p:nvPr>
              <p:custDataLst>
                <p:tags r:id="rId90"/>
              </p:custDataLst>
            </p:nvPr>
          </p:nvSpPr>
          <p:spPr>
            <a:xfrm>
              <a:off x="3484562" y="5111750"/>
              <a:ext cx="95251" cy="39689"/>
            </a:xfrm>
            <a:custGeom>
              <a:avLst/>
              <a:gdLst/>
              <a:ahLst/>
              <a:cxnLst/>
              <a:rect l="0" t="0" r="0" b="0"/>
              <a:pathLst>
                <a:path w="95251" h="39689">
                  <a:moveTo>
                    <a:pt x="95250" y="0"/>
                  </a:moveTo>
                  <a:lnTo>
                    <a:pt x="95250" y="0"/>
                  </a:lnTo>
                  <a:lnTo>
                    <a:pt x="88031" y="6336"/>
                  </a:lnTo>
                  <a:lnTo>
                    <a:pt x="49543" y="25831"/>
                  </a:lnTo>
                  <a:lnTo>
                    <a:pt x="0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297"/>
            <p:cNvSpPr/>
            <p:nvPr>
              <p:custDataLst>
                <p:tags r:id="rId91"/>
              </p:custDataLst>
            </p:nvPr>
          </p:nvSpPr>
          <p:spPr>
            <a:xfrm>
              <a:off x="3349625" y="5151438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298"/>
            <p:cNvSpPr/>
            <p:nvPr>
              <p:custDataLst>
                <p:tags r:id="rId92"/>
              </p:custDataLst>
            </p:nvPr>
          </p:nvSpPr>
          <p:spPr>
            <a:xfrm>
              <a:off x="3595688" y="5143500"/>
              <a:ext cx="87313" cy="119064"/>
            </a:xfrm>
            <a:custGeom>
              <a:avLst/>
              <a:gdLst/>
              <a:ahLst/>
              <a:cxnLst/>
              <a:rect l="0" t="0" r="0" b="0"/>
              <a:pathLst>
                <a:path w="87313" h="119064">
                  <a:moveTo>
                    <a:pt x="0" y="0"/>
                  </a:moveTo>
                  <a:lnTo>
                    <a:pt x="0" y="0"/>
                  </a:lnTo>
                  <a:lnTo>
                    <a:pt x="12564" y="21199"/>
                  </a:lnTo>
                  <a:lnTo>
                    <a:pt x="19597" y="35680"/>
                  </a:lnTo>
                  <a:lnTo>
                    <a:pt x="42086" y="73874"/>
                  </a:lnTo>
                  <a:lnTo>
                    <a:pt x="87312" y="119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99"/>
            <p:cNvSpPr/>
            <p:nvPr>
              <p:custDataLst>
                <p:tags r:id="rId93"/>
              </p:custDataLst>
            </p:nvPr>
          </p:nvSpPr>
          <p:spPr>
            <a:xfrm>
              <a:off x="3714750" y="5100889"/>
              <a:ext cx="182564" cy="132224"/>
            </a:xfrm>
            <a:custGeom>
              <a:avLst/>
              <a:gdLst/>
              <a:ahLst/>
              <a:cxnLst/>
              <a:rect l="0" t="0" r="0" b="0"/>
              <a:pathLst>
                <a:path w="182564" h="132224">
                  <a:moveTo>
                    <a:pt x="0" y="98174"/>
                  </a:moveTo>
                  <a:lnTo>
                    <a:pt x="0" y="98174"/>
                  </a:lnTo>
                  <a:lnTo>
                    <a:pt x="4213" y="102386"/>
                  </a:lnTo>
                  <a:lnTo>
                    <a:pt x="10986" y="104455"/>
                  </a:lnTo>
                  <a:lnTo>
                    <a:pt x="34110" y="106014"/>
                  </a:lnTo>
                  <a:lnTo>
                    <a:pt x="36851" y="104282"/>
                  </a:lnTo>
                  <a:lnTo>
                    <a:pt x="50245" y="88221"/>
                  </a:lnTo>
                  <a:lnTo>
                    <a:pt x="53199" y="77874"/>
                  </a:lnTo>
                  <a:lnTo>
                    <a:pt x="54369" y="42028"/>
                  </a:lnTo>
                  <a:lnTo>
                    <a:pt x="49133" y="20389"/>
                  </a:lnTo>
                  <a:lnTo>
                    <a:pt x="40633" y="0"/>
                  </a:lnTo>
                  <a:lnTo>
                    <a:pt x="40318" y="92"/>
                  </a:lnTo>
                  <a:lnTo>
                    <a:pt x="39812" y="6578"/>
                  </a:lnTo>
                  <a:lnTo>
                    <a:pt x="43938" y="18019"/>
                  </a:lnTo>
                  <a:lnTo>
                    <a:pt x="54960" y="32581"/>
                  </a:lnTo>
                  <a:lnTo>
                    <a:pt x="91680" y="52778"/>
                  </a:lnTo>
                  <a:lnTo>
                    <a:pt x="112707" y="57359"/>
                  </a:lnTo>
                  <a:lnTo>
                    <a:pt x="120059" y="57985"/>
                  </a:lnTo>
                  <a:lnTo>
                    <a:pt x="128619" y="53560"/>
                  </a:lnTo>
                  <a:lnTo>
                    <a:pt x="133371" y="49910"/>
                  </a:lnTo>
                  <a:lnTo>
                    <a:pt x="138651" y="41151"/>
                  </a:lnTo>
                  <a:lnTo>
                    <a:pt x="140059" y="36346"/>
                  </a:lnTo>
                  <a:lnTo>
                    <a:pt x="139272" y="26303"/>
                  </a:lnTo>
                  <a:lnTo>
                    <a:pt x="137827" y="21156"/>
                  </a:lnTo>
                  <a:lnTo>
                    <a:pt x="131518" y="13084"/>
                  </a:lnTo>
                  <a:lnTo>
                    <a:pt x="123716" y="7440"/>
                  </a:lnTo>
                  <a:lnTo>
                    <a:pt x="117309" y="4930"/>
                  </a:lnTo>
                  <a:lnTo>
                    <a:pt x="109170" y="6167"/>
                  </a:lnTo>
                  <a:lnTo>
                    <a:pt x="104530" y="7731"/>
                  </a:lnTo>
                  <a:lnTo>
                    <a:pt x="97022" y="14174"/>
                  </a:lnTo>
                  <a:lnTo>
                    <a:pt x="93786" y="18361"/>
                  </a:lnTo>
                  <a:lnTo>
                    <a:pt x="89230" y="41109"/>
                  </a:lnTo>
                  <a:lnTo>
                    <a:pt x="92094" y="65978"/>
                  </a:lnTo>
                  <a:lnTo>
                    <a:pt x="98528" y="81675"/>
                  </a:lnTo>
                  <a:lnTo>
                    <a:pt x="115823" y="106674"/>
                  </a:lnTo>
                  <a:lnTo>
                    <a:pt x="143003" y="130727"/>
                  </a:lnTo>
                  <a:lnTo>
                    <a:pt x="149134" y="132223"/>
                  </a:lnTo>
                  <a:lnTo>
                    <a:pt x="182563" y="1299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300"/>
            <p:cNvSpPr/>
            <p:nvPr>
              <p:custDataLst>
                <p:tags r:id="rId94"/>
              </p:custDataLst>
            </p:nvPr>
          </p:nvSpPr>
          <p:spPr>
            <a:xfrm>
              <a:off x="3651250" y="5151438"/>
              <a:ext cx="79376" cy="71438"/>
            </a:xfrm>
            <a:custGeom>
              <a:avLst/>
              <a:gdLst/>
              <a:ahLst/>
              <a:cxnLst/>
              <a:rect l="0" t="0" r="0" b="0"/>
              <a:pathLst>
                <a:path w="79376" h="71438">
                  <a:moveTo>
                    <a:pt x="0" y="0"/>
                  </a:moveTo>
                  <a:lnTo>
                    <a:pt x="0" y="0"/>
                  </a:lnTo>
                  <a:lnTo>
                    <a:pt x="37547" y="37546"/>
                  </a:lnTo>
                  <a:lnTo>
                    <a:pt x="79375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301"/>
            <p:cNvSpPr/>
            <p:nvPr>
              <p:custDataLst>
                <p:tags r:id="rId95"/>
              </p:custDataLst>
            </p:nvPr>
          </p:nvSpPr>
          <p:spPr>
            <a:xfrm>
              <a:off x="4071937" y="5207000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302"/>
            <p:cNvSpPr/>
            <p:nvPr>
              <p:custDataLst>
                <p:tags r:id="rId96"/>
              </p:custDataLst>
            </p:nvPr>
          </p:nvSpPr>
          <p:spPr>
            <a:xfrm>
              <a:off x="4057191" y="5040312"/>
              <a:ext cx="189372" cy="269279"/>
            </a:xfrm>
            <a:custGeom>
              <a:avLst/>
              <a:gdLst/>
              <a:ahLst/>
              <a:cxnLst/>
              <a:rect l="0" t="0" r="0" b="0"/>
              <a:pathLst>
                <a:path w="189372" h="269279">
                  <a:moveTo>
                    <a:pt x="189371" y="0"/>
                  </a:moveTo>
                  <a:lnTo>
                    <a:pt x="189371" y="0"/>
                  </a:lnTo>
                  <a:lnTo>
                    <a:pt x="166235" y="2352"/>
                  </a:lnTo>
                  <a:lnTo>
                    <a:pt x="133942" y="11048"/>
                  </a:lnTo>
                  <a:lnTo>
                    <a:pt x="96491" y="23873"/>
                  </a:lnTo>
                  <a:lnTo>
                    <a:pt x="61638" y="42505"/>
                  </a:lnTo>
                  <a:lnTo>
                    <a:pt x="31015" y="57883"/>
                  </a:lnTo>
                  <a:lnTo>
                    <a:pt x="9747" y="76675"/>
                  </a:lnTo>
                  <a:lnTo>
                    <a:pt x="3466" y="91217"/>
                  </a:lnTo>
                  <a:lnTo>
                    <a:pt x="233" y="112282"/>
                  </a:lnTo>
                  <a:lnTo>
                    <a:pt x="7685" y="147035"/>
                  </a:lnTo>
                  <a:lnTo>
                    <a:pt x="13352" y="181816"/>
                  </a:lnTo>
                  <a:lnTo>
                    <a:pt x="8280" y="217449"/>
                  </a:lnTo>
                  <a:lnTo>
                    <a:pt x="4586" y="246338"/>
                  </a:lnTo>
                  <a:lnTo>
                    <a:pt x="0" y="263070"/>
                  </a:lnTo>
                  <a:lnTo>
                    <a:pt x="506" y="265338"/>
                  </a:lnTo>
                  <a:lnTo>
                    <a:pt x="1725" y="266851"/>
                  </a:lnTo>
                  <a:lnTo>
                    <a:pt x="3420" y="267859"/>
                  </a:lnTo>
                  <a:lnTo>
                    <a:pt x="14232" y="269278"/>
                  </a:lnTo>
                  <a:lnTo>
                    <a:pt x="28607" y="265485"/>
                  </a:lnTo>
                  <a:lnTo>
                    <a:pt x="66801" y="246859"/>
                  </a:lnTo>
                  <a:lnTo>
                    <a:pt x="100585" y="234304"/>
                  </a:lnTo>
                  <a:lnTo>
                    <a:pt x="138590" y="230729"/>
                  </a:lnTo>
                  <a:lnTo>
                    <a:pt x="173497" y="230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303"/>
            <p:cNvSpPr/>
            <p:nvPr>
              <p:custDataLst>
                <p:tags r:id="rId97"/>
              </p:custDataLst>
            </p:nvPr>
          </p:nvSpPr>
          <p:spPr>
            <a:xfrm>
              <a:off x="4040188" y="5183187"/>
              <a:ext cx="87313" cy="23814"/>
            </a:xfrm>
            <a:custGeom>
              <a:avLst/>
              <a:gdLst/>
              <a:ahLst/>
              <a:cxnLst/>
              <a:rect l="0" t="0" r="0" b="0"/>
              <a:pathLst>
                <a:path w="87313" h="23814">
                  <a:moveTo>
                    <a:pt x="87312" y="0"/>
                  </a:moveTo>
                  <a:lnTo>
                    <a:pt x="87312" y="0"/>
                  </a:lnTo>
                  <a:lnTo>
                    <a:pt x="53897" y="18112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304"/>
            <p:cNvSpPr/>
            <p:nvPr>
              <p:custDataLst>
                <p:tags r:id="rId98"/>
              </p:custDataLst>
            </p:nvPr>
          </p:nvSpPr>
          <p:spPr>
            <a:xfrm>
              <a:off x="4254500" y="5072063"/>
              <a:ext cx="182387" cy="172464"/>
            </a:xfrm>
            <a:custGeom>
              <a:avLst/>
              <a:gdLst/>
              <a:ahLst/>
              <a:cxnLst/>
              <a:rect l="0" t="0" r="0" b="0"/>
              <a:pathLst>
                <a:path w="182387" h="172464">
                  <a:moveTo>
                    <a:pt x="0" y="23812"/>
                  </a:moveTo>
                  <a:lnTo>
                    <a:pt x="0" y="23812"/>
                  </a:lnTo>
                  <a:lnTo>
                    <a:pt x="32533" y="57226"/>
                  </a:lnTo>
                  <a:lnTo>
                    <a:pt x="60608" y="91255"/>
                  </a:lnTo>
                  <a:lnTo>
                    <a:pt x="93562" y="127519"/>
                  </a:lnTo>
                  <a:lnTo>
                    <a:pt x="112976" y="148614"/>
                  </a:lnTo>
                  <a:lnTo>
                    <a:pt x="139265" y="169762"/>
                  </a:lnTo>
                  <a:lnTo>
                    <a:pt x="148914" y="172463"/>
                  </a:lnTo>
                  <a:lnTo>
                    <a:pt x="159082" y="171312"/>
                  </a:lnTo>
                  <a:lnTo>
                    <a:pt x="164263" y="169770"/>
                  </a:lnTo>
                  <a:lnTo>
                    <a:pt x="168599" y="166097"/>
                  </a:lnTo>
                  <a:lnTo>
                    <a:pt x="178033" y="150048"/>
                  </a:lnTo>
                  <a:lnTo>
                    <a:pt x="181220" y="137161"/>
                  </a:lnTo>
                  <a:lnTo>
                    <a:pt x="182386" y="98220"/>
                  </a:lnTo>
                  <a:lnTo>
                    <a:pt x="181645" y="64087"/>
                  </a:lnTo>
                  <a:lnTo>
                    <a:pt x="174476" y="27718"/>
                  </a:lnTo>
                  <a:lnTo>
                    <a:pt x="1666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SMARTInkShape-Group64"/>
          <p:cNvGrpSpPr/>
          <p:nvPr/>
        </p:nvGrpSpPr>
        <p:grpSpPr>
          <a:xfrm>
            <a:off x="4765375" y="5064125"/>
            <a:ext cx="1838626" cy="341314"/>
            <a:chOff x="4765375" y="5064125"/>
            <a:chExt cx="1838626" cy="341314"/>
          </a:xfrm>
        </p:grpSpPr>
        <p:sp>
          <p:nvSpPr>
            <p:cNvPr id="88" name="SMARTInkShape-305"/>
            <p:cNvSpPr/>
            <p:nvPr>
              <p:custDataLst>
                <p:tags r:id="rId70"/>
              </p:custDataLst>
            </p:nvPr>
          </p:nvSpPr>
          <p:spPr>
            <a:xfrm>
              <a:off x="4765375" y="5151438"/>
              <a:ext cx="138173" cy="206376"/>
            </a:xfrm>
            <a:custGeom>
              <a:avLst/>
              <a:gdLst/>
              <a:ahLst/>
              <a:cxnLst/>
              <a:rect l="0" t="0" r="0" b="0"/>
              <a:pathLst>
                <a:path w="138173" h="206376">
                  <a:moveTo>
                    <a:pt x="116188" y="0"/>
                  </a:moveTo>
                  <a:lnTo>
                    <a:pt x="116188" y="0"/>
                  </a:lnTo>
                  <a:lnTo>
                    <a:pt x="103513" y="881"/>
                  </a:lnTo>
                  <a:lnTo>
                    <a:pt x="66229" y="11047"/>
                  </a:lnTo>
                  <a:lnTo>
                    <a:pt x="31746" y="26713"/>
                  </a:lnTo>
                  <a:lnTo>
                    <a:pt x="3852" y="44769"/>
                  </a:lnTo>
                  <a:lnTo>
                    <a:pt x="114" y="50177"/>
                  </a:lnTo>
                  <a:lnTo>
                    <a:pt x="0" y="52854"/>
                  </a:lnTo>
                  <a:lnTo>
                    <a:pt x="2224" y="58180"/>
                  </a:lnTo>
                  <a:lnTo>
                    <a:pt x="21077" y="66137"/>
                  </a:lnTo>
                  <a:lnTo>
                    <a:pt x="56405" y="71272"/>
                  </a:lnTo>
                  <a:lnTo>
                    <a:pt x="93630" y="84884"/>
                  </a:lnTo>
                  <a:lnTo>
                    <a:pt x="119669" y="95293"/>
                  </a:lnTo>
                  <a:lnTo>
                    <a:pt x="127436" y="101442"/>
                  </a:lnTo>
                  <a:lnTo>
                    <a:pt x="133828" y="110055"/>
                  </a:lnTo>
                  <a:lnTo>
                    <a:pt x="137257" y="119762"/>
                  </a:lnTo>
                  <a:lnTo>
                    <a:pt x="138172" y="124821"/>
                  </a:lnTo>
                  <a:lnTo>
                    <a:pt x="134484" y="137497"/>
                  </a:lnTo>
                  <a:lnTo>
                    <a:pt x="122491" y="157156"/>
                  </a:lnTo>
                  <a:lnTo>
                    <a:pt x="105414" y="174153"/>
                  </a:lnTo>
                  <a:lnTo>
                    <a:pt x="52688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306"/>
            <p:cNvSpPr/>
            <p:nvPr>
              <p:custDataLst>
                <p:tags r:id="rId71"/>
              </p:custDataLst>
            </p:nvPr>
          </p:nvSpPr>
          <p:spPr>
            <a:xfrm>
              <a:off x="4922931" y="5167313"/>
              <a:ext cx="136747" cy="109841"/>
            </a:xfrm>
            <a:custGeom>
              <a:avLst/>
              <a:gdLst/>
              <a:ahLst/>
              <a:cxnLst/>
              <a:rect l="0" t="0" r="0" b="0"/>
              <a:pathLst>
                <a:path w="136747" h="109841">
                  <a:moveTo>
                    <a:pt x="45944" y="0"/>
                  </a:moveTo>
                  <a:lnTo>
                    <a:pt x="45944" y="0"/>
                  </a:lnTo>
                  <a:lnTo>
                    <a:pt x="45944" y="4213"/>
                  </a:lnTo>
                  <a:lnTo>
                    <a:pt x="41240" y="8633"/>
                  </a:lnTo>
                  <a:lnTo>
                    <a:pt x="33269" y="15302"/>
                  </a:lnTo>
                  <a:lnTo>
                    <a:pt x="9764" y="49871"/>
                  </a:lnTo>
                  <a:lnTo>
                    <a:pt x="2103" y="66028"/>
                  </a:lnTo>
                  <a:lnTo>
                    <a:pt x="0" y="76675"/>
                  </a:lnTo>
                  <a:lnTo>
                    <a:pt x="1204" y="81985"/>
                  </a:lnTo>
                  <a:lnTo>
                    <a:pt x="7244" y="92587"/>
                  </a:lnTo>
                  <a:lnTo>
                    <a:pt x="18161" y="100827"/>
                  </a:lnTo>
                  <a:lnTo>
                    <a:pt x="38301" y="109091"/>
                  </a:lnTo>
                  <a:lnTo>
                    <a:pt x="64327" y="109840"/>
                  </a:lnTo>
                  <a:lnTo>
                    <a:pt x="90687" y="103787"/>
                  </a:lnTo>
                  <a:lnTo>
                    <a:pt x="116289" y="86385"/>
                  </a:lnTo>
                  <a:lnTo>
                    <a:pt x="125715" y="77198"/>
                  </a:lnTo>
                  <a:lnTo>
                    <a:pt x="136478" y="57050"/>
                  </a:lnTo>
                  <a:lnTo>
                    <a:pt x="136746" y="47110"/>
                  </a:lnTo>
                  <a:lnTo>
                    <a:pt x="135583" y="41989"/>
                  </a:lnTo>
                  <a:lnTo>
                    <a:pt x="125519" y="26356"/>
                  </a:lnTo>
                  <a:lnTo>
                    <a:pt x="111590" y="18181"/>
                  </a:lnTo>
                  <a:lnTo>
                    <a:pt x="94522" y="13371"/>
                  </a:lnTo>
                  <a:lnTo>
                    <a:pt x="30069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307"/>
            <p:cNvSpPr/>
            <p:nvPr>
              <p:custDataLst>
                <p:tags r:id="rId72"/>
              </p:custDataLst>
            </p:nvPr>
          </p:nvSpPr>
          <p:spPr>
            <a:xfrm>
              <a:off x="5195361" y="5146864"/>
              <a:ext cx="210078" cy="224673"/>
            </a:xfrm>
            <a:custGeom>
              <a:avLst/>
              <a:gdLst/>
              <a:ahLst/>
              <a:cxnLst/>
              <a:rect l="0" t="0" r="0" b="0"/>
              <a:pathLst>
                <a:path w="210078" h="224673">
                  <a:moveTo>
                    <a:pt x="83076" y="4574"/>
                  </a:moveTo>
                  <a:lnTo>
                    <a:pt x="83076" y="4574"/>
                  </a:lnTo>
                  <a:lnTo>
                    <a:pt x="78863" y="360"/>
                  </a:lnTo>
                  <a:lnTo>
                    <a:pt x="75858" y="0"/>
                  </a:lnTo>
                  <a:lnTo>
                    <a:pt x="49156" y="8010"/>
                  </a:lnTo>
                  <a:lnTo>
                    <a:pt x="26366" y="23414"/>
                  </a:lnTo>
                  <a:lnTo>
                    <a:pt x="15513" y="32107"/>
                  </a:lnTo>
                  <a:lnTo>
                    <a:pt x="9539" y="34449"/>
                  </a:lnTo>
                  <a:lnTo>
                    <a:pt x="7592" y="35956"/>
                  </a:lnTo>
                  <a:lnTo>
                    <a:pt x="0" y="51420"/>
                  </a:lnTo>
                  <a:lnTo>
                    <a:pt x="351" y="56089"/>
                  </a:lnTo>
                  <a:lnTo>
                    <a:pt x="5447" y="65981"/>
                  </a:lnTo>
                  <a:lnTo>
                    <a:pt x="9275" y="69324"/>
                  </a:lnTo>
                  <a:lnTo>
                    <a:pt x="18231" y="73039"/>
                  </a:lnTo>
                  <a:lnTo>
                    <a:pt x="51028" y="75423"/>
                  </a:lnTo>
                  <a:lnTo>
                    <a:pt x="86773" y="73543"/>
                  </a:lnTo>
                  <a:lnTo>
                    <a:pt x="99712" y="68740"/>
                  </a:lnTo>
                  <a:lnTo>
                    <a:pt x="115150" y="57001"/>
                  </a:lnTo>
                  <a:lnTo>
                    <a:pt x="119380" y="50511"/>
                  </a:lnTo>
                  <a:lnTo>
                    <a:pt x="119626" y="48428"/>
                  </a:lnTo>
                  <a:lnTo>
                    <a:pt x="118908" y="47039"/>
                  </a:lnTo>
                  <a:lnTo>
                    <a:pt x="117547" y="46112"/>
                  </a:lnTo>
                  <a:lnTo>
                    <a:pt x="111419" y="44810"/>
                  </a:lnTo>
                  <a:lnTo>
                    <a:pt x="106550" y="46857"/>
                  </a:lnTo>
                  <a:lnTo>
                    <a:pt x="104017" y="48637"/>
                  </a:lnTo>
                  <a:lnTo>
                    <a:pt x="101203" y="52967"/>
                  </a:lnTo>
                  <a:lnTo>
                    <a:pt x="99395" y="62933"/>
                  </a:lnTo>
                  <a:lnTo>
                    <a:pt x="99083" y="70764"/>
                  </a:lnTo>
                  <a:lnTo>
                    <a:pt x="103204" y="82883"/>
                  </a:lnTo>
                  <a:lnTo>
                    <a:pt x="118969" y="107969"/>
                  </a:lnTo>
                  <a:lnTo>
                    <a:pt x="128601" y="138819"/>
                  </a:lnTo>
                  <a:lnTo>
                    <a:pt x="135273" y="152731"/>
                  </a:lnTo>
                  <a:lnTo>
                    <a:pt x="137142" y="165671"/>
                  </a:lnTo>
                  <a:lnTo>
                    <a:pt x="130919" y="180242"/>
                  </a:lnTo>
                  <a:lnTo>
                    <a:pt x="109577" y="206940"/>
                  </a:lnTo>
                  <a:lnTo>
                    <a:pt x="89459" y="219560"/>
                  </a:lnTo>
                  <a:lnTo>
                    <a:pt x="70954" y="224672"/>
                  </a:lnTo>
                  <a:lnTo>
                    <a:pt x="62108" y="223515"/>
                  </a:lnTo>
                  <a:lnTo>
                    <a:pt x="58514" y="221971"/>
                  </a:lnTo>
                  <a:lnTo>
                    <a:pt x="56999" y="218297"/>
                  </a:lnTo>
                  <a:lnTo>
                    <a:pt x="57670" y="207159"/>
                  </a:lnTo>
                  <a:lnTo>
                    <a:pt x="63005" y="190226"/>
                  </a:lnTo>
                  <a:lnTo>
                    <a:pt x="91549" y="155450"/>
                  </a:lnTo>
                  <a:lnTo>
                    <a:pt x="124611" y="119220"/>
                  </a:lnTo>
                  <a:lnTo>
                    <a:pt x="156812" y="80472"/>
                  </a:lnTo>
                  <a:lnTo>
                    <a:pt x="176642" y="42409"/>
                  </a:lnTo>
                  <a:lnTo>
                    <a:pt x="177827" y="29699"/>
                  </a:lnTo>
                  <a:lnTo>
                    <a:pt x="177111" y="26616"/>
                  </a:lnTo>
                  <a:lnTo>
                    <a:pt x="175753" y="24560"/>
                  </a:lnTo>
                  <a:lnTo>
                    <a:pt x="173965" y="23189"/>
                  </a:lnTo>
                  <a:lnTo>
                    <a:pt x="172773" y="23157"/>
                  </a:lnTo>
                  <a:lnTo>
                    <a:pt x="171978" y="24018"/>
                  </a:lnTo>
                  <a:lnTo>
                    <a:pt x="171096" y="28208"/>
                  </a:lnTo>
                  <a:lnTo>
                    <a:pt x="170451" y="61630"/>
                  </a:lnTo>
                  <a:lnTo>
                    <a:pt x="171289" y="83509"/>
                  </a:lnTo>
                  <a:lnTo>
                    <a:pt x="174610" y="95806"/>
                  </a:lnTo>
                  <a:lnTo>
                    <a:pt x="210077" y="1315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308"/>
            <p:cNvSpPr/>
            <p:nvPr>
              <p:custDataLst>
                <p:tags r:id="rId73"/>
              </p:custDataLst>
            </p:nvPr>
          </p:nvSpPr>
          <p:spPr>
            <a:xfrm>
              <a:off x="5468995" y="5161327"/>
              <a:ext cx="126944" cy="101237"/>
            </a:xfrm>
            <a:custGeom>
              <a:avLst/>
              <a:gdLst/>
              <a:ahLst/>
              <a:cxnLst/>
              <a:rect l="0" t="0" r="0" b="0"/>
              <a:pathLst>
                <a:path w="126944" h="101237">
                  <a:moveTo>
                    <a:pt x="7880" y="53611"/>
                  </a:moveTo>
                  <a:lnTo>
                    <a:pt x="7880" y="53611"/>
                  </a:lnTo>
                  <a:lnTo>
                    <a:pt x="12093" y="57824"/>
                  </a:lnTo>
                  <a:lnTo>
                    <a:pt x="14162" y="62244"/>
                  </a:lnTo>
                  <a:lnTo>
                    <a:pt x="15809" y="77289"/>
                  </a:lnTo>
                  <a:lnTo>
                    <a:pt x="4905" y="65605"/>
                  </a:lnTo>
                  <a:lnTo>
                    <a:pt x="2148" y="59528"/>
                  </a:lnTo>
                  <a:lnTo>
                    <a:pt x="0" y="20661"/>
                  </a:lnTo>
                  <a:lnTo>
                    <a:pt x="2319" y="14566"/>
                  </a:lnTo>
                  <a:lnTo>
                    <a:pt x="10996" y="3466"/>
                  </a:lnTo>
                  <a:lnTo>
                    <a:pt x="20730" y="456"/>
                  </a:lnTo>
                  <a:lnTo>
                    <a:pt x="32111" y="0"/>
                  </a:lnTo>
                  <a:lnTo>
                    <a:pt x="40110" y="2737"/>
                  </a:lnTo>
                  <a:lnTo>
                    <a:pt x="61502" y="18123"/>
                  </a:lnTo>
                  <a:lnTo>
                    <a:pt x="68754" y="21963"/>
                  </a:lnTo>
                  <a:lnTo>
                    <a:pt x="104311" y="54899"/>
                  </a:lnTo>
                  <a:lnTo>
                    <a:pt x="113279" y="72219"/>
                  </a:lnTo>
                  <a:lnTo>
                    <a:pt x="126943" y="1012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309"/>
            <p:cNvSpPr/>
            <p:nvPr>
              <p:custDataLst>
                <p:tags r:id="rId74"/>
              </p:custDataLst>
            </p:nvPr>
          </p:nvSpPr>
          <p:spPr>
            <a:xfrm>
              <a:off x="5611812" y="5144283"/>
              <a:ext cx="67803" cy="110343"/>
            </a:xfrm>
            <a:custGeom>
              <a:avLst/>
              <a:gdLst/>
              <a:ahLst/>
              <a:cxnLst/>
              <a:rect l="0" t="0" r="0" b="0"/>
              <a:pathLst>
                <a:path w="67803" h="110343">
                  <a:moveTo>
                    <a:pt x="0" y="62717"/>
                  </a:moveTo>
                  <a:lnTo>
                    <a:pt x="0" y="62717"/>
                  </a:lnTo>
                  <a:lnTo>
                    <a:pt x="4214" y="58503"/>
                  </a:lnTo>
                  <a:lnTo>
                    <a:pt x="10986" y="56434"/>
                  </a:lnTo>
                  <a:lnTo>
                    <a:pt x="24716" y="52918"/>
                  </a:lnTo>
                  <a:lnTo>
                    <a:pt x="45157" y="43828"/>
                  </a:lnTo>
                  <a:lnTo>
                    <a:pt x="50938" y="38741"/>
                  </a:lnTo>
                  <a:lnTo>
                    <a:pt x="52479" y="36149"/>
                  </a:lnTo>
                  <a:lnTo>
                    <a:pt x="54389" y="34422"/>
                  </a:lnTo>
                  <a:lnTo>
                    <a:pt x="58863" y="32502"/>
                  </a:lnTo>
                  <a:lnTo>
                    <a:pt x="60409" y="31108"/>
                  </a:lnTo>
                  <a:lnTo>
                    <a:pt x="67307" y="20053"/>
                  </a:lnTo>
                  <a:lnTo>
                    <a:pt x="67802" y="16636"/>
                  </a:lnTo>
                  <a:lnTo>
                    <a:pt x="66000" y="8135"/>
                  </a:lnTo>
                  <a:lnTo>
                    <a:pt x="64285" y="5162"/>
                  </a:lnTo>
                  <a:lnTo>
                    <a:pt x="62260" y="3180"/>
                  </a:lnTo>
                  <a:lnTo>
                    <a:pt x="60028" y="1859"/>
                  </a:lnTo>
                  <a:lnTo>
                    <a:pt x="48458" y="0"/>
                  </a:lnTo>
                  <a:lnTo>
                    <a:pt x="44652" y="1503"/>
                  </a:lnTo>
                  <a:lnTo>
                    <a:pt x="25196" y="21382"/>
                  </a:lnTo>
                  <a:lnTo>
                    <a:pt x="20018" y="33762"/>
                  </a:lnTo>
                  <a:lnTo>
                    <a:pt x="16693" y="59055"/>
                  </a:lnTo>
                  <a:lnTo>
                    <a:pt x="20331" y="79859"/>
                  </a:lnTo>
                  <a:lnTo>
                    <a:pt x="26995" y="94352"/>
                  </a:lnTo>
                  <a:lnTo>
                    <a:pt x="63501" y="1103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310"/>
            <p:cNvSpPr/>
            <p:nvPr>
              <p:custDataLst>
                <p:tags r:id="rId75"/>
              </p:custDataLst>
            </p:nvPr>
          </p:nvSpPr>
          <p:spPr>
            <a:xfrm>
              <a:off x="5750179" y="5136018"/>
              <a:ext cx="210885" cy="118608"/>
            </a:xfrm>
            <a:custGeom>
              <a:avLst/>
              <a:gdLst/>
              <a:ahLst/>
              <a:cxnLst/>
              <a:rect l="0" t="0" r="0" b="0"/>
              <a:pathLst>
                <a:path w="210885" h="118608">
                  <a:moveTo>
                    <a:pt x="12446" y="86857"/>
                  </a:moveTo>
                  <a:lnTo>
                    <a:pt x="12446" y="86857"/>
                  </a:lnTo>
                  <a:lnTo>
                    <a:pt x="4836" y="94467"/>
                  </a:lnTo>
                  <a:lnTo>
                    <a:pt x="391" y="86270"/>
                  </a:lnTo>
                  <a:lnTo>
                    <a:pt x="0" y="82056"/>
                  </a:lnTo>
                  <a:lnTo>
                    <a:pt x="10333" y="46817"/>
                  </a:lnTo>
                  <a:lnTo>
                    <a:pt x="18777" y="29328"/>
                  </a:lnTo>
                  <a:lnTo>
                    <a:pt x="32058" y="13857"/>
                  </a:lnTo>
                  <a:lnTo>
                    <a:pt x="42035" y="6493"/>
                  </a:lnTo>
                  <a:lnTo>
                    <a:pt x="52349" y="2633"/>
                  </a:lnTo>
                  <a:lnTo>
                    <a:pt x="57568" y="1603"/>
                  </a:lnTo>
                  <a:lnTo>
                    <a:pt x="65720" y="2811"/>
                  </a:lnTo>
                  <a:lnTo>
                    <a:pt x="75268" y="6098"/>
                  </a:lnTo>
                  <a:lnTo>
                    <a:pt x="78140" y="6559"/>
                  </a:lnTo>
                  <a:lnTo>
                    <a:pt x="83682" y="9423"/>
                  </a:lnTo>
                  <a:lnTo>
                    <a:pt x="90213" y="14235"/>
                  </a:lnTo>
                  <a:lnTo>
                    <a:pt x="89866" y="15511"/>
                  </a:lnTo>
                  <a:lnTo>
                    <a:pt x="86049" y="21522"/>
                  </a:lnTo>
                  <a:lnTo>
                    <a:pt x="84311" y="31454"/>
                  </a:lnTo>
                  <a:lnTo>
                    <a:pt x="83884" y="43445"/>
                  </a:lnTo>
                  <a:lnTo>
                    <a:pt x="84765" y="44686"/>
                  </a:lnTo>
                  <a:lnTo>
                    <a:pt x="86235" y="45514"/>
                  </a:lnTo>
                  <a:lnTo>
                    <a:pt x="94931" y="46842"/>
                  </a:lnTo>
                  <a:lnTo>
                    <a:pt x="99965" y="44672"/>
                  </a:lnTo>
                  <a:lnTo>
                    <a:pt x="123576" y="25644"/>
                  </a:lnTo>
                  <a:lnTo>
                    <a:pt x="126220" y="24881"/>
                  </a:lnTo>
                  <a:lnTo>
                    <a:pt x="127983" y="23491"/>
                  </a:lnTo>
                  <a:lnTo>
                    <a:pt x="129942" y="19594"/>
                  </a:lnTo>
                  <a:lnTo>
                    <a:pt x="131044" y="12443"/>
                  </a:lnTo>
                  <a:lnTo>
                    <a:pt x="128951" y="7335"/>
                  </a:lnTo>
                  <a:lnTo>
                    <a:pt x="127157" y="4738"/>
                  </a:lnTo>
                  <a:lnTo>
                    <a:pt x="122813" y="1853"/>
                  </a:lnTo>
                  <a:lnTo>
                    <a:pt x="112838" y="0"/>
                  </a:lnTo>
                  <a:lnTo>
                    <a:pt x="107629" y="2098"/>
                  </a:lnTo>
                  <a:lnTo>
                    <a:pt x="97100" y="10632"/>
                  </a:lnTo>
                  <a:lnTo>
                    <a:pt x="89172" y="22429"/>
                  </a:lnTo>
                  <a:lnTo>
                    <a:pt x="79473" y="47671"/>
                  </a:lnTo>
                  <a:lnTo>
                    <a:pt x="76410" y="75991"/>
                  </a:lnTo>
                  <a:lnTo>
                    <a:pt x="80297" y="92064"/>
                  </a:lnTo>
                  <a:lnTo>
                    <a:pt x="87035" y="103785"/>
                  </a:lnTo>
                  <a:lnTo>
                    <a:pt x="94616" y="112843"/>
                  </a:lnTo>
                  <a:lnTo>
                    <a:pt x="97212" y="113883"/>
                  </a:lnTo>
                  <a:lnTo>
                    <a:pt x="99825" y="113694"/>
                  </a:lnTo>
                  <a:lnTo>
                    <a:pt x="105080" y="111131"/>
                  </a:lnTo>
                  <a:lnTo>
                    <a:pt x="110354" y="107053"/>
                  </a:lnTo>
                  <a:lnTo>
                    <a:pt x="126218" y="78395"/>
                  </a:lnTo>
                  <a:lnTo>
                    <a:pt x="129941" y="60537"/>
                  </a:lnTo>
                  <a:lnTo>
                    <a:pt x="128459" y="50758"/>
                  </a:lnTo>
                  <a:lnTo>
                    <a:pt x="125019" y="40296"/>
                  </a:lnTo>
                  <a:lnTo>
                    <a:pt x="123857" y="33073"/>
                  </a:lnTo>
                  <a:lnTo>
                    <a:pt x="123761" y="33361"/>
                  </a:lnTo>
                  <a:lnTo>
                    <a:pt x="123656" y="36035"/>
                  </a:lnTo>
                  <a:lnTo>
                    <a:pt x="137996" y="72459"/>
                  </a:lnTo>
                  <a:lnTo>
                    <a:pt x="151167" y="93468"/>
                  </a:lnTo>
                  <a:lnTo>
                    <a:pt x="161118" y="102436"/>
                  </a:lnTo>
                  <a:lnTo>
                    <a:pt x="210884" y="1186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311"/>
            <p:cNvSpPr/>
            <p:nvPr>
              <p:custDataLst>
                <p:tags r:id="rId76"/>
              </p:custDataLst>
            </p:nvPr>
          </p:nvSpPr>
          <p:spPr>
            <a:xfrm>
              <a:off x="5953182" y="5092474"/>
              <a:ext cx="39631" cy="154215"/>
            </a:xfrm>
            <a:custGeom>
              <a:avLst/>
              <a:gdLst/>
              <a:ahLst/>
              <a:cxnLst/>
              <a:rect l="0" t="0" r="0" b="0"/>
              <a:pathLst>
                <a:path w="39631" h="154215">
                  <a:moveTo>
                    <a:pt x="15818" y="27214"/>
                  </a:moveTo>
                  <a:lnTo>
                    <a:pt x="15818" y="27214"/>
                  </a:lnTo>
                  <a:lnTo>
                    <a:pt x="4908" y="15420"/>
                  </a:lnTo>
                  <a:lnTo>
                    <a:pt x="2149" y="9331"/>
                  </a:lnTo>
                  <a:lnTo>
                    <a:pt x="379" y="0"/>
                  </a:lnTo>
                  <a:lnTo>
                    <a:pt x="233" y="251"/>
                  </a:lnTo>
                  <a:lnTo>
                    <a:pt x="0" y="19634"/>
                  </a:lnTo>
                  <a:lnTo>
                    <a:pt x="10864" y="55670"/>
                  </a:lnTo>
                  <a:lnTo>
                    <a:pt x="17192" y="86306"/>
                  </a:lnTo>
                  <a:lnTo>
                    <a:pt x="26672" y="121593"/>
                  </a:lnTo>
                  <a:lnTo>
                    <a:pt x="39630" y="1542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312"/>
            <p:cNvSpPr/>
            <p:nvPr>
              <p:custDataLst>
                <p:tags r:id="rId77"/>
              </p:custDataLst>
            </p:nvPr>
          </p:nvSpPr>
          <p:spPr>
            <a:xfrm>
              <a:off x="5969000" y="5064125"/>
              <a:ext cx="71438" cy="190501"/>
            </a:xfrm>
            <a:custGeom>
              <a:avLst/>
              <a:gdLst/>
              <a:ahLst/>
              <a:cxnLst/>
              <a:rect l="0" t="0" r="0" b="0"/>
              <a:pathLst>
                <a:path w="71438" h="190501">
                  <a:moveTo>
                    <a:pt x="0" y="0"/>
                  </a:moveTo>
                  <a:lnTo>
                    <a:pt x="0" y="0"/>
                  </a:lnTo>
                  <a:lnTo>
                    <a:pt x="4213" y="4213"/>
                  </a:lnTo>
                  <a:lnTo>
                    <a:pt x="16081" y="35702"/>
                  </a:lnTo>
                  <a:lnTo>
                    <a:pt x="26499" y="70650"/>
                  </a:lnTo>
                  <a:lnTo>
                    <a:pt x="34408" y="103444"/>
                  </a:lnTo>
                  <a:lnTo>
                    <a:pt x="44981" y="141357"/>
                  </a:lnTo>
                  <a:lnTo>
                    <a:pt x="53799" y="165356"/>
                  </a:lnTo>
                  <a:lnTo>
                    <a:pt x="71437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313"/>
            <p:cNvSpPr/>
            <p:nvPr>
              <p:custDataLst>
                <p:tags r:id="rId78"/>
              </p:custDataLst>
            </p:nvPr>
          </p:nvSpPr>
          <p:spPr>
            <a:xfrm>
              <a:off x="6040437" y="5175250"/>
              <a:ext cx="79377" cy="71439"/>
            </a:xfrm>
            <a:custGeom>
              <a:avLst/>
              <a:gdLst/>
              <a:ahLst/>
              <a:cxnLst/>
              <a:rect l="0" t="0" r="0" b="0"/>
              <a:pathLst>
                <a:path w="79377" h="71439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25881" y="39955"/>
                  </a:lnTo>
                  <a:lnTo>
                    <a:pt x="40300" y="53289"/>
                  </a:lnTo>
                  <a:lnTo>
                    <a:pt x="79376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314"/>
            <p:cNvSpPr/>
            <p:nvPr>
              <p:custDataLst>
                <p:tags r:id="rId79"/>
              </p:custDataLst>
            </p:nvPr>
          </p:nvSpPr>
          <p:spPr>
            <a:xfrm>
              <a:off x="6096000" y="5186552"/>
              <a:ext cx="71439" cy="218887"/>
            </a:xfrm>
            <a:custGeom>
              <a:avLst/>
              <a:gdLst/>
              <a:ahLst/>
              <a:cxnLst/>
              <a:rect l="0" t="0" r="0" b="0"/>
              <a:pathLst>
                <a:path w="71439" h="218887">
                  <a:moveTo>
                    <a:pt x="71438" y="4573"/>
                  </a:moveTo>
                  <a:lnTo>
                    <a:pt x="71438" y="4573"/>
                  </a:lnTo>
                  <a:lnTo>
                    <a:pt x="67224" y="359"/>
                  </a:lnTo>
                  <a:lnTo>
                    <a:pt x="65101" y="0"/>
                  </a:lnTo>
                  <a:lnTo>
                    <a:pt x="62804" y="643"/>
                  </a:lnTo>
                  <a:lnTo>
                    <a:pt x="60389" y="1952"/>
                  </a:lnTo>
                  <a:lnTo>
                    <a:pt x="48565" y="20651"/>
                  </a:lnTo>
                  <a:lnTo>
                    <a:pt x="38103" y="52747"/>
                  </a:lnTo>
                  <a:lnTo>
                    <a:pt x="29418" y="90186"/>
                  </a:lnTo>
                  <a:lnTo>
                    <a:pt x="21260" y="120780"/>
                  </a:lnTo>
                  <a:lnTo>
                    <a:pt x="13257" y="159243"/>
                  </a:lnTo>
                  <a:lnTo>
                    <a:pt x="0" y="2188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315"/>
            <p:cNvSpPr/>
            <p:nvPr>
              <p:custDataLst>
                <p:tags r:id="rId80"/>
              </p:custDataLst>
            </p:nvPr>
          </p:nvSpPr>
          <p:spPr>
            <a:xfrm>
              <a:off x="6413500" y="5121951"/>
              <a:ext cx="98779" cy="156487"/>
            </a:xfrm>
            <a:custGeom>
              <a:avLst/>
              <a:gdLst/>
              <a:ahLst/>
              <a:cxnLst/>
              <a:rect l="0" t="0" r="0" b="0"/>
              <a:pathLst>
                <a:path w="98779" h="156487">
                  <a:moveTo>
                    <a:pt x="0" y="156486"/>
                  </a:moveTo>
                  <a:lnTo>
                    <a:pt x="0" y="156486"/>
                  </a:lnTo>
                  <a:lnTo>
                    <a:pt x="10986" y="139217"/>
                  </a:lnTo>
                  <a:lnTo>
                    <a:pt x="47761" y="106307"/>
                  </a:lnTo>
                  <a:lnTo>
                    <a:pt x="64834" y="88824"/>
                  </a:lnTo>
                  <a:lnTo>
                    <a:pt x="88369" y="59087"/>
                  </a:lnTo>
                  <a:lnTo>
                    <a:pt x="98558" y="36411"/>
                  </a:lnTo>
                  <a:lnTo>
                    <a:pt x="98778" y="25508"/>
                  </a:lnTo>
                  <a:lnTo>
                    <a:pt x="95947" y="5378"/>
                  </a:lnTo>
                  <a:lnTo>
                    <a:pt x="93069" y="2831"/>
                  </a:lnTo>
                  <a:lnTo>
                    <a:pt x="82815" y="0"/>
                  </a:lnTo>
                  <a:lnTo>
                    <a:pt x="74142" y="1094"/>
                  </a:lnTo>
                  <a:lnTo>
                    <a:pt x="66466" y="5403"/>
                  </a:lnTo>
                  <a:lnTo>
                    <a:pt x="46241" y="23287"/>
                  </a:lnTo>
                  <a:lnTo>
                    <a:pt x="31916" y="54572"/>
                  </a:lnTo>
                  <a:lnTo>
                    <a:pt x="25413" y="76873"/>
                  </a:lnTo>
                  <a:lnTo>
                    <a:pt x="24287" y="95267"/>
                  </a:lnTo>
                  <a:lnTo>
                    <a:pt x="26375" y="105171"/>
                  </a:lnTo>
                  <a:lnTo>
                    <a:pt x="28167" y="109047"/>
                  </a:lnTo>
                  <a:lnTo>
                    <a:pt x="32007" y="111631"/>
                  </a:lnTo>
                  <a:lnTo>
                    <a:pt x="55562" y="1167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316"/>
            <p:cNvSpPr/>
            <p:nvPr>
              <p:custDataLst>
                <p:tags r:id="rId81"/>
              </p:custDataLst>
            </p:nvPr>
          </p:nvSpPr>
          <p:spPr>
            <a:xfrm>
              <a:off x="6357938" y="5111750"/>
              <a:ext cx="47626" cy="261938"/>
            </a:xfrm>
            <a:custGeom>
              <a:avLst/>
              <a:gdLst/>
              <a:ahLst/>
              <a:cxnLst/>
              <a:rect l="0" t="0" r="0" b="0"/>
              <a:pathLst>
                <a:path w="47626" h="261938">
                  <a:moveTo>
                    <a:pt x="47625" y="0"/>
                  </a:moveTo>
                  <a:lnTo>
                    <a:pt x="47625" y="0"/>
                  </a:lnTo>
                  <a:lnTo>
                    <a:pt x="45273" y="15690"/>
                  </a:lnTo>
                  <a:lnTo>
                    <a:pt x="40791" y="51801"/>
                  </a:lnTo>
                  <a:lnTo>
                    <a:pt x="33568" y="88334"/>
                  </a:lnTo>
                  <a:lnTo>
                    <a:pt x="27094" y="121814"/>
                  </a:lnTo>
                  <a:lnTo>
                    <a:pt x="23902" y="151039"/>
                  </a:lnTo>
                  <a:lnTo>
                    <a:pt x="17763" y="184197"/>
                  </a:lnTo>
                  <a:lnTo>
                    <a:pt x="0" y="261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317"/>
            <p:cNvSpPr/>
            <p:nvPr>
              <p:custDataLst>
                <p:tags r:id="rId82"/>
              </p:custDataLst>
            </p:nvPr>
          </p:nvSpPr>
          <p:spPr>
            <a:xfrm>
              <a:off x="6286500" y="5159375"/>
              <a:ext cx="103189" cy="95251"/>
            </a:xfrm>
            <a:custGeom>
              <a:avLst/>
              <a:gdLst/>
              <a:ahLst/>
              <a:cxnLst/>
              <a:rect l="0" t="0" r="0" b="0"/>
              <a:pathLst>
                <a:path w="103189" h="95251">
                  <a:moveTo>
                    <a:pt x="0" y="0"/>
                  </a:moveTo>
                  <a:lnTo>
                    <a:pt x="0" y="0"/>
                  </a:lnTo>
                  <a:lnTo>
                    <a:pt x="7218" y="6336"/>
                  </a:lnTo>
                  <a:lnTo>
                    <a:pt x="40943" y="33333"/>
                  </a:lnTo>
                  <a:lnTo>
                    <a:pt x="76940" y="69022"/>
                  </a:lnTo>
                  <a:lnTo>
                    <a:pt x="103188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318"/>
            <p:cNvSpPr/>
            <p:nvPr>
              <p:custDataLst>
                <p:tags r:id="rId83"/>
              </p:custDataLst>
            </p:nvPr>
          </p:nvSpPr>
          <p:spPr>
            <a:xfrm>
              <a:off x="6516687" y="5087937"/>
              <a:ext cx="87314" cy="198439"/>
            </a:xfrm>
            <a:custGeom>
              <a:avLst/>
              <a:gdLst/>
              <a:ahLst/>
              <a:cxnLst/>
              <a:rect l="0" t="0" r="0" b="0"/>
              <a:pathLst>
                <a:path w="87314" h="198439">
                  <a:moveTo>
                    <a:pt x="87313" y="0"/>
                  </a:moveTo>
                  <a:lnTo>
                    <a:pt x="87313" y="0"/>
                  </a:lnTo>
                  <a:lnTo>
                    <a:pt x="80094" y="6337"/>
                  </a:lnTo>
                  <a:lnTo>
                    <a:pt x="45006" y="32508"/>
                  </a:lnTo>
                  <a:lnTo>
                    <a:pt x="7171" y="64623"/>
                  </a:lnTo>
                  <a:lnTo>
                    <a:pt x="5663" y="66894"/>
                  </a:lnTo>
                  <a:lnTo>
                    <a:pt x="5539" y="68409"/>
                  </a:lnTo>
                  <a:lnTo>
                    <a:pt x="6339" y="69418"/>
                  </a:lnTo>
                  <a:lnTo>
                    <a:pt x="40941" y="71261"/>
                  </a:lnTo>
                  <a:lnTo>
                    <a:pt x="65348" y="77740"/>
                  </a:lnTo>
                  <a:lnTo>
                    <a:pt x="80021" y="84966"/>
                  </a:lnTo>
                  <a:lnTo>
                    <a:pt x="84072" y="90092"/>
                  </a:lnTo>
                  <a:lnTo>
                    <a:pt x="83520" y="100013"/>
                  </a:lnTo>
                  <a:lnTo>
                    <a:pt x="79454" y="112360"/>
                  </a:lnTo>
                  <a:lnTo>
                    <a:pt x="47886" y="150852"/>
                  </a:lnTo>
                  <a:lnTo>
                    <a:pt x="0" y="198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SMARTInkShape-Group65"/>
          <p:cNvGrpSpPr/>
          <p:nvPr/>
        </p:nvGrpSpPr>
        <p:grpSpPr>
          <a:xfrm>
            <a:off x="4224830" y="5810250"/>
            <a:ext cx="1093296" cy="312776"/>
            <a:chOff x="4224830" y="5810250"/>
            <a:chExt cx="1093296" cy="312776"/>
          </a:xfrm>
        </p:grpSpPr>
        <p:sp>
          <p:nvSpPr>
            <p:cNvPr id="103" name="SMARTInkShape-319"/>
            <p:cNvSpPr/>
            <p:nvPr>
              <p:custDataLst>
                <p:tags r:id="rId65"/>
              </p:custDataLst>
            </p:nvPr>
          </p:nvSpPr>
          <p:spPr>
            <a:xfrm>
              <a:off x="4224830" y="5881906"/>
              <a:ext cx="212234" cy="241120"/>
            </a:xfrm>
            <a:custGeom>
              <a:avLst/>
              <a:gdLst/>
              <a:ahLst/>
              <a:cxnLst/>
              <a:rect l="0" t="0" r="0" b="0"/>
              <a:pathLst>
                <a:path w="212234" h="241120">
                  <a:moveTo>
                    <a:pt x="212233" y="7719"/>
                  </a:moveTo>
                  <a:lnTo>
                    <a:pt x="212233" y="7719"/>
                  </a:lnTo>
                  <a:lnTo>
                    <a:pt x="208019" y="7719"/>
                  </a:lnTo>
                  <a:lnTo>
                    <a:pt x="203599" y="5367"/>
                  </a:lnTo>
                  <a:lnTo>
                    <a:pt x="201185" y="3505"/>
                  </a:lnTo>
                  <a:lnTo>
                    <a:pt x="193800" y="1437"/>
                  </a:lnTo>
                  <a:lnTo>
                    <a:pt x="157770" y="0"/>
                  </a:lnTo>
                  <a:lnTo>
                    <a:pt x="133183" y="1610"/>
                  </a:lnTo>
                  <a:lnTo>
                    <a:pt x="97426" y="13458"/>
                  </a:lnTo>
                  <a:lnTo>
                    <a:pt x="85948" y="19382"/>
                  </a:lnTo>
                  <a:lnTo>
                    <a:pt x="51967" y="45381"/>
                  </a:lnTo>
                  <a:lnTo>
                    <a:pt x="49826" y="48703"/>
                  </a:lnTo>
                  <a:lnTo>
                    <a:pt x="16991" y="81070"/>
                  </a:lnTo>
                  <a:lnTo>
                    <a:pt x="4942" y="103536"/>
                  </a:lnTo>
                  <a:lnTo>
                    <a:pt x="0" y="131163"/>
                  </a:lnTo>
                  <a:lnTo>
                    <a:pt x="6964" y="161691"/>
                  </a:lnTo>
                  <a:lnTo>
                    <a:pt x="19665" y="190938"/>
                  </a:lnTo>
                  <a:lnTo>
                    <a:pt x="39110" y="214909"/>
                  </a:lnTo>
                  <a:lnTo>
                    <a:pt x="52066" y="224135"/>
                  </a:lnTo>
                  <a:lnTo>
                    <a:pt x="89528" y="240505"/>
                  </a:lnTo>
                  <a:lnTo>
                    <a:pt x="103017" y="241119"/>
                  </a:lnTo>
                  <a:lnTo>
                    <a:pt x="136335" y="235836"/>
                  </a:lnTo>
                  <a:lnTo>
                    <a:pt x="172545" y="2220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320"/>
            <p:cNvSpPr/>
            <p:nvPr>
              <p:custDataLst>
                <p:tags r:id="rId66"/>
              </p:custDataLst>
            </p:nvPr>
          </p:nvSpPr>
          <p:spPr>
            <a:xfrm>
              <a:off x="4414154" y="5961063"/>
              <a:ext cx="213410" cy="150405"/>
            </a:xfrm>
            <a:custGeom>
              <a:avLst/>
              <a:gdLst/>
              <a:ahLst/>
              <a:cxnLst/>
              <a:rect l="0" t="0" r="0" b="0"/>
              <a:pathLst>
                <a:path w="213410" h="150405">
                  <a:moveTo>
                    <a:pt x="110221" y="0"/>
                  </a:moveTo>
                  <a:lnTo>
                    <a:pt x="110221" y="0"/>
                  </a:lnTo>
                  <a:lnTo>
                    <a:pt x="106007" y="0"/>
                  </a:lnTo>
                  <a:lnTo>
                    <a:pt x="101587" y="2351"/>
                  </a:lnTo>
                  <a:lnTo>
                    <a:pt x="63842" y="27595"/>
                  </a:lnTo>
                  <a:lnTo>
                    <a:pt x="24603" y="62002"/>
                  </a:lnTo>
                  <a:lnTo>
                    <a:pt x="5964" y="81365"/>
                  </a:lnTo>
                  <a:lnTo>
                    <a:pt x="2148" y="88490"/>
                  </a:lnTo>
                  <a:lnTo>
                    <a:pt x="0" y="101674"/>
                  </a:lnTo>
                  <a:lnTo>
                    <a:pt x="3578" y="116752"/>
                  </a:lnTo>
                  <a:lnTo>
                    <a:pt x="14437" y="132390"/>
                  </a:lnTo>
                  <a:lnTo>
                    <a:pt x="21495" y="138214"/>
                  </a:lnTo>
                  <a:lnTo>
                    <a:pt x="46862" y="147716"/>
                  </a:lnTo>
                  <a:lnTo>
                    <a:pt x="72990" y="150404"/>
                  </a:lnTo>
                  <a:lnTo>
                    <a:pt x="90860" y="146477"/>
                  </a:lnTo>
                  <a:lnTo>
                    <a:pt x="101910" y="137420"/>
                  </a:lnTo>
                  <a:lnTo>
                    <a:pt x="119163" y="114260"/>
                  </a:lnTo>
                  <a:lnTo>
                    <a:pt x="124042" y="89613"/>
                  </a:lnTo>
                  <a:lnTo>
                    <a:pt x="122831" y="77163"/>
                  </a:lnTo>
                  <a:lnTo>
                    <a:pt x="119543" y="62844"/>
                  </a:lnTo>
                  <a:lnTo>
                    <a:pt x="118182" y="40277"/>
                  </a:lnTo>
                  <a:lnTo>
                    <a:pt x="133422" y="66048"/>
                  </a:lnTo>
                  <a:lnTo>
                    <a:pt x="145227" y="75804"/>
                  </a:lnTo>
                  <a:lnTo>
                    <a:pt x="213409" y="111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321"/>
            <p:cNvSpPr/>
            <p:nvPr>
              <p:custDataLst>
                <p:tags r:id="rId67"/>
              </p:custDataLst>
            </p:nvPr>
          </p:nvSpPr>
          <p:spPr>
            <a:xfrm>
              <a:off x="4651375" y="5982771"/>
              <a:ext cx="182563" cy="88407"/>
            </a:xfrm>
            <a:custGeom>
              <a:avLst/>
              <a:gdLst/>
              <a:ahLst/>
              <a:cxnLst/>
              <a:rect l="0" t="0" r="0" b="0"/>
              <a:pathLst>
                <a:path w="182563" h="88407">
                  <a:moveTo>
                    <a:pt x="0" y="25917"/>
                  </a:moveTo>
                  <a:lnTo>
                    <a:pt x="0" y="25917"/>
                  </a:lnTo>
                  <a:lnTo>
                    <a:pt x="6336" y="33135"/>
                  </a:lnTo>
                  <a:lnTo>
                    <a:pt x="32508" y="72154"/>
                  </a:lnTo>
                  <a:lnTo>
                    <a:pt x="46740" y="88406"/>
                  </a:lnTo>
                  <a:lnTo>
                    <a:pt x="47590" y="50931"/>
                  </a:lnTo>
                  <a:lnTo>
                    <a:pt x="48502" y="18855"/>
                  </a:lnTo>
                  <a:lnTo>
                    <a:pt x="51836" y="10137"/>
                  </a:lnTo>
                  <a:lnTo>
                    <a:pt x="60962" y="3323"/>
                  </a:lnTo>
                  <a:lnTo>
                    <a:pt x="67100" y="270"/>
                  </a:lnTo>
                  <a:lnTo>
                    <a:pt x="73837" y="0"/>
                  </a:lnTo>
                  <a:lnTo>
                    <a:pt x="88379" y="4403"/>
                  </a:lnTo>
                  <a:lnTo>
                    <a:pt x="127141" y="26568"/>
                  </a:lnTo>
                  <a:lnTo>
                    <a:pt x="182562" y="656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322"/>
            <p:cNvSpPr/>
            <p:nvPr>
              <p:custDataLst>
                <p:tags r:id="rId68"/>
              </p:custDataLst>
            </p:nvPr>
          </p:nvSpPr>
          <p:spPr>
            <a:xfrm>
              <a:off x="5000625" y="5897562"/>
              <a:ext cx="84251" cy="174627"/>
            </a:xfrm>
            <a:custGeom>
              <a:avLst/>
              <a:gdLst/>
              <a:ahLst/>
              <a:cxnLst/>
              <a:rect l="0" t="0" r="0" b="0"/>
              <a:pathLst>
                <a:path w="84251" h="174627">
                  <a:moveTo>
                    <a:pt x="55563" y="0"/>
                  </a:moveTo>
                  <a:lnTo>
                    <a:pt x="55563" y="0"/>
                  </a:lnTo>
                  <a:lnTo>
                    <a:pt x="51349" y="0"/>
                  </a:lnTo>
                  <a:lnTo>
                    <a:pt x="15607" y="16082"/>
                  </a:lnTo>
                  <a:lnTo>
                    <a:pt x="3083" y="22286"/>
                  </a:lnTo>
                  <a:lnTo>
                    <a:pt x="1369" y="27838"/>
                  </a:lnTo>
                  <a:lnTo>
                    <a:pt x="913" y="31788"/>
                  </a:lnTo>
                  <a:lnTo>
                    <a:pt x="2758" y="38528"/>
                  </a:lnTo>
                  <a:lnTo>
                    <a:pt x="4484" y="41561"/>
                  </a:lnTo>
                  <a:lnTo>
                    <a:pt x="15342" y="50042"/>
                  </a:lnTo>
                  <a:lnTo>
                    <a:pt x="52141" y="68779"/>
                  </a:lnTo>
                  <a:lnTo>
                    <a:pt x="76975" y="86233"/>
                  </a:lnTo>
                  <a:lnTo>
                    <a:pt x="82717" y="93594"/>
                  </a:lnTo>
                  <a:lnTo>
                    <a:pt x="84250" y="96793"/>
                  </a:lnTo>
                  <a:lnTo>
                    <a:pt x="83600" y="107401"/>
                  </a:lnTo>
                  <a:lnTo>
                    <a:pt x="79489" y="120053"/>
                  </a:lnTo>
                  <a:lnTo>
                    <a:pt x="71782" y="131556"/>
                  </a:lnTo>
                  <a:lnTo>
                    <a:pt x="0" y="1746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323"/>
            <p:cNvSpPr/>
            <p:nvPr>
              <p:custDataLst>
                <p:tags r:id="rId69"/>
              </p:custDataLst>
            </p:nvPr>
          </p:nvSpPr>
          <p:spPr>
            <a:xfrm>
              <a:off x="5064125" y="5810250"/>
              <a:ext cx="254001" cy="238126"/>
            </a:xfrm>
            <a:custGeom>
              <a:avLst/>
              <a:gdLst/>
              <a:ahLst/>
              <a:cxnLst/>
              <a:rect l="0" t="0" r="0" b="0"/>
              <a:pathLst>
                <a:path w="254001" h="238126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14917" y="39632"/>
                  </a:lnTo>
                  <a:lnTo>
                    <a:pt x="30483" y="75641"/>
                  </a:lnTo>
                  <a:lnTo>
                    <a:pt x="47109" y="114640"/>
                  </a:lnTo>
                  <a:lnTo>
                    <a:pt x="58107" y="149939"/>
                  </a:lnTo>
                  <a:lnTo>
                    <a:pt x="69072" y="188033"/>
                  </a:lnTo>
                  <a:lnTo>
                    <a:pt x="71299" y="212136"/>
                  </a:lnTo>
                  <a:lnTo>
                    <a:pt x="71346" y="211978"/>
                  </a:lnTo>
                  <a:lnTo>
                    <a:pt x="71396" y="209453"/>
                  </a:lnTo>
                  <a:lnTo>
                    <a:pt x="66856" y="188854"/>
                  </a:lnTo>
                  <a:lnTo>
                    <a:pt x="70570" y="172275"/>
                  </a:lnTo>
                  <a:lnTo>
                    <a:pt x="74873" y="161528"/>
                  </a:lnTo>
                  <a:lnTo>
                    <a:pt x="78137" y="157955"/>
                  </a:lnTo>
                  <a:lnTo>
                    <a:pt x="86468" y="153988"/>
                  </a:lnTo>
                  <a:lnTo>
                    <a:pt x="100755" y="156927"/>
                  </a:lnTo>
                  <a:lnTo>
                    <a:pt x="134457" y="168973"/>
                  </a:lnTo>
                  <a:lnTo>
                    <a:pt x="168852" y="185176"/>
                  </a:lnTo>
                  <a:lnTo>
                    <a:pt x="205129" y="197390"/>
                  </a:lnTo>
                  <a:lnTo>
                    <a:pt x="213465" y="197972"/>
                  </a:lnTo>
                  <a:lnTo>
                    <a:pt x="228074" y="194086"/>
                  </a:lnTo>
                  <a:lnTo>
                    <a:pt x="239361" y="187349"/>
                  </a:lnTo>
                  <a:lnTo>
                    <a:pt x="248290" y="171339"/>
                  </a:lnTo>
                  <a:lnTo>
                    <a:pt x="252308" y="158266"/>
                  </a:lnTo>
                  <a:lnTo>
                    <a:pt x="250896" y="149421"/>
                  </a:lnTo>
                  <a:lnTo>
                    <a:pt x="242803" y="125157"/>
                  </a:lnTo>
                  <a:lnTo>
                    <a:pt x="239480" y="120479"/>
                  </a:lnTo>
                  <a:lnTo>
                    <a:pt x="235500" y="117361"/>
                  </a:lnTo>
                  <a:lnTo>
                    <a:pt x="226375" y="113897"/>
                  </a:lnTo>
                  <a:lnTo>
                    <a:pt x="216440" y="112356"/>
                  </a:lnTo>
                  <a:lnTo>
                    <a:pt x="206144" y="116375"/>
                  </a:lnTo>
                  <a:lnTo>
                    <a:pt x="196571" y="124042"/>
                  </a:lnTo>
                  <a:lnTo>
                    <a:pt x="189377" y="133328"/>
                  </a:lnTo>
                  <a:lnTo>
                    <a:pt x="185591" y="145688"/>
                  </a:lnTo>
                  <a:lnTo>
                    <a:pt x="184790" y="160000"/>
                  </a:lnTo>
                  <a:lnTo>
                    <a:pt x="190179" y="182933"/>
                  </a:lnTo>
                  <a:lnTo>
                    <a:pt x="202557" y="204721"/>
                  </a:lnTo>
                  <a:lnTo>
                    <a:pt x="219158" y="218428"/>
                  </a:lnTo>
                  <a:lnTo>
                    <a:pt x="25400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SMARTInkShape-Group66"/>
          <p:cNvGrpSpPr/>
          <p:nvPr/>
        </p:nvGrpSpPr>
        <p:grpSpPr>
          <a:xfrm>
            <a:off x="5501265" y="5770563"/>
            <a:ext cx="1634548" cy="254001"/>
            <a:chOff x="5501265" y="5770563"/>
            <a:chExt cx="1634548" cy="254001"/>
          </a:xfrm>
        </p:grpSpPr>
        <p:sp>
          <p:nvSpPr>
            <p:cNvPr id="109" name="SMARTInkShape-324"/>
            <p:cNvSpPr/>
            <p:nvPr>
              <p:custDataLst>
                <p:tags r:id="rId51"/>
              </p:custDataLst>
            </p:nvPr>
          </p:nvSpPr>
          <p:spPr>
            <a:xfrm>
              <a:off x="5501265" y="5921375"/>
              <a:ext cx="142299" cy="101457"/>
            </a:xfrm>
            <a:custGeom>
              <a:avLst/>
              <a:gdLst/>
              <a:ahLst/>
              <a:cxnLst/>
              <a:rect l="0" t="0" r="0" b="0"/>
              <a:pathLst>
                <a:path w="142299" h="101457">
                  <a:moveTo>
                    <a:pt x="62922" y="0"/>
                  </a:moveTo>
                  <a:lnTo>
                    <a:pt x="62922" y="0"/>
                  </a:lnTo>
                  <a:lnTo>
                    <a:pt x="54822" y="882"/>
                  </a:lnTo>
                  <a:lnTo>
                    <a:pt x="26378" y="8965"/>
                  </a:lnTo>
                  <a:lnTo>
                    <a:pt x="5999" y="25722"/>
                  </a:lnTo>
                  <a:lnTo>
                    <a:pt x="2345" y="33775"/>
                  </a:lnTo>
                  <a:lnTo>
                    <a:pt x="0" y="57530"/>
                  </a:lnTo>
                  <a:lnTo>
                    <a:pt x="3807" y="75744"/>
                  </a:lnTo>
                  <a:lnTo>
                    <a:pt x="10484" y="84523"/>
                  </a:lnTo>
                  <a:lnTo>
                    <a:pt x="20213" y="91364"/>
                  </a:lnTo>
                  <a:lnTo>
                    <a:pt x="39685" y="99292"/>
                  </a:lnTo>
                  <a:lnTo>
                    <a:pt x="51419" y="101456"/>
                  </a:lnTo>
                  <a:lnTo>
                    <a:pt x="56135" y="100269"/>
                  </a:lnTo>
                  <a:lnTo>
                    <a:pt x="63727" y="94247"/>
                  </a:lnTo>
                  <a:lnTo>
                    <a:pt x="72960" y="80939"/>
                  </a:lnTo>
                  <a:lnTo>
                    <a:pt x="73851" y="68605"/>
                  </a:lnTo>
                  <a:lnTo>
                    <a:pt x="71122" y="32198"/>
                  </a:lnTo>
                  <a:lnTo>
                    <a:pt x="70874" y="16830"/>
                  </a:lnTo>
                  <a:lnTo>
                    <a:pt x="70864" y="20372"/>
                  </a:lnTo>
                  <a:lnTo>
                    <a:pt x="75075" y="31220"/>
                  </a:lnTo>
                  <a:lnTo>
                    <a:pt x="104970" y="69949"/>
                  </a:lnTo>
                  <a:lnTo>
                    <a:pt x="142298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325"/>
            <p:cNvSpPr/>
            <p:nvPr>
              <p:custDataLst>
                <p:tags r:id="rId52"/>
              </p:custDataLst>
            </p:nvPr>
          </p:nvSpPr>
          <p:spPr>
            <a:xfrm>
              <a:off x="5647796" y="5802312"/>
              <a:ext cx="91018" cy="222252"/>
            </a:xfrm>
            <a:custGeom>
              <a:avLst/>
              <a:gdLst/>
              <a:ahLst/>
              <a:cxnLst/>
              <a:rect l="0" t="0" r="0" b="0"/>
              <a:pathLst>
                <a:path w="91018" h="222252">
                  <a:moveTo>
                    <a:pt x="91017" y="0"/>
                  </a:moveTo>
                  <a:lnTo>
                    <a:pt x="91017" y="0"/>
                  </a:lnTo>
                  <a:lnTo>
                    <a:pt x="56219" y="882"/>
                  </a:lnTo>
                  <a:lnTo>
                    <a:pt x="17204" y="16082"/>
                  </a:lnTo>
                  <a:lnTo>
                    <a:pt x="10057" y="18659"/>
                  </a:lnTo>
                  <a:lnTo>
                    <a:pt x="5293" y="22141"/>
                  </a:lnTo>
                  <a:lnTo>
                    <a:pt x="1" y="30713"/>
                  </a:lnTo>
                  <a:lnTo>
                    <a:pt x="0" y="42755"/>
                  </a:lnTo>
                  <a:lnTo>
                    <a:pt x="9553" y="78897"/>
                  </a:lnTo>
                  <a:lnTo>
                    <a:pt x="26512" y="116495"/>
                  </a:lnTo>
                  <a:lnTo>
                    <a:pt x="49194" y="156060"/>
                  </a:lnTo>
                  <a:lnTo>
                    <a:pt x="70613" y="191192"/>
                  </a:lnTo>
                  <a:lnTo>
                    <a:pt x="91017" y="2222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326"/>
            <p:cNvSpPr/>
            <p:nvPr>
              <p:custDataLst>
                <p:tags r:id="rId53"/>
              </p:custDataLst>
            </p:nvPr>
          </p:nvSpPr>
          <p:spPr>
            <a:xfrm>
              <a:off x="5643563" y="5921375"/>
              <a:ext cx="79376" cy="47626"/>
            </a:xfrm>
            <a:custGeom>
              <a:avLst/>
              <a:gdLst/>
              <a:ahLst/>
              <a:cxnLst/>
              <a:rect l="0" t="0" r="0" b="0"/>
              <a:pathLst>
                <a:path w="79376" h="47626">
                  <a:moveTo>
                    <a:pt x="79375" y="0"/>
                  </a:moveTo>
                  <a:lnTo>
                    <a:pt x="79375" y="0"/>
                  </a:lnTo>
                  <a:lnTo>
                    <a:pt x="62106" y="14917"/>
                  </a:lnTo>
                  <a:lnTo>
                    <a:pt x="30589" y="36959"/>
                  </a:lnTo>
                  <a:lnTo>
                    <a:pt x="18813" y="40030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327"/>
            <p:cNvSpPr/>
            <p:nvPr>
              <p:custDataLst>
                <p:tags r:id="rId54"/>
              </p:custDataLst>
            </p:nvPr>
          </p:nvSpPr>
          <p:spPr>
            <a:xfrm>
              <a:off x="5765526" y="5770563"/>
              <a:ext cx="84412" cy="230188"/>
            </a:xfrm>
            <a:custGeom>
              <a:avLst/>
              <a:gdLst/>
              <a:ahLst/>
              <a:cxnLst/>
              <a:rect l="0" t="0" r="0" b="0"/>
              <a:pathLst>
                <a:path w="84412" h="230188">
                  <a:moveTo>
                    <a:pt x="84411" y="0"/>
                  </a:moveTo>
                  <a:lnTo>
                    <a:pt x="84411" y="0"/>
                  </a:lnTo>
                  <a:lnTo>
                    <a:pt x="80198" y="0"/>
                  </a:lnTo>
                  <a:lnTo>
                    <a:pt x="42105" y="16081"/>
                  </a:lnTo>
                  <a:lnTo>
                    <a:pt x="24839" y="23873"/>
                  </a:lnTo>
                  <a:lnTo>
                    <a:pt x="16483" y="30895"/>
                  </a:lnTo>
                  <a:lnTo>
                    <a:pt x="3626" y="48840"/>
                  </a:lnTo>
                  <a:lnTo>
                    <a:pt x="0" y="60218"/>
                  </a:lnTo>
                  <a:lnTo>
                    <a:pt x="3763" y="97441"/>
                  </a:lnTo>
                  <a:lnTo>
                    <a:pt x="6234" y="108571"/>
                  </a:lnTo>
                  <a:lnTo>
                    <a:pt x="22194" y="144461"/>
                  </a:lnTo>
                  <a:lnTo>
                    <a:pt x="41201" y="178753"/>
                  </a:lnTo>
                  <a:lnTo>
                    <a:pt x="60599" y="230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328"/>
            <p:cNvSpPr/>
            <p:nvPr>
              <p:custDataLst>
                <p:tags r:id="rId55"/>
              </p:custDataLst>
            </p:nvPr>
          </p:nvSpPr>
          <p:spPr>
            <a:xfrm>
              <a:off x="5738813" y="5897562"/>
              <a:ext cx="87313" cy="47626"/>
            </a:xfrm>
            <a:custGeom>
              <a:avLst/>
              <a:gdLst/>
              <a:ahLst/>
              <a:cxnLst/>
              <a:rect l="0" t="0" r="0" b="0"/>
              <a:pathLst>
                <a:path w="87313" h="47626">
                  <a:moveTo>
                    <a:pt x="87312" y="0"/>
                  </a:moveTo>
                  <a:lnTo>
                    <a:pt x="87312" y="0"/>
                  </a:lnTo>
                  <a:lnTo>
                    <a:pt x="70043" y="10986"/>
                  </a:lnTo>
                  <a:lnTo>
                    <a:pt x="59352" y="18994"/>
                  </a:lnTo>
                  <a:lnTo>
                    <a:pt x="21847" y="41424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329"/>
            <p:cNvSpPr/>
            <p:nvPr>
              <p:custDataLst>
                <p:tags r:id="rId56"/>
              </p:custDataLst>
            </p:nvPr>
          </p:nvSpPr>
          <p:spPr>
            <a:xfrm>
              <a:off x="5851902" y="5873750"/>
              <a:ext cx="84639" cy="107707"/>
            </a:xfrm>
            <a:custGeom>
              <a:avLst/>
              <a:gdLst/>
              <a:ahLst/>
              <a:cxnLst/>
              <a:rect l="0" t="0" r="0" b="0"/>
              <a:pathLst>
                <a:path w="84639" h="107707">
                  <a:moveTo>
                    <a:pt x="29786" y="0"/>
                  </a:moveTo>
                  <a:lnTo>
                    <a:pt x="29786" y="0"/>
                  </a:lnTo>
                  <a:lnTo>
                    <a:pt x="29786" y="4213"/>
                  </a:lnTo>
                  <a:lnTo>
                    <a:pt x="11903" y="40754"/>
                  </a:lnTo>
                  <a:lnTo>
                    <a:pt x="471" y="70881"/>
                  </a:lnTo>
                  <a:lnTo>
                    <a:pt x="0" y="81773"/>
                  </a:lnTo>
                  <a:lnTo>
                    <a:pt x="5011" y="100019"/>
                  </a:lnTo>
                  <a:lnTo>
                    <a:pt x="6214" y="101075"/>
                  </a:lnTo>
                  <a:lnTo>
                    <a:pt x="21986" y="107319"/>
                  </a:lnTo>
                  <a:lnTo>
                    <a:pt x="24585" y="107706"/>
                  </a:lnTo>
                  <a:lnTo>
                    <a:pt x="26318" y="107081"/>
                  </a:lnTo>
                  <a:lnTo>
                    <a:pt x="27474" y="105783"/>
                  </a:lnTo>
                  <a:lnTo>
                    <a:pt x="62726" y="99201"/>
                  </a:lnTo>
                  <a:lnTo>
                    <a:pt x="77273" y="92207"/>
                  </a:lnTo>
                  <a:lnTo>
                    <a:pt x="79964" y="88811"/>
                  </a:lnTo>
                  <a:lnTo>
                    <a:pt x="82955" y="80335"/>
                  </a:lnTo>
                  <a:lnTo>
                    <a:pt x="84638" y="65646"/>
                  </a:lnTo>
                  <a:lnTo>
                    <a:pt x="82229" y="61403"/>
                  </a:lnTo>
                  <a:lnTo>
                    <a:pt x="72496" y="54336"/>
                  </a:lnTo>
                  <a:lnTo>
                    <a:pt x="45572" y="43495"/>
                  </a:lnTo>
                  <a:lnTo>
                    <a:pt x="5973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330"/>
            <p:cNvSpPr/>
            <p:nvPr>
              <p:custDataLst>
                <p:tags r:id="rId57"/>
              </p:custDataLst>
            </p:nvPr>
          </p:nvSpPr>
          <p:spPr>
            <a:xfrm>
              <a:off x="5954680" y="5881688"/>
              <a:ext cx="38133" cy="79233"/>
            </a:xfrm>
            <a:custGeom>
              <a:avLst/>
              <a:gdLst/>
              <a:ahLst/>
              <a:cxnLst/>
              <a:rect l="0" t="0" r="0" b="0"/>
              <a:pathLst>
                <a:path w="38133" h="79233">
                  <a:moveTo>
                    <a:pt x="6383" y="47625"/>
                  </a:moveTo>
                  <a:lnTo>
                    <a:pt x="6383" y="47625"/>
                  </a:lnTo>
                  <a:lnTo>
                    <a:pt x="17430" y="65507"/>
                  </a:lnTo>
                  <a:lnTo>
                    <a:pt x="29742" y="78893"/>
                  </a:lnTo>
                  <a:lnTo>
                    <a:pt x="25848" y="79232"/>
                  </a:lnTo>
                  <a:lnTo>
                    <a:pt x="21501" y="74607"/>
                  </a:lnTo>
                  <a:lnTo>
                    <a:pt x="3692" y="48888"/>
                  </a:lnTo>
                  <a:lnTo>
                    <a:pt x="0" y="33985"/>
                  </a:lnTo>
                  <a:lnTo>
                    <a:pt x="1488" y="23629"/>
                  </a:lnTo>
                  <a:lnTo>
                    <a:pt x="3813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331"/>
            <p:cNvSpPr/>
            <p:nvPr>
              <p:custDataLst>
                <p:tags r:id="rId58"/>
              </p:custDataLst>
            </p:nvPr>
          </p:nvSpPr>
          <p:spPr>
            <a:xfrm>
              <a:off x="6053711" y="5786946"/>
              <a:ext cx="113728" cy="150305"/>
            </a:xfrm>
            <a:custGeom>
              <a:avLst/>
              <a:gdLst/>
              <a:ahLst/>
              <a:cxnLst/>
              <a:rect l="0" t="0" r="0" b="0"/>
              <a:pathLst>
                <a:path w="113728" h="150305">
                  <a:moveTo>
                    <a:pt x="42289" y="86804"/>
                  </a:moveTo>
                  <a:lnTo>
                    <a:pt x="42289" y="86804"/>
                  </a:lnTo>
                  <a:lnTo>
                    <a:pt x="38075" y="86804"/>
                  </a:lnTo>
                  <a:lnTo>
                    <a:pt x="12582" y="97852"/>
                  </a:lnTo>
                  <a:lnTo>
                    <a:pt x="4685" y="105237"/>
                  </a:lnTo>
                  <a:lnTo>
                    <a:pt x="1345" y="109676"/>
                  </a:lnTo>
                  <a:lnTo>
                    <a:pt x="0" y="114399"/>
                  </a:lnTo>
                  <a:lnTo>
                    <a:pt x="857" y="124351"/>
                  </a:lnTo>
                  <a:lnTo>
                    <a:pt x="4178" y="132302"/>
                  </a:lnTo>
                  <a:lnTo>
                    <a:pt x="6297" y="135656"/>
                  </a:lnTo>
                  <a:lnTo>
                    <a:pt x="17709" y="144592"/>
                  </a:lnTo>
                  <a:lnTo>
                    <a:pt x="32262" y="148611"/>
                  </a:lnTo>
                  <a:lnTo>
                    <a:pt x="44888" y="144848"/>
                  </a:lnTo>
                  <a:lnTo>
                    <a:pt x="66125" y="132274"/>
                  </a:lnTo>
                  <a:lnTo>
                    <a:pt x="75907" y="115563"/>
                  </a:lnTo>
                  <a:lnTo>
                    <a:pt x="80178" y="102282"/>
                  </a:lnTo>
                  <a:lnTo>
                    <a:pt x="77230" y="84335"/>
                  </a:lnTo>
                  <a:lnTo>
                    <a:pt x="59542" y="49143"/>
                  </a:lnTo>
                  <a:lnTo>
                    <a:pt x="43639" y="26350"/>
                  </a:lnTo>
                  <a:lnTo>
                    <a:pt x="24118" y="5282"/>
                  </a:lnTo>
                  <a:lnTo>
                    <a:pt x="16281" y="2065"/>
                  </a:lnTo>
                  <a:lnTo>
                    <a:pt x="5303" y="0"/>
                  </a:lnTo>
                  <a:lnTo>
                    <a:pt x="6154" y="6773"/>
                  </a:lnTo>
                  <a:lnTo>
                    <a:pt x="18062" y="41020"/>
                  </a:lnTo>
                  <a:lnTo>
                    <a:pt x="42789" y="77399"/>
                  </a:lnTo>
                  <a:lnTo>
                    <a:pt x="75150" y="111468"/>
                  </a:lnTo>
                  <a:lnTo>
                    <a:pt x="113727" y="1503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332"/>
            <p:cNvSpPr/>
            <p:nvPr>
              <p:custDataLst>
                <p:tags r:id="rId59"/>
              </p:custDataLst>
            </p:nvPr>
          </p:nvSpPr>
          <p:spPr>
            <a:xfrm>
              <a:off x="6350000" y="5778500"/>
              <a:ext cx="71438" cy="166688"/>
            </a:xfrm>
            <a:custGeom>
              <a:avLst/>
              <a:gdLst/>
              <a:ahLst/>
              <a:cxnLst/>
              <a:rect l="0" t="0" r="0" b="0"/>
              <a:pathLst>
                <a:path w="71438" h="166688">
                  <a:moveTo>
                    <a:pt x="0" y="0"/>
                  </a:moveTo>
                  <a:lnTo>
                    <a:pt x="0" y="0"/>
                  </a:lnTo>
                  <a:lnTo>
                    <a:pt x="882" y="8100"/>
                  </a:lnTo>
                  <a:lnTo>
                    <a:pt x="13539" y="46572"/>
                  </a:lnTo>
                  <a:lnTo>
                    <a:pt x="29131" y="84599"/>
                  </a:lnTo>
                  <a:lnTo>
                    <a:pt x="46551" y="117420"/>
                  </a:lnTo>
                  <a:lnTo>
                    <a:pt x="64692" y="153297"/>
                  </a:lnTo>
                  <a:lnTo>
                    <a:pt x="71437" y="166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333"/>
            <p:cNvSpPr/>
            <p:nvPr>
              <p:custDataLst>
                <p:tags r:id="rId60"/>
              </p:custDataLst>
            </p:nvPr>
          </p:nvSpPr>
          <p:spPr>
            <a:xfrm>
              <a:off x="6334125" y="5818188"/>
              <a:ext cx="119064" cy="39688"/>
            </a:xfrm>
            <a:custGeom>
              <a:avLst/>
              <a:gdLst/>
              <a:ahLst/>
              <a:cxnLst/>
              <a:rect l="0" t="0" r="0" b="0"/>
              <a:pathLst>
                <a:path w="119064" h="39688">
                  <a:moveTo>
                    <a:pt x="119063" y="0"/>
                  </a:moveTo>
                  <a:lnTo>
                    <a:pt x="119063" y="0"/>
                  </a:lnTo>
                  <a:lnTo>
                    <a:pt x="103760" y="881"/>
                  </a:lnTo>
                  <a:lnTo>
                    <a:pt x="68309" y="13538"/>
                  </a:lnTo>
                  <a:lnTo>
                    <a:pt x="43773" y="23873"/>
                  </a:lnTo>
                  <a:lnTo>
                    <a:pt x="39765" y="26498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334"/>
            <p:cNvSpPr/>
            <p:nvPr>
              <p:custDataLst>
                <p:tags r:id="rId61"/>
              </p:custDataLst>
            </p:nvPr>
          </p:nvSpPr>
          <p:spPr>
            <a:xfrm>
              <a:off x="6453677" y="5842000"/>
              <a:ext cx="93375" cy="86780"/>
            </a:xfrm>
            <a:custGeom>
              <a:avLst/>
              <a:gdLst/>
              <a:ahLst/>
              <a:cxnLst/>
              <a:rect l="0" t="0" r="0" b="0"/>
              <a:pathLst>
                <a:path w="93375" h="86780">
                  <a:moveTo>
                    <a:pt x="7448" y="0"/>
                  </a:moveTo>
                  <a:lnTo>
                    <a:pt x="7448" y="0"/>
                  </a:lnTo>
                  <a:lnTo>
                    <a:pt x="7448" y="11047"/>
                  </a:lnTo>
                  <a:lnTo>
                    <a:pt x="0" y="50202"/>
                  </a:lnTo>
                  <a:lnTo>
                    <a:pt x="610" y="62881"/>
                  </a:lnTo>
                  <a:lnTo>
                    <a:pt x="6373" y="81242"/>
                  </a:lnTo>
                  <a:lnTo>
                    <a:pt x="7613" y="83266"/>
                  </a:lnTo>
                  <a:lnTo>
                    <a:pt x="9322" y="84615"/>
                  </a:lnTo>
                  <a:lnTo>
                    <a:pt x="11343" y="85514"/>
                  </a:lnTo>
                  <a:lnTo>
                    <a:pt x="22616" y="86779"/>
                  </a:lnTo>
                  <a:lnTo>
                    <a:pt x="47682" y="80870"/>
                  </a:lnTo>
                  <a:lnTo>
                    <a:pt x="65034" y="72861"/>
                  </a:lnTo>
                  <a:lnTo>
                    <a:pt x="83605" y="58189"/>
                  </a:lnTo>
                  <a:lnTo>
                    <a:pt x="90082" y="47913"/>
                  </a:lnTo>
                  <a:lnTo>
                    <a:pt x="93374" y="37911"/>
                  </a:lnTo>
                  <a:lnTo>
                    <a:pt x="91190" y="34976"/>
                  </a:lnTo>
                  <a:lnTo>
                    <a:pt x="81708" y="29361"/>
                  </a:lnTo>
                  <a:lnTo>
                    <a:pt x="65709" y="25456"/>
                  </a:lnTo>
                  <a:lnTo>
                    <a:pt x="7448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335"/>
            <p:cNvSpPr/>
            <p:nvPr>
              <p:custDataLst>
                <p:tags r:id="rId62"/>
              </p:custDataLst>
            </p:nvPr>
          </p:nvSpPr>
          <p:spPr>
            <a:xfrm>
              <a:off x="6691313" y="5786438"/>
              <a:ext cx="79376" cy="206375"/>
            </a:xfrm>
            <a:custGeom>
              <a:avLst/>
              <a:gdLst/>
              <a:ahLst/>
              <a:cxnLst/>
              <a:rect l="0" t="0" r="0" b="0"/>
              <a:pathLst>
                <a:path w="79376" h="206375">
                  <a:moveTo>
                    <a:pt x="0" y="0"/>
                  </a:moveTo>
                  <a:lnTo>
                    <a:pt x="0" y="0"/>
                  </a:lnTo>
                  <a:lnTo>
                    <a:pt x="13537" y="34296"/>
                  </a:lnTo>
                  <a:lnTo>
                    <a:pt x="23873" y="70111"/>
                  </a:lnTo>
                  <a:lnTo>
                    <a:pt x="34407" y="102925"/>
                  </a:lnTo>
                  <a:lnTo>
                    <a:pt x="46550" y="135349"/>
                  </a:lnTo>
                  <a:lnTo>
                    <a:pt x="57105" y="168671"/>
                  </a:lnTo>
                  <a:lnTo>
                    <a:pt x="79375" y="2063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336"/>
            <p:cNvSpPr/>
            <p:nvPr>
              <p:custDataLst>
                <p:tags r:id="rId63"/>
              </p:custDataLst>
            </p:nvPr>
          </p:nvSpPr>
          <p:spPr>
            <a:xfrm>
              <a:off x="6834188" y="5873750"/>
              <a:ext cx="109767" cy="92436"/>
            </a:xfrm>
            <a:custGeom>
              <a:avLst/>
              <a:gdLst/>
              <a:ahLst/>
              <a:cxnLst/>
              <a:rect l="0" t="0" r="0" b="0"/>
              <a:pathLst>
                <a:path w="109767" h="92436">
                  <a:moveTo>
                    <a:pt x="0" y="0"/>
                  </a:moveTo>
                  <a:lnTo>
                    <a:pt x="0" y="0"/>
                  </a:lnTo>
                  <a:lnTo>
                    <a:pt x="881" y="32533"/>
                  </a:lnTo>
                  <a:lnTo>
                    <a:pt x="11047" y="60608"/>
                  </a:lnTo>
                  <a:lnTo>
                    <a:pt x="18658" y="72442"/>
                  </a:lnTo>
                  <a:lnTo>
                    <a:pt x="34925" y="85748"/>
                  </a:lnTo>
                  <a:lnTo>
                    <a:pt x="46684" y="91027"/>
                  </a:lnTo>
                  <a:lnTo>
                    <a:pt x="52289" y="92435"/>
                  </a:lnTo>
                  <a:lnTo>
                    <a:pt x="65572" y="89295"/>
                  </a:lnTo>
                  <a:lnTo>
                    <a:pt x="95660" y="72907"/>
                  </a:lnTo>
                  <a:lnTo>
                    <a:pt x="104251" y="65329"/>
                  </a:lnTo>
                  <a:lnTo>
                    <a:pt x="106543" y="62074"/>
                  </a:lnTo>
                  <a:lnTo>
                    <a:pt x="109766" y="44850"/>
                  </a:lnTo>
                  <a:lnTo>
                    <a:pt x="106509" y="27203"/>
                  </a:lnTo>
                  <a:lnTo>
                    <a:pt x="101873" y="22546"/>
                  </a:lnTo>
                  <a:lnTo>
                    <a:pt x="63500" y="5822"/>
                  </a:lnTo>
                  <a:lnTo>
                    <a:pt x="47625" y="4939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337"/>
            <p:cNvSpPr/>
            <p:nvPr>
              <p:custDataLst>
                <p:tags r:id="rId64"/>
              </p:custDataLst>
            </p:nvPr>
          </p:nvSpPr>
          <p:spPr>
            <a:xfrm>
              <a:off x="6930706" y="5818188"/>
              <a:ext cx="205107" cy="170944"/>
            </a:xfrm>
            <a:custGeom>
              <a:avLst/>
              <a:gdLst/>
              <a:ahLst/>
              <a:cxnLst/>
              <a:rect l="0" t="0" r="0" b="0"/>
              <a:pathLst>
                <a:path w="205107" h="170944">
                  <a:moveTo>
                    <a:pt x="70169" y="0"/>
                  </a:moveTo>
                  <a:lnTo>
                    <a:pt x="70169" y="0"/>
                  </a:lnTo>
                  <a:lnTo>
                    <a:pt x="65955" y="0"/>
                  </a:lnTo>
                  <a:lnTo>
                    <a:pt x="44838" y="12674"/>
                  </a:lnTo>
                  <a:lnTo>
                    <a:pt x="20414" y="29810"/>
                  </a:lnTo>
                  <a:lnTo>
                    <a:pt x="8368" y="36179"/>
                  </a:lnTo>
                  <a:lnTo>
                    <a:pt x="3014" y="41949"/>
                  </a:lnTo>
                  <a:lnTo>
                    <a:pt x="635" y="49806"/>
                  </a:lnTo>
                  <a:lnTo>
                    <a:pt x="0" y="54370"/>
                  </a:lnTo>
                  <a:lnTo>
                    <a:pt x="1341" y="57413"/>
                  </a:lnTo>
                  <a:lnTo>
                    <a:pt x="3999" y="59442"/>
                  </a:lnTo>
                  <a:lnTo>
                    <a:pt x="37226" y="69425"/>
                  </a:lnTo>
                  <a:lnTo>
                    <a:pt x="70174" y="77508"/>
                  </a:lnTo>
                  <a:lnTo>
                    <a:pt x="104333" y="93554"/>
                  </a:lnTo>
                  <a:lnTo>
                    <a:pt x="115045" y="102139"/>
                  </a:lnTo>
                  <a:lnTo>
                    <a:pt x="120981" y="111835"/>
                  </a:lnTo>
                  <a:lnTo>
                    <a:pt x="122565" y="116890"/>
                  </a:lnTo>
                  <a:lnTo>
                    <a:pt x="121857" y="122023"/>
                  </a:lnTo>
                  <a:lnTo>
                    <a:pt x="116365" y="132431"/>
                  </a:lnTo>
                  <a:lnTo>
                    <a:pt x="103358" y="143994"/>
                  </a:lnTo>
                  <a:lnTo>
                    <a:pt x="65875" y="161261"/>
                  </a:lnTo>
                  <a:lnTo>
                    <a:pt x="27910" y="170943"/>
                  </a:lnTo>
                  <a:lnTo>
                    <a:pt x="26121" y="170406"/>
                  </a:lnTo>
                  <a:lnTo>
                    <a:pt x="24929" y="169166"/>
                  </a:lnTo>
                  <a:lnTo>
                    <a:pt x="25898" y="167457"/>
                  </a:lnTo>
                  <a:lnTo>
                    <a:pt x="61082" y="138137"/>
                  </a:lnTo>
                  <a:lnTo>
                    <a:pt x="95757" y="115792"/>
                  </a:lnTo>
                  <a:lnTo>
                    <a:pt x="132193" y="94089"/>
                  </a:lnTo>
                  <a:lnTo>
                    <a:pt x="169709" y="65811"/>
                  </a:lnTo>
                  <a:lnTo>
                    <a:pt x="176145" y="57765"/>
                  </a:lnTo>
                  <a:lnTo>
                    <a:pt x="179768" y="48277"/>
                  </a:lnTo>
                  <a:lnTo>
                    <a:pt x="180276" y="45413"/>
                  </a:lnTo>
                  <a:lnTo>
                    <a:pt x="176138" y="37529"/>
                  </a:lnTo>
                  <a:lnTo>
                    <a:pt x="168419" y="29026"/>
                  </a:lnTo>
                  <a:lnTo>
                    <a:pt x="159109" y="22307"/>
                  </a:lnTo>
                  <a:lnTo>
                    <a:pt x="146740" y="21085"/>
                  </a:lnTo>
                  <a:lnTo>
                    <a:pt x="133305" y="24364"/>
                  </a:lnTo>
                  <a:lnTo>
                    <a:pt x="109079" y="41535"/>
                  </a:lnTo>
                  <a:lnTo>
                    <a:pt x="105101" y="51973"/>
                  </a:lnTo>
                  <a:lnTo>
                    <a:pt x="104041" y="58461"/>
                  </a:lnTo>
                  <a:lnTo>
                    <a:pt x="107566" y="72726"/>
                  </a:lnTo>
                  <a:lnTo>
                    <a:pt x="115893" y="87003"/>
                  </a:lnTo>
                  <a:lnTo>
                    <a:pt x="140447" y="108189"/>
                  </a:lnTo>
                  <a:lnTo>
                    <a:pt x="205106" y="1269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SMARTInkShape-Group67"/>
          <p:cNvGrpSpPr/>
          <p:nvPr/>
        </p:nvGrpSpPr>
        <p:grpSpPr>
          <a:xfrm>
            <a:off x="1739930" y="6207125"/>
            <a:ext cx="1712884" cy="277814"/>
            <a:chOff x="1739930" y="6207125"/>
            <a:chExt cx="1712884" cy="277814"/>
          </a:xfrm>
        </p:grpSpPr>
        <p:sp>
          <p:nvSpPr>
            <p:cNvPr id="124" name="SMARTInkShape-338"/>
            <p:cNvSpPr/>
            <p:nvPr>
              <p:custDataLst>
                <p:tags r:id="rId41"/>
              </p:custDataLst>
            </p:nvPr>
          </p:nvSpPr>
          <p:spPr>
            <a:xfrm>
              <a:off x="1746250" y="6286500"/>
              <a:ext cx="142876" cy="198439"/>
            </a:xfrm>
            <a:custGeom>
              <a:avLst/>
              <a:gdLst/>
              <a:ahLst/>
              <a:cxnLst/>
              <a:rect l="0" t="0" r="0" b="0"/>
              <a:pathLst>
                <a:path w="142876" h="198439">
                  <a:moveTo>
                    <a:pt x="0" y="0"/>
                  </a:moveTo>
                  <a:lnTo>
                    <a:pt x="0" y="0"/>
                  </a:lnTo>
                  <a:lnTo>
                    <a:pt x="37258" y="39610"/>
                  </a:lnTo>
                  <a:lnTo>
                    <a:pt x="66336" y="76135"/>
                  </a:lnTo>
                  <a:lnTo>
                    <a:pt x="95810" y="114699"/>
                  </a:lnTo>
                  <a:lnTo>
                    <a:pt x="120094" y="151893"/>
                  </a:lnTo>
                  <a:lnTo>
                    <a:pt x="142875" y="198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339"/>
            <p:cNvSpPr/>
            <p:nvPr>
              <p:custDataLst>
                <p:tags r:id="rId42"/>
              </p:custDataLst>
            </p:nvPr>
          </p:nvSpPr>
          <p:spPr>
            <a:xfrm>
              <a:off x="1739930" y="6232899"/>
              <a:ext cx="272975" cy="252040"/>
            </a:xfrm>
            <a:custGeom>
              <a:avLst/>
              <a:gdLst/>
              <a:ahLst/>
              <a:cxnLst/>
              <a:rect l="0" t="0" r="0" b="0"/>
              <a:pathLst>
                <a:path w="272975" h="252040">
                  <a:moveTo>
                    <a:pt x="6320" y="109164"/>
                  </a:moveTo>
                  <a:lnTo>
                    <a:pt x="6320" y="109164"/>
                  </a:lnTo>
                  <a:lnTo>
                    <a:pt x="37" y="83260"/>
                  </a:lnTo>
                  <a:lnTo>
                    <a:pt x="0" y="68547"/>
                  </a:lnTo>
                  <a:lnTo>
                    <a:pt x="2923" y="53187"/>
                  </a:lnTo>
                  <a:lnTo>
                    <a:pt x="13741" y="33880"/>
                  </a:lnTo>
                  <a:lnTo>
                    <a:pt x="27845" y="24845"/>
                  </a:lnTo>
                  <a:lnTo>
                    <a:pt x="65644" y="11859"/>
                  </a:lnTo>
                  <a:lnTo>
                    <a:pt x="97054" y="1683"/>
                  </a:lnTo>
                  <a:lnTo>
                    <a:pt x="127964" y="0"/>
                  </a:lnTo>
                  <a:lnTo>
                    <a:pt x="162607" y="6886"/>
                  </a:lnTo>
                  <a:lnTo>
                    <a:pt x="196090" y="16535"/>
                  </a:lnTo>
                  <a:lnTo>
                    <a:pt x="230582" y="31384"/>
                  </a:lnTo>
                  <a:lnTo>
                    <a:pt x="248765" y="44274"/>
                  </a:lnTo>
                  <a:lnTo>
                    <a:pt x="268947" y="69005"/>
                  </a:lnTo>
                  <a:lnTo>
                    <a:pt x="272974" y="77498"/>
                  </a:lnTo>
                  <a:lnTo>
                    <a:pt x="271027" y="99879"/>
                  </a:lnTo>
                  <a:lnTo>
                    <a:pt x="264864" y="120425"/>
                  </a:lnTo>
                  <a:lnTo>
                    <a:pt x="243089" y="154962"/>
                  </a:lnTo>
                  <a:lnTo>
                    <a:pt x="218535" y="188177"/>
                  </a:lnTo>
                  <a:lnTo>
                    <a:pt x="181458" y="225145"/>
                  </a:lnTo>
                  <a:lnTo>
                    <a:pt x="141257" y="2520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340"/>
            <p:cNvSpPr/>
            <p:nvPr>
              <p:custDataLst>
                <p:tags r:id="rId43"/>
              </p:custDataLst>
            </p:nvPr>
          </p:nvSpPr>
          <p:spPr>
            <a:xfrm>
              <a:off x="2008188" y="6286500"/>
              <a:ext cx="125167" cy="117082"/>
            </a:xfrm>
            <a:custGeom>
              <a:avLst/>
              <a:gdLst/>
              <a:ahLst/>
              <a:cxnLst/>
              <a:rect l="0" t="0" r="0" b="0"/>
              <a:pathLst>
                <a:path w="125167" h="117082">
                  <a:moveTo>
                    <a:pt x="0" y="0"/>
                  </a:moveTo>
                  <a:lnTo>
                    <a:pt x="0" y="0"/>
                  </a:lnTo>
                  <a:lnTo>
                    <a:pt x="0" y="36866"/>
                  </a:lnTo>
                  <a:lnTo>
                    <a:pt x="4213" y="70880"/>
                  </a:lnTo>
                  <a:lnTo>
                    <a:pt x="6834" y="86657"/>
                  </a:lnTo>
                  <a:lnTo>
                    <a:pt x="12150" y="96135"/>
                  </a:lnTo>
                  <a:lnTo>
                    <a:pt x="16037" y="101132"/>
                  </a:lnTo>
                  <a:lnTo>
                    <a:pt x="34150" y="112378"/>
                  </a:lnTo>
                  <a:lnTo>
                    <a:pt x="52059" y="117081"/>
                  </a:lnTo>
                  <a:lnTo>
                    <a:pt x="65471" y="113478"/>
                  </a:lnTo>
                  <a:lnTo>
                    <a:pt x="95639" y="96793"/>
                  </a:lnTo>
                  <a:lnTo>
                    <a:pt x="110750" y="81694"/>
                  </a:lnTo>
                  <a:lnTo>
                    <a:pt x="122875" y="56216"/>
                  </a:lnTo>
                  <a:lnTo>
                    <a:pt x="125166" y="47622"/>
                  </a:lnTo>
                  <a:lnTo>
                    <a:pt x="124895" y="44095"/>
                  </a:lnTo>
                  <a:lnTo>
                    <a:pt x="122243" y="37824"/>
                  </a:lnTo>
                  <a:lnTo>
                    <a:pt x="113420" y="32097"/>
                  </a:lnTo>
                  <a:lnTo>
                    <a:pt x="86197" y="21236"/>
                  </a:lnTo>
                  <a:lnTo>
                    <a:pt x="70942" y="20609"/>
                  </a:lnTo>
                  <a:lnTo>
                    <a:pt x="7937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341"/>
            <p:cNvSpPr/>
            <p:nvPr>
              <p:custDataLst>
                <p:tags r:id="rId44"/>
              </p:custDataLst>
            </p:nvPr>
          </p:nvSpPr>
          <p:spPr>
            <a:xfrm>
              <a:off x="2143125" y="6267186"/>
              <a:ext cx="94315" cy="90753"/>
            </a:xfrm>
            <a:custGeom>
              <a:avLst/>
              <a:gdLst/>
              <a:ahLst/>
              <a:cxnLst/>
              <a:rect l="0" t="0" r="0" b="0"/>
              <a:pathLst>
                <a:path w="94315" h="90753">
                  <a:moveTo>
                    <a:pt x="0" y="82814"/>
                  </a:moveTo>
                  <a:lnTo>
                    <a:pt x="0" y="82814"/>
                  </a:lnTo>
                  <a:lnTo>
                    <a:pt x="7219" y="76477"/>
                  </a:lnTo>
                  <a:lnTo>
                    <a:pt x="46237" y="50306"/>
                  </a:lnTo>
                  <a:lnTo>
                    <a:pt x="84586" y="18192"/>
                  </a:lnTo>
                  <a:lnTo>
                    <a:pt x="90510" y="12054"/>
                  </a:lnTo>
                  <a:lnTo>
                    <a:pt x="93143" y="6385"/>
                  </a:lnTo>
                  <a:lnTo>
                    <a:pt x="94314" y="926"/>
                  </a:lnTo>
                  <a:lnTo>
                    <a:pt x="92862" y="0"/>
                  </a:lnTo>
                  <a:lnTo>
                    <a:pt x="86545" y="1322"/>
                  </a:lnTo>
                  <a:lnTo>
                    <a:pt x="73072" y="7025"/>
                  </a:lnTo>
                  <a:lnTo>
                    <a:pt x="65402" y="14146"/>
                  </a:lnTo>
                  <a:lnTo>
                    <a:pt x="43861" y="41017"/>
                  </a:lnTo>
                  <a:lnTo>
                    <a:pt x="41542" y="49245"/>
                  </a:lnTo>
                  <a:lnTo>
                    <a:pt x="39932" y="79405"/>
                  </a:lnTo>
                  <a:lnTo>
                    <a:pt x="40732" y="83188"/>
                  </a:lnTo>
                  <a:lnTo>
                    <a:pt x="42148" y="85708"/>
                  </a:lnTo>
                  <a:lnTo>
                    <a:pt x="43974" y="87389"/>
                  </a:lnTo>
                  <a:lnTo>
                    <a:pt x="87313" y="907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342"/>
            <p:cNvSpPr/>
            <p:nvPr>
              <p:custDataLst>
                <p:tags r:id="rId45"/>
              </p:custDataLst>
            </p:nvPr>
          </p:nvSpPr>
          <p:spPr>
            <a:xfrm>
              <a:off x="2540000" y="6207125"/>
              <a:ext cx="293689" cy="171589"/>
            </a:xfrm>
            <a:custGeom>
              <a:avLst/>
              <a:gdLst/>
              <a:ahLst/>
              <a:cxnLst/>
              <a:rect l="0" t="0" r="0" b="0"/>
              <a:pathLst>
                <a:path w="293689" h="171589">
                  <a:moveTo>
                    <a:pt x="0" y="0"/>
                  </a:moveTo>
                  <a:lnTo>
                    <a:pt x="0" y="0"/>
                  </a:lnTo>
                  <a:lnTo>
                    <a:pt x="32163" y="36866"/>
                  </a:lnTo>
                  <a:lnTo>
                    <a:pt x="57254" y="72148"/>
                  </a:lnTo>
                  <a:lnTo>
                    <a:pt x="85869" y="108521"/>
                  </a:lnTo>
                  <a:lnTo>
                    <a:pt x="116522" y="147066"/>
                  </a:lnTo>
                  <a:lnTo>
                    <a:pt x="122344" y="158261"/>
                  </a:lnTo>
                  <a:lnTo>
                    <a:pt x="126080" y="171392"/>
                  </a:lnTo>
                  <a:lnTo>
                    <a:pt x="125505" y="171588"/>
                  </a:lnTo>
                  <a:lnTo>
                    <a:pt x="122514" y="169453"/>
                  </a:lnTo>
                  <a:lnTo>
                    <a:pt x="108317" y="144833"/>
                  </a:lnTo>
                  <a:lnTo>
                    <a:pt x="104707" y="129442"/>
                  </a:lnTo>
                  <a:lnTo>
                    <a:pt x="105083" y="125983"/>
                  </a:lnTo>
                  <a:lnTo>
                    <a:pt x="106215" y="123676"/>
                  </a:lnTo>
                  <a:lnTo>
                    <a:pt x="107852" y="122137"/>
                  </a:lnTo>
                  <a:lnTo>
                    <a:pt x="116726" y="122781"/>
                  </a:lnTo>
                  <a:lnTo>
                    <a:pt x="152959" y="135264"/>
                  </a:lnTo>
                  <a:lnTo>
                    <a:pt x="186061" y="144559"/>
                  </a:lnTo>
                  <a:lnTo>
                    <a:pt x="210919" y="149989"/>
                  </a:lnTo>
                  <a:lnTo>
                    <a:pt x="226340" y="149686"/>
                  </a:lnTo>
                  <a:lnTo>
                    <a:pt x="239943" y="146490"/>
                  </a:lnTo>
                  <a:lnTo>
                    <a:pt x="244628" y="143521"/>
                  </a:lnTo>
                  <a:lnTo>
                    <a:pt x="247752" y="139778"/>
                  </a:lnTo>
                  <a:lnTo>
                    <a:pt x="251223" y="130033"/>
                  </a:lnTo>
                  <a:lnTo>
                    <a:pt x="253634" y="103031"/>
                  </a:lnTo>
                  <a:lnTo>
                    <a:pt x="251992" y="99555"/>
                  </a:lnTo>
                  <a:lnTo>
                    <a:pt x="245464" y="93341"/>
                  </a:lnTo>
                  <a:lnTo>
                    <a:pt x="241254" y="92213"/>
                  </a:lnTo>
                  <a:lnTo>
                    <a:pt x="231872" y="93313"/>
                  </a:lnTo>
                  <a:lnTo>
                    <a:pt x="228665" y="94840"/>
                  </a:lnTo>
                  <a:lnTo>
                    <a:pt x="226526" y="96740"/>
                  </a:lnTo>
                  <a:lnTo>
                    <a:pt x="225101" y="98890"/>
                  </a:lnTo>
                  <a:lnTo>
                    <a:pt x="223094" y="110341"/>
                  </a:lnTo>
                  <a:lnTo>
                    <a:pt x="226714" y="124906"/>
                  </a:lnTo>
                  <a:lnTo>
                    <a:pt x="241799" y="140391"/>
                  </a:lnTo>
                  <a:lnTo>
                    <a:pt x="265146" y="155091"/>
                  </a:lnTo>
                  <a:lnTo>
                    <a:pt x="293688" y="166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343"/>
            <p:cNvSpPr/>
            <p:nvPr>
              <p:custDataLst>
                <p:tags r:id="rId46"/>
              </p:custDataLst>
            </p:nvPr>
          </p:nvSpPr>
          <p:spPr>
            <a:xfrm>
              <a:off x="2841625" y="6207125"/>
              <a:ext cx="230189" cy="157363"/>
            </a:xfrm>
            <a:custGeom>
              <a:avLst/>
              <a:gdLst/>
              <a:ahLst/>
              <a:cxnLst/>
              <a:rect l="0" t="0" r="0" b="0"/>
              <a:pathLst>
                <a:path w="230189" h="157363">
                  <a:moveTo>
                    <a:pt x="0" y="0"/>
                  </a:moveTo>
                  <a:lnTo>
                    <a:pt x="0" y="0"/>
                  </a:lnTo>
                  <a:lnTo>
                    <a:pt x="22096" y="33144"/>
                  </a:lnTo>
                  <a:lnTo>
                    <a:pt x="46164" y="68449"/>
                  </a:lnTo>
                  <a:lnTo>
                    <a:pt x="74213" y="104725"/>
                  </a:lnTo>
                  <a:lnTo>
                    <a:pt x="104658" y="143537"/>
                  </a:lnTo>
                  <a:lnTo>
                    <a:pt x="108251" y="147579"/>
                  </a:lnTo>
                  <a:lnTo>
                    <a:pt x="109848" y="151727"/>
                  </a:lnTo>
                  <a:lnTo>
                    <a:pt x="110872" y="157362"/>
                  </a:lnTo>
                  <a:lnTo>
                    <a:pt x="111050" y="149911"/>
                  </a:lnTo>
                  <a:lnTo>
                    <a:pt x="103512" y="113392"/>
                  </a:lnTo>
                  <a:lnTo>
                    <a:pt x="103216" y="86607"/>
                  </a:lnTo>
                  <a:lnTo>
                    <a:pt x="104970" y="84196"/>
                  </a:lnTo>
                  <a:lnTo>
                    <a:pt x="111623" y="81518"/>
                  </a:lnTo>
                  <a:lnTo>
                    <a:pt x="133713" y="84223"/>
                  </a:lnTo>
                  <a:lnTo>
                    <a:pt x="147916" y="90644"/>
                  </a:lnTo>
                  <a:lnTo>
                    <a:pt x="186239" y="110720"/>
                  </a:lnTo>
                  <a:lnTo>
                    <a:pt x="230188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344"/>
            <p:cNvSpPr/>
            <p:nvPr>
              <p:custDataLst>
                <p:tags r:id="rId47"/>
              </p:custDataLst>
            </p:nvPr>
          </p:nvSpPr>
          <p:spPr>
            <a:xfrm>
              <a:off x="2289825" y="6262688"/>
              <a:ext cx="97114" cy="150813"/>
            </a:xfrm>
            <a:custGeom>
              <a:avLst/>
              <a:gdLst/>
              <a:ahLst/>
              <a:cxnLst/>
              <a:rect l="0" t="0" r="0" b="0"/>
              <a:pathLst>
                <a:path w="97114" h="150813">
                  <a:moveTo>
                    <a:pt x="35863" y="0"/>
                  </a:moveTo>
                  <a:lnTo>
                    <a:pt x="35863" y="0"/>
                  </a:lnTo>
                  <a:lnTo>
                    <a:pt x="31649" y="0"/>
                  </a:lnTo>
                  <a:lnTo>
                    <a:pt x="27228" y="4703"/>
                  </a:lnTo>
                  <a:lnTo>
                    <a:pt x="23205" y="12673"/>
                  </a:lnTo>
                  <a:lnTo>
                    <a:pt x="19177" y="27959"/>
                  </a:lnTo>
                  <a:lnTo>
                    <a:pt x="2797" y="64701"/>
                  </a:lnTo>
                  <a:lnTo>
                    <a:pt x="590" y="69591"/>
                  </a:lnTo>
                  <a:lnTo>
                    <a:pt x="0" y="72852"/>
                  </a:lnTo>
                  <a:lnTo>
                    <a:pt x="489" y="75026"/>
                  </a:lnTo>
                  <a:lnTo>
                    <a:pt x="1697" y="76475"/>
                  </a:lnTo>
                  <a:lnTo>
                    <a:pt x="7743" y="78086"/>
                  </a:lnTo>
                  <a:lnTo>
                    <a:pt x="38268" y="78322"/>
                  </a:lnTo>
                  <a:lnTo>
                    <a:pt x="64699" y="74750"/>
                  </a:lnTo>
                  <a:lnTo>
                    <a:pt x="91771" y="78590"/>
                  </a:lnTo>
                  <a:lnTo>
                    <a:pt x="94301" y="80616"/>
                  </a:lnTo>
                  <a:lnTo>
                    <a:pt x="97113" y="87570"/>
                  </a:lnTo>
                  <a:lnTo>
                    <a:pt x="96099" y="91893"/>
                  </a:lnTo>
                  <a:lnTo>
                    <a:pt x="72153" y="127332"/>
                  </a:lnTo>
                  <a:lnTo>
                    <a:pt x="51738" y="150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345"/>
            <p:cNvSpPr/>
            <p:nvPr>
              <p:custDataLst>
                <p:tags r:id="rId48"/>
              </p:custDataLst>
            </p:nvPr>
          </p:nvSpPr>
          <p:spPr>
            <a:xfrm>
              <a:off x="2504113" y="6238875"/>
              <a:ext cx="93795" cy="166689"/>
            </a:xfrm>
            <a:custGeom>
              <a:avLst/>
              <a:gdLst/>
              <a:ahLst/>
              <a:cxnLst/>
              <a:rect l="0" t="0" r="0" b="0"/>
              <a:pathLst>
                <a:path w="93795" h="166689">
                  <a:moveTo>
                    <a:pt x="20012" y="0"/>
                  </a:moveTo>
                  <a:lnTo>
                    <a:pt x="20012" y="0"/>
                  </a:lnTo>
                  <a:lnTo>
                    <a:pt x="20012" y="4213"/>
                  </a:lnTo>
                  <a:lnTo>
                    <a:pt x="2766" y="41120"/>
                  </a:lnTo>
                  <a:lnTo>
                    <a:pt x="577" y="45934"/>
                  </a:lnTo>
                  <a:lnTo>
                    <a:pt x="0" y="50025"/>
                  </a:lnTo>
                  <a:lnTo>
                    <a:pt x="1711" y="56923"/>
                  </a:lnTo>
                  <a:lnTo>
                    <a:pt x="10114" y="62928"/>
                  </a:lnTo>
                  <a:lnTo>
                    <a:pt x="22668" y="67656"/>
                  </a:lnTo>
                  <a:lnTo>
                    <a:pt x="60049" y="75152"/>
                  </a:lnTo>
                  <a:lnTo>
                    <a:pt x="79402" y="82338"/>
                  </a:lnTo>
                  <a:lnTo>
                    <a:pt x="88447" y="92157"/>
                  </a:lnTo>
                  <a:lnTo>
                    <a:pt x="92094" y="98479"/>
                  </a:lnTo>
                  <a:lnTo>
                    <a:pt x="93794" y="112560"/>
                  </a:lnTo>
                  <a:lnTo>
                    <a:pt x="89792" y="133010"/>
                  </a:lnTo>
                  <a:lnTo>
                    <a:pt x="84539" y="144664"/>
                  </a:lnTo>
                  <a:lnTo>
                    <a:pt x="67637" y="166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346"/>
            <p:cNvSpPr/>
            <p:nvPr>
              <p:custDataLst>
                <p:tags r:id="rId49"/>
              </p:custDataLst>
            </p:nvPr>
          </p:nvSpPr>
          <p:spPr>
            <a:xfrm>
              <a:off x="3060350" y="6250177"/>
              <a:ext cx="186088" cy="155387"/>
            </a:xfrm>
            <a:custGeom>
              <a:avLst/>
              <a:gdLst/>
              <a:ahLst/>
              <a:cxnLst/>
              <a:rect l="0" t="0" r="0" b="0"/>
              <a:pathLst>
                <a:path w="186088" h="155387">
                  <a:moveTo>
                    <a:pt x="59088" y="4573"/>
                  </a:moveTo>
                  <a:lnTo>
                    <a:pt x="59088" y="4573"/>
                  </a:lnTo>
                  <a:lnTo>
                    <a:pt x="59088" y="0"/>
                  </a:lnTo>
                  <a:lnTo>
                    <a:pt x="59088" y="1953"/>
                  </a:lnTo>
                  <a:lnTo>
                    <a:pt x="58205" y="2826"/>
                  </a:lnTo>
                  <a:lnTo>
                    <a:pt x="51869" y="5819"/>
                  </a:lnTo>
                  <a:lnTo>
                    <a:pt x="13930" y="41869"/>
                  </a:lnTo>
                  <a:lnTo>
                    <a:pt x="8149" y="49959"/>
                  </a:lnTo>
                  <a:lnTo>
                    <a:pt x="224" y="66553"/>
                  </a:lnTo>
                  <a:lnTo>
                    <a:pt x="0" y="78862"/>
                  </a:lnTo>
                  <a:lnTo>
                    <a:pt x="1175" y="85849"/>
                  </a:lnTo>
                  <a:lnTo>
                    <a:pt x="7184" y="95965"/>
                  </a:lnTo>
                  <a:lnTo>
                    <a:pt x="16616" y="103400"/>
                  </a:lnTo>
                  <a:lnTo>
                    <a:pt x="35921" y="111661"/>
                  </a:lnTo>
                  <a:lnTo>
                    <a:pt x="68329" y="115166"/>
                  </a:lnTo>
                  <a:lnTo>
                    <a:pt x="78776" y="113109"/>
                  </a:lnTo>
                  <a:lnTo>
                    <a:pt x="82797" y="111327"/>
                  </a:lnTo>
                  <a:lnTo>
                    <a:pt x="85477" y="109256"/>
                  </a:lnTo>
                  <a:lnTo>
                    <a:pt x="88455" y="104604"/>
                  </a:lnTo>
                  <a:lnTo>
                    <a:pt x="90132" y="97026"/>
                  </a:lnTo>
                  <a:lnTo>
                    <a:pt x="88172" y="91818"/>
                  </a:lnTo>
                  <a:lnTo>
                    <a:pt x="79728" y="81288"/>
                  </a:lnTo>
                  <a:lnTo>
                    <a:pt x="74728" y="78356"/>
                  </a:lnTo>
                  <a:lnTo>
                    <a:pt x="72161" y="77574"/>
                  </a:lnTo>
                  <a:lnTo>
                    <a:pt x="71331" y="77053"/>
                  </a:lnTo>
                  <a:lnTo>
                    <a:pt x="71659" y="76705"/>
                  </a:lnTo>
                  <a:lnTo>
                    <a:pt x="72761" y="76474"/>
                  </a:lnTo>
                  <a:lnTo>
                    <a:pt x="109602" y="106505"/>
                  </a:lnTo>
                  <a:lnTo>
                    <a:pt x="143467" y="134154"/>
                  </a:lnTo>
                  <a:lnTo>
                    <a:pt x="186087" y="1553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347"/>
            <p:cNvSpPr/>
            <p:nvPr>
              <p:custDataLst>
                <p:tags r:id="rId50"/>
              </p:custDataLst>
            </p:nvPr>
          </p:nvSpPr>
          <p:spPr>
            <a:xfrm>
              <a:off x="3225989" y="6246913"/>
              <a:ext cx="226825" cy="103088"/>
            </a:xfrm>
            <a:custGeom>
              <a:avLst/>
              <a:gdLst/>
              <a:ahLst/>
              <a:cxnLst/>
              <a:rect l="0" t="0" r="0" b="0"/>
              <a:pathLst>
                <a:path w="226825" h="103088">
                  <a:moveTo>
                    <a:pt x="4574" y="71337"/>
                  </a:moveTo>
                  <a:lnTo>
                    <a:pt x="4574" y="71337"/>
                  </a:lnTo>
                  <a:lnTo>
                    <a:pt x="359" y="71337"/>
                  </a:lnTo>
                  <a:lnTo>
                    <a:pt x="0" y="72219"/>
                  </a:lnTo>
                  <a:lnTo>
                    <a:pt x="1953" y="75550"/>
                  </a:lnTo>
                  <a:lnTo>
                    <a:pt x="26439" y="89995"/>
                  </a:lnTo>
                  <a:lnTo>
                    <a:pt x="60172" y="101531"/>
                  </a:lnTo>
                  <a:lnTo>
                    <a:pt x="81048" y="102950"/>
                  </a:lnTo>
                  <a:lnTo>
                    <a:pt x="82015" y="101231"/>
                  </a:lnTo>
                  <a:lnTo>
                    <a:pt x="83694" y="85193"/>
                  </a:lnTo>
                  <a:lnTo>
                    <a:pt x="79132" y="77201"/>
                  </a:lnTo>
                  <a:lnTo>
                    <a:pt x="64075" y="58879"/>
                  </a:lnTo>
                  <a:lnTo>
                    <a:pt x="61887" y="53159"/>
                  </a:lnTo>
                  <a:lnTo>
                    <a:pt x="63067" y="52163"/>
                  </a:lnTo>
                  <a:lnTo>
                    <a:pt x="99092" y="55281"/>
                  </a:lnTo>
                  <a:lnTo>
                    <a:pt x="119205" y="51194"/>
                  </a:lnTo>
                  <a:lnTo>
                    <a:pt x="156163" y="26998"/>
                  </a:lnTo>
                  <a:lnTo>
                    <a:pt x="170851" y="8309"/>
                  </a:lnTo>
                  <a:lnTo>
                    <a:pt x="171139" y="3763"/>
                  </a:lnTo>
                  <a:lnTo>
                    <a:pt x="170298" y="2475"/>
                  </a:lnTo>
                  <a:lnTo>
                    <a:pt x="168855" y="1616"/>
                  </a:lnTo>
                  <a:lnTo>
                    <a:pt x="162611" y="408"/>
                  </a:lnTo>
                  <a:lnTo>
                    <a:pt x="152600" y="0"/>
                  </a:lnTo>
                  <a:lnTo>
                    <a:pt x="150001" y="1730"/>
                  </a:lnTo>
                  <a:lnTo>
                    <a:pt x="144761" y="8357"/>
                  </a:lnTo>
                  <a:lnTo>
                    <a:pt x="141066" y="26217"/>
                  </a:lnTo>
                  <a:lnTo>
                    <a:pt x="144185" y="48267"/>
                  </a:lnTo>
                  <a:lnTo>
                    <a:pt x="158596" y="77658"/>
                  </a:lnTo>
                  <a:lnTo>
                    <a:pt x="165044" y="86787"/>
                  </a:lnTo>
                  <a:lnTo>
                    <a:pt x="177905" y="93784"/>
                  </a:lnTo>
                  <a:lnTo>
                    <a:pt x="226824" y="1030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SMARTInkShape-Group68"/>
          <p:cNvGrpSpPr/>
          <p:nvPr/>
        </p:nvGrpSpPr>
        <p:grpSpPr>
          <a:xfrm>
            <a:off x="3468688" y="6127750"/>
            <a:ext cx="816605" cy="269876"/>
            <a:chOff x="3468688" y="6127750"/>
            <a:chExt cx="816605" cy="269876"/>
          </a:xfrm>
        </p:grpSpPr>
        <p:sp>
          <p:nvSpPr>
            <p:cNvPr id="135" name="SMARTInkShape-348"/>
            <p:cNvSpPr/>
            <p:nvPr>
              <p:custDataLst>
                <p:tags r:id="rId33"/>
              </p:custDataLst>
            </p:nvPr>
          </p:nvSpPr>
          <p:spPr>
            <a:xfrm>
              <a:off x="3692816" y="6223549"/>
              <a:ext cx="163817" cy="174077"/>
            </a:xfrm>
            <a:custGeom>
              <a:avLst/>
              <a:gdLst/>
              <a:ahLst/>
              <a:cxnLst/>
              <a:rect l="0" t="0" r="0" b="0"/>
              <a:pathLst>
                <a:path w="163817" h="174077">
                  <a:moveTo>
                    <a:pt x="13997" y="31201"/>
                  </a:moveTo>
                  <a:lnTo>
                    <a:pt x="13997" y="31201"/>
                  </a:lnTo>
                  <a:lnTo>
                    <a:pt x="33471" y="15940"/>
                  </a:lnTo>
                  <a:lnTo>
                    <a:pt x="65329" y="2231"/>
                  </a:lnTo>
                  <a:lnTo>
                    <a:pt x="87734" y="0"/>
                  </a:lnTo>
                  <a:lnTo>
                    <a:pt x="114142" y="3827"/>
                  </a:lnTo>
                  <a:lnTo>
                    <a:pt x="129355" y="10509"/>
                  </a:lnTo>
                  <a:lnTo>
                    <a:pt x="153494" y="29172"/>
                  </a:lnTo>
                  <a:lnTo>
                    <a:pt x="159780" y="39412"/>
                  </a:lnTo>
                  <a:lnTo>
                    <a:pt x="163816" y="60359"/>
                  </a:lnTo>
                  <a:lnTo>
                    <a:pt x="160300" y="80409"/>
                  </a:lnTo>
                  <a:lnTo>
                    <a:pt x="150330" y="99978"/>
                  </a:lnTo>
                  <a:lnTo>
                    <a:pt x="136314" y="119195"/>
                  </a:lnTo>
                  <a:lnTo>
                    <a:pt x="104906" y="143145"/>
                  </a:lnTo>
                  <a:lnTo>
                    <a:pt x="68075" y="160686"/>
                  </a:lnTo>
                  <a:lnTo>
                    <a:pt x="47544" y="165061"/>
                  </a:lnTo>
                  <a:lnTo>
                    <a:pt x="31259" y="165660"/>
                  </a:lnTo>
                  <a:lnTo>
                    <a:pt x="24623" y="164055"/>
                  </a:lnTo>
                  <a:lnTo>
                    <a:pt x="11069" y="154252"/>
                  </a:lnTo>
                  <a:lnTo>
                    <a:pt x="4464" y="148214"/>
                  </a:lnTo>
                  <a:lnTo>
                    <a:pt x="940" y="140239"/>
                  </a:lnTo>
                  <a:lnTo>
                    <a:pt x="0" y="135644"/>
                  </a:lnTo>
                  <a:lnTo>
                    <a:pt x="1309" y="125832"/>
                  </a:lnTo>
                  <a:lnTo>
                    <a:pt x="2892" y="120747"/>
                  </a:lnTo>
                  <a:lnTo>
                    <a:pt x="9355" y="112744"/>
                  </a:lnTo>
                  <a:lnTo>
                    <a:pt x="13548" y="109376"/>
                  </a:lnTo>
                  <a:lnTo>
                    <a:pt x="25262" y="105632"/>
                  </a:lnTo>
                  <a:lnTo>
                    <a:pt x="38406" y="104851"/>
                  </a:lnTo>
                  <a:lnTo>
                    <a:pt x="75071" y="113861"/>
                  </a:lnTo>
                  <a:lnTo>
                    <a:pt x="96377" y="125562"/>
                  </a:lnTo>
                  <a:lnTo>
                    <a:pt x="133460" y="158759"/>
                  </a:lnTo>
                  <a:lnTo>
                    <a:pt x="148934" y="1740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349"/>
            <p:cNvSpPr/>
            <p:nvPr>
              <p:custDataLst>
                <p:tags r:id="rId34"/>
              </p:custDataLst>
            </p:nvPr>
          </p:nvSpPr>
          <p:spPr>
            <a:xfrm>
              <a:off x="3889375" y="6199188"/>
              <a:ext cx="127001" cy="156899"/>
            </a:xfrm>
            <a:custGeom>
              <a:avLst/>
              <a:gdLst/>
              <a:ahLst/>
              <a:cxnLst/>
              <a:rect l="0" t="0" r="0" b="0"/>
              <a:pathLst>
                <a:path w="127001" h="156899">
                  <a:moveTo>
                    <a:pt x="0" y="0"/>
                  </a:moveTo>
                  <a:lnTo>
                    <a:pt x="0" y="0"/>
                  </a:lnTo>
                  <a:lnTo>
                    <a:pt x="882" y="33414"/>
                  </a:lnTo>
                  <a:lnTo>
                    <a:pt x="6282" y="66180"/>
                  </a:lnTo>
                  <a:lnTo>
                    <a:pt x="7610" y="102148"/>
                  </a:lnTo>
                  <a:lnTo>
                    <a:pt x="7894" y="138034"/>
                  </a:lnTo>
                  <a:lnTo>
                    <a:pt x="7929" y="152502"/>
                  </a:lnTo>
                  <a:lnTo>
                    <a:pt x="8813" y="154584"/>
                  </a:lnTo>
                  <a:lnTo>
                    <a:pt x="10285" y="155973"/>
                  </a:lnTo>
                  <a:lnTo>
                    <a:pt x="12148" y="156898"/>
                  </a:lnTo>
                  <a:lnTo>
                    <a:pt x="14272" y="156633"/>
                  </a:lnTo>
                  <a:lnTo>
                    <a:pt x="51489" y="137458"/>
                  </a:lnTo>
                  <a:lnTo>
                    <a:pt x="83608" y="124337"/>
                  </a:lnTo>
                  <a:lnTo>
                    <a:pt x="127000" y="134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350"/>
            <p:cNvSpPr/>
            <p:nvPr>
              <p:custDataLst>
                <p:tags r:id="rId35"/>
              </p:custDataLst>
            </p:nvPr>
          </p:nvSpPr>
          <p:spPr>
            <a:xfrm>
              <a:off x="4000500" y="6191250"/>
              <a:ext cx="23813" cy="190501"/>
            </a:xfrm>
            <a:custGeom>
              <a:avLst/>
              <a:gdLst/>
              <a:ahLst/>
              <a:cxnLst/>
              <a:rect l="0" t="0" r="0" b="0"/>
              <a:pathLst>
                <a:path w="23813" h="190501">
                  <a:moveTo>
                    <a:pt x="0" y="0"/>
                  </a:moveTo>
                  <a:lnTo>
                    <a:pt x="0" y="0"/>
                  </a:lnTo>
                  <a:lnTo>
                    <a:pt x="882" y="35178"/>
                  </a:lnTo>
                  <a:lnTo>
                    <a:pt x="6282" y="74042"/>
                  </a:lnTo>
                  <a:lnTo>
                    <a:pt x="7610" y="107915"/>
                  </a:lnTo>
                  <a:lnTo>
                    <a:pt x="23812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351"/>
            <p:cNvSpPr/>
            <p:nvPr>
              <p:custDataLst>
                <p:tags r:id="rId36"/>
              </p:custDataLst>
            </p:nvPr>
          </p:nvSpPr>
          <p:spPr>
            <a:xfrm>
              <a:off x="4056062" y="6199188"/>
              <a:ext cx="110531" cy="163158"/>
            </a:xfrm>
            <a:custGeom>
              <a:avLst/>
              <a:gdLst/>
              <a:ahLst/>
              <a:cxnLst/>
              <a:rect l="0" t="0" r="0" b="0"/>
              <a:pathLst>
                <a:path w="110531" h="163158">
                  <a:moveTo>
                    <a:pt x="0" y="0"/>
                  </a:moveTo>
                  <a:lnTo>
                    <a:pt x="0" y="0"/>
                  </a:lnTo>
                  <a:lnTo>
                    <a:pt x="0" y="37357"/>
                  </a:lnTo>
                  <a:lnTo>
                    <a:pt x="0" y="71237"/>
                  </a:lnTo>
                  <a:lnTo>
                    <a:pt x="4214" y="109203"/>
                  </a:lnTo>
                  <a:lnTo>
                    <a:pt x="11048" y="135739"/>
                  </a:lnTo>
                  <a:lnTo>
                    <a:pt x="22872" y="154773"/>
                  </a:lnTo>
                  <a:lnTo>
                    <a:pt x="30156" y="161392"/>
                  </a:lnTo>
                  <a:lnTo>
                    <a:pt x="33333" y="163157"/>
                  </a:lnTo>
                  <a:lnTo>
                    <a:pt x="38098" y="162569"/>
                  </a:lnTo>
                  <a:lnTo>
                    <a:pt x="55680" y="154197"/>
                  </a:lnTo>
                  <a:lnTo>
                    <a:pt x="63846" y="148494"/>
                  </a:lnTo>
                  <a:lnTo>
                    <a:pt x="92867" y="110224"/>
                  </a:lnTo>
                  <a:lnTo>
                    <a:pt x="104344" y="91259"/>
                  </a:lnTo>
                  <a:lnTo>
                    <a:pt x="109786" y="58138"/>
                  </a:lnTo>
                  <a:lnTo>
                    <a:pt x="110530" y="44654"/>
                  </a:lnTo>
                  <a:lnTo>
                    <a:pt x="108965" y="39470"/>
                  </a:lnTo>
                  <a:lnTo>
                    <a:pt x="93191" y="21834"/>
                  </a:lnTo>
                  <a:lnTo>
                    <a:pt x="82869" y="18524"/>
                  </a:lnTo>
                  <a:lnTo>
                    <a:pt x="45580" y="16107"/>
                  </a:lnTo>
                  <a:lnTo>
                    <a:pt x="23813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352"/>
            <p:cNvSpPr/>
            <p:nvPr>
              <p:custDataLst>
                <p:tags r:id="rId37"/>
              </p:custDataLst>
            </p:nvPr>
          </p:nvSpPr>
          <p:spPr>
            <a:xfrm>
              <a:off x="4175125" y="6167438"/>
              <a:ext cx="110168" cy="148860"/>
            </a:xfrm>
            <a:custGeom>
              <a:avLst/>
              <a:gdLst/>
              <a:ahLst/>
              <a:cxnLst/>
              <a:rect l="0" t="0" r="0" b="0"/>
              <a:pathLst>
                <a:path w="110168" h="148860">
                  <a:moveTo>
                    <a:pt x="0" y="0"/>
                  </a:moveTo>
                  <a:lnTo>
                    <a:pt x="0" y="0"/>
                  </a:lnTo>
                  <a:lnTo>
                    <a:pt x="4213" y="0"/>
                  </a:lnTo>
                  <a:lnTo>
                    <a:pt x="5454" y="2645"/>
                  </a:lnTo>
                  <a:lnTo>
                    <a:pt x="7719" y="36924"/>
                  </a:lnTo>
                  <a:lnTo>
                    <a:pt x="7872" y="67483"/>
                  </a:lnTo>
                  <a:lnTo>
                    <a:pt x="9682" y="94960"/>
                  </a:lnTo>
                  <a:lnTo>
                    <a:pt x="20605" y="122406"/>
                  </a:lnTo>
                  <a:lnTo>
                    <a:pt x="35014" y="137299"/>
                  </a:lnTo>
                  <a:lnTo>
                    <a:pt x="45253" y="144217"/>
                  </a:lnTo>
                  <a:lnTo>
                    <a:pt x="65149" y="148859"/>
                  </a:lnTo>
                  <a:lnTo>
                    <a:pt x="77756" y="145240"/>
                  </a:lnTo>
                  <a:lnTo>
                    <a:pt x="100222" y="128544"/>
                  </a:lnTo>
                  <a:lnTo>
                    <a:pt x="106279" y="120924"/>
                  </a:lnTo>
                  <a:lnTo>
                    <a:pt x="108971" y="113717"/>
                  </a:lnTo>
                  <a:lnTo>
                    <a:pt x="110167" y="104633"/>
                  </a:lnTo>
                  <a:lnTo>
                    <a:pt x="104206" y="71356"/>
                  </a:lnTo>
                  <a:lnTo>
                    <a:pt x="102103" y="67856"/>
                  </a:lnTo>
                  <a:lnTo>
                    <a:pt x="76967" y="48927"/>
                  </a:lnTo>
                  <a:lnTo>
                    <a:pt x="3175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353"/>
            <p:cNvSpPr/>
            <p:nvPr>
              <p:custDataLst>
                <p:tags r:id="rId38"/>
              </p:custDataLst>
            </p:nvPr>
          </p:nvSpPr>
          <p:spPr>
            <a:xfrm>
              <a:off x="3486550" y="6159923"/>
              <a:ext cx="88483" cy="150391"/>
            </a:xfrm>
            <a:custGeom>
              <a:avLst/>
              <a:gdLst/>
              <a:ahLst/>
              <a:cxnLst/>
              <a:rect l="0" t="0" r="0" b="0"/>
              <a:pathLst>
                <a:path w="88483" h="150391">
                  <a:moveTo>
                    <a:pt x="53575" y="15452"/>
                  </a:moveTo>
                  <a:lnTo>
                    <a:pt x="53575" y="15452"/>
                  </a:lnTo>
                  <a:lnTo>
                    <a:pt x="53575" y="1008"/>
                  </a:lnTo>
                  <a:lnTo>
                    <a:pt x="52693" y="530"/>
                  </a:lnTo>
                  <a:lnTo>
                    <a:pt x="49361" y="0"/>
                  </a:lnTo>
                  <a:lnTo>
                    <a:pt x="44941" y="2118"/>
                  </a:lnTo>
                  <a:lnTo>
                    <a:pt x="8077" y="37185"/>
                  </a:lnTo>
                  <a:lnTo>
                    <a:pt x="2485" y="43632"/>
                  </a:lnTo>
                  <a:lnTo>
                    <a:pt x="0" y="49436"/>
                  </a:lnTo>
                  <a:lnTo>
                    <a:pt x="220" y="52219"/>
                  </a:lnTo>
                  <a:lnTo>
                    <a:pt x="2815" y="57663"/>
                  </a:lnTo>
                  <a:lnTo>
                    <a:pt x="5624" y="59468"/>
                  </a:lnTo>
                  <a:lnTo>
                    <a:pt x="40342" y="69148"/>
                  </a:lnTo>
                  <a:lnTo>
                    <a:pt x="59943" y="72813"/>
                  </a:lnTo>
                  <a:lnTo>
                    <a:pt x="74571" y="79484"/>
                  </a:lnTo>
                  <a:lnTo>
                    <a:pt x="87414" y="89640"/>
                  </a:lnTo>
                  <a:lnTo>
                    <a:pt x="88482" y="93133"/>
                  </a:lnTo>
                  <a:lnTo>
                    <a:pt x="87316" y="101718"/>
                  </a:lnTo>
                  <a:lnTo>
                    <a:pt x="79154" y="111412"/>
                  </a:lnTo>
                  <a:lnTo>
                    <a:pt x="37700" y="1503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354"/>
            <p:cNvSpPr/>
            <p:nvPr>
              <p:custDataLst>
                <p:tags r:id="rId39"/>
              </p:custDataLst>
            </p:nvPr>
          </p:nvSpPr>
          <p:spPr>
            <a:xfrm>
              <a:off x="3468688" y="6127750"/>
              <a:ext cx="87313" cy="174626"/>
            </a:xfrm>
            <a:custGeom>
              <a:avLst/>
              <a:gdLst/>
              <a:ahLst/>
              <a:cxnLst/>
              <a:rect l="0" t="0" r="0" b="0"/>
              <a:pathLst>
                <a:path w="87313" h="174626">
                  <a:moveTo>
                    <a:pt x="0" y="0"/>
                  </a:moveTo>
                  <a:lnTo>
                    <a:pt x="0" y="0"/>
                  </a:lnTo>
                  <a:lnTo>
                    <a:pt x="0" y="19475"/>
                  </a:lnTo>
                  <a:lnTo>
                    <a:pt x="13668" y="55388"/>
                  </a:lnTo>
                  <a:lnTo>
                    <a:pt x="28113" y="85481"/>
                  </a:lnTo>
                  <a:lnTo>
                    <a:pt x="53134" y="124254"/>
                  </a:lnTo>
                  <a:lnTo>
                    <a:pt x="87312" y="174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355"/>
            <p:cNvSpPr/>
            <p:nvPr>
              <p:custDataLst>
                <p:tags r:id="rId40"/>
              </p:custDataLst>
            </p:nvPr>
          </p:nvSpPr>
          <p:spPr>
            <a:xfrm>
              <a:off x="3508702" y="6147725"/>
              <a:ext cx="63174" cy="162589"/>
            </a:xfrm>
            <a:custGeom>
              <a:avLst/>
              <a:gdLst/>
              <a:ahLst/>
              <a:cxnLst/>
              <a:rect l="0" t="0" r="0" b="0"/>
              <a:pathLst>
                <a:path w="63174" h="162589">
                  <a:moveTo>
                    <a:pt x="7611" y="11775"/>
                  </a:moveTo>
                  <a:lnTo>
                    <a:pt x="7611" y="11775"/>
                  </a:lnTo>
                  <a:lnTo>
                    <a:pt x="3396" y="7561"/>
                  </a:lnTo>
                  <a:lnTo>
                    <a:pt x="1328" y="3141"/>
                  </a:lnTo>
                  <a:lnTo>
                    <a:pt x="776" y="727"/>
                  </a:lnTo>
                  <a:lnTo>
                    <a:pt x="409" y="0"/>
                  </a:lnTo>
                  <a:lnTo>
                    <a:pt x="163" y="397"/>
                  </a:lnTo>
                  <a:lnTo>
                    <a:pt x="0" y="1544"/>
                  </a:lnTo>
                  <a:lnTo>
                    <a:pt x="8350" y="38073"/>
                  </a:lnTo>
                  <a:lnTo>
                    <a:pt x="18119" y="68074"/>
                  </a:lnTo>
                  <a:lnTo>
                    <a:pt x="33009" y="105603"/>
                  </a:lnTo>
                  <a:lnTo>
                    <a:pt x="63173" y="1625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SMARTInkShape-Group69"/>
          <p:cNvGrpSpPr/>
          <p:nvPr/>
        </p:nvGrpSpPr>
        <p:grpSpPr>
          <a:xfrm>
            <a:off x="4413250" y="6080125"/>
            <a:ext cx="2935225" cy="527615"/>
            <a:chOff x="4413250" y="6080125"/>
            <a:chExt cx="2935225" cy="527615"/>
          </a:xfrm>
        </p:grpSpPr>
        <p:sp>
          <p:nvSpPr>
            <p:cNvPr id="144" name="SMARTInkShape-356"/>
            <p:cNvSpPr/>
            <p:nvPr>
              <p:custDataLst>
                <p:tags r:id="rId1"/>
              </p:custDataLst>
            </p:nvPr>
          </p:nvSpPr>
          <p:spPr>
            <a:xfrm>
              <a:off x="4413250" y="6294438"/>
              <a:ext cx="7939" cy="103188"/>
            </a:xfrm>
            <a:custGeom>
              <a:avLst/>
              <a:gdLst/>
              <a:ahLst/>
              <a:cxnLst/>
              <a:rect l="0" t="0" r="0" b="0"/>
              <a:pathLst>
                <a:path w="7939" h="103188">
                  <a:moveTo>
                    <a:pt x="7938" y="0"/>
                  </a:moveTo>
                  <a:lnTo>
                    <a:pt x="7938" y="0"/>
                  </a:lnTo>
                  <a:lnTo>
                    <a:pt x="7938" y="36865"/>
                  </a:lnTo>
                  <a:lnTo>
                    <a:pt x="0" y="103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357"/>
            <p:cNvSpPr/>
            <p:nvPr>
              <p:custDataLst>
                <p:tags r:id="rId2"/>
              </p:custDataLst>
            </p:nvPr>
          </p:nvSpPr>
          <p:spPr>
            <a:xfrm>
              <a:off x="4699000" y="6278562"/>
              <a:ext cx="103189" cy="182564"/>
            </a:xfrm>
            <a:custGeom>
              <a:avLst/>
              <a:gdLst/>
              <a:ahLst/>
              <a:cxnLst/>
              <a:rect l="0" t="0" r="0" b="0"/>
              <a:pathLst>
                <a:path w="103189" h="182564">
                  <a:moveTo>
                    <a:pt x="0" y="0"/>
                  </a:moveTo>
                  <a:lnTo>
                    <a:pt x="0" y="0"/>
                  </a:lnTo>
                  <a:lnTo>
                    <a:pt x="0" y="8428"/>
                  </a:lnTo>
                  <a:lnTo>
                    <a:pt x="14917" y="43149"/>
                  </a:lnTo>
                  <a:lnTo>
                    <a:pt x="21622" y="60629"/>
                  </a:lnTo>
                  <a:lnTo>
                    <a:pt x="49601" y="96092"/>
                  </a:lnTo>
                  <a:lnTo>
                    <a:pt x="72656" y="128766"/>
                  </a:lnTo>
                  <a:lnTo>
                    <a:pt x="103188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358"/>
            <p:cNvSpPr/>
            <p:nvPr>
              <p:custDataLst>
                <p:tags r:id="rId3"/>
              </p:custDataLst>
            </p:nvPr>
          </p:nvSpPr>
          <p:spPr>
            <a:xfrm>
              <a:off x="4691062" y="6215574"/>
              <a:ext cx="241306" cy="285240"/>
            </a:xfrm>
            <a:custGeom>
              <a:avLst/>
              <a:gdLst/>
              <a:ahLst/>
              <a:cxnLst/>
              <a:rect l="0" t="0" r="0" b="0"/>
              <a:pathLst>
                <a:path w="241306" h="285240">
                  <a:moveTo>
                    <a:pt x="0" y="110613"/>
                  </a:moveTo>
                  <a:lnTo>
                    <a:pt x="0" y="110613"/>
                  </a:lnTo>
                  <a:lnTo>
                    <a:pt x="1764" y="85266"/>
                  </a:lnTo>
                  <a:lnTo>
                    <a:pt x="8428" y="66422"/>
                  </a:lnTo>
                  <a:lnTo>
                    <a:pt x="19621" y="50991"/>
                  </a:lnTo>
                  <a:lnTo>
                    <a:pt x="55174" y="22047"/>
                  </a:lnTo>
                  <a:lnTo>
                    <a:pt x="75830" y="11268"/>
                  </a:lnTo>
                  <a:lnTo>
                    <a:pt x="113920" y="2076"/>
                  </a:lnTo>
                  <a:lnTo>
                    <a:pt x="147641" y="0"/>
                  </a:lnTo>
                  <a:lnTo>
                    <a:pt x="182112" y="3853"/>
                  </a:lnTo>
                  <a:lnTo>
                    <a:pt x="200296" y="10542"/>
                  </a:lnTo>
                  <a:lnTo>
                    <a:pt x="226341" y="29208"/>
                  </a:lnTo>
                  <a:lnTo>
                    <a:pt x="232887" y="39449"/>
                  </a:lnTo>
                  <a:lnTo>
                    <a:pt x="241305" y="64610"/>
                  </a:lnTo>
                  <a:lnTo>
                    <a:pt x="240440" y="95709"/>
                  </a:lnTo>
                  <a:lnTo>
                    <a:pt x="236819" y="128476"/>
                  </a:lnTo>
                  <a:lnTo>
                    <a:pt x="220946" y="164740"/>
                  </a:lnTo>
                  <a:lnTo>
                    <a:pt x="195621" y="199337"/>
                  </a:lnTo>
                  <a:lnTo>
                    <a:pt x="158572" y="236786"/>
                  </a:lnTo>
                  <a:lnTo>
                    <a:pt x="87313" y="2852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359"/>
            <p:cNvSpPr/>
            <p:nvPr>
              <p:custDataLst>
                <p:tags r:id="rId4"/>
              </p:custDataLst>
            </p:nvPr>
          </p:nvSpPr>
          <p:spPr>
            <a:xfrm>
              <a:off x="4931087" y="6280498"/>
              <a:ext cx="114123" cy="124199"/>
            </a:xfrm>
            <a:custGeom>
              <a:avLst/>
              <a:gdLst/>
              <a:ahLst/>
              <a:cxnLst/>
              <a:rect l="0" t="0" r="0" b="0"/>
              <a:pathLst>
                <a:path w="114123" h="124199">
                  <a:moveTo>
                    <a:pt x="21913" y="29815"/>
                  </a:moveTo>
                  <a:lnTo>
                    <a:pt x="21913" y="29815"/>
                  </a:lnTo>
                  <a:lnTo>
                    <a:pt x="21913" y="34028"/>
                  </a:lnTo>
                  <a:lnTo>
                    <a:pt x="19561" y="38448"/>
                  </a:lnTo>
                  <a:lnTo>
                    <a:pt x="8374" y="52836"/>
                  </a:lnTo>
                  <a:lnTo>
                    <a:pt x="1536" y="71620"/>
                  </a:lnTo>
                  <a:lnTo>
                    <a:pt x="0" y="92178"/>
                  </a:lnTo>
                  <a:lnTo>
                    <a:pt x="9282" y="115202"/>
                  </a:lnTo>
                  <a:lnTo>
                    <a:pt x="14242" y="120681"/>
                  </a:lnTo>
                  <a:lnTo>
                    <a:pt x="16799" y="122143"/>
                  </a:lnTo>
                  <a:lnTo>
                    <a:pt x="33038" y="124198"/>
                  </a:lnTo>
                  <a:lnTo>
                    <a:pt x="44790" y="119976"/>
                  </a:lnTo>
                  <a:lnTo>
                    <a:pt x="77515" y="97055"/>
                  </a:lnTo>
                  <a:lnTo>
                    <a:pt x="106237" y="61012"/>
                  </a:lnTo>
                  <a:lnTo>
                    <a:pt x="112306" y="43092"/>
                  </a:lnTo>
                  <a:lnTo>
                    <a:pt x="114122" y="26014"/>
                  </a:lnTo>
                  <a:lnTo>
                    <a:pt x="111990" y="15484"/>
                  </a:lnTo>
                  <a:lnTo>
                    <a:pt x="108422" y="11442"/>
                  </a:lnTo>
                  <a:lnTo>
                    <a:pt x="97403" y="4597"/>
                  </a:lnTo>
                  <a:lnTo>
                    <a:pt x="80538" y="0"/>
                  </a:lnTo>
                  <a:lnTo>
                    <a:pt x="60156" y="2852"/>
                  </a:lnTo>
                  <a:lnTo>
                    <a:pt x="13975" y="298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360"/>
            <p:cNvSpPr/>
            <p:nvPr>
              <p:custDataLst>
                <p:tags r:id="rId5"/>
              </p:custDataLst>
            </p:nvPr>
          </p:nvSpPr>
          <p:spPr>
            <a:xfrm>
              <a:off x="5057634" y="6247282"/>
              <a:ext cx="101742" cy="101487"/>
            </a:xfrm>
            <a:custGeom>
              <a:avLst/>
              <a:gdLst/>
              <a:ahLst/>
              <a:cxnLst/>
              <a:rect l="0" t="0" r="0" b="0"/>
              <a:pathLst>
                <a:path w="101742" h="101487">
                  <a:moveTo>
                    <a:pt x="22366" y="31280"/>
                  </a:moveTo>
                  <a:lnTo>
                    <a:pt x="22366" y="31280"/>
                  </a:lnTo>
                  <a:lnTo>
                    <a:pt x="22366" y="39121"/>
                  </a:lnTo>
                  <a:lnTo>
                    <a:pt x="60469" y="1115"/>
                  </a:lnTo>
                  <a:lnTo>
                    <a:pt x="60114" y="587"/>
                  </a:lnTo>
                  <a:lnTo>
                    <a:pt x="57370" y="0"/>
                  </a:lnTo>
                  <a:lnTo>
                    <a:pt x="53211" y="2090"/>
                  </a:lnTo>
                  <a:lnTo>
                    <a:pt x="25596" y="24264"/>
                  </a:lnTo>
                  <a:lnTo>
                    <a:pt x="2844" y="52822"/>
                  </a:lnTo>
                  <a:lnTo>
                    <a:pt x="460" y="61139"/>
                  </a:lnTo>
                  <a:lnTo>
                    <a:pt x="0" y="78933"/>
                  </a:lnTo>
                  <a:lnTo>
                    <a:pt x="3018" y="87150"/>
                  </a:lnTo>
                  <a:lnTo>
                    <a:pt x="9652" y="93741"/>
                  </a:lnTo>
                  <a:lnTo>
                    <a:pt x="13889" y="96733"/>
                  </a:lnTo>
                  <a:lnTo>
                    <a:pt x="32496" y="100944"/>
                  </a:lnTo>
                  <a:lnTo>
                    <a:pt x="61605" y="101486"/>
                  </a:lnTo>
                  <a:lnTo>
                    <a:pt x="101741" y="868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361"/>
            <p:cNvSpPr/>
            <p:nvPr>
              <p:custDataLst>
                <p:tags r:id="rId6"/>
              </p:custDataLst>
            </p:nvPr>
          </p:nvSpPr>
          <p:spPr>
            <a:xfrm>
              <a:off x="5159375" y="6254750"/>
              <a:ext cx="47626" cy="95251"/>
            </a:xfrm>
            <a:custGeom>
              <a:avLst/>
              <a:gdLst/>
              <a:ahLst/>
              <a:cxnLst/>
              <a:rect l="0" t="0" r="0" b="0"/>
              <a:pathLst>
                <a:path w="47626" h="95251">
                  <a:moveTo>
                    <a:pt x="47625" y="0"/>
                  </a:moveTo>
                  <a:lnTo>
                    <a:pt x="47625" y="0"/>
                  </a:lnTo>
                  <a:lnTo>
                    <a:pt x="46743" y="18129"/>
                  </a:lnTo>
                  <a:lnTo>
                    <a:pt x="40406" y="35162"/>
                  </a:lnTo>
                  <a:lnTo>
                    <a:pt x="20234" y="72594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362"/>
            <p:cNvSpPr/>
            <p:nvPr>
              <p:custDataLst>
                <p:tags r:id="rId7"/>
              </p:custDataLst>
            </p:nvPr>
          </p:nvSpPr>
          <p:spPr>
            <a:xfrm>
              <a:off x="5222875" y="6318250"/>
              <a:ext cx="29994" cy="87314"/>
            </a:xfrm>
            <a:custGeom>
              <a:avLst/>
              <a:gdLst/>
              <a:ahLst/>
              <a:cxnLst/>
              <a:rect l="0" t="0" r="0" b="0"/>
              <a:pathLst>
                <a:path w="29994" h="87314">
                  <a:moveTo>
                    <a:pt x="7937" y="0"/>
                  </a:moveTo>
                  <a:lnTo>
                    <a:pt x="7937" y="0"/>
                  </a:lnTo>
                  <a:lnTo>
                    <a:pt x="16365" y="0"/>
                  </a:lnTo>
                  <a:lnTo>
                    <a:pt x="22854" y="2351"/>
                  </a:lnTo>
                  <a:lnTo>
                    <a:pt x="25819" y="4213"/>
                  </a:lnTo>
                  <a:lnTo>
                    <a:pt x="27796" y="7219"/>
                  </a:lnTo>
                  <a:lnTo>
                    <a:pt x="29993" y="15261"/>
                  </a:lnTo>
                  <a:lnTo>
                    <a:pt x="19611" y="45707"/>
                  </a:lnTo>
                  <a:lnTo>
                    <a:pt x="0" y="87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363"/>
            <p:cNvSpPr/>
            <p:nvPr>
              <p:custDataLst>
                <p:tags r:id="rId8"/>
              </p:custDataLst>
            </p:nvPr>
          </p:nvSpPr>
          <p:spPr>
            <a:xfrm>
              <a:off x="5365759" y="6254750"/>
              <a:ext cx="23805" cy="63501"/>
            </a:xfrm>
            <a:custGeom>
              <a:avLst/>
              <a:gdLst/>
              <a:ahLst/>
              <a:cxnLst/>
              <a:rect l="0" t="0" r="0" b="0"/>
              <a:pathLst>
                <a:path w="23805" h="63501">
                  <a:moveTo>
                    <a:pt x="23804" y="0"/>
                  </a:moveTo>
                  <a:lnTo>
                    <a:pt x="23804" y="0"/>
                  </a:lnTo>
                  <a:lnTo>
                    <a:pt x="23804" y="6834"/>
                  </a:lnTo>
                  <a:lnTo>
                    <a:pt x="22921" y="7201"/>
                  </a:lnTo>
                  <a:lnTo>
                    <a:pt x="19590" y="7610"/>
                  </a:lnTo>
                  <a:lnTo>
                    <a:pt x="18348" y="9483"/>
                  </a:lnTo>
                  <a:lnTo>
                    <a:pt x="15719" y="19664"/>
                  </a:lnTo>
                  <a:lnTo>
                    <a:pt x="9728" y="31454"/>
                  </a:lnTo>
                  <a:lnTo>
                    <a:pt x="0" y="63382"/>
                  </a:lnTo>
                  <a:lnTo>
                    <a:pt x="7928" y="63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364"/>
            <p:cNvSpPr/>
            <p:nvPr>
              <p:custDataLst>
                <p:tags r:id="rId9"/>
              </p:custDataLst>
            </p:nvPr>
          </p:nvSpPr>
          <p:spPr>
            <a:xfrm>
              <a:off x="5151927" y="6207125"/>
              <a:ext cx="92731" cy="166688"/>
            </a:xfrm>
            <a:custGeom>
              <a:avLst/>
              <a:gdLst/>
              <a:ahLst/>
              <a:cxnLst/>
              <a:rect l="0" t="0" r="0" b="0"/>
              <a:pathLst>
                <a:path w="92731" h="166688">
                  <a:moveTo>
                    <a:pt x="47136" y="0"/>
                  </a:moveTo>
                  <a:lnTo>
                    <a:pt x="47136" y="0"/>
                  </a:lnTo>
                  <a:lnTo>
                    <a:pt x="40301" y="0"/>
                  </a:lnTo>
                  <a:lnTo>
                    <a:pt x="39933" y="882"/>
                  </a:lnTo>
                  <a:lnTo>
                    <a:pt x="39295" y="6834"/>
                  </a:lnTo>
                  <a:lnTo>
                    <a:pt x="31998" y="20393"/>
                  </a:lnTo>
                  <a:lnTo>
                    <a:pt x="7878" y="55673"/>
                  </a:lnTo>
                  <a:lnTo>
                    <a:pt x="1990" y="69118"/>
                  </a:lnTo>
                  <a:lnTo>
                    <a:pt x="0" y="81562"/>
                  </a:lnTo>
                  <a:lnTo>
                    <a:pt x="2080" y="87109"/>
                  </a:lnTo>
                  <a:lnTo>
                    <a:pt x="3870" y="89822"/>
                  </a:lnTo>
                  <a:lnTo>
                    <a:pt x="6826" y="91632"/>
                  </a:lnTo>
                  <a:lnTo>
                    <a:pt x="19415" y="94178"/>
                  </a:lnTo>
                  <a:lnTo>
                    <a:pt x="55154" y="97539"/>
                  </a:lnTo>
                  <a:lnTo>
                    <a:pt x="80660" y="108780"/>
                  </a:lnTo>
                  <a:lnTo>
                    <a:pt x="87905" y="113905"/>
                  </a:lnTo>
                  <a:lnTo>
                    <a:pt x="91714" y="119123"/>
                  </a:lnTo>
                  <a:lnTo>
                    <a:pt x="92730" y="121748"/>
                  </a:lnTo>
                  <a:lnTo>
                    <a:pt x="89945" y="138085"/>
                  </a:lnTo>
                  <a:lnTo>
                    <a:pt x="78885" y="166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365"/>
            <p:cNvSpPr/>
            <p:nvPr>
              <p:custDataLst>
                <p:tags r:id="rId10"/>
              </p:custDataLst>
            </p:nvPr>
          </p:nvSpPr>
          <p:spPr>
            <a:xfrm>
              <a:off x="5343601" y="6207125"/>
              <a:ext cx="76322" cy="198439"/>
            </a:xfrm>
            <a:custGeom>
              <a:avLst/>
              <a:gdLst/>
              <a:ahLst/>
              <a:cxnLst/>
              <a:rect l="0" t="0" r="0" b="0"/>
              <a:pathLst>
                <a:path w="76322" h="198439">
                  <a:moveTo>
                    <a:pt x="53899" y="0"/>
                  </a:moveTo>
                  <a:lnTo>
                    <a:pt x="53899" y="0"/>
                  </a:lnTo>
                  <a:lnTo>
                    <a:pt x="49685" y="4213"/>
                  </a:lnTo>
                  <a:lnTo>
                    <a:pt x="45265" y="6282"/>
                  </a:lnTo>
                  <a:lnTo>
                    <a:pt x="42851" y="6834"/>
                  </a:lnTo>
                  <a:lnTo>
                    <a:pt x="37818" y="12151"/>
                  </a:lnTo>
                  <a:lnTo>
                    <a:pt x="31758" y="19511"/>
                  </a:lnTo>
                  <a:lnTo>
                    <a:pt x="3951" y="42269"/>
                  </a:lnTo>
                  <a:lnTo>
                    <a:pt x="832" y="47596"/>
                  </a:lnTo>
                  <a:lnTo>
                    <a:pt x="0" y="50252"/>
                  </a:lnTo>
                  <a:lnTo>
                    <a:pt x="1209" y="52904"/>
                  </a:lnTo>
                  <a:lnTo>
                    <a:pt x="20577" y="70358"/>
                  </a:lnTo>
                  <a:lnTo>
                    <a:pt x="30564" y="75367"/>
                  </a:lnTo>
                  <a:lnTo>
                    <a:pt x="40881" y="79358"/>
                  </a:lnTo>
                  <a:lnTo>
                    <a:pt x="67156" y="101236"/>
                  </a:lnTo>
                  <a:lnTo>
                    <a:pt x="73019" y="111434"/>
                  </a:lnTo>
                  <a:lnTo>
                    <a:pt x="76321" y="129443"/>
                  </a:lnTo>
                  <a:lnTo>
                    <a:pt x="76211" y="143078"/>
                  </a:lnTo>
                  <a:lnTo>
                    <a:pt x="73222" y="155018"/>
                  </a:lnTo>
                  <a:lnTo>
                    <a:pt x="45962" y="198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366"/>
            <p:cNvSpPr/>
            <p:nvPr>
              <p:custDataLst>
                <p:tags r:id="rId11"/>
              </p:custDataLst>
            </p:nvPr>
          </p:nvSpPr>
          <p:spPr>
            <a:xfrm>
              <a:off x="5429250" y="6143625"/>
              <a:ext cx="47626" cy="190501"/>
            </a:xfrm>
            <a:custGeom>
              <a:avLst/>
              <a:gdLst/>
              <a:ahLst/>
              <a:cxnLst/>
              <a:rect l="0" t="0" r="0" b="0"/>
              <a:pathLst>
                <a:path w="47626" h="190501">
                  <a:moveTo>
                    <a:pt x="0" y="0"/>
                  </a:moveTo>
                  <a:lnTo>
                    <a:pt x="0" y="0"/>
                  </a:lnTo>
                  <a:lnTo>
                    <a:pt x="11047" y="33144"/>
                  </a:lnTo>
                  <a:lnTo>
                    <a:pt x="23873" y="67690"/>
                  </a:lnTo>
                  <a:lnTo>
                    <a:pt x="34408" y="106660"/>
                  </a:lnTo>
                  <a:lnTo>
                    <a:pt x="39224" y="144689"/>
                  </a:lnTo>
                  <a:lnTo>
                    <a:pt x="47625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367"/>
            <p:cNvSpPr/>
            <p:nvPr>
              <p:custDataLst>
                <p:tags r:id="rId12"/>
              </p:custDataLst>
            </p:nvPr>
          </p:nvSpPr>
          <p:spPr>
            <a:xfrm>
              <a:off x="5468937" y="6231595"/>
              <a:ext cx="222252" cy="94086"/>
            </a:xfrm>
            <a:custGeom>
              <a:avLst/>
              <a:gdLst/>
              <a:ahLst/>
              <a:cxnLst/>
              <a:rect l="0" t="0" r="0" b="0"/>
              <a:pathLst>
                <a:path w="222252" h="94086">
                  <a:moveTo>
                    <a:pt x="0" y="70780"/>
                  </a:moveTo>
                  <a:lnTo>
                    <a:pt x="0" y="70780"/>
                  </a:lnTo>
                  <a:lnTo>
                    <a:pt x="16082" y="34686"/>
                  </a:lnTo>
                  <a:lnTo>
                    <a:pt x="21259" y="28280"/>
                  </a:lnTo>
                  <a:lnTo>
                    <a:pt x="26499" y="25433"/>
                  </a:lnTo>
                  <a:lnTo>
                    <a:pt x="29132" y="25555"/>
                  </a:lnTo>
                  <a:lnTo>
                    <a:pt x="47627" y="33043"/>
                  </a:lnTo>
                  <a:lnTo>
                    <a:pt x="82332" y="59537"/>
                  </a:lnTo>
                  <a:lnTo>
                    <a:pt x="119253" y="81469"/>
                  </a:lnTo>
                  <a:lnTo>
                    <a:pt x="136856" y="90312"/>
                  </a:lnTo>
                  <a:lnTo>
                    <a:pt x="147844" y="92690"/>
                  </a:lnTo>
                  <a:lnTo>
                    <a:pt x="158606" y="91395"/>
                  </a:lnTo>
                  <a:lnTo>
                    <a:pt x="163946" y="89815"/>
                  </a:lnTo>
                  <a:lnTo>
                    <a:pt x="172230" y="83356"/>
                  </a:lnTo>
                  <a:lnTo>
                    <a:pt x="177971" y="74605"/>
                  </a:lnTo>
                  <a:lnTo>
                    <a:pt x="181202" y="57998"/>
                  </a:lnTo>
                  <a:lnTo>
                    <a:pt x="181278" y="33283"/>
                  </a:lnTo>
                  <a:lnTo>
                    <a:pt x="176106" y="14887"/>
                  </a:lnTo>
                  <a:lnTo>
                    <a:pt x="171462" y="6839"/>
                  </a:lnTo>
                  <a:lnTo>
                    <a:pt x="168106" y="4340"/>
                  </a:lnTo>
                  <a:lnTo>
                    <a:pt x="155839" y="823"/>
                  </a:lnTo>
                  <a:lnTo>
                    <a:pt x="149224" y="0"/>
                  </a:lnTo>
                  <a:lnTo>
                    <a:pt x="140994" y="4339"/>
                  </a:lnTo>
                  <a:lnTo>
                    <a:pt x="133219" y="11264"/>
                  </a:lnTo>
                  <a:lnTo>
                    <a:pt x="129764" y="17282"/>
                  </a:lnTo>
                  <a:lnTo>
                    <a:pt x="127242" y="51569"/>
                  </a:lnTo>
                  <a:lnTo>
                    <a:pt x="131286" y="67929"/>
                  </a:lnTo>
                  <a:lnTo>
                    <a:pt x="138070" y="79735"/>
                  </a:lnTo>
                  <a:lnTo>
                    <a:pt x="149879" y="88819"/>
                  </a:lnTo>
                  <a:lnTo>
                    <a:pt x="168762" y="92881"/>
                  </a:lnTo>
                  <a:lnTo>
                    <a:pt x="186901" y="94085"/>
                  </a:lnTo>
                  <a:lnTo>
                    <a:pt x="222251" y="787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368"/>
            <p:cNvSpPr/>
            <p:nvPr>
              <p:custDataLst>
                <p:tags r:id="rId13"/>
              </p:custDataLst>
            </p:nvPr>
          </p:nvSpPr>
          <p:spPr>
            <a:xfrm>
              <a:off x="5873750" y="6215063"/>
              <a:ext cx="198439" cy="211848"/>
            </a:xfrm>
            <a:custGeom>
              <a:avLst/>
              <a:gdLst/>
              <a:ahLst/>
              <a:cxnLst/>
              <a:rect l="0" t="0" r="0" b="0"/>
              <a:pathLst>
                <a:path w="198439" h="211848">
                  <a:moveTo>
                    <a:pt x="0" y="0"/>
                  </a:moveTo>
                  <a:lnTo>
                    <a:pt x="0" y="0"/>
                  </a:lnTo>
                  <a:lnTo>
                    <a:pt x="4213" y="8427"/>
                  </a:lnTo>
                  <a:lnTo>
                    <a:pt x="12151" y="43148"/>
                  </a:lnTo>
                  <a:lnTo>
                    <a:pt x="25061" y="67759"/>
                  </a:lnTo>
                  <a:lnTo>
                    <a:pt x="45226" y="104518"/>
                  </a:lnTo>
                  <a:lnTo>
                    <a:pt x="62835" y="141307"/>
                  </a:lnTo>
                  <a:lnTo>
                    <a:pt x="76642" y="175463"/>
                  </a:lnTo>
                  <a:lnTo>
                    <a:pt x="86844" y="211847"/>
                  </a:lnTo>
                  <a:lnTo>
                    <a:pt x="86999" y="211787"/>
                  </a:lnTo>
                  <a:lnTo>
                    <a:pt x="87304" y="173135"/>
                  </a:lnTo>
                  <a:lnTo>
                    <a:pt x="88192" y="152134"/>
                  </a:lnTo>
                  <a:lnTo>
                    <a:pt x="94146" y="137376"/>
                  </a:lnTo>
                  <a:lnTo>
                    <a:pt x="99463" y="136020"/>
                  </a:lnTo>
                  <a:lnTo>
                    <a:pt x="103350" y="135659"/>
                  </a:lnTo>
                  <a:lnTo>
                    <a:pt x="121462" y="143578"/>
                  </a:lnTo>
                  <a:lnTo>
                    <a:pt x="159463" y="175702"/>
                  </a:lnTo>
                  <a:lnTo>
                    <a:pt x="163476" y="179513"/>
                  </a:lnTo>
                  <a:lnTo>
                    <a:pt x="198438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369"/>
            <p:cNvSpPr/>
            <p:nvPr>
              <p:custDataLst>
                <p:tags r:id="rId14"/>
              </p:custDataLst>
            </p:nvPr>
          </p:nvSpPr>
          <p:spPr>
            <a:xfrm>
              <a:off x="6057862" y="6270625"/>
              <a:ext cx="149264" cy="113351"/>
            </a:xfrm>
            <a:custGeom>
              <a:avLst/>
              <a:gdLst/>
              <a:ahLst/>
              <a:cxnLst/>
              <a:rect l="0" t="0" r="0" b="0"/>
              <a:pathLst>
                <a:path w="149264" h="113351">
                  <a:moveTo>
                    <a:pt x="54013" y="0"/>
                  </a:moveTo>
                  <a:lnTo>
                    <a:pt x="54013" y="0"/>
                  </a:lnTo>
                  <a:lnTo>
                    <a:pt x="54013" y="4213"/>
                  </a:lnTo>
                  <a:lnTo>
                    <a:pt x="49309" y="8634"/>
                  </a:lnTo>
                  <a:lnTo>
                    <a:pt x="31917" y="22871"/>
                  </a:lnTo>
                  <a:lnTo>
                    <a:pt x="26554" y="30156"/>
                  </a:lnTo>
                  <a:lnTo>
                    <a:pt x="21182" y="39215"/>
                  </a:lnTo>
                  <a:lnTo>
                    <a:pt x="16491" y="46533"/>
                  </a:lnTo>
                  <a:lnTo>
                    <a:pt x="3678" y="80276"/>
                  </a:lnTo>
                  <a:lnTo>
                    <a:pt x="0" y="99240"/>
                  </a:lnTo>
                  <a:lnTo>
                    <a:pt x="1247" y="104084"/>
                  </a:lnTo>
                  <a:lnTo>
                    <a:pt x="7336" y="111817"/>
                  </a:lnTo>
                  <a:lnTo>
                    <a:pt x="11431" y="113350"/>
                  </a:lnTo>
                  <a:lnTo>
                    <a:pt x="35808" y="111592"/>
                  </a:lnTo>
                  <a:lnTo>
                    <a:pt x="46216" y="104277"/>
                  </a:lnTo>
                  <a:lnTo>
                    <a:pt x="63056" y="86449"/>
                  </a:lnTo>
                  <a:lnTo>
                    <a:pt x="66851" y="73111"/>
                  </a:lnTo>
                  <a:lnTo>
                    <a:pt x="67657" y="57188"/>
                  </a:lnTo>
                  <a:lnTo>
                    <a:pt x="63151" y="39189"/>
                  </a:lnTo>
                  <a:lnTo>
                    <a:pt x="58662" y="31234"/>
                  </a:lnTo>
                  <a:lnTo>
                    <a:pt x="53727" y="27111"/>
                  </a:lnTo>
                  <a:lnTo>
                    <a:pt x="47587" y="24464"/>
                  </a:lnTo>
                  <a:lnTo>
                    <a:pt x="47083" y="25129"/>
                  </a:lnTo>
                  <a:lnTo>
                    <a:pt x="46523" y="28220"/>
                  </a:lnTo>
                  <a:lnTo>
                    <a:pt x="50422" y="39131"/>
                  </a:lnTo>
                  <a:lnTo>
                    <a:pt x="88964" y="74206"/>
                  </a:lnTo>
                  <a:lnTo>
                    <a:pt x="109642" y="88231"/>
                  </a:lnTo>
                  <a:lnTo>
                    <a:pt x="121658" y="92130"/>
                  </a:lnTo>
                  <a:lnTo>
                    <a:pt x="132878" y="91512"/>
                  </a:lnTo>
                  <a:lnTo>
                    <a:pt x="138340" y="90112"/>
                  </a:lnTo>
                  <a:lnTo>
                    <a:pt x="141981" y="87415"/>
                  </a:lnTo>
                  <a:lnTo>
                    <a:pt x="149263" y="63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370"/>
            <p:cNvSpPr/>
            <p:nvPr>
              <p:custDataLst>
                <p:tags r:id="rId15"/>
              </p:custDataLst>
            </p:nvPr>
          </p:nvSpPr>
          <p:spPr>
            <a:xfrm>
              <a:off x="6194614" y="6240765"/>
              <a:ext cx="234762" cy="101082"/>
            </a:xfrm>
            <a:custGeom>
              <a:avLst/>
              <a:gdLst/>
              <a:ahLst/>
              <a:cxnLst/>
              <a:rect l="0" t="0" r="0" b="0"/>
              <a:pathLst>
                <a:path w="234762" h="101082">
                  <a:moveTo>
                    <a:pt x="4574" y="61610"/>
                  </a:moveTo>
                  <a:lnTo>
                    <a:pt x="4574" y="61610"/>
                  </a:lnTo>
                  <a:lnTo>
                    <a:pt x="4574" y="57396"/>
                  </a:lnTo>
                  <a:lnTo>
                    <a:pt x="3691" y="56155"/>
                  </a:lnTo>
                  <a:lnTo>
                    <a:pt x="2222" y="55327"/>
                  </a:lnTo>
                  <a:lnTo>
                    <a:pt x="360" y="54776"/>
                  </a:lnTo>
                  <a:lnTo>
                    <a:pt x="0" y="54409"/>
                  </a:lnTo>
                  <a:lnTo>
                    <a:pt x="643" y="54162"/>
                  </a:lnTo>
                  <a:lnTo>
                    <a:pt x="1952" y="54000"/>
                  </a:lnTo>
                  <a:lnTo>
                    <a:pt x="5761" y="58521"/>
                  </a:lnTo>
                  <a:lnTo>
                    <a:pt x="19605" y="75797"/>
                  </a:lnTo>
                  <a:lnTo>
                    <a:pt x="26835" y="81145"/>
                  </a:lnTo>
                  <a:lnTo>
                    <a:pt x="59322" y="99659"/>
                  </a:lnTo>
                  <a:lnTo>
                    <a:pt x="81892" y="101081"/>
                  </a:lnTo>
                  <a:lnTo>
                    <a:pt x="85224" y="100271"/>
                  </a:lnTo>
                  <a:lnTo>
                    <a:pt x="87444" y="98850"/>
                  </a:lnTo>
                  <a:lnTo>
                    <a:pt x="88925" y="97020"/>
                  </a:lnTo>
                  <a:lnTo>
                    <a:pt x="90570" y="92634"/>
                  </a:lnTo>
                  <a:lnTo>
                    <a:pt x="91626" y="78419"/>
                  </a:lnTo>
                  <a:lnTo>
                    <a:pt x="87596" y="63748"/>
                  </a:lnTo>
                  <a:lnTo>
                    <a:pt x="77435" y="43509"/>
                  </a:lnTo>
                  <a:lnTo>
                    <a:pt x="78724" y="41605"/>
                  </a:lnTo>
                  <a:lnTo>
                    <a:pt x="84860" y="39490"/>
                  </a:lnTo>
                  <a:lnTo>
                    <a:pt x="124413" y="44780"/>
                  </a:lnTo>
                  <a:lnTo>
                    <a:pt x="143464" y="41238"/>
                  </a:lnTo>
                  <a:lnTo>
                    <a:pt x="156068" y="34602"/>
                  </a:lnTo>
                  <a:lnTo>
                    <a:pt x="165387" y="27051"/>
                  </a:lnTo>
                  <a:lnTo>
                    <a:pt x="166463" y="23577"/>
                  </a:lnTo>
                  <a:lnTo>
                    <a:pt x="163911" y="4491"/>
                  </a:lnTo>
                  <a:lnTo>
                    <a:pt x="161951" y="2363"/>
                  </a:lnTo>
                  <a:lnTo>
                    <a:pt x="155070" y="0"/>
                  </a:lnTo>
                  <a:lnTo>
                    <a:pt x="151648" y="253"/>
                  </a:lnTo>
                  <a:lnTo>
                    <a:pt x="145492" y="2883"/>
                  </a:lnTo>
                  <a:lnTo>
                    <a:pt x="143500" y="6584"/>
                  </a:lnTo>
                  <a:lnTo>
                    <a:pt x="141283" y="17751"/>
                  </a:lnTo>
                  <a:lnTo>
                    <a:pt x="144250" y="38913"/>
                  </a:lnTo>
                  <a:lnTo>
                    <a:pt x="154928" y="57727"/>
                  </a:lnTo>
                  <a:lnTo>
                    <a:pt x="173477" y="74473"/>
                  </a:lnTo>
                  <a:lnTo>
                    <a:pt x="185769" y="80556"/>
                  </a:lnTo>
                  <a:lnTo>
                    <a:pt x="234761" y="854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371"/>
            <p:cNvSpPr/>
            <p:nvPr>
              <p:custDataLst>
                <p:tags r:id="rId16"/>
              </p:custDataLst>
            </p:nvPr>
          </p:nvSpPr>
          <p:spPr>
            <a:xfrm>
              <a:off x="6556375" y="6127750"/>
              <a:ext cx="71439" cy="198438"/>
            </a:xfrm>
            <a:custGeom>
              <a:avLst/>
              <a:gdLst/>
              <a:ahLst/>
              <a:cxnLst/>
              <a:rect l="0" t="0" r="0" b="0"/>
              <a:pathLst>
                <a:path w="71439" h="198438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11047" y="42347"/>
                  </a:lnTo>
                  <a:lnTo>
                    <a:pt x="18659" y="74087"/>
                  </a:lnTo>
                  <a:lnTo>
                    <a:pt x="30713" y="105834"/>
                  </a:lnTo>
                  <a:lnTo>
                    <a:pt x="47140" y="141481"/>
                  </a:lnTo>
                  <a:lnTo>
                    <a:pt x="71438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372"/>
            <p:cNvSpPr/>
            <p:nvPr>
              <p:custDataLst>
                <p:tags r:id="rId17"/>
              </p:custDataLst>
            </p:nvPr>
          </p:nvSpPr>
          <p:spPr>
            <a:xfrm>
              <a:off x="6516687" y="6183312"/>
              <a:ext cx="127002" cy="63502"/>
            </a:xfrm>
            <a:custGeom>
              <a:avLst/>
              <a:gdLst/>
              <a:ahLst/>
              <a:cxnLst/>
              <a:rect l="0" t="0" r="0" b="0"/>
              <a:pathLst>
                <a:path w="127002" h="63502">
                  <a:moveTo>
                    <a:pt x="127001" y="0"/>
                  </a:moveTo>
                  <a:lnTo>
                    <a:pt x="127001" y="0"/>
                  </a:lnTo>
                  <a:lnTo>
                    <a:pt x="127001" y="4214"/>
                  </a:lnTo>
                  <a:lnTo>
                    <a:pt x="122297" y="8634"/>
                  </a:lnTo>
                  <a:lnTo>
                    <a:pt x="86203" y="30156"/>
                  </a:lnTo>
                  <a:lnTo>
                    <a:pt x="49243" y="44770"/>
                  </a:lnTo>
                  <a:lnTo>
                    <a:pt x="0" y="635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373"/>
            <p:cNvSpPr/>
            <p:nvPr>
              <p:custDataLst>
                <p:tags r:id="rId18"/>
              </p:custDataLst>
            </p:nvPr>
          </p:nvSpPr>
          <p:spPr>
            <a:xfrm>
              <a:off x="6651625" y="6199188"/>
              <a:ext cx="63501" cy="95251"/>
            </a:xfrm>
            <a:custGeom>
              <a:avLst/>
              <a:gdLst/>
              <a:ahLst/>
              <a:cxnLst/>
              <a:rect l="0" t="0" r="0" b="0"/>
              <a:pathLst>
                <a:path w="63501" h="95251">
                  <a:moveTo>
                    <a:pt x="0" y="0"/>
                  </a:moveTo>
                  <a:lnTo>
                    <a:pt x="0" y="0"/>
                  </a:lnTo>
                  <a:lnTo>
                    <a:pt x="26195" y="38853"/>
                  </a:lnTo>
                  <a:lnTo>
                    <a:pt x="39112" y="59055"/>
                  </a:lnTo>
                  <a:lnTo>
                    <a:pt x="6350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374"/>
            <p:cNvSpPr/>
            <p:nvPr>
              <p:custDataLst>
                <p:tags r:id="rId19"/>
              </p:custDataLst>
            </p:nvPr>
          </p:nvSpPr>
          <p:spPr>
            <a:xfrm>
              <a:off x="6715125" y="6141069"/>
              <a:ext cx="293689" cy="113166"/>
            </a:xfrm>
            <a:custGeom>
              <a:avLst/>
              <a:gdLst/>
              <a:ahLst/>
              <a:cxnLst/>
              <a:rect l="0" t="0" r="0" b="0"/>
              <a:pathLst>
                <a:path w="293689" h="113166">
                  <a:moveTo>
                    <a:pt x="0" y="26369"/>
                  </a:moveTo>
                  <a:lnTo>
                    <a:pt x="0" y="26369"/>
                  </a:lnTo>
                  <a:lnTo>
                    <a:pt x="0" y="30582"/>
                  </a:lnTo>
                  <a:lnTo>
                    <a:pt x="17882" y="67123"/>
                  </a:lnTo>
                  <a:lnTo>
                    <a:pt x="40827" y="104881"/>
                  </a:lnTo>
                  <a:lnTo>
                    <a:pt x="47227" y="113165"/>
                  </a:lnTo>
                  <a:lnTo>
                    <a:pt x="33879" y="83850"/>
                  </a:lnTo>
                  <a:lnTo>
                    <a:pt x="33169" y="80564"/>
                  </a:lnTo>
                  <a:lnTo>
                    <a:pt x="34732" y="72210"/>
                  </a:lnTo>
                  <a:lnTo>
                    <a:pt x="36385" y="67513"/>
                  </a:lnTo>
                  <a:lnTo>
                    <a:pt x="42923" y="59942"/>
                  </a:lnTo>
                  <a:lnTo>
                    <a:pt x="51708" y="54519"/>
                  </a:lnTo>
                  <a:lnTo>
                    <a:pt x="61493" y="52108"/>
                  </a:lnTo>
                  <a:lnTo>
                    <a:pt x="66572" y="54112"/>
                  </a:lnTo>
                  <a:lnTo>
                    <a:pt x="104281" y="84110"/>
                  </a:lnTo>
                  <a:lnTo>
                    <a:pt x="110524" y="89363"/>
                  </a:lnTo>
                  <a:lnTo>
                    <a:pt x="110858" y="87292"/>
                  </a:lnTo>
                  <a:lnTo>
                    <a:pt x="111109" y="71197"/>
                  </a:lnTo>
                  <a:lnTo>
                    <a:pt x="113470" y="65989"/>
                  </a:lnTo>
                  <a:lnTo>
                    <a:pt x="115333" y="63365"/>
                  </a:lnTo>
                  <a:lnTo>
                    <a:pt x="119757" y="60450"/>
                  </a:lnTo>
                  <a:lnTo>
                    <a:pt x="125545" y="59155"/>
                  </a:lnTo>
                  <a:lnTo>
                    <a:pt x="139602" y="59307"/>
                  </a:lnTo>
                  <a:lnTo>
                    <a:pt x="175240" y="69207"/>
                  </a:lnTo>
                  <a:lnTo>
                    <a:pt x="188421" y="69514"/>
                  </a:lnTo>
                  <a:lnTo>
                    <a:pt x="211255" y="62526"/>
                  </a:lnTo>
                  <a:lnTo>
                    <a:pt x="223206" y="55210"/>
                  </a:lnTo>
                  <a:lnTo>
                    <a:pt x="232332" y="43243"/>
                  </a:lnTo>
                  <a:lnTo>
                    <a:pt x="233381" y="38500"/>
                  </a:lnTo>
                  <a:lnTo>
                    <a:pt x="232194" y="28527"/>
                  </a:lnTo>
                  <a:lnTo>
                    <a:pt x="216695" y="1435"/>
                  </a:lnTo>
                  <a:lnTo>
                    <a:pt x="215019" y="45"/>
                  </a:lnTo>
                  <a:lnTo>
                    <a:pt x="213020" y="0"/>
                  </a:lnTo>
                  <a:lnTo>
                    <a:pt x="207687" y="2050"/>
                  </a:lnTo>
                  <a:lnTo>
                    <a:pt x="210977" y="15048"/>
                  </a:lnTo>
                  <a:lnTo>
                    <a:pt x="231901" y="47471"/>
                  </a:lnTo>
                  <a:lnTo>
                    <a:pt x="244766" y="55738"/>
                  </a:lnTo>
                  <a:lnTo>
                    <a:pt x="293688" y="739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375"/>
            <p:cNvSpPr/>
            <p:nvPr>
              <p:custDataLst>
                <p:tags r:id="rId20"/>
              </p:custDataLst>
            </p:nvPr>
          </p:nvSpPr>
          <p:spPr>
            <a:xfrm>
              <a:off x="6675438" y="6096000"/>
              <a:ext cx="15876" cy="7939"/>
            </a:xfrm>
            <a:custGeom>
              <a:avLst/>
              <a:gdLst/>
              <a:ahLst/>
              <a:cxnLst/>
              <a:rect l="0" t="0" r="0" b="0"/>
              <a:pathLst>
                <a:path w="15876" h="7939">
                  <a:moveTo>
                    <a:pt x="15875" y="0"/>
                  </a:moveTo>
                  <a:lnTo>
                    <a:pt x="15875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376"/>
            <p:cNvSpPr/>
            <p:nvPr>
              <p:custDataLst>
                <p:tags r:id="rId21"/>
              </p:custDataLst>
            </p:nvPr>
          </p:nvSpPr>
          <p:spPr>
            <a:xfrm>
              <a:off x="7167563" y="6080125"/>
              <a:ext cx="47626" cy="166689"/>
            </a:xfrm>
            <a:custGeom>
              <a:avLst/>
              <a:gdLst/>
              <a:ahLst/>
              <a:cxnLst/>
              <a:rect l="0" t="0" r="0" b="0"/>
              <a:pathLst>
                <a:path w="47626" h="166689">
                  <a:moveTo>
                    <a:pt x="0" y="0"/>
                  </a:moveTo>
                  <a:lnTo>
                    <a:pt x="0" y="0"/>
                  </a:lnTo>
                  <a:lnTo>
                    <a:pt x="1763" y="31668"/>
                  </a:lnTo>
                  <a:lnTo>
                    <a:pt x="14916" y="68188"/>
                  </a:lnTo>
                  <a:lnTo>
                    <a:pt x="26268" y="104701"/>
                  </a:lnTo>
                  <a:lnTo>
                    <a:pt x="37003" y="139810"/>
                  </a:lnTo>
                  <a:lnTo>
                    <a:pt x="47625" y="166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377"/>
            <p:cNvSpPr/>
            <p:nvPr>
              <p:custDataLst>
                <p:tags r:id="rId22"/>
              </p:custDataLst>
            </p:nvPr>
          </p:nvSpPr>
          <p:spPr>
            <a:xfrm>
              <a:off x="7111999" y="6127750"/>
              <a:ext cx="142876" cy="63501"/>
            </a:xfrm>
            <a:custGeom>
              <a:avLst/>
              <a:gdLst/>
              <a:ahLst/>
              <a:cxnLst/>
              <a:rect l="0" t="0" r="0" b="0"/>
              <a:pathLst>
                <a:path w="142876" h="63501">
                  <a:moveTo>
                    <a:pt x="142875" y="0"/>
                  </a:moveTo>
                  <a:lnTo>
                    <a:pt x="142875" y="0"/>
                  </a:lnTo>
                  <a:lnTo>
                    <a:pt x="104023" y="20741"/>
                  </a:lnTo>
                  <a:lnTo>
                    <a:pt x="69885" y="37004"/>
                  </a:lnTo>
                  <a:lnTo>
                    <a:pt x="35759" y="50266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378"/>
            <p:cNvSpPr/>
            <p:nvPr>
              <p:custDataLst>
                <p:tags r:id="rId23"/>
              </p:custDataLst>
            </p:nvPr>
          </p:nvSpPr>
          <p:spPr>
            <a:xfrm>
              <a:off x="7248368" y="6127750"/>
              <a:ext cx="100107" cy="62222"/>
            </a:xfrm>
            <a:custGeom>
              <a:avLst/>
              <a:gdLst/>
              <a:ahLst/>
              <a:cxnLst/>
              <a:rect l="0" t="0" r="0" b="0"/>
              <a:pathLst>
                <a:path w="100107" h="62222">
                  <a:moveTo>
                    <a:pt x="14445" y="7937"/>
                  </a:moveTo>
                  <a:lnTo>
                    <a:pt x="14445" y="7937"/>
                  </a:lnTo>
                  <a:lnTo>
                    <a:pt x="1788" y="35015"/>
                  </a:lnTo>
                  <a:lnTo>
                    <a:pt x="0" y="45255"/>
                  </a:lnTo>
                  <a:lnTo>
                    <a:pt x="1287" y="49572"/>
                  </a:lnTo>
                  <a:lnTo>
                    <a:pt x="7421" y="56722"/>
                  </a:lnTo>
                  <a:lnTo>
                    <a:pt x="13674" y="60487"/>
                  </a:lnTo>
                  <a:lnTo>
                    <a:pt x="22040" y="62161"/>
                  </a:lnTo>
                  <a:lnTo>
                    <a:pt x="45702" y="62221"/>
                  </a:lnTo>
                  <a:lnTo>
                    <a:pt x="68096" y="57045"/>
                  </a:lnTo>
                  <a:lnTo>
                    <a:pt x="81102" y="49926"/>
                  </a:lnTo>
                  <a:lnTo>
                    <a:pt x="90541" y="43114"/>
                  </a:lnTo>
                  <a:lnTo>
                    <a:pt x="96184" y="41210"/>
                  </a:lnTo>
                  <a:lnTo>
                    <a:pt x="98042" y="39821"/>
                  </a:lnTo>
                  <a:lnTo>
                    <a:pt x="100106" y="35925"/>
                  </a:lnTo>
                  <a:lnTo>
                    <a:pt x="96319" y="28902"/>
                  </a:lnTo>
                  <a:lnTo>
                    <a:pt x="92840" y="24560"/>
                  </a:lnTo>
                  <a:lnTo>
                    <a:pt x="75302" y="14234"/>
                  </a:lnTo>
                  <a:lnTo>
                    <a:pt x="650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379"/>
            <p:cNvSpPr/>
            <p:nvPr>
              <p:custDataLst>
                <p:tags r:id="rId24"/>
              </p:custDataLst>
            </p:nvPr>
          </p:nvSpPr>
          <p:spPr>
            <a:xfrm>
              <a:off x="5987357" y="6500813"/>
              <a:ext cx="140394" cy="106927"/>
            </a:xfrm>
            <a:custGeom>
              <a:avLst/>
              <a:gdLst/>
              <a:ahLst/>
              <a:cxnLst/>
              <a:rect l="0" t="0" r="0" b="0"/>
              <a:pathLst>
                <a:path w="140394" h="106927">
                  <a:moveTo>
                    <a:pt x="108643" y="0"/>
                  </a:moveTo>
                  <a:lnTo>
                    <a:pt x="108643" y="0"/>
                  </a:lnTo>
                  <a:lnTo>
                    <a:pt x="95969" y="5454"/>
                  </a:lnTo>
                  <a:lnTo>
                    <a:pt x="80683" y="8965"/>
                  </a:lnTo>
                  <a:lnTo>
                    <a:pt x="44597" y="25722"/>
                  </a:lnTo>
                  <a:lnTo>
                    <a:pt x="5897" y="55936"/>
                  </a:lnTo>
                  <a:lnTo>
                    <a:pt x="1242" y="64841"/>
                  </a:lnTo>
                  <a:lnTo>
                    <a:pt x="0" y="69685"/>
                  </a:lnTo>
                  <a:lnTo>
                    <a:pt x="937" y="73797"/>
                  </a:lnTo>
                  <a:lnTo>
                    <a:pt x="6681" y="80717"/>
                  </a:lnTo>
                  <a:lnTo>
                    <a:pt x="25623" y="92347"/>
                  </a:lnTo>
                  <a:lnTo>
                    <a:pt x="62227" y="104826"/>
                  </a:lnTo>
                  <a:lnTo>
                    <a:pt x="67116" y="106926"/>
                  </a:lnTo>
                  <a:lnTo>
                    <a:pt x="105440" y="104290"/>
                  </a:lnTo>
                  <a:lnTo>
                    <a:pt x="140393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380"/>
            <p:cNvSpPr/>
            <p:nvPr>
              <p:custDataLst>
                <p:tags r:id="rId25"/>
              </p:custDataLst>
            </p:nvPr>
          </p:nvSpPr>
          <p:spPr>
            <a:xfrm>
              <a:off x="6137370" y="6461125"/>
              <a:ext cx="82411" cy="93193"/>
            </a:xfrm>
            <a:custGeom>
              <a:avLst/>
              <a:gdLst/>
              <a:ahLst/>
              <a:cxnLst/>
              <a:rect l="0" t="0" r="0" b="0"/>
              <a:pathLst>
                <a:path w="82411" h="93193">
                  <a:moveTo>
                    <a:pt x="14193" y="0"/>
                  </a:moveTo>
                  <a:lnTo>
                    <a:pt x="14193" y="0"/>
                  </a:lnTo>
                  <a:lnTo>
                    <a:pt x="14193" y="4213"/>
                  </a:lnTo>
                  <a:lnTo>
                    <a:pt x="11841" y="8634"/>
                  </a:lnTo>
                  <a:lnTo>
                    <a:pt x="9979" y="11047"/>
                  </a:lnTo>
                  <a:lnTo>
                    <a:pt x="7910" y="18433"/>
                  </a:lnTo>
                  <a:lnTo>
                    <a:pt x="117" y="54132"/>
                  </a:lnTo>
                  <a:lnTo>
                    <a:pt x="0" y="65510"/>
                  </a:lnTo>
                  <a:lnTo>
                    <a:pt x="4892" y="80950"/>
                  </a:lnTo>
                  <a:lnTo>
                    <a:pt x="9470" y="88307"/>
                  </a:lnTo>
                  <a:lnTo>
                    <a:pt x="12808" y="90621"/>
                  </a:lnTo>
                  <a:lnTo>
                    <a:pt x="21220" y="93192"/>
                  </a:lnTo>
                  <a:lnTo>
                    <a:pt x="33191" y="89632"/>
                  </a:lnTo>
                  <a:lnTo>
                    <a:pt x="63829" y="72624"/>
                  </a:lnTo>
                  <a:lnTo>
                    <a:pt x="78387" y="55326"/>
                  </a:lnTo>
                  <a:lnTo>
                    <a:pt x="82410" y="47226"/>
                  </a:lnTo>
                  <a:lnTo>
                    <a:pt x="81847" y="38334"/>
                  </a:lnTo>
                  <a:lnTo>
                    <a:pt x="78657" y="29384"/>
                  </a:lnTo>
                  <a:lnTo>
                    <a:pt x="74299" y="22467"/>
                  </a:lnTo>
                  <a:lnTo>
                    <a:pt x="69423" y="18805"/>
                  </a:lnTo>
                  <a:lnTo>
                    <a:pt x="61718" y="16743"/>
                  </a:lnTo>
                  <a:lnTo>
                    <a:pt x="51215" y="16046"/>
                  </a:lnTo>
                  <a:lnTo>
                    <a:pt x="39077" y="20139"/>
                  </a:lnTo>
                  <a:lnTo>
                    <a:pt x="14193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381"/>
            <p:cNvSpPr/>
            <p:nvPr>
              <p:custDataLst>
                <p:tags r:id="rId26"/>
              </p:custDataLst>
            </p:nvPr>
          </p:nvSpPr>
          <p:spPr>
            <a:xfrm>
              <a:off x="6223000" y="6477000"/>
              <a:ext cx="206376" cy="55388"/>
            </a:xfrm>
            <a:custGeom>
              <a:avLst/>
              <a:gdLst/>
              <a:ahLst/>
              <a:cxnLst/>
              <a:rect l="0" t="0" r="0" b="0"/>
              <a:pathLst>
                <a:path w="206376" h="55388">
                  <a:moveTo>
                    <a:pt x="0" y="0"/>
                  </a:moveTo>
                  <a:lnTo>
                    <a:pt x="0" y="0"/>
                  </a:lnTo>
                  <a:lnTo>
                    <a:pt x="14917" y="17269"/>
                  </a:lnTo>
                  <a:lnTo>
                    <a:pt x="38751" y="51043"/>
                  </a:lnTo>
                  <a:lnTo>
                    <a:pt x="47228" y="55387"/>
                  </a:lnTo>
                  <a:lnTo>
                    <a:pt x="42092" y="49191"/>
                  </a:lnTo>
                  <a:lnTo>
                    <a:pt x="40755" y="44499"/>
                  </a:lnTo>
                  <a:lnTo>
                    <a:pt x="46615" y="15394"/>
                  </a:lnTo>
                  <a:lnTo>
                    <a:pt x="48716" y="12026"/>
                  </a:lnTo>
                  <a:lnTo>
                    <a:pt x="55753" y="5933"/>
                  </a:lnTo>
                  <a:lnTo>
                    <a:pt x="59217" y="4837"/>
                  </a:lnTo>
                  <a:lnTo>
                    <a:pt x="62409" y="4988"/>
                  </a:lnTo>
                  <a:lnTo>
                    <a:pt x="75817" y="11767"/>
                  </a:lnTo>
                  <a:lnTo>
                    <a:pt x="115232" y="43201"/>
                  </a:lnTo>
                  <a:lnTo>
                    <a:pt x="125276" y="47043"/>
                  </a:lnTo>
                  <a:lnTo>
                    <a:pt x="124969" y="46355"/>
                  </a:lnTo>
                  <a:lnTo>
                    <a:pt x="121205" y="41173"/>
                  </a:lnTo>
                  <a:lnTo>
                    <a:pt x="119486" y="31521"/>
                  </a:lnTo>
                  <a:lnTo>
                    <a:pt x="119345" y="28951"/>
                  </a:lnTo>
                  <a:lnTo>
                    <a:pt x="121540" y="23744"/>
                  </a:lnTo>
                  <a:lnTo>
                    <a:pt x="123360" y="21121"/>
                  </a:lnTo>
                  <a:lnTo>
                    <a:pt x="127163" y="6001"/>
                  </a:lnTo>
                  <a:lnTo>
                    <a:pt x="128872" y="4001"/>
                  </a:lnTo>
                  <a:lnTo>
                    <a:pt x="133124" y="1778"/>
                  </a:lnTo>
                  <a:lnTo>
                    <a:pt x="137953" y="790"/>
                  </a:lnTo>
                  <a:lnTo>
                    <a:pt x="145391" y="5055"/>
                  </a:lnTo>
                  <a:lnTo>
                    <a:pt x="184424" y="33565"/>
                  </a:lnTo>
                  <a:lnTo>
                    <a:pt x="206375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382"/>
            <p:cNvSpPr/>
            <p:nvPr>
              <p:custDataLst>
                <p:tags r:id="rId27"/>
              </p:custDataLst>
            </p:nvPr>
          </p:nvSpPr>
          <p:spPr>
            <a:xfrm>
              <a:off x="6453188" y="6469062"/>
              <a:ext cx="111125" cy="127002"/>
            </a:xfrm>
            <a:custGeom>
              <a:avLst/>
              <a:gdLst/>
              <a:ahLst/>
              <a:cxnLst/>
              <a:rect l="0" t="0" r="0" b="0"/>
              <a:pathLst>
                <a:path w="111125" h="127002">
                  <a:moveTo>
                    <a:pt x="0" y="0"/>
                  </a:moveTo>
                  <a:lnTo>
                    <a:pt x="0" y="0"/>
                  </a:lnTo>
                  <a:lnTo>
                    <a:pt x="4213" y="0"/>
                  </a:lnTo>
                  <a:lnTo>
                    <a:pt x="8633" y="7056"/>
                  </a:lnTo>
                  <a:lnTo>
                    <a:pt x="14420" y="18129"/>
                  </a:lnTo>
                  <a:lnTo>
                    <a:pt x="47242" y="54810"/>
                  </a:lnTo>
                  <a:lnTo>
                    <a:pt x="79739" y="93938"/>
                  </a:lnTo>
                  <a:lnTo>
                    <a:pt x="111124" y="1270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383"/>
            <p:cNvSpPr/>
            <p:nvPr>
              <p:custDataLst>
                <p:tags r:id="rId28"/>
              </p:custDataLst>
            </p:nvPr>
          </p:nvSpPr>
          <p:spPr>
            <a:xfrm>
              <a:off x="6469062" y="6445847"/>
              <a:ext cx="98267" cy="118466"/>
            </a:xfrm>
            <a:custGeom>
              <a:avLst/>
              <a:gdLst/>
              <a:ahLst/>
              <a:cxnLst/>
              <a:rect l="0" t="0" r="0" b="0"/>
              <a:pathLst>
                <a:path w="98267" h="118466">
                  <a:moveTo>
                    <a:pt x="0" y="62903"/>
                  </a:moveTo>
                  <a:lnTo>
                    <a:pt x="0" y="62903"/>
                  </a:lnTo>
                  <a:lnTo>
                    <a:pt x="0" y="33196"/>
                  </a:lnTo>
                  <a:lnTo>
                    <a:pt x="4704" y="22948"/>
                  </a:lnTo>
                  <a:lnTo>
                    <a:pt x="12674" y="13396"/>
                  </a:lnTo>
                  <a:lnTo>
                    <a:pt x="22096" y="6210"/>
                  </a:lnTo>
                  <a:lnTo>
                    <a:pt x="34515" y="2428"/>
                  </a:lnTo>
                  <a:lnTo>
                    <a:pt x="59833" y="0"/>
                  </a:lnTo>
                  <a:lnTo>
                    <a:pt x="70984" y="4372"/>
                  </a:lnTo>
                  <a:lnTo>
                    <a:pt x="80937" y="12195"/>
                  </a:lnTo>
                  <a:lnTo>
                    <a:pt x="91500" y="27397"/>
                  </a:lnTo>
                  <a:lnTo>
                    <a:pt x="97405" y="40949"/>
                  </a:lnTo>
                  <a:lnTo>
                    <a:pt x="98266" y="55792"/>
                  </a:lnTo>
                  <a:lnTo>
                    <a:pt x="95709" y="69444"/>
                  </a:lnTo>
                  <a:lnTo>
                    <a:pt x="71437" y="1184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384"/>
            <p:cNvSpPr/>
            <p:nvPr>
              <p:custDataLst>
                <p:tags r:id="rId29"/>
              </p:custDataLst>
            </p:nvPr>
          </p:nvSpPr>
          <p:spPr>
            <a:xfrm>
              <a:off x="6508750" y="6389688"/>
              <a:ext cx="293688" cy="118569"/>
            </a:xfrm>
            <a:custGeom>
              <a:avLst/>
              <a:gdLst/>
              <a:ahLst/>
              <a:cxnLst/>
              <a:rect l="0" t="0" r="0" b="0"/>
              <a:pathLst>
                <a:path w="293688" h="118569">
                  <a:moveTo>
                    <a:pt x="0" y="0"/>
                  </a:moveTo>
                  <a:lnTo>
                    <a:pt x="0" y="0"/>
                  </a:lnTo>
                  <a:lnTo>
                    <a:pt x="29706" y="36540"/>
                  </a:lnTo>
                  <a:lnTo>
                    <a:pt x="59861" y="65970"/>
                  </a:lnTo>
                  <a:lnTo>
                    <a:pt x="98110" y="85300"/>
                  </a:lnTo>
                  <a:lnTo>
                    <a:pt x="132216" y="107721"/>
                  </a:lnTo>
                  <a:lnTo>
                    <a:pt x="152358" y="115310"/>
                  </a:lnTo>
                  <a:lnTo>
                    <a:pt x="190703" y="118568"/>
                  </a:lnTo>
                  <a:lnTo>
                    <a:pt x="201761" y="116491"/>
                  </a:lnTo>
                  <a:lnTo>
                    <a:pt x="205945" y="114702"/>
                  </a:lnTo>
                  <a:lnTo>
                    <a:pt x="208734" y="111746"/>
                  </a:lnTo>
                  <a:lnTo>
                    <a:pt x="211833" y="103756"/>
                  </a:lnTo>
                  <a:lnTo>
                    <a:pt x="213578" y="89342"/>
                  </a:lnTo>
                  <a:lnTo>
                    <a:pt x="209881" y="73900"/>
                  </a:lnTo>
                  <a:lnTo>
                    <a:pt x="200877" y="63418"/>
                  </a:lnTo>
                  <a:lnTo>
                    <a:pt x="188938" y="54644"/>
                  </a:lnTo>
                  <a:lnTo>
                    <a:pt x="172300" y="49705"/>
                  </a:lnTo>
                  <a:lnTo>
                    <a:pt x="149777" y="47899"/>
                  </a:lnTo>
                  <a:lnTo>
                    <a:pt x="146593" y="49570"/>
                  </a:lnTo>
                  <a:lnTo>
                    <a:pt x="140706" y="56133"/>
                  </a:lnTo>
                  <a:lnTo>
                    <a:pt x="139666" y="59470"/>
                  </a:lnTo>
                  <a:lnTo>
                    <a:pt x="139853" y="62577"/>
                  </a:lnTo>
                  <a:lnTo>
                    <a:pt x="140860" y="65530"/>
                  </a:lnTo>
                  <a:lnTo>
                    <a:pt x="171628" y="93014"/>
                  </a:lnTo>
                  <a:lnTo>
                    <a:pt x="199413" y="107514"/>
                  </a:lnTo>
                  <a:lnTo>
                    <a:pt x="229826" y="117367"/>
                  </a:lnTo>
                  <a:lnTo>
                    <a:pt x="255497" y="117845"/>
                  </a:lnTo>
                  <a:lnTo>
                    <a:pt x="293687" y="111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385"/>
            <p:cNvSpPr/>
            <p:nvPr>
              <p:custDataLst>
                <p:tags r:id="rId30"/>
              </p:custDataLst>
            </p:nvPr>
          </p:nvSpPr>
          <p:spPr>
            <a:xfrm>
              <a:off x="6754812" y="6326187"/>
              <a:ext cx="95251" cy="182564"/>
            </a:xfrm>
            <a:custGeom>
              <a:avLst/>
              <a:gdLst/>
              <a:ahLst/>
              <a:cxnLst/>
              <a:rect l="0" t="0" r="0" b="0"/>
              <a:pathLst>
                <a:path w="95251" h="182564">
                  <a:moveTo>
                    <a:pt x="0" y="0"/>
                  </a:moveTo>
                  <a:lnTo>
                    <a:pt x="0" y="0"/>
                  </a:lnTo>
                  <a:lnTo>
                    <a:pt x="882" y="8101"/>
                  </a:lnTo>
                  <a:lnTo>
                    <a:pt x="11049" y="40755"/>
                  </a:lnTo>
                  <a:lnTo>
                    <a:pt x="30156" y="77164"/>
                  </a:lnTo>
                  <a:lnTo>
                    <a:pt x="51107" y="111879"/>
                  </a:lnTo>
                  <a:lnTo>
                    <a:pt x="66899" y="138320"/>
                  </a:lnTo>
                  <a:lnTo>
                    <a:pt x="71185" y="147025"/>
                  </a:lnTo>
                  <a:lnTo>
                    <a:pt x="95250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386"/>
            <p:cNvSpPr/>
            <p:nvPr>
              <p:custDataLst>
                <p:tags r:id="rId31"/>
              </p:custDataLst>
            </p:nvPr>
          </p:nvSpPr>
          <p:spPr>
            <a:xfrm>
              <a:off x="6715125" y="6373812"/>
              <a:ext cx="119064" cy="55564"/>
            </a:xfrm>
            <a:custGeom>
              <a:avLst/>
              <a:gdLst/>
              <a:ahLst/>
              <a:cxnLst/>
              <a:rect l="0" t="0" r="0" b="0"/>
              <a:pathLst>
                <a:path w="119064" h="55564">
                  <a:moveTo>
                    <a:pt x="119063" y="0"/>
                  </a:moveTo>
                  <a:lnTo>
                    <a:pt x="119063" y="0"/>
                  </a:lnTo>
                  <a:lnTo>
                    <a:pt x="110961" y="882"/>
                  </a:lnTo>
                  <a:lnTo>
                    <a:pt x="78308" y="11048"/>
                  </a:lnTo>
                  <a:lnTo>
                    <a:pt x="40084" y="29119"/>
                  </a:lnTo>
                  <a:lnTo>
                    <a:pt x="0" y="55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387"/>
            <p:cNvSpPr/>
            <p:nvPr>
              <p:custDataLst>
                <p:tags r:id="rId32"/>
              </p:custDataLst>
            </p:nvPr>
          </p:nvSpPr>
          <p:spPr>
            <a:xfrm>
              <a:off x="6834188" y="6381759"/>
              <a:ext cx="198438" cy="119055"/>
            </a:xfrm>
            <a:custGeom>
              <a:avLst/>
              <a:gdLst/>
              <a:ahLst/>
              <a:cxnLst/>
              <a:rect l="0" t="0" r="0" b="0"/>
              <a:pathLst>
                <a:path w="198438" h="119055">
                  <a:moveTo>
                    <a:pt x="0" y="39678"/>
                  </a:moveTo>
                  <a:lnTo>
                    <a:pt x="0" y="39678"/>
                  </a:lnTo>
                  <a:lnTo>
                    <a:pt x="8101" y="38797"/>
                  </a:lnTo>
                  <a:lnTo>
                    <a:pt x="43470" y="29879"/>
                  </a:lnTo>
                  <a:lnTo>
                    <a:pt x="73535" y="22839"/>
                  </a:lnTo>
                  <a:lnTo>
                    <a:pt x="101133" y="8613"/>
                  </a:lnTo>
                  <a:lnTo>
                    <a:pt x="101818" y="7503"/>
                  </a:lnTo>
                  <a:lnTo>
                    <a:pt x="103006" y="1154"/>
                  </a:lnTo>
                  <a:lnTo>
                    <a:pt x="102185" y="767"/>
                  </a:lnTo>
                  <a:lnTo>
                    <a:pt x="82704" y="0"/>
                  </a:lnTo>
                  <a:lnTo>
                    <a:pt x="66347" y="4208"/>
                  </a:lnTo>
                  <a:lnTo>
                    <a:pt x="58004" y="10978"/>
                  </a:lnTo>
                  <a:lnTo>
                    <a:pt x="54544" y="15254"/>
                  </a:lnTo>
                  <a:lnTo>
                    <a:pt x="50700" y="27059"/>
                  </a:lnTo>
                  <a:lnTo>
                    <a:pt x="48232" y="47768"/>
                  </a:lnTo>
                  <a:lnTo>
                    <a:pt x="52598" y="56797"/>
                  </a:lnTo>
                  <a:lnTo>
                    <a:pt x="70164" y="76720"/>
                  </a:lnTo>
                  <a:lnTo>
                    <a:pt x="96566" y="93412"/>
                  </a:lnTo>
                  <a:lnTo>
                    <a:pt x="130536" y="107347"/>
                  </a:lnTo>
                  <a:lnTo>
                    <a:pt x="198437" y="1190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484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 Larger Font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Larger Font</Template>
  <TotalTime>586</TotalTime>
  <Words>524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Cambria Math</vt:lpstr>
      <vt:lpstr>Georgia</vt:lpstr>
      <vt:lpstr>Trebuchet MS</vt:lpstr>
      <vt:lpstr>Wingdings 2</vt:lpstr>
      <vt:lpstr>Urban Larger Font</vt:lpstr>
      <vt:lpstr>Expected Value</vt:lpstr>
      <vt:lpstr>Expected Value</vt:lpstr>
      <vt:lpstr>Activity</vt:lpstr>
      <vt:lpstr>Questions</vt:lpstr>
      <vt:lpstr>Expected Value</vt:lpstr>
      <vt:lpstr>Example</vt:lpstr>
      <vt:lpstr>Example</vt:lpstr>
      <vt:lpstr>Example</vt:lpstr>
      <vt:lpstr>Example</vt:lpstr>
      <vt:lpstr>Example when there is more than one probability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Probability</dc:title>
  <dc:creator>Shaewyn</dc:creator>
  <cp:lastModifiedBy>Kim Stevenson</cp:lastModifiedBy>
  <cp:revision>40</cp:revision>
  <dcterms:created xsi:type="dcterms:W3CDTF">2006-08-16T00:00:00Z</dcterms:created>
  <dcterms:modified xsi:type="dcterms:W3CDTF">2018-11-14T16:20:22Z</dcterms:modified>
</cp:coreProperties>
</file>