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8" r:id="rId3"/>
    <p:sldId id="289" r:id="rId4"/>
    <p:sldId id="290" r:id="rId5"/>
    <p:sldId id="291" r:id="rId6"/>
    <p:sldId id="292" r:id="rId7"/>
    <p:sldId id="293" r:id="rId8"/>
    <p:sldId id="295" r:id="rId9"/>
    <p:sldId id="319" r:id="rId10"/>
    <p:sldId id="310" r:id="rId11"/>
    <p:sldId id="31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21" Type="http://schemas.openxmlformats.org/officeDocument/2006/relationships/tags" Target="../tags/tag76.xml"/><Relationship Id="rId34" Type="http://schemas.openxmlformats.org/officeDocument/2006/relationships/tags" Target="../tags/tag89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tags" Target="../tags/tag84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tags" Target="../tags/tag92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tags" Target="../tags/tag86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Relationship Id="rId8" Type="http://schemas.openxmlformats.org/officeDocument/2006/relationships/tags" Target="../tags/tag63.xml"/><Relationship Id="rId3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209.xml"/><Relationship Id="rId21" Type="http://schemas.openxmlformats.org/officeDocument/2006/relationships/tags" Target="../tags/tag113.xml"/><Relationship Id="rId42" Type="http://schemas.openxmlformats.org/officeDocument/2006/relationships/tags" Target="../tags/tag134.xml"/><Relationship Id="rId63" Type="http://schemas.openxmlformats.org/officeDocument/2006/relationships/tags" Target="../tags/tag155.xml"/><Relationship Id="rId84" Type="http://schemas.openxmlformats.org/officeDocument/2006/relationships/tags" Target="../tags/tag176.xml"/><Relationship Id="rId138" Type="http://schemas.openxmlformats.org/officeDocument/2006/relationships/tags" Target="../tags/tag230.xml"/><Relationship Id="rId107" Type="http://schemas.openxmlformats.org/officeDocument/2006/relationships/tags" Target="../tags/tag199.xml"/><Relationship Id="rId11" Type="http://schemas.openxmlformats.org/officeDocument/2006/relationships/tags" Target="../tags/tag103.xml"/><Relationship Id="rId32" Type="http://schemas.openxmlformats.org/officeDocument/2006/relationships/tags" Target="../tags/tag124.xml"/><Relationship Id="rId53" Type="http://schemas.openxmlformats.org/officeDocument/2006/relationships/tags" Target="../tags/tag145.xml"/><Relationship Id="rId74" Type="http://schemas.openxmlformats.org/officeDocument/2006/relationships/tags" Target="../tags/tag166.xml"/><Relationship Id="rId128" Type="http://schemas.openxmlformats.org/officeDocument/2006/relationships/tags" Target="../tags/tag220.xml"/><Relationship Id="rId149" Type="http://schemas.openxmlformats.org/officeDocument/2006/relationships/tags" Target="../tags/tag241.xml"/><Relationship Id="rId5" Type="http://schemas.openxmlformats.org/officeDocument/2006/relationships/tags" Target="../tags/tag97.xml"/><Relationship Id="rId95" Type="http://schemas.openxmlformats.org/officeDocument/2006/relationships/tags" Target="../tags/tag187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43" Type="http://schemas.openxmlformats.org/officeDocument/2006/relationships/tags" Target="../tags/tag135.xml"/><Relationship Id="rId48" Type="http://schemas.openxmlformats.org/officeDocument/2006/relationships/tags" Target="../tags/tag140.xml"/><Relationship Id="rId64" Type="http://schemas.openxmlformats.org/officeDocument/2006/relationships/tags" Target="../tags/tag156.xml"/><Relationship Id="rId69" Type="http://schemas.openxmlformats.org/officeDocument/2006/relationships/tags" Target="../tags/tag161.xml"/><Relationship Id="rId113" Type="http://schemas.openxmlformats.org/officeDocument/2006/relationships/tags" Target="../tags/tag205.xml"/><Relationship Id="rId118" Type="http://schemas.openxmlformats.org/officeDocument/2006/relationships/tags" Target="../tags/tag210.xml"/><Relationship Id="rId134" Type="http://schemas.openxmlformats.org/officeDocument/2006/relationships/tags" Target="../tags/tag226.xml"/><Relationship Id="rId139" Type="http://schemas.openxmlformats.org/officeDocument/2006/relationships/tags" Target="../tags/tag231.xml"/><Relationship Id="rId80" Type="http://schemas.openxmlformats.org/officeDocument/2006/relationships/tags" Target="../tags/tag172.xml"/><Relationship Id="rId85" Type="http://schemas.openxmlformats.org/officeDocument/2006/relationships/tags" Target="../tags/tag177.xml"/><Relationship Id="rId150" Type="http://schemas.openxmlformats.org/officeDocument/2006/relationships/tags" Target="../tags/tag242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33" Type="http://schemas.openxmlformats.org/officeDocument/2006/relationships/tags" Target="../tags/tag125.xml"/><Relationship Id="rId38" Type="http://schemas.openxmlformats.org/officeDocument/2006/relationships/tags" Target="../tags/tag130.xml"/><Relationship Id="rId59" Type="http://schemas.openxmlformats.org/officeDocument/2006/relationships/tags" Target="../tags/tag151.xml"/><Relationship Id="rId103" Type="http://schemas.openxmlformats.org/officeDocument/2006/relationships/tags" Target="../tags/tag195.xml"/><Relationship Id="rId108" Type="http://schemas.openxmlformats.org/officeDocument/2006/relationships/tags" Target="../tags/tag200.xml"/><Relationship Id="rId124" Type="http://schemas.openxmlformats.org/officeDocument/2006/relationships/tags" Target="../tags/tag216.xml"/><Relationship Id="rId129" Type="http://schemas.openxmlformats.org/officeDocument/2006/relationships/tags" Target="../tags/tag221.xml"/><Relationship Id="rId54" Type="http://schemas.openxmlformats.org/officeDocument/2006/relationships/tags" Target="../tags/tag146.xml"/><Relationship Id="rId70" Type="http://schemas.openxmlformats.org/officeDocument/2006/relationships/tags" Target="../tags/tag162.xml"/><Relationship Id="rId75" Type="http://schemas.openxmlformats.org/officeDocument/2006/relationships/tags" Target="../tags/tag167.xml"/><Relationship Id="rId91" Type="http://schemas.openxmlformats.org/officeDocument/2006/relationships/tags" Target="../tags/tag183.xml"/><Relationship Id="rId96" Type="http://schemas.openxmlformats.org/officeDocument/2006/relationships/tags" Target="../tags/tag188.xml"/><Relationship Id="rId140" Type="http://schemas.openxmlformats.org/officeDocument/2006/relationships/tags" Target="../tags/tag232.xml"/><Relationship Id="rId145" Type="http://schemas.openxmlformats.org/officeDocument/2006/relationships/tags" Target="../tags/tag237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49" Type="http://schemas.openxmlformats.org/officeDocument/2006/relationships/tags" Target="../tags/tag141.xml"/><Relationship Id="rId114" Type="http://schemas.openxmlformats.org/officeDocument/2006/relationships/tags" Target="../tags/tag206.xml"/><Relationship Id="rId119" Type="http://schemas.openxmlformats.org/officeDocument/2006/relationships/tags" Target="../tags/tag211.xml"/><Relationship Id="rId44" Type="http://schemas.openxmlformats.org/officeDocument/2006/relationships/tags" Target="../tags/tag136.xml"/><Relationship Id="rId60" Type="http://schemas.openxmlformats.org/officeDocument/2006/relationships/tags" Target="../tags/tag152.xml"/><Relationship Id="rId65" Type="http://schemas.openxmlformats.org/officeDocument/2006/relationships/tags" Target="../tags/tag157.xml"/><Relationship Id="rId81" Type="http://schemas.openxmlformats.org/officeDocument/2006/relationships/tags" Target="../tags/tag173.xml"/><Relationship Id="rId86" Type="http://schemas.openxmlformats.org/officeDocument/2006/relationships/tags" Target="../tags/tag178.xml"/><Relationship Id="rId130" Type="http://schemas.openxmlformats.org/officeDocument/2006/relationships/tags" Target="../tags/tag222.xml"/><Relationship Id="rId135" Type="http://schemas.openxmlformats.org/officeDocument/2006/relationships/tags" Target="../tags/tag227.xml"/><Relationship Id="rId151" Type="http://schemas.openxmlformats.org/officeDocument/2006/relationships/tags" Target="../tags/tag243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39" Type="http://schemas.openxmlformats.org/officeDocument/2006/relationships/tags" Target="../tags/tag131.xml"/><Relationship Id="rId109" Type="http://schemas.openxmlformats.org/officeDocument/2006/relationships/tags" Target="../tags/tag201.xml"/><Relationship Id="rId34" Type="http://schemas.openxmlformats.org/officeDocument/2006/relationships/tags" Target="../tags/tag126.xml"/><Relationship Id="rId50" Type="http://schemas.openxmlformats.org/officeDocument/2006/relationships/tags" Target="../tags/tag142.xml"/><Relationship Id="rId55" Type="http://schemas.openxmlformats.org/officeDocument/2006/relationships/tags" Target="../tags/tag147.xml"/><Relationship Id="rId76" Type="http://schemas.openxmlformats.org/officeDocument/2006/relationships/tags" Target="../tags/tag168.xml"/><Relationship Id="rId97" Type="http://schemas.openxmlformats.org/officeDocument/2006/relationships/tags" Target="../tags/tag189.xml"/><Relationship Id="rId104" Type="http://schemas.openxmlformats.org/officeDocument/2006/relationships/tags" Target="../tags/tag196.xml"/><Relationship Id="rId120" Type="http://schemas.openxmlformats.org/officeDocument/2006/relationships/tags" Target="../tags/tag212.xml"/><Relationship Id="rId125" Type="http://schemas.openxmlformats.org/officeDocument/2006/relationships/tags" Target="../tags/tag217.xml"/><Relationship Id="rId141" Type="http://schemas.openxmlformats.org/officeDocument/2006/relationships/tags" Target="../tags/tag233.xml"/><Relationship Id="rId146" Type="http://schemas.openxmlformats.org/officeDocument/2006/relationships/tags" Target="../tags/tag238.xml"/><Relationship Id="rId7" Type="http://schemas.openxmlformats.org/officeDocument/2006/relationships/tags" Target="../tags/tag99.xml"/><Relationship Id="rId71" Type="http://schemas.openxmlformats.org/officeDocument/2006/relationships/tags" Target="../tags/tag163.xml"/><Relationship Id="rId92" Type="http://schemas.openxmlformats.org/officeDocument/2006/relationships/tags" Target="../tags/tag184.xml"/><Relationship Id="rId2" Type="http://schemas.openxmlformats.org/officeDocument/2006/relationships/tags" Target="../tags/tag94.xml"/><Relationship Id="rId29" Type="http://schemas.openxmlformats.org/officeDocument/2006/relationships/tags" Target="../tags/tag121.xml"/><Relationship Id="rId24" Type="http://schemas.openxmlformats.org/officeDocument/2006/relationships/tags" Target="../tags/tag116.xml"/><Relationship Id="rId40" Type="http://schemas.openxmlformats.org/officeDocument/2006/relationships/tags" Target="../tags/tag132.xml"/><Relationship Id="rId45" Type="http://schemas.openxmlformats.org/officeDocument/2006/relationships/tags" Target="../tags/tag137.xml"/><Relationship Id="rId66" Type="http://schemas.openxmlformats.org/officeDocument/2006/relationships/tags" Target="../tags/tag158.xml"/><Relationship Id="rId87" Type="http://schemas.openxmlformats.org/officeDocument/2006/relationships/tags" Target="../tags/tag179.xml"/><Relationship Id="rId110" Type="http://schemas.openxmlformats.org/officeDocument/2006/relationships/tags" Target="../tags/tag202.xml"/><Relationship Id="rId115" Type="http://schemas.openxmlformats.org/officeDocument/2006/relationships/tags" Target="../tags/tag207.xml"/><Relationship Id="rId131" Type="http://schemas.openxmlformats.org/officeDocument/2006/relationships/tags" Target="../tags/tag223.xml"/><Relationship Id="rId136" Type="http://schemas.openxmlformats.org/officeDocument/2006/relationships/tags" Target="../tags/tag228.xml"/><Relationship Id="rId61" Type="http://schemas.openxmlformats.org/officeDocument/2006/relationships/tags" Target="../tags/tag153.xml"/><Relationship Id="rId82" Type="http://schemas.openxmlformats.org/officeDocument/2006/relationships/tags" Target="../tags/tag174.xml"/><Relationship Id="rId152" Type="http://schemas.openxmlformats.org/officeDocument/2006/relationships/tags" Target="../tags/tag244.xml"/><Relationship Id="rId19" Type="http://schemas.openxmlformats.org/officeDocument/2006/relationships/tags" Target="../tags/tag111.xml"/><Relationship Id="rId14" Type="http://schemas.openxmlformats.org/officeDocument/2006/relationships/tags" Target="../tags/tag106.xml"/><Relationship Id="rId30" Type="http://schemas.openxmlformats.org/officeDocument/2006/relationships/tags" Target="../tags/tag122.xml"/><Relationship Id="rId35" Type="http://schemas.openxmlformats.org/officeDocument/2006/relationships/tags" Target="../tags/tag127.xml"/><Relationship Id="rId56" Type="http://schemas.openxmlformats.org/officeDocument/2006/relationships/tags" Target="../tags/tag148.xml"/><Relationship Id="rId77" Type="http://schemas.openxmlformats.org/officeDocument/2006/relationships/tags" Target="../tags/tag169.xml"/><Relationship Id="rId100" Type="http://schemas.openxmlformats.org/officeDocument/2006/relationships/tags" Target="../tags/tag192.xml"/><Relationship Id="rId105" Type="http://schemas.openxmlformats.org/officeDocument/2006/relationships/tags" Target="../tags/tag197.xml"/><Relationship Id="rId126" Type="http://schemas.openxmlformats.org/officeDocument/2006/relationships/tags" Target="../tags/tag218.xml"/><Relationship Id="rId147" Type="http://schemas.openxmlformats.org/officeDocument/2006/relationships/tags" Target="../tags/tag239.xml"/><Relationship Id="rId8" Type="http://schemas.openxmlformats.org/officeDocument/2006/relationships/tags" Target="../tags/tag100.xml"/><Relationship Id="rId51" Type="http://schemas.openxmlformats.org/officeDocument/2006/relationships/tags" Target="../tags/tag143.xml"/><Relationship Id="rId72" Type="http://schemas.openxmlformats.org/officeDocument/2006/relationships/tags" Target="../tags/tag164.xml"/><Relationship Id="rId93" Type="http://schemas.openxmlformats.org/officeDocument/2006/relationships/tags" Target="../tags/tag185.xml"/><Relationship Id="rId98" Type="http://schemas.openxmlformats.org/officeDocument/2006/relationships/tags" Target="../tags/tag190.xml"/><Relationship Id="rId121" Type="http://schemas.openxmlformats.org/officeDocument/2006/relationships/tags" Target="../tags/tag213.xml"/><Relationship Id="rId142" Type="http://schemas.openxmlformats.org/officeDocument/2006/relationships/tags" Target="../tags/tag234.xml"/><Relationship Id="rId3" Type="http://schemas.openxmlformats.org/officeDocument/2006/relationships/tags" Target="../tags/tag95.xml"/><Relationship Id="rId25" Type="http://schemas.openxmlformats.org/officeDocument/2006/relationships/tags" Target="../tags/tag117.xml"/><Relationship Id="rId46" Type="http://schemas.openxmlformats.org/officeDocument/2006/relationships/tags" Target="../tags/tag138.xml"/><Relationship Id="rId67" Type="http://schemas.openxmlformats.org/officeDocument/2006/relationships/tags" Target="../tags/tag159.xml"/><Relationship Id="rId116" Type="http://schemas.openxmlformats.org/officeDocument/2006/relationships/tags" Target="../tags/tag208.xml"/><Relationship Id="rId137" Type="http://schemas.openxmlformats.org/officeDocument/2006/relationships/tags" Target="../tags/tag229.xml"/><Relationship Id="rId20" Type="http://schemas.openxmlformats.org/officeDocument/2006/relationships/tags" Target="../tags/tag112.xml"/><Relationship Id="rId41" Type="http://schemas.openxmlformats.org/officeDocument/2006/relationships/tags" Target="../tags/tag133.xml"/><Relationship Id="rId62" Type="http://schemas.openxmlformats.org/officeDocument/2006/relationships/tags" Target="../tags/tag154.xml"/><Relationship Id="rId83" Type="http://schemas.openxmlformats.org/officeDocument/2006/relationships/tags" Target="../tags/tag175.xml"/><Relationship Id="rId88" Type="http://schemas.openxmlformats.org/officeDocument/2006/relationships/tags" Target="../tags/tag180.xml"/><Relationship Id="rId111" Type="http://schemas.openxmlformats.org/officeDocument/2006/relationships/tags" Target="../tags/tag203.xml"/><Relationship Id="rId132" Type="http://schemas.openxmlformats.org/officeDocument/2006/relationships/tags" Target="../tags/tag224.xml"/><Relationship Id="rId153" Type="http://schemas.openxmlformats.org/officeDocument/2006/relationships/slideLayout" Target="../slideLayouts/slideLayout2.xml"/><Relationship Id="rId15" Type="http://schemas.openxmlformats.org/officeDocument/2006/relationships/tags" Target="../tags/tag107.xml"/><Relationship Id="rId36" Type="http://schemas.openxmlformats.org/officeDocument/2006/relationships/tags" Target="../tags/tag128.xml"/><Relationship Id="rId57" Type="http://schemas.openxmlformats.org/officeDocument/2006/relationships/tags" Target="../tags/tag149.xml"/><Relationship Id="rId106" Type="http://schemas.openxmlformats.org/officeDocument/2006/relationships/tags" Target="../tags/tag198.xml"/><Relationship Id="rId127" Type="http://schemas.openxmlformats.org/officeDocument/2006/relationships/tags" Target="../tags/tag219.xml"/><Relationship Id="rId10" Type="http://schemas.openxmlformats.org/officeDocument/2006/relationships/tags" Target="../tags/tag102.xml"/><Relationship Id="rId31" Type="http://schemas.openxmlformats.org/officeDocument/2006/relationships/tags" Target="../tags/tag123.xml"/><Relationship Id="rId52" Type="http://schemas.openxmlformats.org/officeDocument/2006/relationships/tags" Target="../tags/tag144.xml"/><Relationship Id="rId73" Type="http://schemas.openxmlformats.org/officeDocument/2006/relationships/tags" Target="../tags/tag165.xml"/><Relationship Id="rId78" Type="http://schemas.openxmlformats.org/officeDocument/2006/relationships/tags" Target="../tags/tag170.xml"/><Relationship Id="rId94" Type="http://schemas.openxmlformats.org/officeDocument/2006/relationships/tags" Target="../tags/tag186.xml"/><Relationship Id="rId99" Type="http://schemas.openxmlformats.org/officeDocument/2006/relationships/tags" Target="../tags/tag191.xml"/><Relationship Id="rId101" Type="http://schemas.openxmlformats.org/officeDocument/2006/relationships/tags" Target="../tags/tag193.xml"/><Relationship Id="rId122" Type="http://schemas.openxmlformats.org/officeDocument/2006/relationships/tags" Target="../tags/tag214.xml"/><Relationship Id="rId143" Type="http://schemas.openxmlformats.org/officeDocument/2006/relationships/tags" Target="../tags/tag235.xml"/><Relationship Id="rId148" Type="http://schemas.openxmlformats.org/officeDocument/2006/relationships/tags" Target="../tags/tag240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26" Type="http://schemas.openxmlformats.org/officeDocument/2006/relationships/tags" Target="../tags/tag118.xml"/><Relationship Id="rId47" Type="http://schemas.openxmlformats.org/officeDocument/2006/relationships/tags" Target="../tags/tag139.xml"/><Relationship Id="rId68" Type="http://schemas.openxmlformats.org/officeDocument/2006/relationships/tags" Target="../tags/tag160.xml"/><Relationship Id="rId89" Type="http://schemas.openxmlformats.org/officeDocument/2006/relationships/tags" Target="../tags/tag181.xml"/><Relationship Id="rId112" Type="http://schemas.openxmlformats.org/officeDocument/2006/relationships/tags" Target="../tags/tag204.xml"/><Relationship Id="rId133" Type="http://schemas.openxmlformats.org/officeDocument/2006/relationships/tags" Target="../tags/tag225.xml"/><Relationship Id="rId16" Type="http://schemas.openxmlformats.org/officeDocument/2006/relationships/tags" Target="../tags/tag108.xml"/><Relationship Id="rId37" Type="http://schemas.openxmlformats.org/officeDocument/2006/relationships/tags" Target="../tags/tag129.xml"/><Relationship Id="rId58" Type="http://schemas.openxmlformats.org/officeDocument/2006/relationships/tags" Target="../tags/tag150.xml"/><Relationship Id="rId79" Type="http://schemas.openxmlformats.org/officeDocument/2006/relationships/tags" Target="../tags/tag171.xml"/><Relationship Id="rId102" Type="http://schemas.openxmlformats.org/officeDocument/2006/relationships/tags" Target="../tags/tag194.xml"/><Relationship Id="rId123" Type="http://schemas.openxmlformats.org/officeDocument/2006/relationships/tags" Target="../tags/tag215.xml"/><Relationship Id="rId144" Type="http://schemas.openxmlformats.org/officeDocument/2006/relationships/tags" Target="../tags/tag236.xml"/><Relationship Id="rId90" Type="http://schemas.openxmlformats.org/officeDocument/2006/relationships/tags" Target="../tags/tag18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270.xml"/><Relationship Id="rId117" Type="http://schemas.openxmlformats.org/officeDocument/2006/relationships/tags" Target="../tags/tag361.xml"/><Relationship Id="rId21" Type="http://schemas.openxmlformats.org/officeDocument/2006/relationships/tags" Target="../tags/tag265.xml"/><Relationship Id="rId42" Type="http://schemas.openxmlformats.org/officeDocument/2006/relationships/tags" Target="../tags/tag286.xml"/><Relationship Id="rId47" Type="http://schemas.openxmlformats.org/officeDocument/2006/relationships/tags" Target="../tags/tag291.xml"/><Relationship Id="rId63" Type="http://schemas.openxmlformats.org/officeDocument/2006/relationships/tags" Target="../tags/tag307.xml"/><Relationship Id="rId68" Type="http://schemas.openxmlformats.org/officeDocument/2006/relationships/tags" Target="../tags/tag312.xml"/><Relationship Id="rId84" Type="http://schemas.openxmlformats.org/officeDocument/2006/relationships/tags" Target="../tags/tag328.xml"/><Relationship Id="rId89" Type="http://schemas.openxmlformats.org/officeDocument/2006/relationships/tags" Target="../tags/tag333.xml"/><Relationship Id="rId112" Type="http://schemas.openxmlformats.org/officeDocument/2006/relationships/tags" Target="../tags/tag356.xml"/><Relationship Id="rId16" Type="http://schemas.openxmlformats.org/officeDocument/2006/relationships/tags" Target="../tags/tag260.xml"/><Relationship Id="rId107" Type="http://schemas.openxmlformats.org/officeDocument/2006/relationships/tags" Target="../tags/tag351.xml"/><Relationship Id="rId11" Type="http://schemas.openxmlformats.org/officeDocument/2006/relationships/tags" Target="../tags/tag255.xml"/><Relationship Id="rId32" Type="http://schemas.openxmlformats.org/officeDocument/2006/relationships/tags" Target="../tags/tag276.xml"/><Relationship Id="rId37" Type="http://schemas.openxmlformats.org/officeDocument/2006/relationships/tags" Target="../tags/tag281.xml"/><Relationship Id="rId53" Type="http://schemas.openxmlformats.org/officeDocument/2006/relationships/tags" Target="../tags/tag297.xml"/><Relationship Id="rId58" Type="http://schemas.openxmlformats.org/officeDocument/2006/relationships/tags" Target="../tags/tag302.xml"/><Relationship Id="rId74" Type="http://schemas.openxmlformats.org/officeDocument/2006/relationships/tags" Target="../tags/tag318.xml"/><Relationship Id="rId79" Type="http://schemas.openxmlformats.org/officeDocument/2006/relationships/tags" Target="../tags/tag323.xml"/><Relationship Id="rId102" Type="http://schemas.openxmlformats.org/officeDocument/2006/relationships/tags" Target="../tags/tag346.xml"/><Relationship Id="rId5" Type="http://schemas.openxmlformats.org/officeDocument/2006/relationships/tags" Target="../tags/tag249.xml"/><Relationship Id="rId90" Type="http://schemas.openxmlformats.org/officeDocument/2006/relationships/tags" Target="../tags/tag334.xml"/><Relationship Id="rId95" Type="http://schemas.openxmlformats.org/officeDocument/2006/relationships/tags" Target="../tags/tag339.xml"/><Relationship Id="rId22" Type="http://schemas.openxmlformats.org/officeDocument/2006/relationships/tags" Target="../tags/tag266.xml"/><Relationship Id="rId27" Type="http://schemas.openxmlformats.org/officeDocument/2006/relationships/tags" Target="../tags/tag271.xml"/><Relationship Id="rId43" Type="http://schemas.openxmlformats.org/officeDocument/2006/relationships/tags" Target="../tags/tag287.xml"/><Relationship Id="rId48" Type="http://schemas.openxmlformats.org/officeDocument/2006/relationships/tags" Target="../tags/tag292.xml"/><Relationship Id="rId64" Type="http://schemas.openxmlformats.org/officeDocument/2006/relationships/tags" Target="../tags/tag308.xml"/><Relationship Id="rId69" Type="http://schemas.openxmlformats.org/officeDocument/2006/relationships/tags" Target="../tags/tag313.xml"/><Relationship Id="rId113" Type="http://schemas.openxmlformats.org/officeDocument/2006/relationships/tags" Target="../tags/tag357.xml"/><Relationship Id="rId118" Type="http://schemas.openxmlformats.org/officeDocument/2006/relationships/tags" Target="../tags/tag362.xml"/><Relationship Id="rId80" Type="http://schemas.openxmlformats.org/officeDocument/2006/relationships/tags" Target="../tags/tag324.xml"/><Relationship Id="rId85" Type="http://schemas.openxmlformats.org/officeDocument/2006/relationships/tags" Target="../tags/tag329.xml"/><Relationship Id="rId12" Type="http://schemas.openxmlformats.org/officeDocument/2006/relationships/tags" Target="../tags/tag256.xml"/><Relationship Id="rId17" Type="http://schemas.openxmlformats.org/officeDocument/2006/relationships/tags" Target="../tags/tag261.xml"/><Relationship Id="rId33" Type="http://schemas.openxmlformats.org/officeDocument/2006/relationships/tags" Target="../tags/tag277.xml"/><Relationship Id="rId38" Type="http://schemas.openxmlformats.org/officeDocument/2006/relationships/tags" Target="../tags/tag282.xml"/><Relationship Id="rId59" Type="http://schemas.openxmlformats.org/officeDocument/2006/relationships/tags" Target="../tags/tag303.xml"/><Relationship Id="rId103" Type="http://schemas.openxmlformats.org/officeDocument/2006/relationships/tags" Target="../tags/tag347.xml"/><Relationship Id="rId108" Type="http://schemas.openxmlformats.org/officeDocument/2006/relationships/tags" Target="../tags/tag352.xml"/><Relationship Id="rId54" Type="http://schemas.openxmlformats.org/officeDocument/2006/relationships/tags" Target="../tags/tag298.xml"/><Relationship Id="rId70" Type="http://schemas.openxmlformats.org/officeDocument/2006/relationships/tags" Target="../tags/tag314.xml"/><Relationship Id="rId75" Type="http://schemas.openxmlformats.org/officeDocument/2006/relationships/tags" Target="../tags/tag319.xml"/><Relationship Id="rId91" Type="http://schemas.openxmlformats.org/officeDocument/2006/relationships/tags" Target="../tags/tag335.xml"/><Relationship Id="rId96" Type="http://schemas.openxmlformats.org/officeDocument/2006/relationships/tags" Target="../tags/tag340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23" Type="http://schemas.openxmlformats.org/officeDocument/2006/relationships/tags" Target="../tags/tag267.xml"/><Relationship Id="rId28" Type="http://schemas.openxmlformats.org/officeDocument/2006/relationships/tags" Target="../tags/tag272.xml"/><Relationship Id="rId49" Type="http://schemas.openxmlformats.org/officeDocument/2006/relationships/tags" Target="../tags/tag293.xml"/><Relationship Id="rId114" Type="http://schemas.openxmlformats.org/officeDocument/2006/relationships/tags" Target="../tags/tag358.xml"/><Relationship Id="rId119" Type="http://schemas.openxmlformats.org/officeDocument/2006/relationships/tags" Target="../tags/tag363.xml"/><Relationship Id="rId44" Type="http://schemas.openxmlformats.org/officeDocument/2006/relationships/tags" Target="../tags/tag288.xml"/><Relationship Id="rId60" Type="http://schemas.openxmlformats.org/officeDocument/2006/relationships/tags" Target="../tags/tag304.xml"/><Relationship Id="rId65" Type="http://schemas.openxmlformats.org/officeDocument/2006/relationships/tags" Target="../tags/tag309.xml"/><Relationship Id="rId81" Type="http://schemas.openxmlformats.org/officeDocument/2006/relationships/tags" Target="../tags/tag325.xml"/><Relationship Id="rId86" Type="http://schemas.openxmlformats.org/officeDocument/2006/relationships/tags" Target="../tags/tag330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3" Type="http://schemas.openxmlformats.org/officeDocument/2006/relationships/tags" Target="../tags/tag257.xml"/><Relationship Id="rId18" Type="http://schemas.openxmlformats.org/officeDocument/2006/relationships/tags" Target="../tags/tag262.xml"/><Relationship Id="rId39" Type="http://schemas.openxmlformats.org/officeDocument/2006/relationships/tags" Target="../tags/tag283.xml"/><Relationship Id="rId109" Type="http://schemas.openxmlformats.org/officeDocument/2006/relationships/tags" Target="../tags/tag353.xml"/><Relationship Id="rId34" Type="http://schemas.openxmlformats.org/officeDocument/2006/relationships/tags" Target="../tags/tag278.xml"/><Relationship Id="rId50" Type="http://schemas.openxmlformats.org/officeDocument/2006/relationships/tags" Target="../tags/tag294.xml"/><Relationship Id="rId55" Type="http://schemas.openxmlformats.org/officeDocument/2006/relationships/tags" Target="../tags/tag299.xml"/><Relationship Id="rId76" Type="http://schemas.openxmlformats.org/officeDocument/2006/relationships/tags" Target="../tags/tag320.xml"/><Relationship Id="rId97" Type="http://schemas.openxmlformats.org/officeDocument/2006/relationships/tags" Target="../tags/tag341.xml"/><Relationship Id="rId104" Type="http://schemas.openxmlformats.org/officeDocument/2006/relationships/tags" Target="../tags/tag348.xml"/><Relationship Id="rId120" Type="http://schemas.openxmlformats.org/officeDocument/2006/relationships/tags" Target="../tags/tag364.xml"/><Relationship Id="rId7" Type="http://schemas.openxmlformats.org/officeDocument/2006/relationships/tags" Target="../tags/tag251.xml"/><Relationship Id="rId71" Type="http://schemas.openxmlformats.org/officeDocument/2006/relationships/tags" Target="../tags/tag315.xml"/><Relationship Id="rId92" Type="http://schemas.openxmlformats.org/officeDocument/2006/relationships/tags" Target="../tags/tag336.xml"/><Relationship Id="rId2" Type="http://schemas.openxmlformats.org/officeDocument/2006/relationships/tags" Target="../tags/tag246.xml"/><Relationship Id="rId29" Type="http://schemas.openxmlformats.org/officeDocument/2006/relationships/tags" Target="../tags/tag273.xml"/><Relationship Id="rId24" Type="http://schemas.openxmlformats.org/officeDocument/2006/relationships/tags" Target="../tags/tag268.xml"/><Relationship Id="rId40" Type="http://schemas.openxmlformats.org/officeDocument/2006/relationships/tags" Target="../tags/tag284.xml"/><Relationship Id="rId45" Type="http://schemas.openxmlformats.org/officeDocument/2006/relationships/tags" Target="../tags/tag289.xml"/><Relationship Id="rId66" Type="http://schemas.openxmlformats.org/officeDocument/2006/relationships/tags" Target="../tags/tag310.xml"/><Relationship Id="rId87" Type="http://schemas.openxmlformats.org/officeDocument/2006/relationships/tags" Target="../tags/tag331.xml"/><Relationship Id="rId110" Type="http://schemas.openxmlformats.org/officeDocument/2006/relationships/tags" Target="../tags/tag354.xml"/><Relationship Id="rId115" Type="http://schemas.openxmlformats.org/officeDocument/2006/relationships/tags" Target="../tags/tag359.xml"/><Relationship Id="rId61" Type="http://schemas.openxmlformats.org/officeDocument/2006/relationships/tags" Target="../tags/tag305.xml"/><Relationship Id="rId82" Type="http://schemas.openxmlformats.org/officeDocument/2006/relationships/tags" Target="../tags/tag326.xml"/><Relationship Id="rId19" Type="http://schemas.openxmlformats.org/officeDocument/2006/relationships/tags" Target="../tags/tag263.xml"/><Relationship Id="rId14" Type="http://schemas.openxmlformats.org/officeDocument/2006/relationships/tags" Target="../tags/tag258.xml"/><Relationship Id="rId30" Type="http://schemas.openxmlformats.org/officeDocument/2006/relationships/tags" Target="../tags/tag274.xml"/><Relationship Id="rId35" Type="http://schemas.openxmlformats.org/officeDocument/2006/relationships/tags" Target="../tags/tag279.xml"/><Relationship Id="rId56" Type="http://schemas.openxmlformats.org/officeDocument/2006/relationships/tags" Target="../tags/tag300.xml"/><Relationship Id="rId77" Type="http://schemas.openxmlformats.org/officeDocument/2006/relationships/tags" Target="../tags/tag321.xml"/><Relationship Id="rId100" Type="http://schemas.openxmlformats.org/officeDocument/2006/relationships/tags" Target="../tags/tag344.xml"/><Relationship Id="rId105" Type="http://schemas.openxmlformats.org/officeDocument/2006/relationships/tags" Target="../tags/tag349.xml"/><Relationship Id="rId8" Type="http://schemas.openxmlformats.org/officeDocument/2006/relationships/tags" Target="../tags/tag252.xml"/><Relationship Id="rId51" Type="http://schemas.openxmlformats.org/officeDocument/2006/relationships/tags" Target="../tags/tag295.xml"/><Relationship Id="rId72" Type="http://schemas.openxmlformats.org/officeDocument/2006/relationships/tags" Target="../tags/tag316.xml"/><Relationship Id="rId93" Type="http://schemas.openxmlformats.org/officeDocument/2006/relationships/tags" Target="../tags/tag337.xml"/><Relationship Id="rId98" Type="http://schemas.openxmlformats.org/officeDocument/2006/relationships/tags" Target="../tags/tag342.xml"/><Relationship Id="rId121" Type="http://schemas.openxmlformats.org/officeDocument/2006/relationships/tags" Target="../tags/tag365.xml"/><Relationship Id="rId3" Type="http://schemas.openxmlformats.org/officeDocument/2006/relationships/tags" Target="../tags/tag247.xml"/><Relationship Id="rId25" Type="http://schemas.openxmlformats.org/officeDocument/2006/relationships/tags" Target="../tags/tag269.xml"/><Relationship Id="rId46" Type="http://schemas.openxmlformats.org/officeDocument/2006/relationships/tags" Target="../tags/tag290.xml"/><Relationship Id="rId67" Type="http://schemas.openxmlformats.org/officeDocument/2006/relationships/tags" Target="../tags/tag311.xml"/><Relationship Id="rId116" Type="http://schemas.openxmlformats.org/officeDocument/2006/relationships/tags" Target="../tags/tag360.xml"/><Relationship Id="rId20" Type="http://schemas.openxmlformats.org/officeDocument/2006/relationships/tags" Target="../tags/tag264.xml"/><Relationship Id="rId41" Type="http://schemas.openxmlformats.org/officeDocument/2006/relationships/tags" Target="../tags/tag285.xml"/><Relationship Id="rId62" Type="http://schemas.openxmlformats.org/officeDocument/2006/relationships/tags" Target="../tags/tag306.xml"/><Relationship Id="rId83" Type="http://schemas.openxmlformats.org/officeDocument/2006/relationships/tags" Target="../tags/tag327.xml"/><Relationship Id="rId88" Type="http://schemas.openxmlformats.org/officeDocument/2006/relationships/tags" Target="../tags/tag332.xml"/><Relationship Id="rId111" Type="http://schemas.openxmlformats.org/officeDocument/2006/relationships/tags" Target="../tags/tag355.xml"/><Relationship Id="rId15" Type="http://schemas.openxmlformats.org/officeDocument/2006/relationships/tags" Target="../tags/tag259.xml"/><Relationship Id="rId36" Type="http://schemas.openxmlformats.org/officeDocument/2006/relationships/tags" Target="../tags/tag280.xml"/><Relationship Id="rId57" Type="http://schemas.openxmlformats.org/officeDocument/2006/relationships/tags" Target="../tags/tag301.xml"/><Relationship Id="rId106" Type="http://schemas.openxmlformats.org/officeDocument/2006/relationships/tags" Target="../tags/tag350.xml"/><Relationship Id="rId10" Type="http://schemas.openxmlformats.org/officeDocument/2006/relationships/tags" Target="../tags/tag254.xml"/><Relationship Id="rId31" Type="http://schemas.openxmlformats.org/officeDocument/2006/relationships/tags" Target="../tags/tag275.xml"/><Relationship Id="rId52" Type="http://schemas.openxmlformats.org/officeDocument/2006/relationships/tags" Target="../tags/tag296.xml"/><Relationship Id="rId73" Type="http://schemas.openxmlformats.org/officeDocument/2006/relationships/tags" Target="../tags/tag317.xml"/><Relationship Id="rId78" Type="http://schemas.openxmlformats.org/officeDocument/2006/relationships/tags" Target="../tags/tag322.xml"/><Relationship Id="rId94" Type="http://schemas.openxmlformats.org/officeDocument/2006/relationships/tags" Target="../tags/tag338.xml"/><Relationship Id="rId99" Type="http://schemas.openxmlformats.org/officeDocument/2006/relationships/tags" Target="../tags/tag343.xml"/><Relationship Id="rId101" Type="http://schemas.openxmlformats.org/officeDocument/2006/relationships/tags" Target="../tags/tag345.xml"/><Relationship Id="rId1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Property 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Home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 to Buying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you buy a house, you </a:t>
            </a:r>
            <a:r>
              <a:rPr lang="en-CA" i="1" dirty="0" smtClean="0"/>
              <a:t>own</a:t>
            </a:r>
            <a:r>
              <a:rPr lang="en-CA" dirty="0" smtClean="0"/>
              <a:t> the house.</a:t>
            </a:r>
          </a:p>
          <a:p>
            <a:r>
              <a:rPr lang="en-CA" dirty="0" smtClean="0"/>
              <a:t>You will (eventually) pay off the house and not have to pay your mortgage!</a:t>
            </a:r>
          </a:p>
          <a:p>
            <a:r>
              <a:rPr lang="en-CA" dirty="0" smtClean="0"/>
              <a:t>You can renovate and change the house to your liking!</a:t>
            </a:r>
          </a:p>
          <a:p>
            <a:r>
              <a:rPr lang="en-CA" dirty="0" smtClean="0"/>
              <a:t>Your home will usually increase in value over time.  It is an investment!</a:t>
            </a:r>
          </a:p>
        </p:txBody>
      </p:sp>
    </p:spTree>
    <p:extLst>
      <p:ext uri="{BB962C8B-B14F-4D97-AF65-F5344CB8AC3E}">
        <p14:creationId xmlns:p14="http://schemas.microsoft.com/office/powerpoint/2010/main" val="20513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 to Renting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Don’t have to pay property tax or homeowner’s insurance!</a:t>
            </a:r>
          </a:p>
          <a:p>
            <a:r>
              <a:rPr lang="en-CA" dirty="0" smtClean="0"/>
              <a:t>Sometimes don’t have to pay for all utilities.</a:t>
            </a:r>
          </a:p>
          <a:p>
            <a:r>
              <a:rPr lang="en-CA" dirty="0" smtClean="0"/>
              <a:t>Little to no maintenance.</a:t>
            </a:r>
          </a:p>
          <a:p>
            <a:r>
              <a:rPr lang="en-CA" dirty="0" smtClean="0"/>
              <a:t>Cheaper initial purchase costs (no lawyer, land transfer tax, CMHC fee)</a:t>
            </a:r>
          </a:p>
          <a:p>
            <a:r>
              <a:rPr lang="en-CA" dirty="0" smtClean="0"/>
              <a:t>Can move with little notice</a:t>
            </a:r>
          </a:p>
          <a:p>
            <a:r>
              <a:rPr lang="en-CA" dirty="0" smtClean="0"/>
              <a:t>Faster move in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28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who owns property needs to pay property tax.</a:t>
            </a:r>
          </a:p>
          <a:p>
            <a:r>
              <a:rPr lang="en-US" dirty="0" smtClean="0"/>
              <a:t>Property tax goes to:</a:t>
            </a:r>
          </a:p>
          <a:p>
            <a:pPr lvl="1"/>
            <a:r>
              <a:rPr lang="en-US" dirty="0" smtClean="0"/>
              <a:t>Municipal Governments (roads, local improvements, police, fire, ambulance)</a:t>
            </a:r>
          </a:p>
          <a:p>
            <a:pPr lvl="1"/>
            <a:r>
              <a:rPr lang="en-US" dirty="0" smtClean="0"/>
              <a:t>Education (Provincial and school division)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Portion Percentage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value of the buildings and land you own is called the </a:t>
                </a:r>
                <a:r>
                  <a:rPr lang="en-US" b="1" i="1" dirty="0" smtClean="0"/>
                  <a:t>assessed value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You only have to pay property tax on a portion of the property you own.  This is the </a:t>
                </a:r>
                <a:r>
                  <a:rPr lang="en-US" b="1" i="1" dirty="0" smtClean="0"/>
                  <a:t>portion percentage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To find the </a:t>
                </a:r>
                <a:r>
                  <a:rPr lang="en-US" b="1" i="1" dirty="0" smtClean="0"/>
                  <a:t>portioned assessment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𝐴𝑠𝑠𝑒𝑠𝑠𝑒𝑑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</m:t>
                      </m:r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</a:rPr>
                        <m:t>𝑝𝑜𝑟𝑡𝑖𝑜𝑛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𝑝𝑒𝑟𝑐𝑒𝑛𝑡𝑎𝑔𝑒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3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Property tax is given as a “mill rate”</a:t>
                </a:r>
              </a:p>
              <a:p>
                <a:r>
                  <a:rPr lang="en-US" dirty="0" smtClean="0"/>
                  <a:t>Mill rate is “per 1000”</a:t>
                </a:r>
              </a:p>
              <a:p>
                <a:r>
                  <a:rPr lang="en-US" dirty="0" smtClean="0"/>
                  <a:t>To find the tax: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𝑃𝑜𝑟𝑡𝑖𝑜𝑛𝑒𝑑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𝐴𝑠𝑠𝑒𝑠𝑠𝑚𝑒𝑛𝑡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</a:rPr>
                        <m:t>𝑚𝑖𝑙𝑙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𝑟𝑎𝑡𝑒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 rot="20762780">
            <a:off x="251795" y="2412929"/>
            <a:ext cx="870482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Eras Bold ITC" pitchFamily="34" charset="0"/>
              </a:rPr>
              <a:t>Per 1000 </a:t>
            </a:r>
          </a:p>
          <a:p>
            <a:pPr algn="ctr"/>
            <a:r>
              <a:rPr lang="en-US" sz="5400" dirty="0" smtClean="0">
                <a:latin typeface="Eras Bold ITC" pitchFamily="34" charset="0"/>
              </a:rPr>
              <a:t>Means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Eras Bold ITC" pitchFamily="34" charset="0"/>
              </a:rPr>
              <a:t>Divide by 1000</a:t>
            </a:r>
            <a:endParaRPr lang="en-US" sz="8000" b="1" dirty="0">
              <a:solidFill>
                <a:srgbClr val="FF0000"/>
              </a:solidFill>
              <a:latin typeface="Eras Bold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2133600"/>
            <a:ext cx="1752600" cy="533400"/>
          </a:xfrm>
          <a:prstGeom prst="rect">
            <a:avLst/>
          </a:prstGeom>
          <a:solidFill>
            <a:srgbClr val="FF3737">
              <a:alpha val="50196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4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1540511"/>
            <a:ext cx="8229600" cy="4876800"/>
          </a:xfrm>
        </p:spPr>
        <p:txBody>
          <a:bodyPr/>
          <a:lstStyle/>
          <a:p>
            <a:r>
              <a:rPr lang="en-US" dirty="0" smtClean="0"/>
              <a:t>Kari has a house and land worth $250,000.  The portion percentage is 45%, and the municipal tax is 38 mills.</a:t>
            </a:r>
          </a:p>
          <a:p>
            <a:r>
              <a:rPr lang="en-US" dirty="0" smtClean="0"/>
              <a:t>Determine her portioned assessment</a:t>
            </a:r>
          </a:p>
          <a:p>
            <a:r>
              <a:rPr lang="en-US" dirty="0" smtClean="0"/>
              <a:t>Determine her municipal tax</a:t>
            </a:r>
          </a:p>
        </p:txBody>
      </p:sp>
      <p:grpSp>
        <p:nvGrpSpPr>
          <p:cNvPr id="14" name="SMARTInkShape-Group1"/>
          <p:cNvGrpSpPr/>
          <p:nvPr/>
        </p:nvGrpSpPr>
        <p:grpSpPr>
          <a:xfrm>
            <a:off x="2599064" y="2564005"/>
            <a:ext cx="1721840" cy="364640"/>
            <a:chOff x="1619848" y="3262798"/>
            <a:chExt cx="1721840" cy="364640"/>
          </a:xfrm>
        </p:grpSpPr>
        <p:sp>
          <p:nvSpPr>
            <p:cNvPr id="4" name="SMARTInkShape-1"/>
            <p:cNvSpPr/>
            <p:nvPr>
              <p:custDataLst>
                <p:tags r:id="rId46"/>
              </p:custDataLst>
            </p:nvPr>
          </p:nvSpPr>
          <p:spPr>
            <a:xfrm>
              <a:off x="1619848" y="3262798"/>
              <a:ext cx="237516" cy="277134"/>
            </a:xfrm>
            <a:custGeom>
              <a:avLst/>
              <a:gdLst/>
              <a:ahLst/>
              <a:cxnLst/>
              <a:rect l="0" t="0" r="0" b="0"/>
              <a:pathLst>
                <a:path w="237516" h="277134">
                  <a:moveTo>
                    <a:pt x="31152" y="86827"/>
                  </a:moveTo>
                  <a:lnTo>
                    <a:pt x="31152" y="86827"/>
                  </a:lnTo>
                  <a:lnTo>
                    <a:pt x="31152" y="82613"/>
                  </a:lnTo>
                  <a:lnTo>
                    <a:pt x="28800" y="78193"/>
                  </a:lnTo>
                  <a:lnTo>
                    <a:pt x="24318" y="72382"/>
                  </a:lnTo>
                  <a:lnTo>
                    <a:pt x="34359" y="37933"/>
                  </a:lnTo>
                  <a:lnTo>
                    <a:pt x="38582" y="32183"/>
                  </a:lnTo>
                  <a:lnTo>
                    <a:pt x="67604" y="13561"/>
                  </a:lnTo>
                  <a:lnTo>
                    <a:pt x="98505" y="1974"/>
                  </a:lnTo>
                  <a:lnTo>
                    <a:pt x="125007" y="0"/>
                  </a:lnTo>
                  <a:lnTo>
                    <a:pt x="145587" y="3872"/>
                  </a:lnTo>
                  <a:lnTo>
                    <a:pt x="167483" y="13263"/>
                  </a:lnTo>
                  <a:lnTo>
                    <a:pt x="176410" y="15326"/>
                  </a:lnTo>
                  <a:lnTo>
                    <a:pt x="186394" y="21446"/>
                  </a:lnTo>
                  <a:lnTo>
                    <a:pt x="194938" y="29727"/>
                  </a:lnTo>
                  <a:lnTo>
                    <a:pt x="203937" y="42078"/>
                  </a:lnTo>
                  <a:lnTo>
                    <a:pt x="215619" y="51715"/>
                  </a:lnTo>
                  <a:lnTo>
                    <a:pt x="234152" y="84309"/>
                  </a:lnTo>
                  <a:lnTo>
                    <a:pt x="237231" y="113529"/>
                  </a:lnTo>
                  <a:lnTo>
                    <a:pt x="237515" y="148794"/>
                  </a:lnTo>
                  <a:lnTo>
                    <a:pt x="233310" y="163885"/>
                  </a:lnTo>
                  <a:lnTo>
                    <a:pt x="213653" y="198455"/>
                  </a:lnTo>
                  <a:lnTo>
                    <a:pt x="203119" y="215004"/>
                  </a:lnTo>
                  <a:lnTo>
                    <a:pt x="168071" y="250625"/>
                  </a:lnTo>
                  <a:lnTo>
                    <a:pt x="154525" y="257852"/>
                  </a:lnTo>
                  <a:lnTo>
                    <a:pt x="118407" y="269876"/>
                  </a:lnTo>
                  <a:lnTo>
                    <a:pt x="113135" y="272359"/>
                  </a:lnTo>
                  <a:lnTo>
                    <a:pt x="73870" y="276345"/>
                  </a:lnTo>
                  <a:lnTo>
                    <a:pt x="38283" y="277133"/>
                  </a:lnTo>
                  <a:lnTo>
                    <a:pt x="28148" y="276359"/>
                  </a:lnTo>
                  <a:lnTo>
                    <a:pt x="13407" y="270965"/>
                  </a:lnTo>
                  <a:lnTo>
                    <a:pt x="6214" y="266268"/>
                  </a:lnTo>
                  <a:lnTo>
                    <a:pt x="2430" y="261240"/>
                  </a:lnTo>
                  <a:lnTo>
                    <a:pt x="748" y="255184"/>
                  </a:lnTo>
                  <a:lnTo>
                    <a:pt x="0" y="246613"/>
                  </a:lnTo>
                  <a:lnTo>
                    <a:pt x="3793" y="231870"/>
                  </a:lnTo>
                  <a:lnTo>
                    <a:pt x="14716" y="216331"/>
                  </a:lnTo>
                  <a:lnTo>
                    <a:pt x="21789" y="210530"/>
                  </a:lnTo>
                  <a:lnTo>
                    <a:pt x="56233" y="197662"/>
                  </a:lnTo>
                  <a:lnTo>
                    <a:pt x="71403" y="194295"/>
                  </a:lnTo>
                  <a:lnTo>
                    <a:pt x="93937" y="197359"/>
                  </a:lnTo>
                  <a:lnTo>
                    <a:pt x="120153" y="208647"/>
                  </a:lnTo>
                  <a:lnTo>
                    <a:pt x="146334" y="223387"/>
                  </a:lnTo>
                  <a:lnTo>
                    <a:pt x="155252" y="233951"/>
                  </a:lnTo>
                  <a:lnTo>
                    <a:pt x="168162" y="253864"/>
                  </a:lnTo>
                  <a:lnTo>
                    <a:pt x="181964" y="2614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47"/>
              </p:custDataLst>
            </p:nvPr>
          </p:nvSpPr>
          <p:spPr>
            <a:xfrm>
              <a:off x="1909472" y="3309938"/>
              <a:ext cx="183448" cy="217858"/>
            </a:xfrm>
            <a:custGeom>
              <a:avLst/>
              <a:gdLst/>
              <a:ahLst/>
              <a:cxnLst/>
              <a:rect l="0" t="0" r="0" b="0"/>
              <a:pathLst>
                <a:path w="183448" h="217858">
                  <a:moveTo>
                    <a:pt x="51091" y="0"/>
                  </a:moveTo>
                  <a:lnTo>
                    <a:pt x="51091" y="0"/>
                  </a:lnTo>
                  <a:lnTo>
                    <a:pt x="40043" y="0"/>
                  </a:lnTo>
                  <a:lnTo>
                    <a:pt x="28218" y="4213"/>
                  </a:lnTo>
                  <a:lnTo>
                    <a:pt x="11875" y="16081"/>
                  </a:lnTo>
                  <a:lnTo>
                    <a:pt x="6321" y="20376"/>
                  </a:lnTo>
                  <a:lnTo>
                    <a:pt x="913" y="22285"/>
                  </a:lnTo>
                  <a:lnTo>
                    <a:pt x="0" y="24558"/>
                  </a:lnTo>
                  <a:lnTo>
                    <a:pt x="1337" y="31787"/>
                  </a:lnTo>
                  <a:lnTo>
                    <a:pt x="2929" y="34420"/>
                  </a:lnTo>
                  <a:lnTo>
                    <a:pt x="4871" y="36176"/>
                  </a:lnTo>
                  <a:lnTo>
                    <a:pt x="44164" y="57363"/>
                  </a:lnTo>
                  <a:lnTo>
                    <a:pt x="82439" y="74009"/>
                  </a:lnTo>
                  <a:lnTo>
                    <a:pt x="107260" y="89224"/>
                  </a:lnTo>
                  <a:lnTo>
                    <a:pt x="118976" y="92571"/>
                  </a:lnTo>
                  <a:lnTo>
                    <a:pt x="130063" y="101115"/>
                  </a:lnTo>
                  <a:lnTo>
                    <a:pt x="165890" y="135894"/>
                  </a:lnTo>
                  <a:lnTo>
                    <a:pt x="180221" y="160506"/>
                  </a:lnTo>
                  <a:lnTo>
                    <a:pt x="183447" y="175405"/>
                  </a:lnTo>
                  <a:lnTo>
                    <a:pt x="182543" y="181318"/>
                  </a:lnTo>
                  <a:lnTo>
                    <a:pt x="180177" y="186143"/>
                  </a:lnTo>
                  <a:lnTo>
                    <a:pt x="166067" y="199498"/>
                  </a:lnTo>
                  <a:lnTo>
                    <a:pt x="149834" y="209923"/>
                  </a:lnTo>
                  <a:lnTo>
                    <a:pt x="128020" y="217659"/>
                  </a:lnTo>
                  <a:lnTo>
                    <a:pt x="113504" y="217857"/>
                  </a:lnTo>
                  <a:lnTo>
                    <a:pt x="79333" y="214779"/>
                  </a:lnTo>
                  <a:lnTo>
                    <a:pt x="43153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48"/>
              </p:custDataLst>
            </p:nvPr>
          </p:nvSpPr>
          <p:spPr>
            <a:xfrm>
              <a:off x="1881187" y="3278923"/>
              <a:ext cx="174627" cy="31016"/>
            </a:xfrm>
            <a:custGeom>
              <a:avLst/>
              <a:gdLst/>
              <a:ahLst/>
              <a:cxnLst/>
              <a:rect l="0" t="0" r="0" b="0"/>
              <a:pathLst>
                <a:path w="174627" h="31016">
                  <a:moveTo>
                    <a:pt x="174626" y="7202"/>
                  </a:moveTo>
                  <a:lnTo>
                    <a:pt x="174626" y="7202"/>
                  </a:lnTo>
                  <a:lnTo>
                    <a:pt x="174626" y="2988"/>
                  </a:lnTo>
                  <a:lnTo>
                    <a:pt x="173743" y="1747"/>
                  </a:lnTo>
                  <a:lnTo>
                    <a:pt x="172274" y="919"/>
                  </a:lnTo>
                  <a:lnTo>
                    <a:pt x="166524" y="0"/>
                  </a:lnTo>
                  <a:lnTo>
                    <a:pt x="138924" y="1762"/>
                  </a:lnTo>
                  <a:lnTo>
                    <a:pt x="99762" y="6127"/>
                  </a:lnTo>
                  <a:lnTo>
                    <a:pt x="62440" y="15695"/>
                  </a:lnTo>
                  <a:lnTo>
                    <a:pt x="24555" y="27560"/>
                  </a:lnTo>
                  <a:lnTo>
                    <a:pt x="0" y="31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49"/>
              </p:custDataLst>
            </p:nvPr>
          </p:nvSpPr>
          <p:spPr>
            <a:xfrm>
              <a:off x="2092961" y="3270250"/>
              <a:ext cx="246882" cy="237413"/>
            </a:xfrm>
            <a:custGeom>
              <a:avLst/>
              <a:gdLst/>
              <a:ahLst/>
              <a:cxnLst/>
              <a:rect l="0" t="0" r="0" b="0"/>
              <a:pathLst>
                <a:path w="246882" h="237413">
                  <a:moveTo>
                    <a:pt x="89852" y="0"/>
                  </a:moveTo>
                  <a:lnTo>
                    <a:pt x="89852" y="0"/>
                  </a:lnTo>
                  <a:lnTo>
                    <a:pt x="89852" y="4214"/>
                  </a:lnTo>
                  <a:lnTo>
                    <a:pt x="82632" y="20758"/>
                  </a:lnTo>
                  <a:lnTo>
                    <a:pt x="55054" y="57591"/>
                  </a:lnTo>
                  <a:lnTo>
                    <a:pt x="23670" y="96241"/>
                  </a:lnTo>
                  <a:lnTo>
                    <a:pt x="1456" y="130854"/>
                  </a:lnTo>
                  <a:lnTo>
                    <a:pt x="0" y="144588"/>
                  </a:lnTo>
                  <a:lnTo>
                    <a:pt x="6251" y="174963"/>
                  </a:lnTo>
                  <a:lnTo>
                    <a:pt x="13438" y="190110"/>
                  </a:lnTo>
                  <a:lnTo>
                    <a:pt x="49527" y="215588"/>
                  </a:lnTo>
                  <a:lnTo>
                    <a:pt x="82637" y="227271"/>
                  </a:lnTo>
                  <a:lnTo>
                    <a:pt x="115446" y="234517"/>
                  </a:lnTo>
                  <a:lnTo>
                    <a:pt x="148380" y="237412"/>
                  </a:lnTo>
                  <a:lnTo>
                    <a:pt x="175691" y="235562"/>
                  </a:lnTo>
                  <a:lnTo>
                    <a:pt x="210321" y="229131"/>
                  </a:lnTo>
                  <a:lnTo>
                    <a:pt x="221592" y="222074"/>
                  </a:lnTo>
                  <a:lnTo>
                    <a:pt x="230130" y="210707"/>
                  </a:lnTo>
                  <a:lnTo>
                    <a:pt x="244732" y="179605"/>
                  </a:lnTo>
                  <a:lnTo>
                    <a:pt x="246881" y="165373"/>
                  </a:lnTo>
                  <a:lnTo>
                    <a:pt x="243133" y="150228"/>
                  </a:lnTo>
                  <a:lnTo>
                    <a:pt x="235810" y="129179"/>
                  </a:lnTo>
                  <a:lnTo>
                    <a:pt x="234782" y="123161"/>
                  </a:lnTo>
                  <a:lnTo>
                    <a:pt x="228936" y="111771"/>
                  </a:lnTo>
                  <a:lnTo>
                    <a:pt x="198083" y="76741"/>
                  </a:lnTo>
                  <a:lnTo>
                    <a:pt x="180521" y="63210"/>
                  </a:lnTo>
                  <a:lnTo>
                    <a:pt x="105727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>
              <p:custDataLst>
                <p:tags r:id="rId50"/>
              </p:custDataLst>
            </p:nvPr>
          </p:nvSpPr>
          <p:spPr>
            <a:xfrm>
              <a:off x="2397125" y="3540125"/>
              <a:ext cx="15876" cy="87313"/>
            </a:xfrm>
            <a:custGeom>
              <a:avLst/>
              <a:gdLst/>
              <a:ahLst/>
              <a:cxnLst/>
              <a:rect l="0" t="0" r="0" b="0"/>
              <a:pathLst>
                <a:path w="15876" h="87313">
                  <a:moveTo>
                    <a:pt x="15875" y="0"/>
                  </a:moveTo>
                  <a:lnTo>
                    <a:pt x="15875" y="0"/>
                  </a:lnTo>
                  <a:lnTo>
                    <a:pt x="15875" y="38468"/>
                  </a:lnTo>
                  <a:lnTo>
                    <a:pt x="14111" y="55020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>
              <p:custDataLst>
                <p:tags r:id="rId51"/>
              </p:custDataLst>
            </p:nvPr>
          </p:nvSpPr>
          <p:spPr>
            <a:xfrm>
              <a:off x="2437998" y="3317875"/>
              <a:ext cx="154709" cy="180917"/>
            </a:xfrm>
            <a:custGeom>
              <a:avLst/>
              <a:gdLst/>
              <a:ahLst/>
              <a:cxnLst/>
              <a:rect l="0" t="0" r="0" b="0"/>
              <a:pathLst>
                <a:path w="154709" h="180917">
                  <a:moveTo>
                    <a:pt x="46439" y="0"/>
                  </a:moveTo>
                  <a:lnTo>
                    <a:pt x="46439" y="0"/>
                  </a:lnTo>
                  <a:lnTo>
                    <a:pt x="30358" y="36094"/>
                  </a:lnTo>
                  <a:lnTo>
                    <a:pt x="12319" y="72515"/>
                  </a:lnTo>
                  <a:lnTo>
                    <a:pt x="4816" y="86910"/>
                  </a:lnTo>
                  <a:lnTo>
                    <a:pt x="0" y="112875"/>
                  </a:lnTo>
                  <a:lnTo>
                    <a:pt x="1517" y="135456"/>
                  </a:lnTo>
                  <a:lnTo>
                    <a:pt x="7553" y="154200"/>
                  </a:lnTo>
                  <a:lnTo>
                    <a:pt x="17493" y="168435"/>
                  </a:lnTo>
                  <a:lnTo>
                    <a:pt x="33747" y="177004"/>
                  </a:lnTo>
                  <a:lnTo>
                    <a:pt x="63748" y="180916"/>
                  </a:lnTo>
                  <a:lnTo>
                    <a:pt x="92137" y="177861"/>
                  </a:lnTo>
                  <a:lnTo>
                    <a:pt x="123670" y="163472"/>
                  </a:lnTo>
                  <a:lnTo>
                    <a:pt x="137722" y="152309"/>
                  </a:lnTo>
                  <a:lnTo>
                    <a:pt x="147570" y="140013"/>
                  </a:lnTo>
                  <a:lnTo>
                    <a:pt x="153122" y="125728"/>
                  </a:lnTo>
                  <a:lnTo>
                    <a:pt x="154708" y="111442"/>
                  </a:lnTo>
                  <a:lnTo>
                    <a:pt x="152473" y="99212"/>
                  </a:lnTo>
                  <a:lnTo>
                    <a:pt x="142043" y="82411"/>
                  </a:lnTo>
                  <a:lnTo>
                    <a:pt x="127781" y="70475"/>
                  </a:lnTo>
                  <a:lnTo>
                    <a:pt x="70252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>
              <p:custDataLst>
                <p:tags r:id="rId52"/>
              </p:custDataLst>
            </p:nvPr>
          </p:nvSpPr>
          <p:spPr>
            <a:xfrm>
              <a:off x="2621075" y="3309938"/>
              <a:ext cx="166804" cy="174143"/>
            </a:xfrm>
            <a:custGeom>
              <a:avLst/>
              <a:gdLst/>
              <a:ahLst/>
              <a:cxnLst/>
              <a:rect l="0" t="0" r="0" b="0"/>
              <a:pathLst>
                <a:path w="166804" h="174143">
                  <a:moveTo>
                    <a:pt x="69738" y="0"/>
                  </a:moveTo>
                  <a:lnTo>
                    <a:pt x="69738" y="0"/>
                  </a:lnTo>
                  <a:lnTo>
                    <a:pt x="40031" y="36540"/>
                  </a:lnTo>
                  <a:lnTo>
                    <a:pt x="13044" y="68747"/>
                  </a:lnTo>
                  <a:lnTo>
                    <a:pt x="4041" y="88867"/>
                  </a:lnTo>
                  <a:lnTo>
                    <a:pt x="0" y="115799"/>
                  </a:lnTo>
                  <a:lnTo>
                    <a:pt x="3760" y="131135"/>
                  </a:lnTo>
                  <a:lnTo>
                    <a:pt x="16331" y="151139"/>
                  </a:lnTo>
                  <a:lnTo>
                    <a:pt x="28827" y="160708"/>
                  </a:lnTo>
                  <a:lnTo>
                    <a:pt x="54307" y="170961"/>
                  </a:lnTo>
                  <a:lnTo>
                    <a:pt x="86891" y="174142"/>
                  </a:lnTo>
                  <a:lnTo>
                    <a:pt x="121306" y="173647"/>
                  </a:lnTo>
                  <a:lnTo>
                    <a:pt x="151025" y="163564"/>
                  </a:lnTo>
                  <a:lnTo>
                    <a:pt x="161134" y="153834"/>
                  </a:lnTo>
                  <a:lnTo>
                    <a:pt x="165064" y="147535"/>
                  </a:lnTo>
                  <a:lnTo>
                    <a:pt x="166803" y="141571"/>
                  </a:lnTo>
                  <a:lnTo>
                    <a:pt x="166382" y="130242"/>
                  </a:lnTo>
                  <a:lnTo>
                    <a:pt x="153471" y="104024"/>
                  </a:lnTo>
                  <a:lnTo>
                    <a:pt x="134541" y="81259"/>
                  </a:lnTo>
                  <a:lnTo>
                    <a:pt x="69738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>
              <p:custDataLst>
                <p:tags r:id="rId53"/>
              </p:custDataLst>
            </p:nvPr>
          </p:nvSpPr>
          <p:spPr>
            <a:xfrm>
              <a:off x="2762929" y="3317875"/>
              <a:ext cx="218716" cy="157535"/>
            </a:xfrm>
            <a:custGeom>
              <a:avLst/>
              <a:gdLst/>
              <a:ahLst/>
              <a:cxnLst/>
              <a:rect l="0" t="0" r="0" b="0"/>
              <a:pathLst>
                <a:path w="218716" h="157535">
                  <a:moveTo>
                    <a:pt x="23134" y="15875"/>
                  </a:moveTo>
                  <a:lnTo>
                    <a:pt x="23134" y="15875"/>
                  </a:lnTo>
                  <a:lnTo>
                    <a:pt x="18920" y="15875"/>
                  </a:lnTo>
                  <a:lnTo>
                    <a:pt x="14499" y="18226"/>
                  </a:lnTo>
                  <a:lnTo>
                    <a:pt x="9595" y="23094"/>
                  </a:lnTo>
                  <a:lnTo>
                    <a:pt x="4475" y="31136"/>
                  </a:lnTo>
                  <a:lnTo>
                    <a:pt x="0" y="68395"/>
                  </a:lnTo>
                  <a:lnTo>
                    <a:pt x="1874" y="88763"/>
                  </a:lnTo>
                  <a:lnTo>
                    <a:pt x="5747" y="101186"/>
                  </a:lnTo>
                  <a:lnTo>
                    <a:pt x="8015" y="104499"/>
                  </a:lnTo>
                  <a:lnTo>
                    <a:pt x="47448" y="137063"/>
                  </a:lnTo>
                  <a:lnTo>
                    <a:pt x="75039" y="150187"/>
                  </a:lnTo>
                  <a:lnTo>
                    <a:pt x="113937" y="157058"/>
                  </a:lnTo>
                  <a:lnTo>
                    <a:pt x="139227" y="157534"/>
                  </a:lnTo>
                  <a:lnTo>
                    <a:pt x="173098" y="150050"/>
                  </a:lnTo>
                  <a:lnTo>
                    <a:pt x="197101" y="144292"/>
                  </a:lnTo>
                  <a:lnTo>
                    <a:pt x="206580" y="136449"/>
                  </a:lnTo>
                  <a:lnTo>
                    <a:pt x="211577" y="130654"/>
                  </a:lnTo>
                  <a:lnTo>
                    <a:pt x="217129" y="117158"/>
                  </a:lnTo>
                  <a:lnTo>
                    <a:pt x="218715" y="102341"/>
                  </a:lnTo>
                  <a:lnTo>
                    <a:pt x="214649" y="80888"/>
                  </a:lnTo>
                  <a:lnTo>
                    <a:pt x="210263" y="71816"/>
                  </a:lnTo>
                  <a:lnTo>
                    <a:pt x="180394" y="41044"/>
                  </a:lnTo>
                  <a:lnTo>
                    <a:pt x="147454" y="14289"/>
                  </a:lnTo>
                  <a:lnTo>
                    <a:pt x="1183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>
              <p:custDataLst>
                <p:tags r:id="rId54"/>
              </p:custDataLst>
            </p:nvPr>
          </p:nvSpPr>
          <p:spPr>
            <a:xfrm>
              <a:off x="3160228" y="3286125"/>
              <a:ext cx="181460" cy="182564"/>
            </a:xfrm>
            <a:custGeom>
              <a:avLst/>
              <a:gdLst/>
              <a:ahLst/>
              <a:cxnLst/>
              <a:rect l="0" t="0" r="0" b="0"/>
              <a:pathLst>
                <a:path w="181460" h="182564">
                  <a:moveTo>
                    <a:pt x="6835" y="0"/>
                  </a:moveTo>
                  <a:lnTo>
                    <a:pt x="6835" y="0"/>
                  </a:lnTo>
                  <a:lnTo>
                    <a:pt x="2621" y="0"/>
                  </a:lnTo>
                  <a:lnTo>
                    <a:pt x="1379" y="882"/>
                  </a:lnTo>
                  <a:lnTo>
                    <a:pt x="552" y="2351"/>
                  </a:lnTo>
                  <a:lnTo>
                    <a:pt x="0" y="4214"/>
                  </a:lnTo>
                  <a:lnTo>
                    <a:pt x="4091" y="10986"/>
                  </a:lnTo>
                  <a:lnTo>
                    <a:pt x="39210" y="48194"/>
                  </a:lnTo>
                  <a:lnTo>
                    <a:pt x="76035" y="79613"/>
                  </a:lnTo>
                  <a:lnTo>
                    <a:pt x="110947" y="108162"/>
                  </a:lnTo>
                  <a:lnTo>
                    <a:pt x="144898" y="144621"/>
                  </a:lnTo>
                  <a:lnTo>
                    <a:pt x="181459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>
              <p:custDataLst>
                <p:tags r:id="rId55"/>
              </p:custDataLst>
            </p:nvPr>
          </p:nvSpPr>
          <p:spPr>
            <a:xfrm>
              <a:off x="3190875" y="3286125"/>
              <a:ext cx="111126" cy="198438"/>
            </a:xfrm>
            <a:custGeom>
              <a:avLst/>
              <a:gdLst/>
              <a:ahLst/>
              <a:cxnLst/>
              <a:rect l="0" t="0" r="0" b="0"/>
              <a:pathLst>
                <a:path w="111126" h="198438">
                  <a:moveTo>
                    <a:pt x="111125" y="0"/>
                  </a:moveTo>
                  <a:lnTo>
                    <a:pt x="111125" y="0"/>
                  </a:lnTo>
                  <a:lnTo>
                    <a:pt x="97586" y="36043"/>
                  </a:lnTo>
                  <a:lnTo>
                    <a:pt x="82547" y="72808"/>
                  </a:lnTo>
                  <a:lnTo>
                    <a:pt x="63048" y="105614"/>
                  </a:lnTo>
                  <a:lnTo>
                    <a:pt x="38912" y="139990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2"/>
          <p:cNvGrpSpPr/>
          <p:nvPr/>
        </p:nvGrpSpPr>
        <p:grpSpPr>
          <a:xfrm>
            <a:off x="4548844" y="2546586"/>
            <a:ext cx="756518" cy="253413"/>
            <a:chOff x="3572946" y="3214688"/>
            <a:chExt cx="756518" cy="253413"/>
          </a:xfrm>
        </p:grpSpPr>
        <p:sp>
          <p:nvSpPr>
            <p:cNvPr id="15" name="SMARTInkShape-11"/>
            <p:cNvSpPr/>
            <p:nvPr>
              <p:custDataLst>
                <p:tags r:id="rId40"/>
              </p:custDataLst>
            </p:nvPr>
          </p:nvSpPr>
          <p:spPr>
            <a:xfrm>
              <a:off x="3572946" y="3254375"/>
              <a:ext cx="243159" cy="213726"/>
            </a:xfrm>
            <a:custGeom>
              <a:avLst/>
              <a:gdLst/>
              <a:ahLst/>
              <a:cxnLst/>
              <a:rect l="0" t="0" r="0" b="0"/>
              <a:pathLst>
                <a:path w="243159" h="213726">
                  <a:moveTo>
                    <a:pt x="110054" y="7938"/>
                  </a:moveTo>
                  <a:lnTo>
                    <a:pt x="110054" y="7938"/>
                  </a:lnTo>
                  <a:lnTo>
                    <a:pt x="101953" y="7055"/>
                  </a:lnTo>
                  <a:lnTo>
                    <a:pt x="65004" y="490"/>
                  </a:lnTo>
                  <a:lnTo>
                    <a:pt x="61500" y="327"/>
                  </a:lnTo>
                  <a:lnTo>
                    <a:pt x="48141" y="4311"/>
                  </a:lnTo>
                  <a:lnTo>
                    <a:pt x="21571" y="25501"/>
                  </a:lnTo>
                  <a:lnTo>
                    <a:pt x="4350" y="60131"/>
                  </a:lnTo>
                  <a:lnTo>
                    <a:pt x="0" y="89979"/>
                  </a:lnTo>
                  <a:lnTo>
                    <a:pt x="128" y="122302"/>
                  </a:lnTo>
                  <a:lnTo>
                    <a:pt x="6242" y="149420"/>
                  </a:lnTo>
                  <a:lnTo>
                    <a:pt x="18832" y="172449"/>
                  </a:lnTo>
                  <a:lnTo>
                    <a:pt x="50203" y="200591"/>
                  </a:lnTo>
                  <a:lnTo>
                    <a:pt x="74321" y="211341"/>
                  </a:lnTo>
                  <a:lnTo>
                    <a:pt x="92314" y="213725"/>
                  </a:lnTo>
                  <a:lnTo>
                    <a:pt x="130186" y="207427"/>
                  </a:lnTo>
                  <a:lnTo>
                    <a:pt x="169714" y="188585"/>
                  </a:lnTo>
                  <a:lnTo>
                    <a:pt x="205844" y="159805"/>
                  </a:lnTo>
                  <a:lnTo>
                    <a:pt x="232388" y="137885"/>
                  </a:lnTo>
                  <a:lnTo>
                    <a:pt x="238802" y="128604"/>
                  </a:lnTo>
                  <a:lnTo>
                    <a:pt x="243158" y="109248"/>
                  </a:lnTo>
                  <a:lnTo>
                    <a:pt x="241824" y="96768"/>
                  </a:lnTo>
                  <a:lnTo>
                    <a:pt x="233764" y="77473"/>
                  </a:lnTo>
                  <a:lnTo>
                    <a:pt x="225008" y="64419"/>
                  </a:lnTo>
                  <a:lnTo>
                    <a:pt x="188255" y="36542"/>
                  </a:lnTo>
                  <a:lnTo>
                    <a:pt x="153801" y="14731"/>
                  </a:lnTo>
                  <a:lnTo>
                    <a:pt x="115902" y="2549"/>
                  </a:lnTo>
                  <a:lnTo>
                    <a:pt x="7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/>
            <p:cNvSpPr/>
            <p:nvPr>
              <p:custDataLst>
                <p:tags r:id="rId41"/>
              </p:custDataLst>
            </p:nvPr>
          </p:nvSpPr>
          <p:spPr>
            <a:xfrm>
              <a:off x="3841750" y="3452813"/>
              <a:ext cx="7939" cy="7938"/>
            </a:xfrm>
            <a:custGeom>
              <a:avLst/>
              <a:gdLst/>
              <a:ahLst/>
              <a:cxnLst/>
              <a:rect l="0" t="0" r="0" b="0"/>
              <a:pathLst>
                <a:path w="7939" h="7938">
                  <a:moveTo>
                    <a:pt x="7938" y="7937"/>
                  </a:moveTo>
                  <a:lnTo>
                    <a:pt x="7938" y="7937"/>
                  </a:lnTo>
                  <a:lnTo>
                    <a:pt x="7938" y="1103"/>
                  </a:lnTo>
                  <a:lnTo>
                    <a:pt x="7055" y="73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/>
            <p:cNvSpPr/>
            <p:nvPr>
              <p:custDataLst>
                <p:tags r:id="rId42"/>
              </p:custDataLst>
            </p:nvPr>
          </p:nvSpPr>
          <p:spPr>
            <a:xfrm>
              <a:off x="3889858" y="3222625"/>
              <a:ext cx="174143" cy="142647"/>
            </a:xfrm>
            <a:custGeom>
              <a:avLst/>
              <a:gdLst/>
              <a:ahLst/>
              <a:cxnLst/>
              <a:rect l="0" t="0" r="0" b="0"/>
              <a:pathLst>
                <a:path w="174143" h="142647">
                  <a:moveTo>
                    <a:pt x="39204" y="0"/>
                  </a:moveTo>
                  <a:lnTo>
                    <a:pt x="39204" y="0"/>
                  </a:lnTo>
                  <a:lnTo>
                    <a:pt x="34991" y="4214"/>
                  </a:lnTo>
                  <a:lnTo>
                    <a:pt x="32922" y="10986"/>
                  </a:lnTo>
                  <a:lnTo>
                    <a:pt x="30238" y="21640"/>
                  </a:lnTo>
                  <a:lnTo>
                    <a:pt x="16495" y="57224"/>
                  </a:lnTo>
                  <a:lnTo>
                    <a:pt x="3190" y="96906"/>
                  </a:lnTo>
                  <a:lnTo>
                    <a:pt x="0" y="122515"/>
                  </a:lnTo>
                  <a:lnTo>
                    <a:pt x="3874" y="134098"/>
                  </a:lnTo>
                  <a:lnTo>
                    <a:pt x="5949" y="137024"/>
                  </a:lnTo>
                  <a:lnTo>
                    <a:pt x="10607" y="140274"/>
                  </a:lnTo>
                  <a:lnTo>
                    <a:pt x="43902" y="142646"/>
                  </a:lnTo>
                  <a:lnTo>
                    <a:pt x="79510" y="134211"/>
                  </a:lnTo>
                  <a:lnTo>
                    <a:pt x="105240" y="129136"/>
                  </a:lnTo>
                  <a:lnTo>
                    <a:pt x="174142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/>
            <p:cNvSpPr/>
            <p:nvPr>
              <p:custDataLst>
                <p:tags r:id="rId43"/>
              </p:custDataLst>
            </p:nvPr>
          </p:nvSpPr>
          <p:spPr>
            <a:xfrm>
              <a:off x="4048125" y="3214688"/>
              <a:ext cx="7611" cy="246063"/>
            </a:xfrm>
            <a:custGeom>
              <a:avLst/>
              <a:gdLst/>
              <a:ahLst/>
              <a:cxnLst/>
              <a:rect l="0" t="0" r="0" b="0"/>
              <a:pathLst>
                <a:path w="7611" h="246063">
                  <a:moveTo>
                    <a:pt x="0" y="0"/>
                  </a:moveTo>
                  <a:lnTo>
                    <a:pt x="0" y="0"/>
                  </a:lnTo>
                  <a:lnTo>
                    <a:pt x="2351" y="15689"/>
                  </a:lnTo>
                  <a:lnTo>
                    <a:pt x="6834" y="47588"/>
                  </a:lnTo>
                  <a:lnTo>
                    <a:pt x="7610" y="79853"/>
                  </a:lnTo>
                  <a:lnTo>
                    <a:pt x="3627" y="113128"/>
                  </a:lnTo>
                  <a:lnTo>
                    <a:pt x="1074" y="145330"/>
                  </a:lnTo>
                  <a:lnTo>
                    <a:pt x="212" y="176906"/>
                  </a:lnTo>
                  <a:lnTo>
                    <a:pt x="0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>
              <p:custDataLst>
                <p:tags r:id="rId44"/>
              </p:custDataLst>
            </p:nvPr>
          </p:nvSpPr>
          <p:spPr>
            <a:xfrm>
              <a:off x="4160587" y="3262313"/>
              <a:ext cx="168877" cy="197301"/>
            </a:xfrm>
            <a:custGeom>
              <a:avLst/>
              <a:gdLst/>
              <a:ahLst/>
              <a:cxnLst/>
              <a:rect l="0" t="0" r="0" b="0"/>
              <a:pathLst>
                <a:path w="168877" h="197301">
                  <a:moveTo>
                    <a:pt x="46288" y="0"/>
                  </a:moveTo>
                  <a:lnTo>
                    <a:pt x="46288" y="0"/>
                  </a:lnTo>
                  <a:lnTo>
                    <a:pt x="35240" y="0"/>
                  </a:lnTo>
                  <a:lnTo>
                    <a:pt x="30206" y="2351"/>
                  </a:lnTo>
                  <a:lnTo>
                    <a:pt x="12583" y="13538"/>
                  </a:lnTo>
                  <a:lnTo>
                    <a:pt x="1671" y="29131"/>
                  </a:lnTo>
                  <a:lnTo>
                    <a:pt x="0" y="34407"/>
                  </a:lnTo>
                  <a:lnTo>
                    <a:pt x="436" y="36167"/>
                  </a:lnTo>
                  <a:lnTo>
                    <a:pt x="1609" y="37340"/>
                  </a:lnTo>
                  <a:lnTo>
                    <a:pt x="3272" y="38122"/>
                  </a:lnTo>
                  <a:lnTo>
                    <a:pt x="4382" y="39526"/>
                  </a:lnTo>
                  <a:lnTo>
                    <a:pt x="5614" y="43437"/>
                  </a:lnTo>
                  <a:lnTo>
                    <a:pt x="10866" y="48116"/>
                  </a:lnTo>
                  <a:lnTo>
                    <a:pt x="19079" y="52252"/>
                  </a:lnTo>
                  <a:lnTo>
                    <a:pt x="50864" y="61609"/>
                  </a:lnTo>
                  <a:lnTo>
                    <a:pt x="89082" y="74182"/>
                  </a:lnTo>
                  <a:lnTo>
                    <a:pt x="125446" y="92587"/>
                  </a:lnTo>
                  <a:lnTo>
                    <a:pt x="154980" y="112898"/>
                  </a:lnTo>
                  <a:lnTo>
                    <a:pt x="158437" y="116716"/>
                  </a:lnTo>
                  <a:lnTo>
                    <a:pt x="168653" y="140616"/>
                  </a:lnTo>
                  <a:lnTo>
                    <a:pt x="168876" y="150984"/>
                  </a:lnTo>
                  <a:lnTo>
                    <a:pt x="161833" y="172012"/>
                  </a:lnTo>
                  <a:lnTo>
                    <a:pt x="152322" y="180225"/>
                  </a:lnTo>
                  <a:lnTo>
                    <a:pt x="124657" y="192683"/>
                  </a:lnTo>
                  <a:lnTo>
                    <a:pt x="89141" y="197300"/>
                  </a:lnTo>
                  <a:lnTo>
                    <a:pt x="22476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>
              <p:custDataLst>
                <p:tags r:id="rId45"/>
              </p:custDataLst>
            </p:nvPr>
          </p:nvSpPr>
          <p:spPr>
            <a:xfrm>
              <a:off x="4167187" y="3230563"/>
              <a:ext cx="127001" cy="23813"/>
            </a:xfrm>
            <a:custGeom>
              <a:avLst/>
              <a:gdLst/>
              <a:ahLst/>
              <a:cxnLst/>
              <a:rect l="0" t="0" r="0" b="0"/>
              <a:pathLst>
                <a:path w="127001" h="23813">
                  <a:moveTo>
                    <a:pt x="127000" y="0"/>
                  </a:moveTo>
                  <a:lnTo>
                    <a:pt x="127000" y="0"/>
                  </a:lnTo>
                  <a:lnTo>
                    <a:pt x="113444" y="881"/>
                  </a:lnTo>
                  <a:lnTo>
                    <a:pt x="74422" y="11047"/>
                  </a:lnTo>
                  <a:lnTo>
                    <a:pt x="39395" y="15803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3"/>
          <p:cNvGrpSpPr/>
          <p:nvPr/>
        </p:nvGrpSpPr>
        <p:grpSpPr>
          <a:xfrm>
            <a:off x="5619355" y="2665883"/>
            <a:ext cx="198439" cy="87314"/>
            <a:chOff x="4857750" y="3286125"/>
            <a:chExt cx="198439" cy="87314"/>
          </a:xfrm>
        </p:grpSpPr>
        <p:sp>
          <p:nvSpPr>
            <p:cNvPr id="22" name="SMARTInkShape-17"/>
            <p:cNvSpPr/>
            <p:nvPr>
              <p:custDataLst>
                <p:tags r:id="rId38"/>
              </p:custDataLst>
            </p:nvPr>
          </p:nvSpPr>
          <p:spPr>
            <a:xfrm>
              <a:off x="4857750" y="3286125"/>
              <a:ext cx="134938" cy="7938"/>
            </a:xfrm>
            <a:custGeom>
              <a:avLst/>
              <a:gdLst/>
              <a:ahLst/>
              <a:cxnLst/>
              <a:rect l="0" t="0" r="0" b="0"/>
              <a:pathLst>
                <a:path w="134938" h="7938">
                  <a:moveTo>
                    <a:pt x="134937" y="0"/>
                  </a:moveTo>
                  <a:lnTo>
                    <a:pt x="134937" y="0"/>
                  </a:lnTo>
                  <a:lnTo>
                    <a:pt x="122263" y="882"/>
                  </a:lnTo>
                  <a:lnTo>
                    <a:pt x="95719" y="6283"/>
                  </a:lnTo>
                  <a:lnTo>
                    <a:pt x="63638" y="7447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/>
            <p:cNvSpPr/>
            <p:nvPr>
              <p:custDataLst>
                <p:tags r:id="rId39"/>
              </p:custDataLst>
            </p:nvPr>
          </p:nvSpPr>
          <p:spPr>
            <a:xfrm>
              <a:off x="4881563" y="3365500"/>
              <a:ext cx="174626" cy="7939"/>
            </a:xfrm>
            <a:custGeom>
              <a:avLst/>
              <a:gdLst/>
              <a:ahLst/>
              <a:cxnLst/>
              <a:rect l="0" t="0" r="0" b="0"/>
              <a:pathLst>
                <a:path w="174626" h="7939">
                  <a:moveTo>
                    <a:pt x="174625" y="7938"/>
                  </a:moveTo>
                  <a:lnTo>
                    <a:pt x="174625" y="7938"/>
                  </a:lnTo>
                  <a:lnTo>
                    <a:pt x="142438" y="7938"/>
                  </a:lnTo>
                  <a:lnTo>
                    <a:pt x="118932" y="5585"/>
                  </a:lnTo>
                  <a:lnTo>
                    <a:pt x="90507" y="1655"/>
                  </a:lnTo>
                  <a:lnTo>
                    <a:pt x="64920" y="7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4"/>
          <p:cNvGrpSpPr/>
          <p:nvPr/>
        </p:nvGrpSpPr>
        <p:grpSpPr>
          <a:xfrm>
            <a:off x="6154415" y="2468415"/>
            <a:ext cx="1646358" cy="468314"/>
            <a:chOff x="5035298" y="3008312"/>
            <a:chExt cx="1646358" cy="468314"/>
          </a:xfrm>
        </p:grpSpPr>
        <p:sp>
          <p:nvSpPr>
            <p:cNvPr id="25" name="SMARTInkShape-19"/>
            <p:cNvSpPr/>
            <p:nvPr>
              <p:custDataLst>
                <p:tags r:id="rId28"/>
              </p:custDataLst>
            </p:nvPr>
          </p:nvSpPr>
          <p:spPr>
            <a:xfrm>
              <a:off x="5310188" y="3190875"/>
              <a:ext cx="15875" cy="277814"/>
            </a:xfrm>
            <a:custGeom>
              <a:avLst/>
              <a:gdLst/>
              <a:ahLst/>
              <a:cxnLst/>
              <a:rect l="0" t="0" r="0" b="0"/>
              <a:pathLst>
                <a:path w="15875" h="277814">
                  <a:moveTo>
                    <a:pt x="0" y="0"/>
                  </a:moveTo>
                  <a:lnTo>
                    <a:pt x="0" y="0"/>
                  </a:lnTo>
                  <a:lnTo>
                    <a:pt x="881" y="8101"/>
                  </a:lnTo>
                  <a:lnTo>
                    <a:pt x="6833" y="44968"/>
                  </a:lnTo>
                  <a:lnTo>
                    <a:pt x="14074" y="83032"/>
                  </a:lnTo>
                  <a:lnTo>
                    <a:pt x="15518" y="118217"/>
                  </a:lnTo>
                  <a:lnTo>
                    <a:pt x="15769" y="151052"/>
                  </a:lnTo>
                  <a:lnTo>
                    <a:pt x="15843" y="188709"/>
                  </a:lnTo>
                  <a:lnTo>
                    <a:pt x="15868" y="228266"/>
                  </a:lnTo>
                  <a:lnTo>
                    <a:pt x="15874" y="277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"/>
            <p:cNvSpPr/>
            <p:nvPr>
              <p:custDataLst>
                <p:tags r:id="rId29"/>
              </p:custDataLst>
            </p:nvPr>
          </p:nvSpPr>
          <p:spPr>
            <a:xfrm>
              <a:off x="5468937" y="3175000"/>
              <a:ext cx="7925" cy="269876"/>
            </a:xfrm>
            <a:custGeom>
              <a:avLst/>
              <a:gdLst/>
              <a:ahLst/>
              <a:cxnLst/>
              <a:rect l="0" t="0" r="0" b="0"/>
              <a:pathLst>
                <a:path w="7925" h="269876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2352" y="8634"/>
                  </a:lnTo>
                  <a:lnTo>
                    <a:pt x="4214" y="11048"/>
                  </a:lnTo>
                  <a:lnTo>
                    <a:pt x="7202" y="45724"/>
                  </a:lnTo>
                  <a:lnTo>
                    <a:pt x="7793" y="85108"/>
                  </a:lnTo>
                  <a:lnTo>
                    <a:pt x="7895" y="115176"/>
                  </a:lnTo>
                  <a:lnTo>
                    <a:pt x="7924" y="149660"/>
                  </a:lnTo>
                  <a:lnTo>
                    <a:pt x="3721" y="188704"/>
                  </a:lnTo>
                  <a:lnTo>
                    <a:pt x="735" y="223659"/>
                  </a:lnTo>
                  <a:lnTo>
                    <a:pt x="0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"/>
            <p:cNvSpPr/>
            <p:nvPr>
              <p:custDataLst>
                <p:tags r:id="rId30"/>
              </p:custDataLst>
            </p:nvPr>
          </p:nvSpPr>
          <p:spPr>
            <a:xfrm>
              <a:off x="5524500" y="3178691"/>
              <a:ext cx="236102" cy="234435"/>
            </a:xfrm>
            <a:custGeom>
              <a:avLst/>
              <a:gdLst/>
              <a:ahLst/>
              <a:cxnLst/>
              <a:rect l="0" t="0" r="0" b="0"/>
              <a:pathLst>
                <a:path w="236102" h="234435">
                  <a:moveTo>
                    <a:pt x="0" y="43934"/>
                  </a:moveTo>
                  <a:lnTo>
                    <a:pt x="0" y="43934"/>
                  </a:lnTo>
                  <a:lnTo>
                    <a:pt x="17269" y="32948"/>
                  </a:lnTo>
                  <a:lnTo>
                    <a:pt x="37317" y="18441"/>
                  </a:lnTo>
                  <a:lnTo>
                    <a:pt x="67467" y="6725"/>
                  </a:lnTo>
                  <a:lnTo>
                    <a:pt x="98581" y="0"/>
                  </a:lnTo>
                  <a:lnTo>
                    <a:pt x="137523" y="3147"/>
                  </a:lnTo>
                  <a:lnTo>
                    <a:pt x="171412" y="8243"/>
                  </a:lnTo>
                  <a:lnTo>
                    <a:pt x="189058" y="15230"/>
                  </a:lnTo>
                  <a:lnTo>
                    <a:pt x="209258" y="32711"/>
                  </a:lnTo>
                  <a:lnTo>
                    <a:pt x="227883" y="60728"/>
                  </a:lnTo>
                  <a:lnTo>
                    <a:pt x="236101" y="83313"/>
                  </a:lnTo>
                  <a:lnTo>
                    <a:pt x="229224" y="118728"/>
                  </a:lnTo>
                  <a:lnTo>
                    <a:pt x="215949" y="156938"/>
                  </a:lnTo>
                  <a:lnTo>
                    <a:pt x="201764" y="178546"/>
                  </a:lnTo>
                  <a:lnTo>
                    <a:pt x="163107" y="216033"/>
                  </a:lnTo>
                  <a:lnTo>
                    <a:pt x="127410" y="230573"/>
                  </a:lnTo>
                  <a:lnTo>
                    <a:pt x="89870" y="233926"/>
                  </a:lnTo>
                  <a:lnTo>
                    <a:pt x="66978" y="233452"/>
                  </a:lnTo>
                  <a:lnTo>
                    <a:pt x="35376" y="223373"/>
                  </a:lnTo>
                  <a:lnTo>
                    <a:pt x="23025" y="215772"/>
                  </a:lnTo>
                  <a:lnTo>
                    <a:pt x="20641" y="212291"/>
                  </a:lnTo>
                  <a:lnTo>
                    <a:pt x="17993" y="203720"/>
                  </a:lnTo>
                  <a:lnTo>
                    <a:pt x="19168" y="194031"/>
                  </a:lnTo>
                  <a:lnTo>
                    <a:pt x="23513" y="183845"/>
                  </a:lnTo>
                  <a:lnTo>
                    <a:pt x="31323" y="173439"/>
                  </a:lnTo>
                  <a:lnTo>
                    <a:pt x="40673" y="167637"/>
                  </a:lnTo>
                  <a:lnTo>
                    <a:pt x="60558" y="164371"/>
                  </a:lnTo>
                  <a:lnTo>
                    <a:pt x="86441" y="165756"/>
                  </a:lnTo>
                  <a:lnTo>
                    <a:pt x="110866" y="174103"/>
                  </a:lnTo>
                  <a:lnTo>
                    <a:pt x="146163" y="196680"/>
                  </a:lnTo>
                  <a:lnTo>
                    <a:pt x="162957" y="206490"/>
                  </a:lnTo>
                  <a:lnTo>
                    <a:pt x="166847" y="207868"/>
                  </a:lnTo>
                  <a:lnTo>
                    <a:pt x="198438" y="2344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2"/>
            <p:cNvSpPr/>
            <p:nvPr>
              <p:custDataLst>
                <p:tags r:id="rId31"/>
              </p:custDataLst>
            </p:nvPr>
          </p:nvSpPr>
          <p:spPr>
            <a:xfrm>
              <a:off x="5826125" y="3405188"/>
              <a:ext cx="15876" cy="71438"/>
            </a:xfrm>
            <a:custGeom>
              <a:avLst/>
              <a:gdLst/>
              <a:ahLst/>
              <a:cxnLst/>
              <a:rect l="0" t="0" r="0" b="0"/>
              <a:pathLst>
                <a:path w="15876" h="71438">
                  <a:moveTo>
                    <a:pt x="0" y="0"/>
                  </a:moveTo>
                  <a:lnTo>
                    <a:pt x="0" y="0"/>
                  </a:lnTo>
                  <a:lnTo>
                    <a:pt x="2351" y="15689"/>
                  </a:lnTo>
                  <a:lnTo>
                    <a:pt x="15875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3"/>
            <p:cNvSpPr/>
            <p:nvPr>
              <p:custDataLst>
                <p:tags r:id="rId32"/>
              </p:custDataLst>
            </p:nvPr>
          </p:nvSpPr>
          <p:spPr>
            <a:xfrm>
              <a:off x="5903506" y="3206855"/>
              <a:ext cx="211882" cy="220341"/>
            </a:xfrm>
            <a:custGeom>
              <a:avLst/>
              <a:gdLst/>
              <a:ahLst/>
              <a:cxnLst/>
              <a:rect l="0" t="0" r="0" b="0"/>
              <a:pathLst>
                <a:path w="211882" h="220341">
                  <a:moveTo>
                    <a:pt x="97244" y="15770"/>
                  </a:moveTo>
                  <a:lnTo>
                    <a:pt x="97244" y="15770"/>
                  </a:lnTo>
                  <a:lnTo>
                    <a:pt x="84570" y="10315"/>
                  </a:lnTo>
                  <a:lnTo>
                    <a:pt x="51500" y="3946"/>
                  </a:lnTo>
                  <a:lnTo>
                    <a:pt x="14883" y="428"/>
                  </a:lnTo>
                  <a:lnTo>
                    <a:pt x="325" y="0"/>
                  </a:lnTo>
                  <a:lnTo>
                    <a:pt x="0" y="1729"/>
                  </a:lnTo>
                  <a:lnTo>
                    <a:pt x="4342" y="8354"/>
                  </a:lnTo>
                  <a:lnTo>
                    <a:pt x="38370" y="26166"/>
                  </a:lnTo>
                  <a:lnTo>
                    <a:pt x="74041" y="45840"/>
                  </a:lnTo>
                  <a:lnTo>
                    <a:pt x="95072" y="57312"/>
                  </a:lnTo>
                  <a:lnTo>
                    <a:pt x="129754" y="82160"/>
                  </a:lnTo>
                  <a:lnTo>
                    <a:pt x="164568" y="104192"/>
                  </a:lnTo>
                  <a:lnTo>
                    <a:pt x="197656" y="139350"/>
                  </a:lnTo>
                  <a:lnTo>
                    <a:pt x="203608" y="148012"/>
                  </a:lnTo>
                  <a:lnTo>
                    <a:pt x="211642" y="169186"/>
                  </a:lnTo>
                  <a:lnTo>
                    <a:pt x="211881" y="181263"/>
                  </a:lnTo>
                  <a:lnTo>
                    <a:pt x="210710" y="186953"/>
                  </a:lnTo>
                  <a:lnTo>
                    <a:pt x="200635" y="203388"/>
                  </a:lnTo>
                  <a:lnTo>
                    <a:pt x="191409" y="209399"/>
                  </a:lnTo>
                  <a:lnTo>
                    <a:pt x="157792" y="219029"/>
                  </a:lnTo>
                  <a:lnTo>
                    <a:pt x="125670" y="220340"/>
                  </a:lnTo>
                  <a:lnTo>
                    <a:pt x="57557" y="206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"/>
            <p:cNvSpPr/>
            <p:nvPr>
              <p:custDataLst>
                <p:tags r:id="rId33"/>
              </p:custDataLst>
            </p:nvPr>
          </p:nvSpPr>
          <p:spPr>
            <a:xfrm>
              <a:off x="5969000" y="3167063"/>
              <a:ext cx="134939" cy="39688"/>
            </a:xfrm>
            <a:custGeom>
              <a:avLst/>
              <a:gdLst/>
              <a:ahLst/>
              <a:cxnLst/>
              <a:rect l="0" t="0" r="0" b="0"/>
              <a:pathLst>
                <a:path w="134939" h="39688">
                  <a:moveTo>
                    <a:pt x="134938" y="0"/>
                  </a:moveTo>
                  <a:lnTo>
                    <a:pt x="134938" y="0"/>
                  </a:lnTo>
                  <a:lnTo>
                    <a:pt x="130724" y="0"/>
                  </a:lnTo>
                  <a:lnTo>
                    <a:pt x="92630" y="9798"/>
                  </a:lnTo>
                  <a:lnTo>
                    <a:pt x="75366" y="16426"/>
                  </a:lnTo>
                  <a:lnTo>
                    <a:pt x="71410" y="18888"/>
                  </a:lnTo>
                  <a:lnTo>
                    <a:pt x="38638" y="25515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"/>
            <p:cNvSpPr/>
            <p:nvPr>
              <p:custDataLst>
                <p:tags r:id="rId34"/>
              </p:custDataLst>
            </p:nvPr>
          </p:nvSpPr>
          <p:spPr>
            <a:xfrm>
              <a:off x="6164457" y="3190875"/>
              <a:ext cx="248075" cy="204436"/>
            </a:xfrm>
            <a:custGeom>
              <a:avLst/>
              <a:gdLst/>
              <a:ahLst/>
              <a:cxnLst/>
              <a:rect l="0" t="0" r="0" b="0"/>
              <a:pathLst>
                <a:path w="248075" h="204436">
                  <a:moveTo>
                    <a:pt x="122043" y="15875"/>
                  </a:moveTo>
                  <a:lnTo>
                    <a:pt x="122043" y="15875"/>
                  </a:lnTo>
                  <a:lnTo>
                    <a:pt x="122043" y="20089"/>
                  </a:lnTo>
                  <a:lnTo>
                    <a:pt x="120279" y="21330"/>
                  </a:lnTo>
                  <a:lnTo>
                    <a:pt x="87528" y="32301"/>
                  </a:lnTo>
                  <a:lnTo>
                    <a:pt x="48708" y="50025"/>
                  </a:lnTo>
                  <a:lnTo>
                    <a:pt x="34769" y="60157"/>
                  </a:lnTo>
                  <a:lnTo>
                    <a:pt x="6907" y="92680"/>
                  </a:lnTo>
                  <a:lnTo>
                    <a:pt x="904" y="105573"/>
                  </a:lnTo>
                  <a:lnTo>
                    <a:pt x="0" y="120123"/>
                  </a:lnTo>
                  <a:lnTo>
                    <a:pt x="4352" y="147980"/>
                  </a:lnTo>
                  <a:lnTo>
                    <a:pt x="20811" y="174808"/>
                  </a:lnTo>
                  <a:lnTo>
                    <a:pt x="37662" y="184479"/>
                  </a:lnTo>
                  <a:lnTo>
                    <a:pt x="72452" y="198341"/>
                  </a:lnTo>
                  <a:lnTo>
                    <a:pt x="85891" y="202804"/>
                  </a:lnTo>
                  <a:lnTo>
                    <a:pt x="113290" y="204435"/>
                  </a:lnTo>
                  <a:lnTo>
                    <a:pt x="149451" y="199883"/>
                  </a:lnTo>
                  <a:lnTo>
                    <a:pt x="163328" y="197316"/>
                  </a:lnTo>
                  <a:lnTo>
                    <a:pt x="201628" y="180640"/>
                  </a:lnTo>
                  <a:lnTo>
                    <a:pt x="221079" y="167980"/>
                  </a:lnTo>
                  <a:lnTo>
                    <a:pt x="241690" y="143326"/>
                  </a:lnTo>
                  <a:lnTo>
                    <a:pt x="245775" y="134844"/>
                  </a:lnTo>
                  <a:lnTo>
                    <a:pt x="248074" y="120896"/>
                  </a:lnTo>
                  <a:lnTo>
                    <a:pt x="244542" y="101379"/>
                  </a:lnTo>
                  <a:lnTo>
                    <a:pt x="234565" y="81990"/>
                  </a:lnTo>
                  <a:lnTo>
                    <a:pt x="211488" y="51138"/>
                  </a:lnTo>
                  <a:lnTo>
                    <a:pt x="186160" y="31039"/>
                  </a:lnTo>
                  <a:lnTo>
                    <a:pt x="166131" y="18184"/>
                  </a:lnTo>
                  <a:lnTo>
                    <a:pt x="1458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6"/>
            <p:cNvSpPr/>
            <p:nvPr>
              <p:custDataLst>
                <p:tags r:id="rId35"/>
              </p:custDataLst>
            </p:nvPr>
          </p:nvSpPr>
          <p:spPr>
            <a:xfrm>
              <a:off x="6437875" y="3198812"/>
              <a:ext cx="243781" cy="228229"/>
            </a:xfrm>
            <a:custGeom>
              <a:avLst/>
              <a:gdLst/>
              <a:ahLst/>
              <a:cxnLst/>
              <a:rect l="0" t="0" r="0" b="0"/>
              <a:pathLst>
                <a:path w="243781" h="228229">
                  <a:moveTo>
                    <a:pt x="86750" y="0"/>
                  </a:moveTo>
                  <a:lnTo>
                    <a:pt x="86750" y="0"/>
                  </a:lnTo>
                  <a:lnTo>
                    <a:pt x="50706" y="22505"/>
                  </a:lnTo>
                  <a:lnTo>
                    <a:pt x="20997" y="46583"/>
                  </a:lnTo>
                  <a:lnTo>
                    <a:pt x="9059" y="65544"/>
                  </a:lnTo>
                  <a:lnTo>
                    <a:pt x="2288" y="85566"/>
                  </a:lnTo>
                  <a:lnTo>
                    <a:pt x="0" y="112348"/>
                  </a:lnTo>
                  <a:lnTo>
                    <a:pt x="8031" y="139514"/>
                  </a:lnTo>
                  <a:lnTo>
                    <a:pt x="16781" y="152553"/>
                  </a:lnTo>
                  <a:lnTo>
                    <a:pt x="55826" y="188998"/>
                  </a:lnTo>
                  <a:lnTo>
                    <a:pt x="82700" y="207156"/>
                  </a:lnTo>
                  <a:lnTo>
                    <a:pt x="115902" y="219236"/>
                  </a:lnTo>
                  <a:lnTo>
                    <a:pt x="137231" y="226551"/>
                  </a:lnTo>
                  <a:lnTo>
                    <a:pt x="164228" y="228228"/>
                  </a:lnTo>
                  <a:lnTo>
                    <a:pt x="195148" y="221340"/>
                  </a:lnTo>
                  <a:lnTo>
                    <a:pt x="218503" y="211487"/>
                  </a:lnTo>
                  <a:lnTo>
                    <a:pt x="227034" y="201592"/>
                  </a:lnTo>
                  <a:lnTo>
                    <a:pt x="241630" y="176968"/>
                  </a:lnTo>
                  <a:lnTo>
                    <a:pt x="243780" y="164201"/>
                  </a:lnTo>
                  <a:lnTo>
                    <a:pt x="238824" y="129874"/>
                  </a:lnTo>
                  <a:lnTo>
                    <a:pt x="230096" y="108351"/>
                  </a:lnTo>
                  <a:lnTo>
                    <a:pt x="206689" y="75071"/>
                  </a:lnTo>
                  <a:lnTo>
                    <a:pt x="173133" y="40885"/>
                  </a:lnTo>
                  <a:lnTo>
                    <a:pt x="1026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"/>
            <p:cNvSpPr/>
            <p:nvPr>
              <p:custDataLst>
                <p:tags r:id="rId36"/>
              </p:custDataLst>
            </p:nvPr>
          </p:nvSpPr>
          <p:spPr>
            <a:xfrm>
              <a:off x="5035298" y="3040063"/>
              <a:ext cx="214772" cy="269145"/>
            </a:xfrm>
            <a:custGeom>
              <a:avLst/>
              <a:gdLst/>
              <a:ahLst/>
              <a:cxnLst/>
              <a:rect l="0" t="0" r="0" b="0"/>
              <a:pathLst>
                <a:path w="214772" h="269145">
                  <a:moveTo>
                    <a:pt x="147889" y="0"/>
                  </a:moveTo>
                  <a:lnTo>
                    <a:pt x="147889" y="0"/>
                  </a:lnTo>
                  <a:lnTo>
                    <a:pt x="143676" y="0"/>
                  </a:lnTo>
                  <a:lnTo>
                    <a:pt x="107637" y="13538"/>
                  </a:lnTo>
                  <a:lnTo>
                    <a:pt x="70944" y="26498"/>
                  </a:lnTo>
                  <a:lnTo>
                    <a:pt x="33553" y="41623"/>
                  </a:lnTo>
                  <a:lnTo>
                    <a:pt x="7412" y="51048"/>
                  </a:lnTo>
                  <a:lnTo>
                    <a:pt x="3967" y="54316"/>
                  </a:lnTo>
                  <a:lnTo>
                    <a:pt x="139" y="62652"/>
                  </a:lnTo>
                  <a:lnTo>
                    <a:pt x="0" y="66462"/>
                  </a:lnTo>
                  <a:lnTo>
                    <a:pt x="2198" y="73048"/>
                  </a:lnTo>
                  <a:lnTo>
                    <a:pt x="10818" y="78914"/>
                  </a:lnTo>
                  <a:lnTo>
                    <a:pt x="46866" y="95209"/>
                  </a:lnTo>
                  <a:lnTo>
                    <a:pt x="81093" y="110039"/>
                  </a:lnTo>
                  <a:lnTo>
                    <a:pt x="119712" y="128860"/>
                  </a:lnTo>
                  <a:lnTo>
                    <a:pt x="159179" y="152748"/>
                  </a:lnTo>
                  <a:lnTo>
                    <a:pt x="197319" y="180725"/>
                  </a:lnTo>
                  <a:lnTo>
                    <a:pt x="205136" y="188507"/>
                  </a:lnTo>
                  <a:lnTo>
                    <a:pt x="214368" y="209116"/>
                  </a:lnTo>
                  <a:lnTo>
                    <a:pt x="214771" y="223468"/>
                  </a:lnTo>
                  <a:lnTo>
                    <a:pt x="213643" y="230999"/>
                  </a:lnTo>
                  <a:lnTo>
                    <a:pt x="210247" y="236902"/>
                  </a:lnTo>
                  <a:lnTo>
                    <a:pt x="199417" y="245813"/>
                  </a:lnTo>
                  <a:lnTo>
                    <a:pt x="165585" y="261556"/>
                  </a:lnTo>
                  <a:lnTo>
                    <a:pt x="152226" y="266177"/>
                  </a:lnTo>
                  <a:lnTo>
                    <a:pt x="114905" y="269144"/>
                  </a:lnTo>
                  <a:lnTo>
                    <a:pt x="60577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"/>
            <p:cNvSpPr/>
            <p:nvPr>
              <p:custDataLst>
                <p:tags r:id="rId37"/>
              </p:custDataLst>
            </p:nvPr>
          </p:nvSpPr>
          <p:spPr>
            <a:xfrm>
              <a:off x="5095875" y="3008312"/>
              <a:ext cx="95251" cy="317502"/>
            </a:xfrm>
            <a:custGeom>
              <a:avLst/>
              <a:gdLst/>
              <a:ahLst/>
              <a:cxnLst/>
              <a:rect l="0" t="0" r="0" b="0"/>
              <a:pathLst>
                <a:path w="95251" h="317502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9799" y="39633"/>
                  </a:lnTo>
                  <a:lnTo>
                    <a:pt x="18888" y="71427"/>
                  </a:lnTo>
                  <a:lnTo>
                    <a:pt x="26567" y="103675"/>
                  </a:lnTo>
                  <a:lnTo>
                    <a:pt x="37063" y="143168"/>
                  </a:lnTo>
                  <a:lnTo>
                    <a:pt x="45867" y="178925"/>
                  </a:lnTo>
                  <a:lnTo>
                    <a:pt x="58374" y="214803"/>
                  </a:lnTo>
                  <a:lnTo>
                    <a:pt x="73757" y="254239"/>
                  </a:lnTo>
                  <a:lnTo>
                    <a:pt x="84603" y="289489"/>
                  </a:lnTo>
                  <a:lnTo>
                    <a:pt x="95250" y="317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5"/>
          <p:cNvGrpSpPr/>
          <p:nvPr/>
        </p:nvGrpSpPr>
        <p:grpSpPr>
          <a:xfrm>
            <a:off x="2486667" y="4119562"/>
            <a:ext cx="1339209" cy="785814"/>
            <a:chOff x="2486667" y="4119562"/>
            <a:chExt cx="1339209" cy="785814"/>
          </a:xfrm>
        </p:grpSpPr>
        <p:sp>
          <p:nvSpPr>
            <p:cNvPr id="36" name="SMARTInkShape-29"/>
            <p:cNvSpPr/>
            <p:nvPr>
              <p:custDataLst>
                <p:tags r:id="rId15"/>
              </p:custDataLst>
            </p:nvPr>
          </p:nvSpPr>
          <p:spPr>
            <a:xfrm>
              <a:off x="2540000" y="4175125"/>
              <a:ext cx="23814" cy="317501"/>
            </a:xfrm>
            <a:custGeom>
              <a:avLst/>
              <a:gdLst/>
              <a:ahLst/>
              <a:cxnLst/>
              <a:rect l="0" t="0" r="0" b="0"/>
              <a:pathLst>
                <a:path w="23814" h="317501">
                  <a:moveTo>
                    <a:pt x="7938" y="7938"/>
                  </a:moveTo>
                  <a:lnTo>
                    <a:pt x="7938" y="7938"/>
                  </a:lnTo>
                  <a:lnTo>
                    <a:pt x="0" y="0"/>
                  </a:lnTo>
                  <a:lnTo>
                    <a:pt x="0" y="37049"/>
                  </a:lnTo>
                  <a:lnTo>
                    <a:pt x="882" y="67191"/>
                  </a:lnTo>
                  <a:lnTo>
                    <a:pt x="9799" y="103248"/>
                  </a:lnTo>
                  <a:lnTo>
                    <a:pt x="14075" y="119081"/>
                  </a:lnTo>
                  <a:lnTo>
                    <a:pt x="18069" y="150814"/>
                  </a:lnTo>
                  <a:lnTo>
                    <a:pt x="22110" y="169040"/>
                  </a:lnTo>
                  <a:lnTo>
                    <a:pt x="23663" y="205885"/>
                  </a:lnTo>
                  <a:lnTo>
                    <a:pt x="23806" y="243234"/>
                  </a:lnTo>
                  <a:lnTo>
                    <a:pt x="23812" y="280376"/>
                  </a:lnTo>
                  <a:lnTo>
                    <a:pt x="23813" y="317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"/>
            <p:cNvSpPr/>
            <p:nvPr>
              <p:custDataLst>
                <p:tags r:id="rId16"/>
              </p:custDataLst>
            </p:nvPr>
          </p:nvSpPr>
          <p:spPr>
            <a:xfrm>
              <a:off x="2651125" y="4191000"/>
              <a:ext cx="15876" cy="285751"/>
            </a:xfrm>
            <a:custGeom>
              <a:avLst/>
              <a:gdLst/>
              <a:ahLst/>
              <a:cxnLst/>
              <a:rect l="0" t="0" r="0" b="0"/>
              <a:pathLst>
                <a:path w="15876" h="285751">
                  <a:moveTo>
                    <a:pt x="15875" y="0"/>
                  </a:moveTo>
                  <a:lnTo>
                    <a:pt x="15875" y="0"/>
                  </a:lnTo>
                  <a:lnTo>
                    <a:pt x="11661" y="8428"/>
                  </a:lnTo>
                  <a:lnTo>
                    <a:pt x="8428" y="45501"/>
                  </a:lnTo>
                  <a:lnTo>
                    <a:pt x="8083" y="78746"/>
                  </a:lnTo>
                  <a:lnTo>
                    <a:pt x="7980" y="113290"/>
                  </a:lnTo>
                  <a:lnTo>
                    <a:pt x="7946" y="151828"/>
                  </a:lnTo>
                  <a:lnTo>
                    <a:pt x="7939" y="189100"/>
                  </a:lnTo>
                  <a:lnTo>
                    <a:pt x="7938" y="228293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1"/>
            <p:cNvSpPr/>
            <p:nvPr>
              <p:custDataLst>
                <p:tags r:id="rId17"/>
              </p:custDataLst>
            </p:nvPr>
          </p:nvSpPr>
          <p:spPr>
            <a:xfrm>
              <a:off x="2764464" y="4153233"/>
              <a:ext cx="218088" cy="330072"/>
            </a:xfrm>
            <a:custGeom>
              <a:avLst/>
              <a:gdLst/>
              <a:ahLst/>
              <a:cxnLst/>
              <a:rect l="0" t="0" r="0" b="0"/>
              <a:pathLst>
                <a:path w="218088" h="330072">
                  <a:moveTo>
                    <a:pt x="5723" y="77455"/>
                  </a:moveTo>
                  <a:lnTo>
                    <a:pt x="5723" y="77455"/>
                  </a:lnTo>
                  <a:lnTo>
                    <a:pt x="5723" y="73241"/>
                  </a:lnTo>
                  <a:lnTo>
                    <a:pt x="8075" y="68820"/>
                  </a:lnTo>
                  <a:lnTo>
                    <a:pt x="13334" y="62003"/>
                  </a:lnTo>
                  <a:lnTo>
                    <a:pt x="13658" y="53742"/>
                  </a:lnTo>
                  <a:lnTo>
                    <a:pt x="17874" y="53671"/>
                  </a:lnTo>
                  <a:lnTo>
                    <a:pt x="19116" y="54544"/>
                  </a:lnTo>
                  <a:lnTo>
                    <a:pt x="19943" y="56007"/>
                  </a:lnTo>
                  <a:lnTo>
                    <a:pt x="21590" y="61551"/>
                  </a:lnTo>
                  <a:lnTo>
                    <a:pt x="17382" y="57357"/>
                  </a:lnTo>
                  <a:lnTo>
                    <a:pt x="17024" y="56119"/>
                  </a:lnTo>
                  <a:lnTo>
                    <a:pt x="17667" y="55293"/>
                  </a:lnTo>
                  <a:lnTo>
                    <a:pt x="18977" y="54742"/>
                  </a:lnTo>
                  <a:lnTo>
                    <a:pt x="19851" y="53494"/>
                  </a:lnTo>
                  <a:lnTo>
                    <a:pt x="20822" y="49754"/>
                  </a:lnTo>
                  <a:lnTo>
                    <a:pt x="29796" y="38477"/>
                  </a:lnTo>
                  <a:lnTo>
                    <a:pt x="63109" y="15327"/>
                  </a:lnTo>
                  <a:lnTo>
                    <a:pt x="85639" y="4562"/>
                  </a:lnTo>
                  <a:lnTo>
                    <a:pt x="113285" y="0"/>
                  </a:lnTo>
                  <a:lnTo>
                    <a:pt x="139605" y="2863"/>
                  </a:lnTo>
                  <a:lnTo>
                    <a:pt x="153715" y="9318"/>
                  </a:lnTo>
                  <a:lnTo>
                    <a:pt x="169223" y="18166"/>
                  </a:lnTo>
                  <a:lnTo>
                    <a:pt x="172932" y="19408"/>
                  </a:lnTo>
                  <a:lnTo>
                    <a:pt x="197579" y="39556"/>
                  </a:lnTo>
                  <a:lnTo>
                    <a:pt x="209198" y="69838"/>
                  </a:lnTo>
                  <a:lnTo>
                    <a:pt x="217634" y="105087"/>
                  </a:lnTo>
                  <a:lnTo>
                    <a:pt x="218087" y="120603"/>
                  </a:lnTo>
                  <a:lnTo>
                    <a:pt x="212501" y="154132"/>
                  </a:lnTo>
                  <a:lnTo>
                    <a:pt x="200948" y="189348"/>
                  </a:lnTo>
                  <a:lnTo>
                    <a:pt x="186345" y="223095"/>
                  </a:lnTo>
                  <a:lnTo>
                    <a:pt x="169483" y="250546"/>
                  </a:lnTo>
                  <a:lnTo>
                    <a:pt x="137793" y="285228"/>
                  </a:lnTo>
                  <a:lnTo>
                    <a:pt x="105993" y="307396"/>
                  </a:lnTo>
                  <a:lnTo>
                    <a:pt x="81000" y="318740"/>
                  </a:lnTo>
                  <a:lnTo>
                    <a:pt x="48325" y="326787"/>
                  </a:lnTo>
                  <a:lnTo>
                    <a:pt x="30889" y="330071"/>
                  </a:lnTo>
                  <a:lnTo>
                    <a:pt x="21024" y="328488"/>
                  </a:lnTo>
                  <a:lnTo>
                    <a:pt x="15924" y="326831"/>
                  </a:lnTo>
                  <a:lnTo>
                    <a:pt x="7905" y="320286"/>
                  </a:lnTo>
                  <a:lnTo>
                    <a:pt x="4532" y="316071"/>
                  </a:lnTo>
                  <a:lnTo>
                    <a:pt x="784" y="304333"/>
                  </a:lnTo>
                  <a:lnTo>
                    <a:pt x="0" y="290296"/>
                  </a:lnTo>
                  <a:lnTo>
                    <a:pt x="5399" y="266636"/>
                  </a:lnTo>
                  <a:lnTo>
                    <a:pt x="22580" y="232188"/>
                  </a:lnTo>
                  <a:lnTo>
                    <a:pt x="27544" y="225589"/>
                  </a:lnTo>
                  <a:lnTo>
                    <a:pt x="42468" y="215905"/>
                  </a:lnTo>
                  <a:lnTo>
                    <a:pt x="76579" y="202503"/>
                  </a:lnTo>
                  <a:lnTo>
                    <a:pt x="92778" y="201529"/>
                  </a:lnTo>
                  <a:lnTo>
                    <a:pt x="108796" y="204918"/>
                  </a:lnTo>
                  <a:lnTo>
                    <a:pt x="131807" y="216743"/>
                  </a:lnTo>
                  <a:lnTo>
                    <a:pt x="150189" y="232300"/>
                  </a:lnTo>
                  <a:lnTo>
                    <a:pt x="161358" y="245934"/>
                  </a:lnTo>
                  <a:lnTo>
                    <a:pt x="180349" y="2997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"/>
            <p:cNvSpPr/>
            <p:nvPr>
              <p:custDataLst>
                <p:tags r:id="rId18"/>
              </p:custDataLst>
            </p:nvPr>
          </p:nvSpPr>
          <p:spPr>
            <a:xfrm>
              <a:off x="3048000" y="4429125"/>
              <a:ext cx="14040" cy="95251"/>
            </a:xfrm>
            <a:custGeom>
              <a:avLst/>
              <a:gdLst/>
              <a:ahLst/>
              <a:cxnLst/>
              <a:rect l="0" t="0" r="0" b="0"/>
              <a:pathLst>
                <a:path w="14040" h="95251">
                  <a:moveTo>
                    <a:pt x="0" y="0"/>
                  </a:moveTo>
                  <a:lnTo>
                    <a:pt x="0" y="0"/>
                  </a:lnTo>
                  <a:lnTo>
                    <a:pt x="12657" y="36043"/>
                  </a:lnTo>
                  <a:lnTo>
                    <a:pt x="14039" y="62028"/>
                  </a:lnTo>
                  <a:lnTo>
                    <a:pt x="793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3"/>
            <p:cNvSpPr/>
            <p:nvPr>
              <p:custDataLst>
                <p:tags r:id="rId19"/>
              </p:custDataLst>
            </p:nvPr>
          </p:nvSpPr>
          <p:spPr>
            <a:xfrm>
              <a:off x="3105171" y="4191000"/>
              <a:ext cx="183786" cy="277814"/>
            </a:xfrm>
            <a:custGeom>
              <a:avLst/>
              <a:gdLst/>
              <a:ahLst/>
              <a:cxnLst/>
              <a:rect l="0" t="0" r="0" b="0"/>
              <a:pathLst>
                <a:path w="183786" h="277814">
                  <a:moveTo>
                    <a:pt x="77767" y="0"/>
                  </a:moveTo>
                  <a:lnTo>
                    <a:pt x="77767" y="0"/>
                  </a:lnTo>
                  <a:lnTo>
                    <a:pt x="77767" y="4213"/>
                  </a:lnTo>
                  <a:lnTo>
                    <a:pt x="70711" y="8634"/>
                  </a:lnTo>
                  <a:lnTo>
                    <a:pt x="43487" y="22141"/>
                  </a:lnTo>
                  <a:lnTo>
                    <a:pt x="24578" y="35699"/>
                  </a:lnTo>
                  <a:lnTo>
                    <a:pt x="17968" y="38796"/>
                  </a:lnTo>
                  <a:lnTo>
                    <a:pt x="12090" y="43113"/>
                  </a:lnTo>
                  <a:lnTo>
                    <a:pt x="3822" y="54716"/>
                  </a:lnTo>
                  <a:lnTo>
                    <a:pt x="0" y="65110"/>
                  </a:lnTo>
                  <a:lnTo>
                    <a:pt x="2110" y="68102"/>
                  </a:lnTo>
                  <a:lnTo>
                    <a:pt x="33647" y="84606"/>
                  </a:lnTo>
                  <a:lnTo>
                    <a:pt x="60232" y="92885"/>
                  </a:lnTo>
                  <a:lnTo>
                    <a:pt x="73501" y="95963"/>
                  </a:lnTo>
                  <a:lnTo>
                    <a:pt x="112504" y="112993"/>
                  </a:lnTo>
                  <a:lnTo>
                    <a:pt x="149597" y="135532"/>
                  </a:lnTo>
                  <a:lnTo>
                    <a:pt x="172604" y="152008"/>
                  </a:lnTo>
                  <a:lnTo>
                    <a:pt x="182694" y="169393"/>
                  </a:lnTo>
                  <a:lnTo>
                    <a:pt x="183785" y="186117"/>
                  </a:lnTo>
                  <a:lnTo>
                    <a:pt x="177299" y="221384"/>
                  </a:lnTo>
                  <a:lnTo>
                    <a:pt x="165858" y="241593"/>
                  </a:lnTo>
                  <a:lnTo>
                    <a:pt x="131597" y="268172"/>
                  </a:lnTo>
                  <a:lnTo>
                    <a:pt x="113217" y="274956"/>
                  </a:lnTo>
                  <a:lnTo>
                    <a:pt x="69829" y="277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"/>
            <p:cNvSpPr/>
            <p:nvPr>
              <p:custDataLst>
                <p:tags r:id="rId20"/>
              </p:custDataLst>
            </p:nvPr>
          </p:nvSpPr>
          <p:spPr>
            <a:xfrm>
              <a:off x="3103562" y="4159250"/>
              <a:ext cx="182564" cy="47626"/>
            </a:xfrm>
            <a:custGeom>
              <a:avLst/>
              <a:gdLst/>
              <a:ahLst/>
              <a:cxnLst/>
              <a:rect l="0" t="0" r="0" b="0"/>
              <a:pathLst>
                <a:path w="182564" h="47626">
                  <a:moveTo>
                    <a:pt x="182563" y="0"/>
                  </a:moveTo>
                  <a:lnTo>
                    <a:pt x="182563" y="0"/>
                  </a:lnTo>
                  <a:lnTo>
                    <a:pt x="178349" y="4213"/>
                  </a:lnTo>
                  <a:lnTo>
                    <a:pt x="142930" y="16081"/>
                  </a:lnTo>
                  <a:lnTo>
                    <a:pt x="106922" y="26499"/>
                  </a:lnTo>
                  <a:lnTo>
                    <a:pt x="67923" y="3341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"/>
            <p:cNvSpPr/>
            <p:nvPr>
              <p:custDataLst>
                <p:tags r:id="rId21"/>
              </p:custDataLst>
            </p:nvPr>
          </p:nvSpPr>
          <p:spPr>
            <a:xfrm>
              <a:off x="3335348" y="4143375"/>
              <a:ext cx="196320" cy="236171"/>
            </a:xfrm>
            <a:custGeom>
              <a:avLst/>
              <a:gdLst/>
              <a:ahLst/>
              <a:cxnLst/>
              <a:rect l="0" t="0" r="0" b="0"/>
              <a:pathLst>
                <a:path w="196320" h="236171">
                  <a:moveTo>
                    <a:pt x="61902" y="0"/>
                  </a:moveTo>
                  <a:lnTo>
                    <a:pt x="61902" y="0"/>
                  </a:lnTo>
                  <a:lnTo>
                    <a:pt x="66116" y="0"/>
                  </a:lnTo>
                  <a:lnTo>
                    <a:pt x="67357" y="882"/>
                  </a:lnTo>
                  <a:lnTo>
                    <a:pt x="68184" y="2351"/>
                  </a:lnTo>
                  <a:lnTo>
                    <a:pt x="68736" y="4213"/>
                  </a:lnTo>
                  <a:lnTo>
                    <a:pt x="68222" y="6336"/>
                  </a:lnTo>
                  <a:lnTo>
                    <a:pt x="62402" y="14420"/>
                  </a:lnTo>
                  <a:lnTo>
                    <a:pt x="31507" y="50446"/>
                  </a:lnTo>
                  <a:lnTo>
                    <a:pt x="17713" y="75359"/>
                  </a:lnTo>
                  <a:lnTo>
                    <a:pt x="6495" y="112422"/>
                  </a:lnTo>
                  <a:lnTo>
                    <a:pt x="0" y="145287"/>
                  </a:lnTo>
                  <a:lnTo>
                    <a:pt x="3089" y="171615"/>
                  </a:lnTo>
                  <a:lnTo>
                    <a:pt x="9599" y="186811"/>
                  </a:lnTo>
                  <a:lnTo>
                    <a:pt x="18476" y="202930"/>
                  </a:lnTo>
                  <a:lnTo>
                    <a:pt x="19722" y="206724"/>
                  </a:lnTo>
                  <a:lnTo>
                    <a:pt x="34117" y="220491"/>
                  </a:lnTo>
                  <a:lnTo>
                    <a:pt x="59353" y="231529"/>
                  </a:lnTo>
                  <a:lnTo>
                    <a:pt x="84959" y="236170"/>
                  </a:lnTo>
                  <a:lnTo>
                    <a:pt x="101253" y="232552"/>
                  </a:lnTo>
                  <a:lnTo>
                    <a:pt x="138972" y="218450"/>
                  </a:lnTo>
                  <a:lnTo>
                    <a:pt x="155246" y="209096"/>
                  </a:lnTo>
                  <a:lnTo>
                    <a:pt x="181443" y="182365"/>
                  </a:lnTo>
                  <a:lnTo>
                    <a:pt x="192884" y="158907"/>
                  </a:lnTo>
                  <a:lnTo>
                    <a:pt x="196058" y="139248"/>
                  </a:lnTo>
                  <a:lnTo>
                    <a:pt x="196319" y="132519"/>
                  </a:lnTo>
                  <a:lnTo>
                    <a:pt x="191905" y="120340"/>
                  </a:lnTo>
                  <a:lnTo>
                    <a:pt x="162130" y="84716"/>
                  </a:lnTo>
                  <a:lnTo>
                    <a:pt x="133636" y="63150"/>
                  </a:lnTo>
                  <a:lnTo>
                    <a:pt x="100409" y="52348"/>
                  </a:lnTo>
                  <a:lnTo>
                    <a:pt x="61902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6"/>
            <p:cNvSpPr/>
            <p:nvPr>
              <p:custDataLst>
                <p:tags r:id="rId22"/>
              </p:custDataLst>
            </p:nvPr>
          </p:nvSpPr>
          <p:spPr>
            <a:xfrm>
              <a:off x="3509347" y="4119562"/>
              <a:ext cx="203788" cy="237275"/>
            </a:xfrm>
            <a:custGeom>
              <a:avLst/>
              <a:gdLst/>
              <a:ahLst/>
              <a:cxnLst/>
              <a:rect l="0" t="0" r="0" b="0"/>
              <a:pathLst>
                <a:path w="203788" h="237275">
                  <a:moveTo>
                    <a:pt x="22840" y="0"/>
                  </a:moveTo>
                  <a:lnTo>
                    <a:pt x="22840" y="0"/>
                  </a:lnTo>
                  <a:lnTo>
                    <a:pt x="21958" y="8101"/>
                  </a:lnTo>
                  <a:lnTo>
                    <a:pt x="14756" y="43763"/>
                  </a:lnTo>
                  <a:lnTo>
                    <a:pt x="6414" y="73648"/>
                  </a:lnTo>
                  <a:lnTo>
                    <a:pt x="3952" y="78202"/>
                  </a:lnTo>
                  <a:lnTo>
                    <a:pt x="0" y="110861"/>
                  </a:lnTo>
                  <a:lnTo>
                    <a:pt x="1572" y="146580"/>
                  </a:lnTo>
                  <a:lnTo>
                    <a:pt x="10114" y="179571"/>
                  </a:lnTo>
                  <a:lnTo>
                    <a:pt x="21911" y="201275"/>
                  </a:lnTo>
                  <a:lnTo>
                    <a:pt x="45261" y="228430"/>
                  </a:lnTo>
                  <a:lnTo>
                    <a:pt x="59851" y="233816"/>
                  </a:lnTo>
                  <a:lnTo>
                    <a:pt x="93749" y="237274"/>
                  </a:lnTo>
                  <a:lnTo>
                    <a:pt x="109918" y="233043"/>
                  </a:lnTo>
                  <a:lnTo>
                    <a:pt x="145192" y="212212"/>
                  </a:lnTo>
                  <a:lnTo>
                    <a:pt x="158358" y="201032"/>
                  </a:lnTo>
                  <a:lnTo>
                    <a:pt x="185655" y="162067"/>
                  </a:lnTo>
                  <a:lnTo>
                    <a:pt x="201767" y="124994"/>
                  </a:lnTo>
                  <a:lnTo>
                    <a:pt x="203787" y="114056"/>
                  </a:lnTo>
                  <a:lnTo>
                    <a:pt x="200710" y="93766"/>
                  </a:lnTo>
                  <a:lnTo>
                    <a:pt x="194204" y="83419"/>
                  </a:lnTo>
                  <a:lnTo>
                    <a:pt x="159147" y="57572"/>
                  </a:lnTo>
                  <a:lnTo>
                    <a:pt x="124281" y="42598"/>
                  </a:lnTo>
                  <a:lnTo>
                    <a:pt x="62528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"/>
            <p:cNvSpPr/>
            <p:nvPr>
              <p:custDataLst>
                <p:tags r:id="rId23"/>
              </p:custDataLst>
            </p:nvPr>
          </p:nvSpPr>
          <p:spPr>
            <a:xfrm>
              <a:off x="2486667" y="4548191"/>
              <a:ext cx="1339209" cy="39358"/>
            </a:xfrm>
            <a:custGeom>
              <a:avLst/>
              <a:gdLst/>
              <a:ahLst/>
              <a:cxnLst/>
              <a:rect l="0" t="0" r="0" b="0"/>
              <a:pathLst>
                <a:path w="1339209" h="39358">
                  <a:moveTo>
                    <a:pt x="1339208" y="31747"/>
                  </a:moveTo>
                  <a:lnTo>
                    <a:pt x="1339208" y="31747"/>
                  </a:lnTo>
                  <a:lnTo>
                    <a:pt x="1339208" y="27533"/>
                  </a:lnTo>
                  <a:lnTo>
                    <a:pt x="1336856" y="23113"/>
                  </a:lnTo>
                  <a:lnTo>
                    <a:pt x="1333753" y="18207"/>
                  </a:lnTo>
                  <a:lnTo>
                    <a:pt x="1332374" y="13088"/>
                  </a:lnTo>
                  <a:lnTo>
                    <a:pt x="1331124" y="11369"/>
                  </a:lnTo>
                  <a:lnTo>
                    <a:pt x="1329409" y="10224"/>
                  </a:lnTo>
                  <a:lnTo>
                    <a:pt x="1325151" y="8070"/>
                  </a:lnTo>
                  <a:lnTo>
                    <a:pt x="1320319" y="4173"/>
                  </a:lnTo>
                  <a:lnTo>
                    <a:pt x="1312880" y="1853"/>
                  </a:lnTo>
                  <a:lnTo>
                    <a:pt x="1276369" y="160"/>
                  </a:lnTo>
                  <a:lnTo>
                    <a:pt x="1244154" y="45"/>
                  </a:lnTo>
                  <a:lnTo>
                    <a:pt x="1207562" y="10"/>
                  </a:lnTo>
                  <a:lnTo>
                    <a:pt x="1172614" y="0"/>
                  </a:lnTo>
                  <a:lnTo>
                    <a:pt x="1148736" y="2349"/>
                  </a:lnTo>
                  <a:lnTo>
                    <a:pt x="1112750" y="6831"/>
                  </a:lnTo>
                  <a:lnTo>
                    <a:pt x="1085396" y="7444"/>
                  </a:lnTo>
                  <a:lnTo>
                    <a:pt x="1056187" y="7716"/>
                  </a:lnTo>
                  <a:lnTo>
                    <a:pt x="1020458" y="7869"/>
                  </a:lnTo>
                  <a:lnTo>
                    <a:pt x="986169" y="7905"/>
                  </a:lnTo>
                  <a:lnTo>
                    <a:pt x="949762" y="7920"/>
                  </a:lnTo>
                  <a:lnTo>
                    <a:pt x="914767" y="7928"/>
                  </a:lnTo>
                  <a:lnTo>
                    <a:pt x="884514" y="7931"/>
                  </a:lnTo>
                  <a:lnTo>
                    <a:pt x="846904" y="7933"/>
                  </a:lnTo>
                  <a:lnTo>
                    <a:pt x="813418" y="7934"/>
                  </a:lnTo>
                  <a:lnTo>
                    <a:pt x="776940" y="12147"/>
                  </a:lnTo>
                  <a:lnTo>
                    <a:pt x="742417" y="14768"/>
                  </a:lnTo>
                  <a:lnTo>
                    <a:pt x="705632" y="15544"/>
                  </a:lnTo>
                  <a:lnTo>
                    <a:pt x="671018" y="15774"/>
                  </a:lnTo>
                  <a:lnTo>
                    <a:pt x="634205" y="15842"/>
                  </a:lnTo>
                  <a:lnTo>
                    <a:pt x="599584" y="15863"/>
                  </a:lnTo>
                  <a:lnTo>
                    <a:pt x="562769" y="20082"/>
                  </a:lnTo>
                  <a:lnTo>
                    <a:pt x="528146" y="22705"/>
                  </a:lnTo>
                  <a:lnTo>
                    <a:pt x="491332" y="23482"/>
                  </a:lnTo>
                  <a:lnTo>
                    <a:pt x="456709" y="23712"/>
                  </a:lnTo>
                  <a:lnTo>
                    <a:pt x="419894" y="23780"/>
                  </a:lnTo>
                  <a:lnTo>
                    <a:pt x="387052" y="26148"/>
                  </a:lnTo>
                  <a:lnTo>
                    <a:pt x="352465" y="29258"/>
                  </a:lnTo>
                  <a:lnTo>
                    <a:pt x="313160" y="31009"/>
                  </a:lnTo>
                  <a:lnTo>
                    <a:pt x="279171" y="31528"/>
                  </a:lnTo>
                  <a:lnTo>
                    <a:pt x="246758" y="31681"/>
                  </a:lnTo>
                  <a:lnTo>
                    <a:pt x="215693" y="32609"/>
                  </a:lnTo>
                  <a:lnTo>
                    <a:pt x="185812" y="37196"/>
                  </a:lnTo>
                  <a:lnTo>
                    <a:pt x="156016" y="38578"/>
                  </a:lnTo>
                  <a:lnTo>
                    <a:pt x="121388" y="39357"/>
                  </a:lnTo>
                  <a:lnTo>
                    <a:pt x="85942" y="35373"/>
                  </a:lnTo>
                  <a:lnTo>
                    <a:pt x="48829" y="32224"/>
                  </a:lnTo>
                  <a:lnTo>
                    <a:pt x="13379" y="31810"/>
                  </a:lnTo>
                  <a:lnTo>
                    <a:pt x="5296" y="31774"/>
                  </a:lnTo>
                  <a:lnTo>
                    <a:pt x="2787" y="30883"/>
                  </a:lnTo>
                  <a:lnTo>
                    <a:pt x="1115" y="29407"/>
                  </a:lnTo>
                  <a:lnTo>
                    <a:pt x="0" y="27541"/>
                  </a:lnTo>
                  <a:lnTo>
                    <a:pt x="139" y="26297"/>
                  </a:lnTo>
                  <a:lnTo>
                    <a:pt x="5708" y="23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/>
            <p:cNvSpPr/>
            <p:nvPr>
              <p:custDataLst>
                <p:tags r:id="rId24"/>
              </p:custDataLst>
            </p:nvPr>
          </p:nvSpPr>
          <p:spPr>
            <a:xfrm>
              <a:off x="2865437" y="4643437"/>
              <a:ext cx="7939" cy="261939"/>
            </a:xfrm>
            <a:custGeom>
              <a:avLst/>
              <a:gdLst/>
              <a:ahLst/>
              <a:cxnLst/>
              <a:rect l="0" t="0" r="0" b="0"/>
              <a:pathLst>
                <a:path w="7939" h="261939">
                  <a:moveTo>
                    <a:pt x="0" y="0"/>
                  </a:moveTo>
                  <a:lnTo>
                    <a:pt x="0" y="0"/>
                  </a:lnTo>
                  <a:lnTo>
                    <a:pt x="0" y="38134"/>
                  </a:lnTo>
                  <a:lnTo>
                    <a:pt x="0" y="75704"/>
                  </a:lnTo>
                  <a:lnTo>
                    <a:pt x="0" y="106644"/>
                  </a:lnTo>
                  <a:lnTo>
                    <a:pt x="2352" y="138313"/>
                  </a:lnTo>
                  <a:lnTo>
                    <a:pt x="6834" y="175880"/>
                  </a:lnTo>
                  <a:lnTo>
                    <a:pt x="7720" y="213842"/>
                  </a:lnTo>
                  <a:lnTo>
                    <a:pt x="7938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"/>
            <p:cNvSpPr/>
            <p:nvPr>
              <p:custDataLst>
                <p:tags r:id="rId25"/>
              </p:custDataLst>
            </p:nvPr>
          </p:nvSpPr>
          <p:spPr>
            <a:xfrm>
              <a:off x="2945274" y="4699654"/>
              <a:ext cx="163356" cy="149203"/>
            </a:xfrm>
            <a:custGeom>
              <a:avLst/>
              <a:gdLst/>
              <a:ahLst/>
              <a:cxnLst/>
              <a:rect l="0" t="0" r="0" b="0"/>
              <a:pathLst>
                <a:path w="163356" h="149203">
                  <a:moveTo>
                    <a:pt x="31289" y="15221"/>
                  </a:moveTo>
                  <a:lnTo>
                    <a:pt x="31289" y="15221"/>
                  </a:lnTo>
                  <a:lnTo>
                    <a:pt x="31289" y="0"/>
                  </a:lnTo>
                  <a:lnTo>
                    <a:pt x="27075" y="3753"/>
                  </a:lnTo>
                  <a:lnTo>
                    <a:pt x="17750" y="20142"/>
                  </a:lnTo>
                  <a:lnTo>
                    <a:pt x="4789" y="55556"/>
                  </a:lnTo>
                  <a:lnTo>
                    <a:pt x="576" y="75877"/>
                  </a:lnTo>
                  <a:lnTo>
                    <a:pt x="0" y="88922"/>
                  </a:lnTo>
                  <a:lnTo>
                    <a:pt x="4447" y="103539"/>
                  </a:lnTo>
                  <a:lnTo>
                    <a:pt x="17461" y="130269"/>
                  </a:lnTo>
                  <a:lnTo>
                    <a:pt x="27789" y="139261"/>
                  </a:lnTo>
                  <a:lnTo>
                    <a:pt x="43775" y="146930"/>
                  </a:lnTo>
                  <a:lnTo>
                    <a:pt x="61152" y="149202"/>
                  </a:lnTo>
                  <a:lnTo>
                    <a:pt x="86292" y="147523"/>
                  </a:lnTo>
                  <a:lnTo>
                    <a:pt x="110498" y="139088"/>
                  </a:lnTo>
                  <a:lnTo>
                    <a:pt x="129739" y="128863"/>
                  </a:lnTo>
                  <a:lnTo>
                    <a:pt x="156156" y="93424"/>
                  </a:lnTo>
                  <a:lnTo>
                    <a:pt x="161750" y="78200"/>
                  </a:lnTo>
                  <a:lnTo>
                    <a:pt x="163355" y="61733"/>
                  </a:lnTo>
                  <a:lnTo>
                    <a:pt x="159299" y="35274"/>
                  </a:lnTo>
                  <a:lnTo>
                    <a:pt x="154916" y="24721"/>
                  </a:lnTo>
                  <a:lnTo>
                    <a:pt x="139063" y="9609"/>
                  </a:lnTo>
                  <a:lnTo>
                    <a:pt x="122697" y="3907"/>
                  </a:lnTo>
                  <a:lnTo>
                    <a:pt x="87660" y="247"/>
                  </a:lnTo>
                  <a:lnTo>
                    <a:pt x="55261" y="5861"/>
                  </a:lnTo>
                  <a:lnTo>
                    <a:pt x="23351" y="15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/>
            <p:cNvSpPr/>
            <p:nvPr>
              <p:custDataLst>
                <p:tags r:id="rId26"/>
              </p:custDataLst>
            </p:nvPr>
          </p:nvSpPr>
          <p:spPr>
            <a:xfrm>
              <a:off x="3151252" y="4691062"/>
              <a:ext cx="185049" cy="196360"/>
            </a:xfrm>
            <a:custGeom>
              <a:avLst/>
              <a:gdLst/>
              <a:ahLst/>
              <a:cxnLst/>
              <a:rect l="0" t="0" r="0" b="0"/>
              <a:pathLst>
                <a:path w="185049" h="196360">
                  <a:moveTo>
                    <a:pt x="7873" y="0"/>
                  </a:moveTo>
                  <a:lnTo>
                    <a:pt x="7873" y="0"/>
                  </a:lnTo>
                  <a:lnTo>
                    <a:pt x="7873" y="33921"/>
                  </a:lnTo>
                  <a:lnTo>
                    <a:pt x="1590" y="69371"/>
                  </a:lnTo>
                  <a:lnTo>
                    <a:pt x="262" y="100623"/>
                  </a:lnTo>
                  <a:lnTo>
                    <a:pt x="0" y="138123"/>
                  </a:lnTo>
                  <a:lnTo>
                    <a:pt x="2300" y="161470"/>
                  </a:lnTo>
                  <a:lnTo>
                    <a:pt x="8021" y="186122"/>
                  </a:lnTo>
                  <a:lnTo>
                    <a:pt x="11761" y="192376"/>
                  </a:lnTo>
                  <a:lnTo>
                    <a:pt x="21066" y="195745"/>
                  </a:lnTo>
                  <a:lnTo>
                    <a:pt x="33139" y="196359"/>
                  </a:lnTo>
                  <a:lnTo>
                    <a:pt x="70550" y="184794"/>
                  </a:lnTo>
                  <a:lnTo>
                    <a:pt x="88392" y="172192"/>
                  </a:lnTo>
                  <a:lnTo>
                    <a:pt x="127879" y="134826"/>
                  </a:lnTo>
                  <a:lnTo>
                    <a:pt x="150412" y="115383"/>
                  </a:lnTo>
                  <a:lnTo>
                    <a:pt x="179529" y="76160"/>
                  </a:lnTo>
                  <a:lnTo>
                    <a:pt x="185000" y="65893"/>
                  </a:lnTo>
                  <a:lnTo>
                    <a:pt x="185048" y="60686"/>
                  </a:lnTo>
                  <a:lnTo>
                    <a:pt x="180398" y="50196"/>
                  </a:lnTo>
                  <a:lnTo>
                    <a:pt x="167862" y="34374"/>
                  </a:lnTo>
                  <a:lnTo>
                    <a:pt x="148763" y="22728"/>
                  </a:lnTo>
                  <a:lnTo>
                    <a:pt x="113151" y="11775"/>
                  </a:lnTo>
                  <a:lnTo>
                    <a:pt x="63436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1"/>
            <p:cNvSpPr/>
            <p:nvPr>
              <p:custDataLst>
                <p:tags r:id="rId27"/>
              </p:custDataLst>
            </p:nvPr>
          </p:nvSpPr>
          <p:spPr>
            <a:xfrm>
              <a:off x="3317875" y="4667250"/>
              <a:ext cx="201597" cy="174139"/>
            </a:xfrm>
            <a:custGeom>
              <a:avLst/>
              <a:gdLst/>
              <a:ahLst/>
              <a:cxnLst/>
              <a:rect l="0" t="0" r="0" b="0"/>
              <a:pathLst>
                <a:path w="201597" h="174139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352" y="8634"/>
                  </a:lnTo>
                  <a:lnTo>
                    <a:pt x="4214" y="11047"/>
                  </a:lnTo>
                  <a:lnTo>
                    <a:pt x="6834" y="27085"/>
                  </a:lnTo>
                  <a:lnTo>
                    <a:pt x="1510" y="66283"/>
                  </a:lnTo>
                  <a:lnTo>
                    <a:pt x="199" y="99537"/>
                  </a:lnTo>
                  <a:lnTo>
                    <a:pt x="2391" y="127846"/>
                  </a:lnTo>
                  <a:lnTo>
                    <a:pt x="6842" y="150490"/>
                  </a:lnTo>
                  <a:lnTo>
                    <a:pt x="8971" y="154125"/>
                  </a:lnTo>
                  <a:lnTo>
                    <a:pt x="16040" y="160516"/>
                  </a:lnTo>
                  <a:lnTo>
                    <a:pt x="40406" y="170923"/>
                  </a:lnTo>
                  <a:lnTo>
                    <a:pt x="76965" y="174138"/>
                  </a:lnTo>
                  <a:lnTo>
                    <a:pt x="89475" y="172057"/>
                  </a:lnTo>
                  <a:lnTo>
                    <a:pt x="125535" y="158524"/>
                  </a:lnTo>
                  <a:lnTo>
                    <a:pt x="137814" y="151594"/>
                  </a:lnTo>
                  <a:lnTo>
                    <a:pt x="175596" y="117715"/>
                  </a:lnTo>
                  <a:lnTo>
                    <a:pt x="189646" y="101614"/>
                  </a:lnTo>
                  <a:lnTo>
                    <a:pt x="200914" y="77496"/>
                  </a:lnTo>
                  <a:lnTo>
                    <a:pt x="201596" y="67369"/>
                  </a:lnTo>
                  <a:lnTo>
                    <a:pt x="200543" y="63433"/>
                  </a:lnTo>
                  <a:lnTo>
                    <a:pt x="183798" y="41682"/>
                  </a:lnTo>
                  <a:lnTo>
                    <a:pt x="176938" y="35282"/>
                  </a:lnTo>
                  <a:lnTo>
                    <a:pt x="168010" y="29498"/>
                  </a:lnTo>
                  <a:lnTo>
                    <a:pt x="132487" y="22209"/>
                  </a:lnTo>
                  <a:lnTo>
                    <a:pt x="71437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6"/>
          <p:cNvGrpSpPr/>
          <p:nvPr/>
        </p:nvGrpSpPr>
        <p:grpSpPr>
          <a:xfrm>
            <a:off x="4056062" y="4349750"/>
            <a:ext cx="166689" cy="261939"/>
            <a:chOff x="4056062" y="4349750"/>
            <a:chExt cx="166689" cy="261939"/>
          </a:xfrm>
        </p:grpSpPr>
        <p:sp>
          <p:nvSpPr>
            <p:cNvPr id="50" name="SMARTInkShape-42"/>
            <p:cNvSpPr/>
            <p:nvPr>
              <p:custDataLst>
                <p:tags r:id="rId13"/>
              </p:custDataLst>
            </p:nvPr>
          </p:nvSpPr>
          <p:spPr>
            <a:xfrm>
              <a:off x="4087813" y="4365625"/>
              <a:ext cx="134938" cy="246064"/>
            </a:xfrm>
            <a:custGeom>
              <a:avLst/>
              <a:gdLst/>
              <a:ahLst/>
              <a:cxnLst/>
              <a:rect l="0" t="0" r="0" b="0"/>
              <a:pathLst>
                <a:path w="134938" h="246064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4420" y="42016"/>
                  </a:lnTo>
                  <a:lnTo>
                    <a:pt x="30155" y="75654"/>
                  </a:lnTo>
                  <a:lnTo>
                    <a:pt x="46232" y="108234"/>
                  </a:lnTo>
                  <a:lnTo>
                    <a:pt x="71601" y="146501"/>
                  </a:lnTo>
                  <a:lnTo>
                    <a:pt x="92636" y="181710"/>
                  </a:lnTo>
                  <a:lnTo>
                    <a:pt x="134937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3"/>
            <p:cNvSpPr/>
            <p:nvPr>
              <p:custDataLst>
                <p:tags r:id="rId14"/>
              </p:custDataLst>
            </p:nvPr>
          </p:nvSpPr>
          <p:spPr>
            <a:xfrm>
              <a:off x="4056062" y="4349750"/>
              <a:ext cx="127002" cy="246063"/>
            </a:xfrm>
            <a:custGeom>
              <a:avLst/>
              <a:gdLst/>
              <a:ahLst/>
              <a:cxnLst/>
              <a:rect l="0" t="0" r="0" b="0"/>
              <a:pathLst>
                <a:path w="127002" h="246063">
                  <a:moveTo>
                    <a:pt x="127001" y="0"/>
                  </a:moveTo>
                  <a:lnTo>
                    <a:pt x="127001" y="0"/>
                  </a:lnTo>
                  <a:lnTo>
                    <a:pt x="127001" y="4213"/>
                  </a:lnTo>
                  <a:lnTo>
                    <a:pt x="112084" y="35702"/>
                  </a:lnTo>
                  <a:lnTo>
                    <a:pt x="105377" y="52909"/>
                  </a:lnTo>
                  <a:lnTo>
                    <a:pt x="81613" y="88182"/>
                  </a:lnTo>
                  <a:lnTo>
                    <a:pt x="66229" y="120116"/>
                  </a:lnTo>
                  <a:lnTo>
                    <a:pt x="44767" y="159480"/>
                  </a:lnTo>
                  <a:lnTo>
                    <a:pt x="23738" y="192800"/>
                  </a:lnTo>
                  <a:lnTo>
                    <a:pt x="0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7"/>
          <p:cNvGrpSpPr/>
          <p:nvPr/>
        </p:nvGrpSpPr>
        <p:grpSpPr>
          <a:xfrm>
            <a:off x="4405312" y="4153069"/>
            <a:ext cx="546875" cy="371307"/>
            <a:chOff x="4405312" y="4153069"/>
            <a:chExt cx="546875" cy="371307"/>
          </a:xfrm>
        </p:grpSpPr>
        <p:sp>
          <p:nvSpPr>
            <p:cNvPr id="53" name="SMARTInkShape-44"/>
            <p:cNvSpPr/>
            <p:nvPr>
              <p:custDataLst>
                <p:tags r:id="rId11"/>
              </p:custDataLst>
            </p:nvPr>
          </p:nvSpPr>
          <p:spPr>
            <a:xfrm>
              <a:off x="4405312" y="4183430"/>
              <a:ext cx="287065" cy="340946"/>
            </a:xfrm>
            <a:custGeom>
              <a:avLst/>
              <a:gdLst/>
              <a:ahLst/>
              <a:cxnLst/>
              <a:rect l="0" t="0" r="0" b="0"/>
              <a:pathLst>
                <a:path w="287065" h="340946">
                  <a:moveTo>
                    <a:pt x="0" y="47258"/>
                  </a:moveTo>
                  <a:lnTo>
                    <a:pt x="0" y="47258"/>
                  </a:lnTo>
                  <a:lnTo>
                    <a:pt x="0" y="43044"/>
                  </a:lnTo>
                  <a:lnTo>
                    <a:pt x="2352" y="38623"/>
                  </a:lnTo>
                  <a:lnTo>
                    <a:pt x="4214" y="36210"/>
                  </a:lnTo>
                  <a:lnTo>
                    <a:pt x="39633" y="23384"/>
                  </a:lnTo>
                  <a:lnTo>
                    <a:pt x="68188" y="15489"/>
                  </a:lnTo>
                  <a:lnTo>
                    <a:pt x="104701" y="9134"/>
                  </a:lnTo>
                  <a:lnTo>
                    <a:pt x="139810" y="2424"/>
                  </a:lnTo>
                  <a:lnTo>
                    <a:pt x="171228" y="0"/>
                  </a:lnTo>
                  <a:lnTo>
                    <a:pt x="210498" y="17547"/>
                  </a:lnTo>
                  <a:lnTo>
                    <a:pt x="217028" y="23176"/>
                  </a:lnTo>
                  <a:lnTo>
                    <a:pt x="218768" y="25911"/>
                  </a:lnTo>
                  <a:lnTo>
                    <a:pt x="221219" y="38189"/>
                  </a:lnTo>
                  <a:lnTo>
                    <a:pt x="217088" y="47930"/>
                  </a:lnTo>
                  <a:lnTo>
                    <a:pt x="185170" y="84162"/>
                  </a:lnTo>
                  <a:lnTo>
                    <a:pt x="146725" y="116490"/>
                  </a:lnTo>
                  <a:lnTo>
                    <a:pt x="142796" y="119871"/>
                  </a:lnTo>
                  <a:lnTo>
                    <a:pt x="141059" y="123888"/>
                  </a:lnTo>
                  <a:lnTo>
                    <a:pt x="141480" y="133056"/>
                  </a:lnTo>
                  <a:lnTo>
                    <a:pt x="144607" y="140659"/>
                  </a:lnTo>
                  <a:lnTo>
                    <a:pt x="146676" y="143920"/>
                  </a:lnTo>
                  <a:lnTo>
                    <a:pt x="162228" y="152725"/>
                  </a:lnTo>
                  <a:lnTo>
                    <a:pt x="192950" y="163602"/>
                  </a:lnTo>
                  <a:lnTo>
                    <a:pt x="225427" y="171590"/>
                  </a:lnTo>
                  <a:lnTo>
                    <a:pt x="260997" y="184543"/>
                  </a:lnTo>
                  <a:lnTo>
                    <a:pt x="275631" y="193821"/>
                  </a:lnTo>
                  <a:lnTo>
                    <a:pt x="285075" y="203825"/>
                  </a:lnTo>
                  <a:lnTo>
                    <a:pt x="287064" y="208963"/>
                  </a:lnTo>
                  <a:lnTo>
                    <a:pt x="286922" y="219374"/>
                  </a:lnTo>
                  <a:lnTo>
                    <a:pt x="277670" y="239366"/>
                  </a:lnTo>
                  <a:lnTo>
                    <a:pt x="244250" y="278689"/>
                  </a:lnTo>
                  <a:lnTo>
                    <a:pt x="231734" y="286818"/>
                  </a:lnTo>
                  <a:lnTo>
                    <a:pt x="197596" y="305137"/>
                  </a:lnTo>
                  <a:lnTo>
                    <a:pt x="162854" y="326310"/>
                  </a:lnTo>
                  <a:lnTo>
                    <a:pt x="95250" y="340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5"/>
            <p:cNvSpPr/>
            <p:nvPr>
              <p:custDataLst>
                <p:tags r:id="rId12"/>
              </p:custDataLst>
            </p:nvPr>
          </p:nvSpPr>
          <p:spPr>
            <a:xfrm>
              <a:off x="4744383" y="4153069"/>
              <a:ext cx="207804" cy="306591"/>
            </a:xfrm>
            <a:custGeom>
              <a:avLst/>
              <a:gdLst/>
              <a:ahLst/>
              <a:cxnLst/>
              <a:rect l="0" t="0" r="0" b="0"/>
              <a:pathLst>
                <a:path w="207804" h="306591">
                  <a:moveTo>
                    <a:pt x="145117" y="22056"/>
                  </a:moveTo>
                  <a:lnTo>
                    <a:pt x="145117" y="22056"/>
                  </a:lnTo>
                  <a:lnTo>
                    <a:pt x="140903" y="13628"/>
                  </a:lnTo>
                  <a:lnTo>
                    <a:pt x="134130" y="7139"/>
                  </a:lnTo>
                  <a:lnTo>
                    <a:pt x="126123" y="2196"/>
                  </a:lnTo>
                  <a:lnTo>
                    <a:pt x="119624" y="0"/>
                  </a:lnTo>
                  <a:lnTo>
                    <a:pt x="116656" y="296"/>
                  </a:lnTo>
                  <a:lnTo>
                    <a:pt x="106502" y="4046"/>
                  </a:lnTo>
                  <a:lnTo>
                    <a:pt x="72776" y="10113"/>
                  </a:lnTo>
                  <a:lnTo>
                    <a:pt x="40155" y="24577"/>
                  </a:lnTo>
                  <a:lnTo>
                    <a:pt x="9226" y="43391"/>
                  </a:lnTo>
                  <a:lnTo>
                    <a:pt x="1525" y="52411"/>
                  </a:lnTo>
                  <a:lnTo>
                    <a:pt x="0" y="57285"/>
                  </a:lnTo>
                  <a:lnTo>
                    <a:pt x="658" y="67406"/>
                  </a:lnTo>
                  <a:lnTo>
                    <a:pt x="6241" y="77783"/>
                  </a:lnTo>
                  <a:lnTo>
                    <a:pt x="13721" y="86511"/>
                  </a:lnTo>
                  <a:lnTo>
                    <a:pt x="51158" y="110353"/>
                  </a:lnTo>
                  <a:lnTo>
                    <a:pt x="84270" y="130501"/>
                  </a:lnTo>
                  <a:lnTo>
                    <a:pt x="121654" y="154692"/>
                  </a:lnTo>
                  <a:lnTo>
                    <a:pt x="154755" y="174569"/>
                  </a:lnTo>
                  <a:lnTo>
                    <a:pt x="176712" y="190157"/>
                  </a:lnTo>
                  <a:lnTo>
                    <a:pt x="202443" y="229697"/>
                  </a:lnTo>
                  <a:lnTo>
                    <a:pt x="205873" y="237225"/>
                  </a:lnTo>
                  <a:lnTo>
                    <a:pt x="207803" y="254849"/>
                  </a:lnTo>
                  <a:lnTo>
                    <a:pt x="203552" y="269276"/>
                  </a:lnTo>
                  <a:lnTo>
                    <a:pt x="195782" y="282744"/>
                  </a:lnTo>
                  <a:lnTo>
                    <a:pt x="186450" y="291669"/>
                  </a:lnTo>
                  <a:lnTo>
                    <a:pt x="167065" y="301653"/>
                  </a:lnTo>
                  <a:lnTo>
                    <a:pt x="142266" y="306590"/>
                  </a:lnTo>
                  <a:lnTo>
                    <a:pt x="110451" y="305214"/>
                  </a:lnTo>
                  <a:lnTo>
                    <a:pt x="78885" y="296711"/>
                  </a:lnTo>
                  <a:lnTo>
                    <a:pt x="61209" y="284919"/>
                  </a:lnTo>
                  <a:lnTo>
                    <a:pt x="54907" y="277643"/>
                  </a:lnTo>
                  <a:lnTo>
                    <a:pt x="45075" y="252126"/>
                  </a:lnTo>
                  <a:lnTo>
                    <a:pt x="43328" y="243959"/>
                  </a:lnTo>
                  <a:lnTo>
                    <a:pt x="50748" y="211465"/>
                  </a:lnTo>
                  <a:lnTo>
                    <a:pt x="58066" y="193123"/>
                  </a:lnTo>
                  <a:lnTo>
                    <a:pt x="87065" y="158781"/>
                  </a:lnTo>
                  <a:lnTo>
                    <a:pt x="117538" y="121574"/>
                  </a:lnTo>
                  <a:lnTo>
                    <a:pt x="141727" y="92769"/>
                  </a:lnTo>
                  <a:lnTo>
                    <a:pt x="148020" y="79647"/>
                  </a:lnTo>
                  <a:lnTo>
                    <a:pt x="149698" y="73680"/>
                  </a:lnTo>
                  <a:lnTo>
                    <a:pt x="149211" y="62345"/>
                  </a:lnTo>
                  <a:lnTo>
                    <a:pt x="145173" y="50545"/>
                  </a:lnTo>
                  <a:lnTo>
                    <a:pt x="132982" y="30792"/>
                  </a:lnTo>
                  <a:lnTo>
                    <a:pt x="97492" y="141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8"/>
          <p:cNvGrpSpPr/>
          <p:nvPr/>
        </p:nvGrpSpPr>
        <p:grpSpPr>
          <a:xfrm>
            <a:off x="5270500" y="4230688"/>
            <a:ext cx="206376" cy="127000"/>
            <a:chOff x="5270500" y="4230688"/>
            <a:chExt cx="206376" cy="127000"/>
          </a:xfrm>
        </p:grpSpPr>
        <p:sp>
          <p:nvSpPr>
            <p:cNvPr id="56" name="SMARTInkShape-46"/>
            <p:cNvSpPr/>
            <p:nvPr>
              <p:custDataLst>
                <p:tags r:id="rId9"/>
              </p:custDataLst>
            </p:nvPr>
          </p:nvSpPr>
          <p:spPr>
            <a:xfrm>
              <a:off x="5294313" y="4230688"/>
              <a:ext cx="182563" cy="15875"/>
            </a:xfrm>
            <a:custGeom>
              <a:avLst/>
              <a:gdLst/>
              <a:ahLst/>
              <a:cxnLst/>
              <a:rect l="0" t="0" r="0" b="0"/>
              <a:pathLst>
                <a:path w="182563" h="15875">
                  <a:moveTo>
                    <a:pt x="182562" y="0"/>
                  </a:moveTo>
                  <a:lnTo>
                    <a:pt x="182562" y="0"/>
                  </a:lnTo>
                  <a:lnTo>
                    <a:pt x="148642" y="0"/>
                  </a:lnTo>
                  <a:lnTo>
                    <a:pt x="117928" y="0"/>
                  </a:lnTo>
                  <a:lnTo>
                    <a:pt x="81600" y="5454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7"/>
            <p:cNvSpPr/>
            <p:nvPr>
              <p:custDataLst>
                <p:tags r:id="rId10"/>
              </p:custDataLst>
            </p:nvPr>
          </p:nvSpPr>
          <p:spPr>
            <a:xfrm>
              <a:off x="5270500" y="4325938"/>
              <a:ext cx="174626" cy="31750"/>
            </a:xfrm>
            <a:custGeom>
              <a:avLst/>
              <a:gdLst/>
              <a:ahLst/>
              <a:cxnLst/>
              <a:rect l="0" t="0" r="0" b="0"/>
              <a:pathLst>
                <a:path w="174626" h="31750">
                  <a:moveTo>
                    <a:pt x="174625" y="0"/>
                  </a:moveTo>
                  <a:lnTo>
                    <a:pt x="174625" y="0"/>
                  </a:lnTo>
                  <a:lnTo>
                    <a:pt x="166524" y="881"/>
                  </a:lnTo>
                  <a:lnTo>
                    <a:pt x="131744" y="8083"/>
                  </a:lnTo>
                  <a:lnTo>
                    <a:pt x="92486" y="15956"/>
                  </a:lnTo>
                  <a:lnTo>
                    <a:pt x="66209" y="21975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9"/>
          <p:cNvGrpSpPr/>
          <p:nvPr/>
        </p:nvGrpSpPr>
        <p:grpSpPr>
          <a:xfrm>
            <a:off x="5766969" y="4024312"/>
            <a:ext cx="225774" cy="396877"/>
            <a:chOff x="5766969" y="4024312"/>
            <a:chExt cx="225774" cy="396877"/>
          </a:xfrm>
        </p:grpSpPr>
        <p:sp>
          <p:nvSpPr>
            <p:cNvPr id="59" name="SMARTInkShape-48"/>
            <p:cNvSpPr/>
            <p:nvPr>
              <p:custDataLst>
                <p:tags r:id="rId7"/>
              </p:custDataLst>
            </p:nvPr>
          </p:nvSpPr>
          <p:spPr>
            <a:xfrm>
              <a:off x="5766969" y="4048125"/>
              <a:ext cx="209970" cy="245579"/>
            </a:xfrm>
            <a:custGeom>
              <a:avLst/>
              <a:gdLst/>
              <a:ahLst/>
              <a:cxnLst/>
              <a:rect l="0" t="0" r="0" b="0"/>
              <a:pathLst>
                <a:path w="209970" h="245579">
                  <a:moveTo>
                    <a:pt x="59156" y="0"/>
                  </a:moveTo>
                  <a:lnTo>
                    <a:pt x="59156" y="0"/>
                  </a:lnTo>
                  <a:lnTo>
                    <a:pt x="59156" y="36540"/>
                  </a:lnTo>
                  <a:lnTo>
                    <a:pt x="50522" y="69716"/>
                  </a:lnTo>
                  <a:lnTo>
                    <a:pt x="46499" y="82138"/>
                  </a:lnTo>
                  <a:lnTo>
                    <a:pt x="39491" y="119426"/>
                  </a:lnTo>
                  <a:lnTo>
                    <a:pt x="24659" y="153051"/>
                  </a:lnTo>
                  <a:lnTo>
                    <a:pt x="15710" y="187586"/>
                  </a:lnTo>
                  <a:lnTo>
                    <a:pt x="3447" y="218207"/>
                  </a:lnTo>
                  <a:lnTo>
                    <a:pt x="850" y="222201"/>
                  </a:lnTo>
                  <a:lnTo>
                    <a:pt x="0" y="225745"/>
                  </a:lnTo>
                  <a:lnTo>
                    <a:pt x="316" y="228989"/>
                  </a:lnTo>
                  <a:lnTo>
                    <a:pt x="3019" y="234947"/>
                  </a:lnTo>
                  <a:lnTo>
                    <a:pt x="7160" y="240534"/>
                  </a:lnTo>
                  <a:lnTo>
                    <a:pt x="14292" y="243606"/>
                  </a:lnTo>
                  <a:lnTo>
                    <a:pt x="33243" y="245578"/>
                  </a:lnTo>
                  <a:lnTo>
                    <a:pt x="67116" y="239186"/>
                  </a:lnTo>
                  <a:lnTo>
                    <a:pt x="106174" y="235913"/>
                  </a:lnTo>
                  <a:lnTo>
                    <a:pt x="142624" y="231318"/>
                  </a:lnTo>
                  <a:lnTo>
                    <a:pt x="209969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9"/>
            <p:cNvSpPr/>
            <p:nvPr>
              <p:custDataLst>
                <p:tags r:id="rId8"/>
              </p:custDataLst>
            </p:nvPr>
          </p:nvSpPr>
          <p:spPr>
            <a:xfrm>
              <a:off x="5969000" y="4024312"/>
              <a:ext cx="23743" cy="396877"/>
            </a:xfrm>
            <a:custGeom>
              <a:avLst/>
              <a:gdLst/>
              <a:ahLst/>
              <a:cxnLst/>
              <a:rect l="0" t="0" r="0" b="0"/>
              <a:pathLst>
                <a:path w="23743" h="396877">
                  <a:moveTo>
                    <a:pt x="0" y="0"/>
                  </a:moveTo>
                  <a:lnTo>
                    <a:pt x="0" y="0"/>
                  </a:lnTo>
                  <a:lnTo>
                    <a:pt x="0" y="35764"/>
                  </a:lnTo>
                  <a:lnTo>
                    <a:pt x="5454" y="66057"/>
                  </a:lnTo>
                  <a:lnTo>
                    <a:pt x="8083" y="98458"/>
                  </a:lnTo>
                  <a:lnTo>
                    <a:pt x="14675" y="138039"/>
                  </a:lnTo>
                  <a:lnTo>
                    <a:pt x="21093" y="169946"/>
                  </a:lnTo>
                  <a:lnTo>
                    <a:pt x="23006" y="208811"/>
                  </a:lnTo>
                  <a:lnTo>
                    <a:pt x="23573" y="247764"/>
                  </a:lnTo>
                  <a:lnTo>
                    <a:pt x="23742" y="282922"/>
                  </a:lnTo>
                  <a:lnTo>
                    <a:pt x="22910" y="319112"/>
                  </a:lnTo>
                  <a:lnTo>
                    <a:pt x="18351" y="349140"/>
                  </a:lnTo>
                  <a:lnTo>
                    <a:pt x="15875" y="396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10"/>
          <p:cNvGrpSpPr/>
          <p:nvPr/>
        </p:nvGrpSpPr>
        <p:grpSpPr>
          <a:xfrm>
            <a:off x="6044956" y="4028730"/>
            <a:ext cx="860670" cy="352135"/>
            <a:chOff x="6044956" y="4028730"/>
            <a:chExt cx="860670" cy="352135"/>
          </a:xfrm>
        </p:grpSpPr>
        <p:sp>
          <p:nvSpPr>
            <p:cNvPr id="62" name="SMARTInkShape-50"/>
            <p:cNvSpPr/>
            <p:nvPr>
              <p:custDataLst>
                <p:tags r:id="rId3"/>
              </p:custDataLst>
            </p:nvPr>
          </p:nvSpPr>
          <p:spPr>
            <a:xfrm>
              <a:off x="6044956" y="4028730"/>
              <a:ext cx="296523" cy="352135"/>
            </a:xfrm>
            <a:custGeom>
              <a:avLst/>
              <a:gdLst/>
              <a:ahLst/>
              <a:cxnLst/>
              <a:rect l="0" t="0" r="0" b="0"/>
              <a:pathLst>
                <a:path w="296523" h="352135">
                  <a:moveTo>
                    <a:pt x="74857" y="90832"/>
                  </a:moveTo>
                  <a:lnTo>
                    <a:pt x="74857" y="90832"/>
                  </a:lnTo>
                  <a:lnTo>
                    <a:pt x="74857" y="82405"/>
                  </a:lnTo>
                  <a:lnTo>
                    <a:pt x="77208" y="75916"/>
                  </a:lnTo>
                  <a:lnTo>
                    <a:pt x="104199" y="40289"/>
                  </a:lnTo>
                  <a:lnTo>
                    <a:pt x="125403" y="19341"/>
                  </a:lnTo>
                  <a:lnTo>
                    <a:pt x="138773" y="10552"/>
                  </a:lnTo>
                  <a:lnTo>
                    <a:pt x="171381" y="232"/>
                  </a:lnTo>
                  <a:lnTo>
                    <a:pt x="186548" y="0"/>
                  </a:lnTo>
                  <a:lnTo>
                    <a:pt x="214834" y="4821"/>
                  </a:lnTo>
                  <a:lnTo>
                    <a:pt x="250145" y="25555"/>
                  </a:lnTo>
                  <a:lnTo>
                    <a:pt x="269570" y="41451"/>
                  </a:lnTo>
                  <a:lnTo>
                    <a:pt x="290453" y="71558"/>
                  </a:lnTo>
                  <a:lnTo>
                    <a:pt x="295135" y="96391"/>
                  </a:lnTo>
                  <a:lnTo>
                    <a:pt x="296522" y="130305"/>
                  </a:lnTo>
                  <a:lnTo>
                    <a:pt x="296108" y="168597"/>
                  </a:lnTo>
                  <a:lnTo>
                    <a:pt x="286043" y="205469"/>
                  </a:lnTo>
                  <a:lnTo>
                    <a:pt x="262245" y="238177"/>
                  </a:lnTo>
                  <a:lnTo>
                    <a:pt x="232992" y="272710"/>
                  </a:lnTo>
                  <a:lnTo>
                    <a:pt x="197769" y="306710"/>
                  </a:lnTo>
                  <a:lnTo>
                    <a:pt x="158715" y="332990"/>
                  </a:lnTo>
                  <a:lnTo>
                    <a:pt x="119677" y="347949"/>
                  </a:lnTo>
                  <a:lnTo>
                    <a:pt x="84754" y="352134"/>
                  </a:lnTo>
                  <a:lnTo>
                    <a:pt x="62341" y="351762"/>
                  </a:lnTo>
                  <a:lnTo>
                    <a:pt x="42632" y="345513"/>
                  </a:lnTo>
                  <a:lnTo>
                    <a:pt x="15238" y="328880"/>
                  </a:lnTo>
                  <a:lnTo>
                    <a:pt x="936" y="307083"/>
                  </a:lnTo>
                  <a:lnTo>
                    <a:pt x="0" y="302027"/>
                  </a:lnTo>
                  <a:lnTo>
                    <a:pt x="1312" y="291706"/>
                  </a:lnTo>
                  <a:lnTo>
                    <a:pt x="11222" y="275979"/>
                  </a:lnTo>
                  <a:lnTo>
                    <a:pt x="25330" y="264361"/>
                  </a:lnTo>
                  <a:lnTo>
                    <a:pt x="49109" y="251119"/>
                  </a:lnTo>
                  <a:lnTo>
                    <a:pt x="66059" y="248207"/>
                  </a:lnTo>
                  <a:lnTo>
                    <a:pt x="101038" y="250283"/>
                  </a:lnTo>
                  <a:lnTo>
                    <a:pt x="138668" y="260606"/>
                  </a:lnTo>
                  <a:lnTo>
                    <a:pt x="163831" y="271718"/>
                  </a:lnTo>
                  <a:lnTo>
                    <a:pt x="201052" y="299289"/>
                  </a:lnTo>
                  <a:lnTo>
                    <a:pt x="249482" y="336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1"/>
            <p:cNvSpPr/>
            <p:nvPr>
              <p:custDataLst>
                <p:tags r:id="rId4"/>
              </p:custDataLst>
            </p:nvPr>
          </p:nvSpPr>
          <p:spPr>
            <a:xfrm>
              <a:off x="6381750" y="4056062"/>
              <a:ext cx="235934" cy="317502"/>
            </a:xfrm>
            <a:custGeom>
              <a:avLst/>
              <a:gdLst/>
              <a:ahLst/>
              <a:cxnLst/>
              <a:rect l="0" t="0" r="0" b="0"/>
              <a:pathLst>
                <a:path w="235934" h="317502">
                  <a:moveTo>
                    <a:pt x="0" y="0"/>
                  </a:moveTo>
                  <a:lnTo>
                    <a:pt x="0" y="0"/>
                  </a:lnTo>
                  <a:lnTo>
                    <a:pt x="23137" y="2352"/>
                  </a:lnTo>
                  <a:lnTo>
                    <a:pt x="55429" y="6834"/>
                  </a:lnTo>
                  <a:lnTo>
                    <a:pt x="92880" y="14075"/>
                  </a:lnTo>
                  <a:lnTo>
                    <a:pt x="132306" y="15638"/>
                  </a:lnTo>
                  <a:lnTo>
                    <a:pt x="171775" y="20058"/>
                  </a:lnTo>
                  <a:lnTo>
                    <a:pt x="204929" y="28526"/>
                  </a:lnTo>
                  <a:lnTo>
                    <a:pt x="217786" y="30317"/>
                  </a:lnTo>
                  <a:lnTo>
                    <a:pt x="222801" y="32559"/>
                  </a:lnTo>
                  <a:lnTo>
                    <a:pt x="230726" y="39753"/>
                  </a:lnTo>
                  <a:lnTo>
                    <a:pt x="234836" y="48830"/>
                  </a:lnTo>
                  <a:lnTo>
                    <a:pt x="235933" y="53720"/>
                  </a:lnTo>
                  <a:lnTo>
                    <a:pt x="233261" y="73244"/>
                  </a:lnTo>
                  <a:lnTo>
                    <a:pt x="218028" y="109011"/>
                  </a:lnTo>
                  <a:lnTo>
                    <a:pt x="206618" y="140302"/>
                  </a:lnTo>
                  <a:lnTo>
                    <a:pt x="183689" y="178690"/>
                  </a:lnTo>
                  <a:lnTo>
                    <a:pt x="171711" y="209791"/>
                  </a:lnTo>
                  <a:lnTo>
                    <a:pt x="152883" y="245169"/>
                  </a:lnTo>
                  <a:lnTo>
                    <a:pt x="132705" y="282561"/>
                  </a:lnTo>
                  <a:lnTo>
                    <a:pt x="111125" y="317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2"/>
            <p:cNvSpPr/>
            <p:nvPr>
              <p:custDataLst>
                <p:tags r:id="rId5"/>
              </p:custDataLst>
            </p:nvPr>
          </p:nvSpPr>
          <p:spPr>
            <a:xfrm>
              <a:off x="6691313" y="4064000"/>
              <a:ext cx="185126" cy="314186"/>
            </a:xfrm>
            <a:custGeom>
              <a:avLst/>
              <a:gdLst/>
              <a:ahLst/>
              <a:cxnLst/>
              <a:rect l="0" t="0" r="0" b="0"/>
              <a:pathLst>
                <a:path w="185126" h="314186">
                  <a:moveTo>
                    <a:pt x="95250" y="0"/>
                  </a:moveTo>
                  <a:lnTo>
                    <a:pt x="95250" y="0"/>
                  </a:lnTo>
                  <a:lnTo>
                    <a:pt x="91036" y="4213"/>
                  </a:lnTo>
                  <a:lnTo>
                    <a:pt x="52368" y="22141"/>
                  </a:lnTo>
                  <a:lnTo>
                    <a:pt x="14875" y="44252"/>
                  </a:lnTo>
                  <a:lnTo>
                    <a:pt x="7198" y="49947"/>
                  </a:lnTo>
                  <a:lnTo>
                    <a:pt x="3199" y="57771"/>
                  </a:lnTo>
                  <a:lnTo>
                    <a:pt x="2133" y="62326"/>
                  </a:lnTo>
                  <a:lnTo>
                    <a:pt x="3185" y="66245"/>
                  </a:lnTo>
                  <a:lnTo>
                    <a:pt x="22283" y="85899"/>
                  </a:lnTo>
                  <a:lnTo>
                    <a:pt x="54345" y="106076"/>
                  </a:lnTo>
                  <a:lnTo>
                    <a:pt x="92170" y="131268"/>
                  </a:lnTo>
                  <a:lnTo>
                    <a:pt x="127639" y="149600"/>
                  </a:lnTo>
                  <a:lnTo>
                    <a:pt x="156798" y="173208"/>
                  </a:lnTo>
                  <a:lnTo>
                    <a:pt x="176525" y="199725"/>
                  </a:lnTo>
                  <a:lnTo>
                    <a:pt x="183701" y="214885"/>
                  </a:lnTo>
                  <a:lnTo>
                    <a:pt x="185125" y="230441"/>
                  </a:lnTo>
                  <a:lnTo>
                    <a:pt x="178854" y="261987"/>
                  </a:lnTo>
                  <a:lnTo>
                    <a:pt x="171663" y="277337"/>
                  </a:lnTo>
                  <a:lnTo>
                    <a:pt x="159734" y="287471"/>
                  </a:lnTo>
                  <a:lnTo>
                    <a:pt x="128991" y="297914"/>
                  </a:lnTo>
                  <a:lnTo>
                    <a:pt x="94292" y="305350"/>
                  </a:lnTo>
                  <a:lnTo>
                    <a:pt x="59619" y="314185"/>
                  </a:lnTo>
                  <a:lnTo>
                    <a:pt x="0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3"/>
            <p:cNvSpPr/>
            <p:nvPr>
              <p:custDataLst>
                <p:tags r:id="rId6"/>
              </p:custDataLst>
            </p:nvPr>
          </p:nvSpPr>
          <p:spPr>
            <a:xfrm>
              <a:off x="6770688" y="4040514"/>
              <a:ext cx="134938" cy="47300"/>
            </a:xfrm>
            <a:custGeom>
              <a:avLst/>
              <a:gdLst/>
              <a:ahLst/>
              <a:cxnLst/>
              <a:rect l="0" t="0" r="0" b="0"/>
              <a:pathLst>
                <a:path w="134938" h="47300">
                  <a:moveTo>
                    <a:pt x="134937" y="7611"/>
                  </a:moveTo>
                  <a:lnTo>
                    <a:pt x="134937" y="7611"/>
                  </a:lnTo>
                  <a:lnTo>
                    <a:pt x="134937" y="3397"/>
                  </a:lnTo>
                  <a:lnTo>
                    <a:pt x="134055" y="2156"/>
                  </a:lnTo>
                  <a:lnTo>
                    <a:pt x="132585" y="1329"/>
                  </a:lnTo>
                  <a:lnTo>
                    <a:pt x="128103" y="0"/>
                  </a:lnTo>
                  <a:lnTo>
                    <a:pt x="94960" y="8351"/>
                  </a:lnTo>
                  <a:lnTo>
                    <a:pt x="59229" y="22554"/>
                  </a:lnTo>
                  <a:lnTo>
                    <a:pt x="0" y="472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1"/>
          <p:cNvGrpSpPr/>
          <p:nvPr/>
        </p:nvGrpSpPr>
        <p:grpSpPr>
          <a:xfrm>
            <a:off x="5592961" y="3786187"/>
            <a:ext cx="164639" cy="333376"/>
            <a:chOff x="5592961" y="3786187"/>
            <a:chExt cx="164639" cy="333376"/>
          </a:xfrm>
        </p:grpSpPr>
        <p:sp>
          <p:nvSpPr>
            <p:cNvPr id="67" name="SMARTInkShape-54"/>
            <p:cNvSpPr/>
            <p:nvPr>
              <p:custDataLst>
                <p:tags r:id="rId1"/>
              </p:custDataLst>
            </p:nvPr>
          </p:nvSpPr>
          <p:spPr>
            <a:xfrm>
              <a:off x="5592961" y="3838260"/>
              <a:ext cx="164639" cy="281303"/>
            </a:xfrm>
            <a:custGeom>
              <a:avLst/>
              <a:gdLst/>
              <a:ahLst/>
              <a:cxnLst/>
              <a:rect l="0" t="0" r="0" b="0"/>
              <a:pathLst>
                <a:path w="164639" h="281303">
                  <a:moveTo>
                    <a:pt x="137914" y="35240"/>
                  </a:moveTo>
                  <a:lnTo>
                    <a:pt x="137914" y="35240"/>
                  </a:lnTo>
                  <a:lnTo>
                    <a:pt x="144196" y="20323"/>
                  </a:lnTo>
                  <a:lnTo>
                    <a:pt x="144748" y="17358"/>
                  </a:lnTo>
                  <a:lnTo>
                    <a:pt x="144233" y="14499"/>
                  </a:lnTo>
                  <a:lnTo>
                    <a:pt x="141311" y="8971"/>
                  </a:lnTo>
                  <a:lnTo>
                    <a:pt x="134707" y="901"/>
                  </a:lnTo>
                  <a:lnTo>
                    <a:pt x="130484" y="0"/>
                  </a:lnTo>
                  <a:lnTo>
                    <a:pt x="94481" y="5560"/>
                  </a:lnTo>
                  <a:lnTo>
                    <a:pt x="58928" y="16991"/>
                  </a:lnTo>
                  <a:lnTo>
                    <a:pt x="19836" y="38073"/>
                  </a:lnTo>
                  <a:lnTo>
                    <a:pt x="7482" y="48623"/>
                  </a:lnTo>
                  <a:lnTo>
                    <a:pt x="1157" y="57651"/>
                  </a:lnTo>
                  <a:lnTo>
                    <a:pt x="0" y="61646"/>
                  </a:lnTo>
                  <a:lnTo>
                    <a:pt x="110" y="65191"/>
                  </a:lnTo>
                  <a:lnTo>
                    <a:pt x="1065" y="68436"/>
                  </a:lnTo>
                  <a:lnTo>
                    <a:pt x="10838" y="81432"/>
                  </a:lnTo>
                  <a:lnTo>
                    <a:pt x="19993" y="86638"/>
                  </a:lnTo>
                  <a:lnTo>
                    <a:pt x="37416" y="94272"/>
                  </a:lnTo>
                  <a:lnTo>
                    <a:pt x="73886" y="111381"/>
                  </a:lnTo>
                  <a:lnTo>
                    <a:pt x="113104" y="133247"/>
                  </a:lnTo>
                  <a:lnTo>
                    <a:pt x="150111" y="162788"/>
                  </a:lnTo>
                  <a:lnTo>
                    <a:pt x="163646" y="183515"/>
                  </a:lnTo>
                  <a:lnTo>
                    <a:pt x="164638" y="196390"/>
                  </a:lnTo>
                  <a:lnTo>
                    <a:pt x="161256" y="210049"/>
                  </a:lnTo>
                  <a:lnTo>
                    <a:pt x="153874" y="222000"/>
                  </a:lnTo>
                  <a:lnTo>
                    <a:pt x="129307" y="243163"/>
                  </a:lnTo>
                  <a:lnTo>
                    <a:pt x="96918" y="259643"/>
                  </a:lnTo>
                  <a:lnTo>
                    <a:pt x="58914" y="271753"/>
                  </a:lnTo>
                  <a:lnTo>
                    <a:pt x="26789" y="2813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5"/>
            <p:cNvSpPr/>
            <p:nvPr>
              <p:custDataLst>
                <p:tags r:id="rId2"/>
              </p:custDataLst>
            </p:nvPr>
          </p:nvSpPr>
          <p:spPr>
            <a:xfrm>
              <a:off x="5651500" y="3786187"/>
              <a:ext cx="31751" cy="309564"/>
            </a:xfrm>
            <a:custGeom>
              <a:avLst/>
              <a:gdLst/>
              <a:ahLst/>
              <a:cxnLst/>
              <a:rect l="0" t="0" r="0" b="0"/>
              <a:pathLst>
                <a:path w="31751" h="309564">
                  <a:moveTo>
                    <a:pt x="0" y="0"/>
                  </a:moveTo>
                  <a:lnTo>
                    <a:pt x="0" y="0"/>
                  </a:lnTo>
                  <a:lnTo>
                    <a:pt x="882" y="12675"/>
                  </a:lnTo>
                  <a:lnTo>
                    <a:pt x="6282" y="36867"/>
                  </a:lnTo>
                  <a:lnTo>
                    <a:pt x="9799" y="60312"/>
                  </a:lnTo>
                  <a:lnTo>
                    <a:pt x="14075" y="85486"/>
                  </a:lnTo>
                  <a:lnTo>
                    <a:pt x="17693" y="118522"/>
                  </a:lnTo>
                  <a:lnTo>
                    <a:pt x="22604" y="157076"/>
                  </a:lnTo>
                  <a:lnTo>
                    <a:pt x="23454" y="190494"/>
                  </a:lnTo>
                  <a:lnTo>
                    <a:pt x="27920" y="219897"/>
                  </a:lnTo>
                  <a:lnTo>
                    <a:pt x="30615" y="253793"/>
                  </a:lnTo>
                  <a:lnTo>
                    <a:pt x="31750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09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Improvement Costs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are also charged for </a:t>
                </a:r>
                <a:r>
                  <a:rPr lang="en-US" i="1" dirty="0" smtClean="0"/>
                  <a:t>local improvements</a:t>
                </a:r>
                <a:r>
                  <a:rPr lang="en-US" dirty="0" smtClean="0"/>
                  <a:t> such as:</a:t>
                </a:r>
              </a:p>
              <a:p>
                <a:pPr lvl="1"/>
                <a:r>
                  <a:rPr lang="en-US" dirty="0" smtClean="0"/>
                  <a:t>Sidewalk/road improvement</a:t>
                </a:r>
              </a:p>
              <a:p>
                <a:pPr lvl="1"/>
                <a:r>
                  <a:rPr lang="en-US" dirty="0" smtClean="0"/>
                  <a:t>Streetlights</a:t>
                </a:r>
              </a:p>
              <a:p>
                <a:pPr lvl="1"/>
                <a:r>
                  <a:rPr lang="en-US" dirty="0" smtClean="0"/>
                  <a:t>Sewer/water main repair</a:t>
                </a:r>
              </a:p>
              <a:p>
                <a:r>
                  <a:rPr lang="en-US" dirty="0" smtClean="0"/>
                  <a:t>You are charged based on the </a:t>
                </a:r>
                <a:r>
                  <a:rPr lang="en-US" b="1" i="1" dirty="0" smtClean="0"/>
                  <a:t>frontage</a:t>
                </a:r>
                <a:r>
                  <a:rPr lang="en-US" i="1" dirty="0"/>
                  <a:t> </a:t>
                </a:r>
                <a:r>
                  <a:rPr lang="en-US" dirty="0" smtClean="0"/>
                  <a:t>of your property (how much of your property borders the road)</a:t>
                </a:r>
              </a:p>
              <a:p>
                <a:r>
                  <a:rPr lang="en-US" dirty="0" smtClean="0"/>
                  <a:t>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𝑓𝑟𝑜𝑛𝑡𝑎𝑔𝑒</m:t>
                      </m:r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</a:rPr>
                        <m:t>𝑖𝑚𝑝𝑟𝑜𝑣𝑒𝑚𝑒𝑛𝑡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𝑐𝑜𝑠𝑡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1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Tori has a home with 50’ of frontage.  The town charges him $1.25 per foot for sidewalk repairs and $1.00 per foot for lane oiling.  Determine his local improvement tax.</a:t>
            </a:r>
            <a:endParaRPr lang="en-US" dirty="0"/>
          </a:p>
        </p:txBody>
      </p:sp>
      <p:grpSp>
        <p:nvGrpSpPr>
          <p:cNvPr id="9" name="SMARTInkShape-Group12"/>
          <p:cNvGrpSpPr/>
          <p:nvPr/>
        </p:nvGrpSpPr>
        <p:grpSpPr>
          <a:xfrm>
            <a:off x="1920875" y="3762375"/>
            <a:ext cx="762001" cy="325439"/>
            <a:chOff x="1920875" y="3762375"/>
            <a:chExt cx="762001" cy="325439"/>
          </a:xfrm>
        </p:grpSpPr>
        <p:sp>
          <p:nvSpPr>
            <p:cNvPr id="4" name="SMARTInkShape-56"/>
            <p:cNvSpPr/>
            <p:nvPr>
              <p:custDataLst>
                <p:tags r:id="rId33"/>
              </p:custDataLst>
            </p:nvPr>
          </p:nvSpPr>
          <p:spPr>
            <a:xfrm>
              <a:off x="2563813" y="3762375"/>
              <a:ext cx="119063" cy="7938"/>
            </a:xfrm>
            <a:custGeom>
              <a:avLst/>
              <a:gdLst/>
              <a:ahLst/>
              <a:cxnLst/>
              <a:rect l="0" t="0" r="0" b="0"/>
              <a:pathLst>
                <a:path w="119063" h="7938">
                  <a:moveTo>
                    <a:pt x="119062" y="0"/>
                  </a:moveTo>
                  <a:lnTo>
                    <a:pt x="119062" y="0"/>
                  </a:lnTo>
                  <a:lnTo>
                    <a:pt x="80928" y="0"/>
                  </a:lnTo>
                  <a:lnTo>
                    <a:pt x="43358" y="882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7"/>
            <p:cNvSpPr/>
            <p:nvPr>
              <p:custDataLst>
                <p:tags r:id="rId34"/>
              </p:custDataLst>
            </p:nvPr>
          </p:nvSpPr>
          <p:spPr>
            <a:xfrm>
              <a:off x="2458023" y="3810000"/>
              <a:ext cx="193928" cy="246063"/>
            </a:xfrm>
            <a:custGeom>
              <a:avLst/>
              <a:gdLst/>
              <a:ahLst/>
              <a:cxnLst/>
              <a:rect l="0" t="0" r="0" b="0"/>
              <a:pathLst>
                <a:path w="193928" h="246063">
                  <a:moveTo>
                    <a:pt x="89915" y="0"/>
                  </a:moveTo>
                  <a:lnTo>
                    <a:pt x="89915" y="0"/>
                  </a:lnTo>
                  <a:lnTo>
                    <a:pt x="85701" y="0"/>
                  </a:lnTo>
                  <a:lnTo>
                    <a:pt x="81280" y="2351"/>
                  </a:lnTo>
                  <a:lnTo>
                    <a:pt x="43940" y="29706"/>
                  </a:lnTo>
                  <a:lnTo>
                    <a:pt x="4734" y="61662"/>
                  </a:lnTo>
                  <a:lnTo>
                    <a:pt x="1378" y="64920"/>
                  </a:lnTo>
                  <a:lnTo>
                    <a:pt x="22" y="67975"/>
                  </a:lnTo>
                  <a:lnTo>
                    <a:pt x="0" y="70893"/>
                  </a:lnTo>
                  <a:lnTo>
                    <a:pt x="867" y="73720"/>
                  </a:lnTo>
                  <a:lnTo>
                    <a:pt x="6535" y="79213"/>
                  </a:lnTo>
                  <a:lnTo>
                    <a:pt x="28759" y="89926"/>
                  </a:lnTo>
                  <a:lnTo>
                    <a:pt x="64059" y="103184"/>
                  </a:lnTo>
                  <a:lnTo>
                    <a:pt x="95292" y="113770"/>
                  </a:lnTo>
                  <a:lnTo>
                    <a:pt x="132787" y="135264"/>
                  </a:lnTo>
                  <a:lnTo>
                    <a:pt x="168734" y="161123"/>
                  </a:lnTo>
                  <a:lnTo>
                    <a:pt x="191254" y="181100"/>
                  </a:lnTo>
                  <a:lnTo>
                    <a:pt x="193634" y="185998"/>
                  </a:lnTo>
                  <a:lnTo>
                    <a:pt x="193927" y="196142"/>
                  </a:lnTo>
                  <a:lnTo>
                    <a:pt x="189132" y="211770"/>
                  </a:lnTo>
                  <a:lnTo>
                    <a:pt x="177912" y="227572"/>
                  </a:lnTo>
                  <a:lnTo>
                    <a:pt x="170770" y="233435"/>
                  </a:lnTo>
                  <a:lnTo>
                    <a:pt x="150571" y="241412"/>
                  </a:lnTo>
                  <a:lnTo>
                    <a:pt x="114766" y="245144"/>
                  </a:lnTo>
                  <a:lnTo>
                    <a:pt x="74039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8"/>
            <p:cNvSpPr/>
            <p:nvPr>
              <p:custDataLst>
                <p:tags r:id="rId35"/>
              </p:custDataLst>
            </p:nvPr>
          </p:nvSpPr>
          <p:spPr>
            <a:xfrm>
              <a:off x="2168283" y="3780234"/>
              <a:ext cx="234498" cy="259942"/>
            </a:xfrm>
            <a:custGeom>
              <a:avLst/>
              <a:gdLst/>
              <a:ahLst/>
              <a:cxnLst/>
              <a:rect l="0" t="0" r="0" b="0"/>
              <a:pathLst>
                <a:path w="234498" h="259942">
                  <a:moveTo>
                    <a:pt x="30405" y="37703"/>
                  </a:moveTo>
                  <a:lnTo>
                    <a:pt x="30405" y="37703"/>
                  </a:lnTo>
                  <a:lnTo>
                    <a:pt x="64701" y="18709"/>
                  </a:lnTo>
                  <a:lnTo>
                    <a:pt x="98164" y="6383"/>
                  </a:lnTo>
                  <a:lnTo>
                    <a:pt x="113436" y="1734"/>
                  </a:lnTo>
                  <a:lnTo>
                    <a:pt x="145063" y="0"/>
                  </a:lnTo>
                  <a:lnTo>
                    <a:pt x="172856" y="5561"/>
                  </a:lnTo>
                  <a:lnTo>
                    <a:pt x="208702" y="22796"/>
                  </a:lnTo>
                  <a:lnTo>
                    <a:pt x="220773" y="33724"/>
                  </a:lnTo>
                  <a:lnTo>
                    <a:pt x="231645" y="52987"/>
                  </a:lnTo>
                  <a:lnTo>
                    <a:pt x="234497" y="61547"/>
                  </a:lnTo>
                  <a:lnTo>
                    <a:pt x="230196" y="98246"/>
                  </a:lnTo>
                  <a:lnTo>
                    <a:pt x="227680" y="112236"/>
                  </a:lnTo>
                  <a:lnTo>
                    <a:pt x="215465" y="139064"/>
                  </a:lnTo>
                  <a:lnTo>
                    <a:pt x="183712" y="178327"/>
                  </a:lnTo>
                  <a:lnTo>
                    <a:pt x="153977" y="211622"/>
                  </a:lnTo>
                  <a:lnTo>
                    <a:pt x="120401" y="239249"/>
                  </a:lnTo>
                  <a:lnTo>
                    <a:pt x="84407" y="251585"/>
                  </a:lnTo>
                  <a:lnTo>
                    <a:pt x="50092" y="258851"/>
                  </a:lnTo>
                  <a:lnTo>
                    <a:pt x="13986" y="259808"/>
                  </a:lnTo>
                  <a:lnTo>
                    <a:pt x="0" y="259941"/>
                  </a:lnTo>
                  <a:lnTo>
                    <a:pt x="3267" y="251522"/>
                  </a:lnTo>
                  <a:lnTo>
                    <a:pt x="14034" y="237856"/>
                  </a:lnTo>
                  <a:lnTo>
                    <a:pt x="50798" y="207145"/>
                  </a:lnTo>
                  <a:lnTo>
                    <a:pt x="64473" y="194819"/>
                  </a:lnTo>
                  <a:lnTo>
                    <a:pt x="77149" y="189502"/>
                  </a:lnTo>
                  <a:lnTo>
                    <a:pt x="108999" y="181928"/>
                  </a:lnTo>
                  <a:lnTo>
                    <a:pt x="131989" y="185192"/>
                  </a:lnTo>
                  <a:lnTo>
                    <a:pt x="170717" y="200643"/>
                  </a:lnTo>
                  <a:lnTo>
                    <a:pt x="176862" y="201892"/>
                  </a:lnTo>
                  <a:lnTo>
                    <a:pt x="212967" y="228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9"/>
            <p:cNvSpPr/>
            <p:nvPr>
              <p:custDataLst>
                <p:tags r:id="rId36"/>
              </p:custDataLst>
            </p:nvPr>
          </p:nvSpPr>
          <p:spPr>
            <a:xfrm>
              <a:off x="2071687" y="4079875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0"/>
                  </a:moveTo>
                  <a:lnTo>
                    <a:pt x="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0"/>
            <p:cNvSpPr/>
            <p:nvPr>
              <p:custDataLst>
                <p:tags r:id="rId37"/>
              </p:custDataLst>
            </p:nvPr>
          </p:nvSpPr>
          <p:spPr>
            <a:xfrm>
              <a:off x="1920875" y="3817937"/>
              <a:ext cx="39689" cy="269877"/>
            </a:xfrm>
            <a:custGeom>
              <a:avLst/>
              <a:gdLst/>
              <a:ahLst/>
              <a:cxnLst/>
              <a:rect l="0" t="0" r="0" b="0"/>
              <a:pathLst>
                <a:path w="39689" h="269877">
                  <a:moveTo>
                    <a:pt x="0" y="0"/>
                  </a:moveTo>
                  <a:lnTo>
                    <a:pt x="0" y="0"/>
                  </a:lnTo>
                  <a:lnTo>
                    <a:pt x="11048" y="37358"/>
                  </a:lnTo>
                  <a:lnTo>
                    <a:pt x="21259" y="76433"/>
                  </a:lnTo>
                  <a:lnTo>
                    <a:pt x="29416" y="112896"/>
                  </a:lnTo>
                  <a:lnTo>
                    <a:pt x="31058" y="145752"/>
                  </a:lnTo>
                  <a:lnTo>
                    <a:pt x="31545" y="178712"/>
                  </a:lnTo>
                  <a:lnTo>
                    <a:pt x="31709" y="217766"/>
                  </a:lnTo>
                  <a:lnTo>
                    <a:pt x="39688" y="269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3"/>
          <p:cNvGrpSpPr/>
          <p:nvPr/>
        </p:nvGrpSpPr>
        <p:grpSpPr>
          <a:xfrm>
            <a:off x="2952750" y="3746500"/>
            <a:ext cx="1023419" cy="325438"/>
            <a:chOff x="2952750" y="3746500"/>
            <a:chExt cx="1023419" cy="325438"/>
          </a:xfrm>
        </p:grpSpPr>
        <p:sp>
          <p:nvSpPr>
            <p:cNvPr id="10" name="SMARTInkShape-61"/>
            <p:cNvSpPr/>
            <p:nvPr>
              <p:custDataLst>
                <p:tags r:id="rId27"/>
              </p:custDataLst>
            </p:nvPr>
          </p:nvSpPr>
          <p:spPr>
            <a:xfrm>
              <a:off x="3749963" y="3746500"/>
              <a:ext cx="226206" cy="227629"/>
            </a:xfrm>
            <a:custGeom>
              <a:avLst/>
              <a:gdLst/>
              <a:ahLst/>
              <a:cxnLst/>
              <a:rect l="0" t="0" r="0" b="0"/>
              <a:pathLst>
                <a:path w="226206" h="227629">
                  <a:moveTo>
                    <a:pt x="60037" y="0"/>
                  </a:moveTo>
                  <a:lnTo>
                    <a:pt x="60037" y="0"/>
                  </a:lnTo>
                  <a:lnTo>
                    <a:pt x="44776" y="19475"/>
                  </a:lnTo>
                  <a:lnTo>
                    <a:pt x="22433" y="57615"/>
                  </a:lnTo>
                  <a:lnTo>
                    <a:pt x="13029" y="74397"/>
                  </a:lnTo>
                  <a:lnTo>
                    <a:pt x="7009" y="93775"/>
                  </a:lnTo>
                  <a:lnTo>
                    <a:pt x="2345" y="131574"/>
                  </a:lnTo>
                  <a:lnTo>
                    <a:pt x="0" y="148436"/>
                  </a:lnTo>
                  <a:lnTo>
                    <a:pt x="7925" y="183469"/>
                  </a:lnTo>
                  <a:lnTo>
                    <a:pt x="19510" y="202430"/>
                  </a:lnTo>
                  <a:lnTo>
                    <a:pt x="26738" y="209031"/>
                  </a:lnTo>
                  <a:lnTo>
                    <a:pt x="54868" y="224527"/>
                  </a:lnTo>
                  <a:lnTo>
                    <a:pt x="82808" y="227628"/>
                  </a:lnTo>
                  <a:lnTo>
                    <a:pt x="119150" y="221221"/>
                  </a:lnTo>
                  <a:lnTo>
                    <a:pt x="152264" y="211463"/>
                  </a:lnTo>
                  <a:lnTo>
                    <a:pt x="185558" y="195588"/>
                  </a:lnTo>
                  <a:lnTo>
                    <a:pt x="203453" y="185050"/>
                  </a:lnTo>
                  <a:lnTo>
                    <a:pt x="211384" y="176025"/>
                  </a:lnTo>
                  <a:lnTo>
                    <a:pt x="222780" y="151285"/>
                  </a:lnTo>
                  <a:lnTo>
                    <a:pt x="225945" y="131372"/>
                  </a:lnTo>
                  <a:lnTo>
                    <a:pt x="226205" y="124623"/>
                  </a:lnTo>
                  <a:lnTo>
                    <a:pt x="221790" y="110068"/>
                  </a:lnTo>
                  <a:lnTo>
                    <a:pt x="208797" y="83380"/>
                  </a:lnTo>
                  <a:lnTo>
                    <a:pt x="139412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2"/>
            <p:cNvSpPr/>
            <p:nvPr>
              <p:custDataLst>
                <p:tags r:id="rId28"/>
              </p:custDataLst>
            </p:nvPr>
          </p:nvSpPr>
          <p:spPr>
            <a:xfrm>
              <a:off x="3517057" y="3755541"/>
              <a:ext cx="224630" cy="243343"/>
            </a:xfrm>
            <a:custGeom>
              <a:avLst/>
              <a:gdLst/>
              <a:ahLst/>
              <a:cxnLst/>
              <a:rect l="0" t="0" r="0" b="0"/>
              <a:pathLst>
                <a:path w="224630" h="243343">
                  <a:moveTo>
                    <a:pt x="86568" y="6834"/>
                  </a:moveTo>
                  <a:lnTo>
                    <a:pt x="86568" y="6834"/>
                  </a:lnTo>
                  <a:lnTo>
                    <a:pt x="82354" y="2620"/>
                  </a:lnTo>
                  <a:lnTo>
                    <a:pt x="77933" y="552"/>
                  </a:lnTo>
                  <a:lnTo>
                    <a:pt x="75520" y="0"/>
                  </a:lnTo>
                  <a:lnTo>
                    <a:pt x="68135" y="4091"/>
                  </a:lnTo>
                  <a:lnTo>
                    <a:pt x="44779" y="26039"/>
                  </a:lnTo>
                  <a:lnTo>
                    <a:pt x="20539" y="64384"/>
                  </a:lnTo>
                  <a:lnTo>
                    <a:pt x="7738" y="98295"/>
                  </a:lnTo>
                  <a:lnTo>
                    <a:pt x="3026" y="111865"/>
                  </a:lnTo>
                  <a:lnTo>
                    <a:pt x="0" y="144488"/>
                  </a:lnTo>
                  <a:lnTo>
                    <a:pt x="468" y="161499"/>
                  </a:lnTo>
                  <a:lnTo>
                    <a:pt x="10347" y="191298"/>
                  </a:lnTo>
                  <a:lnTo>
                    <a:pt x="22141" y="209558"/>
                  </a:lnTo>
                  <a:lnTo>
                    <a:pt x="36806" y="221927"/>
                  </a:lnTo>
                  <a:lnTo>
                    <a:pt x="71457" y="236776"/>
                  </a:lnTo>
                  <a:lnTo>
                    <a:pt x="98380" y="243342"/>
                  </a:lnTo>
                  <a:lnTo>
                    <a:pt x="123680" y="240266"/>
                  </a:lnTo>
                  <a:lnTo>
                    <a:pt x="163252" y="222532"/>
                  </a:lnTo>
                  <a:lnTo>
                    <a:pt x="201387" y="205393"/>
                  </a:lnTo>
                  <a:lnTo>
                    <a:pt x="205448" y="202707"/>
                  </a:lnTo>
                  <a:lnTo>
                    <a:pt x="212311" y="192666"/>
                  </a:lnTo>
                  <a:lnTo>
                    <a:pt x="223903" y="164662"/>
                  </a:lnTo>
                  <a:lnTo>
                    <a:pt x="224629" y="149299"/>
                  </a:lnTo>
                  <a:lnTo>
                    <a:pt x="217727" y="123423"/>
                  </a:lnTo>
                  <a:lnTo>
                    <a:pt x="203806" y="95715"/>
                  </a:lnTo>
                  <a:lnTo>
                    <a:pt x="175546" y="65142"/>
                  </a:lnTo>
                  <a:lnTo>
                    <a:pt x="134193" y="30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3"/>
            <p:cNvSpPr/>
            <p:nvPr>
              <p:custDataLst>
                <p:tags r:id="rId29"/>
              </p:custDataLst>
            </p:nvPr>
          </p:nvSpPr>
          <p:spPr>
            <a:xfrm>
              <a:off x="3421063" y="405606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4"/>
            <p:cNvSpPr/>
            <p:nvPr>
              <p:custDataLst>
                <p:tags r:id="rId30"/>
              </p:custDataLst>
            </p:nvPr>
          </p:nvSpPr>
          <p:spPr>
            <a:xfrm>
              <a:off x="3294062" y="3802063"/>
              <a:ext cx="15877" cy="246063"/>
            </a:xfrm>
            <a:custGeom>
              <a:avLst/>
              <a:gdLst/>
              <a:ahLst/>
              <a:cxnLst/>
              <a:rect l="0" t="0" r="0" b="0"/>
              <a:pathLst>
                <a:path w="15877" h="246063">
                  <a:moveTo>
                    <a:pt x="0" y="0"/>
                  </a:moveTo>
                  <a:lnTo>
                    <a:pt x="0" y="0"/>
                  </a:lnTo>
                  <a:lnTo>
                    <a:pt x="882" y="34296"/>
                  </a:lnTo>
                  <a:lnTo>
                    <a:pt x="6283" y="72463"/>
                  </a:lnTo>
                  <a:lnTo>
                    <a:pt x="11825" y="109759"/>
                  </a:lnTo>
                  <a:lnTo>
                    <a:pt x="15075" y="147178"/>
                  </a:lnTo>
                  <a:lnTo>
                    <a:pt x="15770" y="183303"/>
                  </a:lnTo>
                  <a:lnTo>
                    <a:pt x="15844" y="219235"/>
                  </a:lnTo>
                  <a:lnTo>
                    <a:pt x="15876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5"/>
            <p:cNvSpPr/>
            <p:nvPr>
              <p:custDataLst>
                <p:tags r:id="rId31"/>
              </p:custDataLst>
            </p:nvPr>
          </p:nvSpPr>
          <p:spPr>
            <a:xfrm>
              <a:off x="2952750" y="3921125"/>
              <a:ext cx="190501" cy="31751"/>
            </a:xfrm>
            <a:custGeom>
              <a:avLst/>
              <a:gdLst/>
              <a:ahLst/>
              <a:cxnLst/>
              <a:rect l="0" t="0" r="0" b="0"/>
              <a:pathLst>
                <a:path w="190501" h="31751">
                  <a:moveTo>
                    <a:pt x="190500" y="0"/>
                  </a:moveTo>
                  <a:lnTo>
                    <a:pt x="190500" y="0"/>
                  </a:lnTo>
                  <a:lnTo>
                    <a:pt x="157356" y="0"/>
                  </a:lnTo>
                  <a:lnTo>
                    <a:pt x="121231" y="6282"/>
                  </a:lnTo>
                  <a:lnTo>
                    <a:pt x="89897" y="11824"/>
                  </a:lnTo>
                  <a:lnTo>
                    <a:pt x="51500" y="20529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66"/>
            <p:cNvSpPr/>
            <p:nvPr>
              <p:custDataLst>
                <p:tags r:id="rId32"/>
              </p:custDataLst>
            </p:nvPr>
          </p:nvSpPr>
          <p:spPr>
            <a:xfrm>
              <a:off x="3055937" y="3857625"/>
              <a:ext cx="15793" cy="214313"/>
            </a:xfrm>
            <a:custGeom>
              <a:avLst/>
              <a:gdLst/>
              <a:ahLst/>
              <a:cxnLst/>
              <a:rect l="0" t="0" r="0" b="0"/>
              <a:pathLst>
                <a:path w="15793" h="214313">
                  <a:moveTo>
                    <a:pt x="0" y="0"/>
                  </a:moveTo>
                  <a:lnTo>
                    <a:pt x="0" y="0"/>
                  </a:lnTo>
                  <a:lnTo>
                    <a:pt x="4214" y="30523"/>
                  </a:lnTo>
                  <a:lnTo>
                    <a:pt x="13730" y="67345"/>
                  </a:lnTo>
                  <a:lnTo>
                    <a:pt x="15452" y="106592"/>
                  </a:lnTo>
                  <a:lnTo>
                    <a:pt x="15792" y="145671"/>
                  </a:lnTo>
                  <a:lnTo>
                    <a:pt x="7938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4"/>
          <p:cNvGrpSpPr/>
          <p:nvPr/>
        </p:nvGrpSpPr>
        <p:grpSpPr>
          <a:xfrm>
            <a:off x="4310062" y="3540125"/>
            <a:ext cx="1268314" cy="427868"/>
            <a:chOff x="4310062" y="3540125"/>
            <a:chExt cx="1268314" cy="427868"/>
          </a:xfrm>
        </p:grpSpPr>
        <p:sp>
          <p:nvSpPr>
            <p:cNvPr id="17" name="SMARTInkShape-67"/>
            <p:cNvSpPr/>
            <p:nvPr>
              <p:custDataLst>
                <p:tags r:id="rId17"/>
              </p:custDataLst>
            </p:nvPr>
          </p:nvSpPr>
          <p:spPr>
            <a:xfrm>
              <a:off x="4437063" y="3595688"/>
              <a:ext cx="39688" cy="198438"/>
            </a:xfrm>
            <a:custGeom>
              <a:avLst/>
              <a:gdLst/>
              <a:ahLst/>
              <a:cxnLst/>
              <a:rect l="0" t="0" r="0" b="0"/>
              <a:pathLst>
                <a:path w="39688" h="198438">
                  <a:moveTo>
                    <a:pt x="0" y="0"/>
                  </a:moveTo>
                  <a:lnTo>
                    <a:pt x="0" y="0"/>
                  </a:lnTo>
                  <a:lnTo>
                    <a:pt x="0" y="19475"/>
                  </a:lnTo>
                  <a:lnTo>
                    <a:pt x="10909" y="53790"/>
                  </a:lnTo>
                  <a:lnTo>
                    <a:pt x="17245" y="86962"/>
                  </a:lnTo>
                  <a:lnTo>
                    <a:pt x="26728" y="118993"/>
                  </a:lnTo>
                  <a:lnTo>
                    <a:pt x="39687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68"/>
            <p:cNvSpPr/>
            <p:nvPr>
              <p:custDataLst>
                <p:tags r:id="rId18"/>
              </p:custDataLst>
            </p:nvPr>
          </p:nvSpPr>
          <p:spPr>
            <a:xfrm>
              <a:off x="4413250" y="3540125"/>
              <a:ext cx="55564" cy="246063"/>
            </a:xfrm>
            <a:custGeom>
              <a:avLst/>
              <a:gdLst/>
              <a:ahLst/>
              <a:cxnLst/>
              <a:rect l="0" t="0" r="0" b="0"/>
              <a:pathLst>
                <a:path w="55564" h="246063">
                  <a:moveTo>
                    <a:pt x="0" y="0"/>
                  </a:moveTo>
                  <a:lnTo>
                    <a:pt x="0" y="0"/>
                  </a:lnTo>
                  <a:lnTo>
                    <a:pt x="882" y="13555"/>
                  </a:lnTo>
                  <a:lnTo>
                    <a:pt x="13539" y="51483"/>
                  </a:lnTo>
                  <a:lnTo>
                    <a:pt x="23873" y="86245"/>
                  </a:lnTo>
                  <a:lnTo>
                    <a:pt x="31768" y="115512"/>
                  </a:lnTo>
                  <a:lnTo>
                    <a:pt x="39693" y="152112"/>
                  </a:lnTo>
                  <a:lnTo>
                    <a:pt x="47627" y="181478"/>
                  </a:lnTo>
                  <a:lnTo>
                    <a:pt x="50272" y="187131"/>
                  </a:lnTo>
                  <a:lnTo>
                    <a:pt x="55563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9"/>
            <p:cNvSpPr/>
            <p:nvPr>
              <p:custDataLst>
                <p:tags r:id="rId19"/>
              </p:custDataLst>
            </p:nvPr>
          </p:nvSpPr>
          <p:spPr>
            <a:xfrm>
              <a:off x="4360405" y="3591473"/>
              <a:ext cx="174797" cy="218528"/>
            </a:xfrm>
            <a:custGeom>
              <a:avLst/>
              <a:gdLst/>
              <a:ahLst/>
              <a:cxnLst/>
              <a:rect l="0" t="0" r="0" b="0"/>
              <a:pathLst>
                <a:path w="174797" h="218528">
                  <a:moveTo>
                    <a:pt x="171908" y="4215"/>
                  </a:moveTo>
                  <a:lnTo>
                    <a:pt x="171908" y="4215"/>
                  </a:lnTo>
                  <a:lnTo>
                    <a:pt x="163480" y="0"/>
                  </a:lnTo>
                  <a:lnTo>
                    <a:pt x="127180" y="3050"/>
                  </a:lnTo>
                  <a:lnTo>
                    <a:pt x="90986" y="9516"/>
                  </a:lnTo>
                  <a:lnTo>
                    <a:pt x="56720" y="13983"/>
                  </a:lnTo>
                  <a:lnTo>
                    <a:pt x="24016" y="27310"/>
                  </a:lnTo>
                  <a:lnTo>
                    <a:pt x="6575" y="37614"/>
                  </a:lnTo>
                  <a:lnTo>
                    <a:pt x="1412" y="43459"/>
                  </a:lnTo>
                  <a:lnTo>
                    <a:pt x="36" y="46253"/>
                  </a:lnTo>
                  <a:lnTo>
                    <a:pt x="0" y="48997"/>
                  </a:lnTo>
                  <a:lnTo>
                    <a:pt x="2312" y="54397"/>
                  </a:lnTo>
                  <a:lnTo>
                    <a:pt x="33092" y="70055"/>
                  </a:lnTo>
                  <a:lnTo>
                    <a:pt x="72167" y="85130"/>
                  </a:lnTo>
                  <a:lnTo>
                    <a:pt x="103829" y="97482"/>
                  </a:lnTo>
                  <a:lnTo>
                    <a:pt x="142748" y="115993"/>
                  </a:lnTo>
                  <a:lnTo>
                    <a:pt x="163992" y="132421"/>
                  </a:lnTo>
                  <a:lnTo>
                    <a:pt x="173776" y="149799"/>
                  </a:lnTo>
                  <a:lnTo>
                    <a:pt x="174796" y="161817"/>
                  </a:lnTo>
                  <a:lnTo>
                    <a:pt x="173833" y="167491"/>
                  </a:lnTo>
                  <a:lnTo>
                    <a:pt x="165708" y="178500"/>
                  </a:lnTo>
                  <a:lnTo>
                    <a:pt x="131403" y="204371"/>
                  </a:lnTo>
                  <a:lnTo>
                    <a:pt x="109047" y="213941"/>
                  </a:lnTo>
                  <a:lnTo>
                    <a:pt x="44907" y="2185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0"/>
            <p:cNvSpPr/>
            <p:nvPr>
              <p:custDataLst>
                <p:tags r:id="rId20"/>
              </p:custDataLst>
            </p:nvPr>
          </p:nvSpPr>
          <p:spPr>
            <a:xfrm>
              <a:off x="5437188" y="3612298"/>
              <a:ext cx="134938" cy="23078"/>
            </a:xfrm>
            <a:custGeom>
              <a:avLst/>
              <a:gdLst/>
              <a:ahLst/>
              <a:cxnLst/>
              <a:rect l="0" t="0" r="0" b="0"/>
              <a:pathLst>
                <a:path w="134938" h="23078">
                  <a:moveTo>
                    <a:pt x="134937" y="7202"/>
                  </a:moveTo>
                  <a:lnTo>
                    <a:pt x="134937" y="7202"/>
                  </a:lnTo>
                  <a:lnTo>
                    <a:pt x="134937" y="2988"/>
                  </a:lnTo>
                  <a:lnTo>
                    <a:pt x="133173" y="1747"/>
                  </a:lnTo>
                  <a:lnTo>
                    <a:pt x="120499" y="0"/>
                  </a:lnTo>
                  <a:lnTo>
                    <a:pt x="87857" y="1762"/>
                  </a:lnTo>
                  <a:lnTo>
                    <a:pt x="51455" y="10341"/>
                  </a:lnTo>
                  <a:lnTo>
                    <a:pt x="0" y="230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1"/>
            <p:cNvSpPr/>
            <p:nvPr>
              <p:custDataLst>
                <p:tags r:id="rId21"/>
              </p:custDataLst>
            </p:nvPr>
          </p:nvSpPr>
          <p:spPr>
            <a:xfrm>
              <a:off x="5358324" y="3659284"/>
              <a:ext cx="220052" cy="268499"/>
            </a:xfrm>
            <a:custGeom>
              <a:avLst/>
              <a:gdLst/>
              <a:ahLst/>
              <a:cxnLst/>
              <a:rect l="0" t="0" r="0" b="0"/>
              <a:pathLst>
                <a:path w="220052" h="268499">
                  <a:moveTo>
                    <a:pt x="94739" y="7841"/>
                  </a:moveTo>
                  <a:lnTo>
                    <a:pt x="94739" y="7841"/>
                  </a:lnTo>
                  <a:lnTo>
                    <a:pt x="94739" y="230"/>
                  </a:lnTo>
                  <a:lnTo>
                    <a:pt x="86311" y="0"/>
                  </a:lnTo>
                  <a:lnTo>
                    <a:pt x="77469" y="4650"/>
                  </a:lnTo>
                  <a:lnTo>
                    <a:pt x="68543" y="10833"/>
                  </a:lnTo>
                  <a:lnTo>
                    <a:pt x="32367" y="26475"/>
                  </a:lnTo>
                  <a:lnTo>
                    <a:pt x="5311" y="49871"/>
                  </a:lnTo>
                  <a:lnTo>
                    <a:pt x="2076" y="55331"/>
                  </a:lnTo>
                  <a:lnTo>
                    <a:pt x="0" y="66023"/>
                  </a:lnTo>
                  <a:lnTo>
                    <a:pt x="6771" y="73681"/>
                  </a:lnTo>
                  <a:lnTo>
                    <a:pt x="25459" y="85558"/>
                  </a:lnTo>
                  <a:lnTo>
                    <a:pt x="62390" y="100227"/>
                  </a:lnTo>
                  <a:lnTo>
                    <a:pt x="100093" y="113645"/>
                  </a:lnTo>
                  <a:lnTo>
                    <a:pt x="135741" y="129251"/>
                  </a:lnTo>
                  <a:lnTo>
                    <a:pt x="172522" y="151907"/>
                  </a:lnTo>
                  <a:lnTo>
                    <a:pt x="190980" y="162024"/>
                  </a:lnTo>
                  <a:lnTo>
                    <a:pt x="200131" y="171617"/>
                  </a:lnTo>
                  <a:lnTo>
                    <a:pt x="217940" y="202866"/>
                  </a:lnTo>
                  <a:lnTo>
                    <a:pt x="220051" y="212405"/>
                  </a:lnTo>
                  <a:lnTo>
                    <a:pt x="218636" y="222524"/>
                  </a:lnTo>
                  <a:lnTo>
                    <a:pt x="214186" y="232902"/>
                  </a:lnTo>
                  <a:lnTo>
                    <a:pt x="206328" y="243393"/>
                  </a:lnTo>
                  <a:lnTo>
                    <a:pt x="187774" y="255003"/>
                  </a:lnTo>
                  <a:lnTo>
                    <a:pt x="149003" y="265454"/>
                  </a:lnTo>
                  <a:lnTo>
                    <a:pt x="134531" y="268498"/>
                  </a:lnTo>
                  <a:lnTo>
                    <a:pt x="94739" y="261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2"/>
            <p:cNvSpPr/>
            <p:nvPr>
              <p:custDataLst>
                <p:tags r:id="rId22"/>
              </p:custDataLst>
            </p:nvPr>
          </p:nvSpPr>
          <p:spPr>
            <a:xfrm>
              <a:off x="5010909" y="3597466"/>
              <a:ext cx="314474" cy="306944"/>
            </a:xfrm>
            <a:custGeom>
              <a:avLst/>
              <a:gdLst/>
              <a:ahLst/>
              <a:cxnLst/>
              <a:rect l="0" t="0" r="0" b="0"/>
              <a:pathLst>
                <a:path w="314474" h="306944">
                  <a:moveTo>
                    <a:pt x="77028" y="53784"/>
                  </a:moveTo>
                  <a:lnTo>
                    <a:pt x="77028" y="53784"/>
                  </a:lnTo>
                  <a:lnTo>
                    <a:pt x="81242" y="49570"/>
                  </a:lnTo>
                  <a:lnTo>
                    <a:pt x="83310" y="42798"/>
                  </a:lnTo>
                  <a:lnTo>
                    <a:pt x="85112" y="34790"/>
                  </a:lnTo>
                  <a:lnTo>
                    <a:pt x="91967" y="24442"/>
                  </a:lnTo>
                  <a:lnTo>
                    <a:pt x="100130" y="15460"/>
                  </a:lnTo>
                  <a:lnTo>
                    <a:pt x="109639" y="10293"/>
                  </a:lnTo>
                  <a:lnTo>
                    <a:pt x="143451" y="1249"/>
                  </a:lnTo>
                  <a:lnTo>
                    <a:pt x="175594" y="0"/>
                  </a:lnTo>
                  <a:lnTo>
                    <a:pt x="211053" y="7033"/>
                  </a:lnTo>
                  <a:lnTo>
                    <a:pt x="246078" y="20385"/>
                  </a:lnTo>
                  <a:lnTo>
                    <a:pt x="266463" y="33696"/>
                  </a:lnTo>
                  <a:lnTo>
                    <a:pt x="299047" y="70799"/>
                  </a:lnTo>
                  <a:lnTo>
                    <a:pt x="309989" y="92927"/>
                  </a:lnTo>
                  <a:lnTo>
                    <a:pt x="314473" y="126369"/>
                  </a:lnTo>
                  <a:lnTo>
                    <a:pt x="308682" y="161771"/>
                  </a:lnTo>
                  <a:lnTo>
                    <a:pt x="300693" y="181716"/>
                  </a:lnTo>
                  <a:lnTo>
                    <a:pt x="277053" y="216793"/>
                  </a:lnTo>
                  <a:lnTo>
                    <a:pt x="252751" y="246530"/>
                  </a:lnTo>
                  <a:lnTo>
                    <a:pt x="215312" y="275611"/>
                  </a:lnTo>
                  <a:lnTo>
                    <a:pt x="199531" y="287570"/>
                  </a:lnTo>
                  <a:lnTo>
                    <a:pt x="179765" y="295817"/>
                  </a:lnTo>
                  <a:lnTo>
                    <a:pt x="142973" y="303530"/>
                  </a:lnTo>
                  <a:lnTo>
                    <a:pt x="112953" y="306943"/>
                  </a:lnTo>
                  <a:lnTo>
                    <a:pt x="80519" y="306653"/>
                  </a:lnTo>
                  <a:lnTo>
                    <a:pt x="44563" y="299100"/>
                  </a:lnTo>
                  <a:lnTo>
                    <a:pt x="14153" y="284755"/>
                  </a:lnTo>
                  <a:lnTo>
                    <a:pt x="5575" y="272854"/>
                  </a:lnTo>
                  <a:lnTo>
                    <a:pt x="0" y="255493"/>
                  </a:lnTo>
                  <a:lnTo>
                    <a:pt x="2562" y="234964"/>
                  </a:lnTo>
                  <a:lnTo>
                    <a:pt x="8907" y="220552"/>
                  </a:lnTo>
                  <a:lnTo>
                    <a:pt x="18530" y="213746"/>
                  </a:lnTo>
                  <a:lnTo>
                    <a:pt x="36471" y="207307"/>
                  </a:lnTo>
                  <a:lnTo>
                    <a:pt x="66763" y="205132"/>
                  </a:lnTo>
                  <a:lnTo>
                    <a:pt x="100641" y="208969"/>
                  </a:lnTo>
                  <a:lnTo>
                    <a:pt x="133466" y="218167"/>
                  </a:lnTo>
                  <a:lnTo>
                    <a:pt x="168180" y="231100"/>
                  </a:lnTo>
                  <a:lnTo>
                    <a:pt x="198613" y="247984"/>
                  </a:lnTo>
                  <a:lnTo>
                    <a:pt x="238204" y="268305"/>
                  </a:lnTo>
                  <a:lnTo>
                    <a:pt x="283404" y="291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3"/>
            <p:cNvSpPr/>
            <p:nvPr>
              <p:custDataLst>
                <p:tags r:id="rId23"/>
              </p:custDataLst>
            </p:nvPr>
          </p:nvSpPr>
          <p:spPr>
            <a:xfrm>
              <a:off x="4945062" y="393700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74"/>
            <p:cNvSpPr/>
            <p:nvPr>
              <p:custDataLst>
                <p:tags r:id="rId24"/>
              </p:custDataLst>
            </p:nvPr>
          </p:nvSpPr>
          <p:spPr>
            <a:xfrm>
              <a:off x="4582849" y="3675097"/>
              <a:ext cx="295889" cy="292896"/>
            </a:xfrm>
            <a:custGeom>
              <a:avLst/>
              <a:gdLst/>
              <a:ahLst/>
              <a:cxnLst/>
              <a:rect l="0" t="0" r="0" b="0"/>
              <a:pathLst>
                <a:path w="295889" h="292896">
                  <a:moveTo>
                    <a:pt x="20901" y="71403"/>
                  </a:moveTo>
                  <a:lnTo>
                    <a:pt x="20901" y="71403"/>
                  </a:lnTo>
                  <a:lnTo>
                    <a:pt x="31886" y="54134"/>
                  </a:lnTo>
                  <a:lnTo>
                    <a:pt x="39013" y="45207"/>
                  </a:lnTo>
                  <a:lnTo>
                    <a:pt x="44788" y="35223"/>
                  </a:lnTo>
                  <a:lnTo>
                    <a:pt x="70800" y="17032"/>
                  </a:lnTo>
                  <a:lnTo>
                    <a:pt x="109517" y="4490"/>
                  </a:lnTo>
                  <a:lnTo>
                    <a:pt x="144794" y="859"/>
                  </a:lnTo>
                  <a:lnTo>
                    <a:pt x="175281" y="142"/>
                  </a:lnTo>
                  <a:lnTo>
                    <a:pt x="202110" y="0"/>
                  </a:lnTo>
                  <a:lnTo>
                    <a:pt x="225503" y="8403"/>
                  </a:lnTo>
                  <a:lnTo>
                    <a:pt x="263697" y="33070"/>
                  </a:lnTo>
                  <a:lnTo>
                    <a:pt x="272274" y="46134"/>
                  </a:lnTo>
                  <a:lnTo>
                    <a:pt x="289179" y="83267"/>
                  </a:lnTo>
                  <a:lnTo>
                    <a:pt x="295888" y="101474"/>
                  </a:lnTo>
                  <a:lnTo>
                    <a:pt x="291818" y="134538"/>
                  </a:lnTo>
                  <a:lnTo>
                    <a:pt x="282522" y="167985"/>
                  </a:lnTo>
                  <a:lnTo>
                    <a:pt x="272455" y="182923"/>
                  </a:lnTo>
                  <a:lnTo>
                    <a:pt x="251812" y="209038"/>
                  </a:lnTo>
                  <a:lnTo>
                    <a:pt x="215884" y="235452"/>
                  </a:lnTo>
                  <a:lnTo>
                    <a:pt x="182333" y="256613"/>
                  </a:lnTo>
                  <a:lnTo>
                    <a:pt x="160945" y="271604"/>
                  </a:lnTo>
                  <a:lnTo>
                    <a:pt x="132167" y="282025"/>
                  </a:lnTo>
                  <a:lnTo>
                    <a:pt x="98750" y="289815"/>
                  </a:lnTo>
                  <a:lnTo>
                    <a:pt x="65611" y="292895"/>
                  </a:lnTo>
                  <a:lnTo>
                    <a:pt x="35912" y="291076"/>
                  </a:lnTo>
                  <a:lnTo>
                    <a:pt x="6913" y="286774"/>
                  </a:lnTo>
                  <a:lnTo>
                    <a:pt x="3638" y="284657"/>
                  </a:lnTo>
                  <a:lnTo>
                    <a:pt x="1455" y="281482"/>
                  </a:lnTo>
                  <a:lnTo>
                    <a:pt x="0" y="277602"/>
                  </a:lnTo>
                  <a:lnTo>
                    <a:pt x="734" y="268586"/>
                  </a:lnTo>
                  <a:lnTo>
                    <a:pt x="2165" y="263712"/>
                  </a:lnTo>
                  <a:lnTo>
                    <a:pt x="10810" y="253594"/>
                  </a:lnTo>
                  <a:lnTo>
                    <a:pt x="42132" y="232725"/>
                  </a:lnTo>
                  <a:lnTo>
                    <a:pt x="71975" y="225330"/>
                  </a:lnTo>
                  <a:lnTo>
                    <a:pt x="107373" y="223138"/>
                  </a:lnTo>
                  <a:lnTo>
                    <a:pt x="133149" y="226702"/>
                  </a:lnTo>
                  <a:lnTo>
                    <a:pt x="170334" y="241264"/>
                  </a:lnTo>
                  <a:lnTo>
                    <a:pt x="206947" y="253547"/>
                  </a:lnTo>
                  <a:lnTo>
                    <a:pt x="259026" y="285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5"/>
            <p:cNvSpPr/>
            <p:nvPr>
              <p:custDataLst>
                <p:tags r:id="rId25"/>
              </p:custDataLst>
            </p:nvPr>
          </p:nvSpPr>
          <p:spPr>
            <a:xfrm>
              <a:off x="4318000" y="3897313"/>
              <a:ext cx="111126" cy="15875"/>
            </a:xfrm>
            <a:custGeom>
              <a:avLst/>
              <a:gdLst/>
              <a:ahLst/>
              <a:cxnLst/>
              <a:rect l="0" t="0" r="0" b="0"/>
              <a:pathLst>
                <a:path w="111126" h="15875">
                  <a:moveTo>
                    <a:pt x="111125" y="0"/>
                  </a:moveTo>
                  <a:lnTo>
                    <a:pt x="111125" y="0"/>
                  </a:lnTo>
                  <a:lnTo>
                    <a:pt x="97569" y="881"/>
                  </a:lnTo>
                  <a:lnTo>
                    <a:pt x="65624" y="8633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6"/>
            <p:cNvSpPr/>
            <p:nvPr>
              <p:custDataLst>
                <p:tags r:id="rId26"/>
              </p:custDataLst>
            </p:nvPr>
          </p:nvSpPr>
          <p:spPr>
            <a:xfrm>
              <a:off x="4310062" y="3802063"/>
              <a:ext cx="103189" cy="15875"/>
            </a:xfrm>
            <a:custGeom>
              <a:avLst/>
              <a:gdLst/>
              <a:ahLst/>
              <a:cxnLst/>
              <a:rect l="0" t="0" r="0" b="0"/>
              <a:pathLst>
                <a:path w="103189" h="15875">
                  <a:moveTo>
                    <a:pt x="103188" y="0"/>
                  </a:moveTo>
                  <a:lnTo>
                    <a:pt x="103188" y="0"/>
                  </a:lnTo>
                  <a:lnTo>
                    <a:pt x="77285" y="2351"/>
                  </a:lnTo>
                  <a:lnTo>
                    <a:pt x="41780" y="9798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15"/>
          <p:cNvGrpSpPr/>
          <p:nvPr/>
        </p:nvGrpSpPr>
        <p:grpSpPr>
          <a:xfrm>
            <a:off x="5810250" y="3579812"/>
            <a:ext cx="775737" cy="338564"/>
            <a:chOff x="5810250" y="3579812"/>
            <a:chExt cx="775737" cy="338564"/>
          </a:xfrm>
        </p:grpSpPr>
        <p:sp>
          <p:nvSpPr>
            <p:cNvPr id="28" name="SMARTInkShape-77"/>
            <p:cNvSpPr/>
            <p:nvPr>
              <p:custDataLst>
                <p:tags r:id="rId12"/>
              </p:custDataLst>
            </p:nvPr>
          </p:nvSpPr>
          <p:spPr>
            <a:xfrm>
              <a:off x="6350557" y="3579812"/>
              <a:ext cx="235430" cy="307952"/>
            </a:xfrm>
            <a:custGeom>
              <a:avLst/>
              <a:gdLst/>
              <a:ahLst/>
              <a:cxnLst/>
              <a:rect l="0" t="0" r="0" b="0"/>
              <a:pathLst>
                <a:path w="235430" h="307952">
                  <a:moveTo>
                    <a:pt x="78818" y="15876"/>
                  </a:moveTo>
                  <a:lnTo>
                    <a:pt x="78818" y="15876"/>
                  </a:lnTo>
                  <a:lnTo>
                    <a:pt x="78818" y="20089"/>
                  </a:lnTo>
                  <a:lnTo>
                    <a:pt x="76466" y="24510"/>
                  </a:lnTo>
                  <a:lnTo>
                    <a:pt x="49111" y="57636"/>
                  </a:lnTo>
                  <a:lnTo>
                    <a:pt x="25528" y="97102"/>
                  </a:lnTo>
                  <a:lnTo>
                    <a:pt x="15991" y="114026"/>
                  </a:lnTo>
                  <a:lnTo>
                    <a:pt x="9932" y="133445"/>
                  </a:lnTo>
                  <a:lnTo>
                    <a:pt x="3671" y="168451"/>
                  </a:lnTo>
                  <a:lnTo>
                    <a:pt x="0" y="207218"/>
                  </a:lnTo>
                  <a:lnTo>
                    <a:pt x="1959" y="230438"/>
                  </a:lnTo>
                  <a:lnTo>
                    <a:pt x="10523" y="257774"/>
                  </a:lnTo>
                  <a:lnTo>
                    <a:pt x="22325" y="274717"/>
                  </a:lnTo>
                  <a:lnTo>
                    <a:pt x="36993" y="286695"/>
                  </a:lnTo>
                  <a:lnTo>
                    <a:pt x="73995" y="301401"/>
                  </a:lnTo>
                  <a:lnTo>
                    <a:pt x="101188" y="307951"/>
                  </a:lnTo>
                  <a:lnTo>
                    <a:pt x="138674" y="302587"/>
                  </a:lnTo>
                  <a:lnTo>
                    <a:pt x="178169" y="290662"/>
                  </a:lnTo>
                  <a:lnTo>
                    <a:pt x="205746" y="273165"/>
                  </a:lnTo>
                  <a:lnTo>
                    <a:pt x="230350" y="241727"/>
                  </a:lnTo>
                  <a:lnTo>
                    <a:pt x="235429" y="212538"/>
                  </a:lnTo>
                  <a:lnTo>
                    <a:pt x="232721" y="175961"/>
                  </a:lnTo>
                  <a:lnTo>
                    <a:pt x="226332" y="141409"/>
                  </a:lnTo>
                  <a:lnTo>
                    <a:pt x="209935" y="109039"/>
                  </a:lnTo>
                  <a:lnTo>
                    <a:pt x="194006" y="82383"/>
                  </a:lnTo>
                  <a:lnTo>
                    <a:pt x="163013" y="54328"/>
                  </a:lnTo>
                  <a:lnTo>
                    <a:pt x="133457" y="31384"/>
                  </a:lnTo>
                  <a:lnTo>
                    <a:pt x="111921" y="17477"/>
                  </a:lnTo>
                  <a:lnTo>
                    <a:pt x="629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78"/>
            <p:cNvSpPr/>
            <p:nvPr>
              <p:custDataLst>
                <p:tags r:id="rId13"/>
              </p:custDataLst>
            </p:nvPr>
          </p:nvSpPr>
          <p:spPr>
            <a:xfrm>
              <a:off x="6143625" y="3587750"/>
              <a:ext cx="182563" cy="23814"/>
            </a:xfrm>
            <a:custGeom>
              <a:avLst/>
              <a:gdLst/>
              <a:ahLst/>
              <a:cxnLst/>
              <a:rect l="0" t="0" r="0" b="0"/>
              <a:pathLst>
                <a:path w="182563" h="23814">
                  <a:moveTo>
                    <a:pt x="182562" y="0"/>
                  </a:moveTo>
                  <a:lnTo>
                    <a:pt x="182562" y="0"/>
                  </a:lnTo>
                  <a:lnTo>
                    <a:pt x="150377" y="0"/>
                  </a:lnTo>
                  <a:lnTo>
                    <a:pt x="114763" y="4214"/>
                  </a:lnTo>
                  <a:lnTo>
                    <a:pt x="78199" y="9799"/>
                  </a:lnTo>
                  <a:lnTo>
                    <a:pt x="44988" y="15075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9"/>
            <p:cNvSpPr/>
            <p:nvPr>
              <p:custDataLst>
                <p:tags r:id="rId14"/>
              </p:custDataLst>
            </p:nvPr>
          </p:nvSpPr>
          <p:spPr>
            <a:xfrm>
              <a:off x="6097189" y="3605055"/>
              <a:ext cx="212102" cy="313321"/>
            </a:xfrm>
            <a:custGeom>
              <a:avLst/>
              <a:gdLst/>
              <a:ahLst/>
              <a:cxnLst/>
              <a:rect l="0" t="0" r="0" b="0"/>
              <a:pathLst>
                <a:path w="212102" h="313321">
                  <a:moveTo>
                    <a:pt x="117874" y="14445"/>
                  </a:moveTo>
                  <a:lnTo>
                    <a:pt x="117874" y="14445"/>
                  </a:lnTo>
                  <a:lnTo>
                    <a:pt x="113660" y="10231"/>
                  </a:lnTo>
                  <a:lnTo>
                    <a:pt x="98398" y="3397"/>
                  </a:lnTo>
                  <a:lnTo>
                    <a:pt x="81333" y="0"/>
                  </a:lnTo>
                  <a:lnTo>
                    <a:pt x="70471" y="1557"/>
                  </a:lnTo>
                  <a:lnTo>
                    <a:pt x="34587" y="14707"/>
                  </a:lnTo>
                  <a:lnTo>
                    <a:pt x="12345" y="29293"/>
                  </a:lnTo>
                  <a:lnTo>
                    <a:pt x="4826" y="38977"/>
                  </a:lnTo>
                  <a:lnTo>
                    <a:pt x="1484" y="50043"/>
                  </a:lnTo>
                  <a:lnTo>
                    <a:pt x="0" y="63780"/>
                  </a:lnTo>
                  <a:lnTo>
                    <a:pt x="1367" y="69383"/>
                  </a:lnTo>
                  <a:lnTo>
                    <a:pt x="21011" y="96177"/>
                  </a:lnTo>
                  <a:lnTo>
                    <a:pt x="33372" y="106038"/>
                  </a:lnTo>
                  <a:lnTo>
                    <a:pt x="68854" y="122443"/>
                  </a:lnTo>
                  <a:lnTo>
                    <a:pt x="96316" y="136090"/>
                  </a:lnTo>
                  <a:lnTo>
                    <a:pt x="135050" y="149402"/>
                  </a:lnTo>
                  <a:lnTo>
                    <a:pt x="173060" y="174507"/>
                  </a:lnTo>
                  <a:lnTo>
                    <a:pt x="196978" y="193379"/>
                  </a:lnTo>
                  <a:lnTo>
                    <a:pt x="207947" y="213277"/>
                  </a:lnTo>
                  <a:lnTo>
                    <a:pt x="212101" y="238602"/>
                  </a:lnTo>
                  <a:lnTo>
                    <a:pt x="210468" y="261072"/>
                  </a:lnTo>
                  <a:lnTo>
                    <a:pt x="204400" y="279783"/>
                  </a:lnTo>
                  <a:lnTo>
                    <a:pt x="198663" y="287595"/>
                  </a:lnTo>
                  <a:lnTo>
                    <a:pt x="171357" y="306789"/>
                  </a:lnTo>
                  <a:lnTo>
                    <a:pt x="153221" y="313320"/>
                  </a:lnTo>
                  <a:lnTo>
                    <a:pt x="118616" y="309190"/>
                  </a:lnTo>
                  <a:lnTo>
                    <a:pt x="78186" y="300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0"/>
            <p:cNvSpPr/>
            <p:nvPr>
              <p:custDataLst>
                <p:tags r:id="rId15"/>
              </p:custDataLst>
            </p:nvPr>
          </p:nvSpPr>
          <p:spPr>
            <a:xfrm>
              <a:off x="5849937" y="3651250"/>
              <a:ext cx="87314" cy="214313"/>
            </a:xfrm>
            <a:custGeom>
              <a:avLst/>
              <a:gdLst/>
              <a:ahLst/>
              <a:cxnLst/>
              <a:rect l="0" t="0" r="0" b="0"/>
              <a:pathLst>
                <a:path w="87314" h="214313">
                  <a:moveTo>
                    <a:pt x="87313" y="0"/>
                  </a:moveTo>
                  <a:lnTo>
                    <a:pt x="87313" y="0"/>
                  </a:lnTo>
                  <a:lnTo>
                    <a:pt x="83099" y="0"/>
                  </a:lnTo>
                  <a:lnTo>
                    <a:pt x="78678" y="7055"/>
                  </a:lnTo>
                  <a:lnTo>
                    <a:pt x="65172" y="40617"/>
                  </a:lnTo>
                  <a:lnTo>
                    <a:pt x="53608" y="63776"/>
                  </a:lnTo>
                  <a:lnTo>
                    <a:pt x="44104" y="97656"/>
                  </a:lnTo>
                  <a:lnTo>
                    <a:pt x="27040" y="136691"/>
                  </a:lnTo>
                  <a:lnTo>
                    <a:pt x="15990" y="169386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81"/>
            <p:cNvSpPr/>
            <p:nvPr>
              <p:custDataLst>
                <p:tags r:id="rId16"/>
              </p:custDataLst>
            </p:nvPr>
          </p:nvSpPr>
          <p:spPr>
            <a:xfrm>
              <a:off x="5810250" y="3683000"/>
              <a:ext cx="158751" cy="182563"/>
            </a:xfrm>
            <a:custGeom>
              <a:avLst/>
              <a:gdLst/>
              <a:ahLst/>
              <a:cxnLst/>
              <a:rect l="0" t="0" r="0" b="0"/>
              <a:pathLst>
                <a:path w="158751" h="182563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28646" y="14917"/>
                  </a:lnTo>
                  <a:lnTo>
                    <a:pt x="41120" y="28232"/>
                  </a:lnTo>
                  <a:lnTo>
                    <a:pt x="55987" y="44231"/>
                  </a:lnTo>
                  <a:lnTo>
                    <a:pt x="81195" y="66744"/>
                  </a:lnTo>
                  <a:lnTo>
                    <a:pt x="105865" y="101110"/>
                  </a:lnTo>
                  <a:lnTo>
                    <a:pt x="133166" y="136962"/>
                  </a:lnTo>
                  <a:lnTo>
                    <a:pt x="158750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6"/>
          <p:cNvGrpSpPr/>
          <p:nvPr/>
        </p:nvGrpSpPr>
        <p:grpSpPr>
          <a:xfrm>
            <a:off x="6858000" y="3643313"/>
            <a:ext cx="190501" cy="87313"/>
            <a:chOff x="6858000" y="3643313"/>
            <a:chExt cx="190501" cy="87313"/>
          </a:xfrm>
        </p:grpSpPr>
        <p:sp>
          <p:nvSpPr>
            <p:cNvPr id="34" name="SMARTInkShape-82"/>
            <p:cNvSpPr/>
            <p:nvPr>
              <p:custDataLst>
                <p:tags r:id="rId10"/>
              </p:custDataLst>
            </p:nvPr>
          </p:nvSpPr>
          <p:spPr>
            <a:xfrm>
              <a:off x="6858000" y="3714750"/>
              <a:ext cx="190501" cy="15876"/>
            </a:xfrm>
            <a:custGeom>
              <a:avLst/>
              <a:gdLst/>
              <a:ahLst/>
              <a:cxnLst/>
              <a:rect l="0" t="0" r="0" b="0"/>
              <a:pathLst>
                <a:path w="190501" h="15876">
                  <a:moveTo>
                    <a:pt x="190500" y="0"/>
                  </a:moveTo>
                  <a:lnTo>
                    <a:pt x="190500" y="0"/>
                  </a:lnTo>
                  <a:lnTo>
                    <a:pt x="159976" y="0"/>
                  </a:lnTo>
                  <a:lnTo>
                    <a:pt x="121787" y="0"/>
                  </a:lnTo>
                  <a:lnTo>
                    <a:pt x="87850" y="2351"/>
                  </a:lnTo>
                  <a:lnTo>
                    <a:pt x="50505" y="808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3"/>
            <p:cNvSpPr/>
            <p:nvPr>
              <p:custDataLst>
                <p:tags r:id="rId11"/>
              </p:custDataLst>
            </p:nvPr>
          </p:nvSpPr>
          <p:spPr>
            <a:xfrm>
              <a:off x="6865938" y="3643313"/>
              <a:ext cx="158751" cy="7938"/>
            </a:xfrm>
            <a:custGeom>
              <a:avLst/>
              <a:gdLst/>
              <a:ahLst/>
              <a:cxnLst/>
              <a:rect l="0" t="0" r="0" b="0"/>
              <a:pathLst>
                <a:path w="158751" h="7938">
                  <a:moveTo>
                    <a:pt x="158750" y="0"/>
                  </a:moveTo>
                  <a:lnTo>
                    <a:pt x="158750" y="0"/>
                  </a:lnTo>
                  <a:lnTo>
                    <a:pt x="124235" y="0"/>
                  </a:lnTo>
                  <a:lnTo>
                    <a:pt x="86276" y="0"/>
                  </a:lnTo>
                  <a:lnTo>
                    <a:pt x="53561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17"/>
          <p:cNvGrpSpPr/>
          <p:nvPr/>
        </p:nvGrpSpPr>
        <p:grpSpPr>
          <a:xfrm>
            <a:off x="7084056" y="3349625"/>
            <a:ext cx="1272529" cy="500064"/>
            <a:chOff x="7084056" y="3349625"/>
            <a:chExt cx="1272529" cy="500064"/>
          </a:xfrm>
        </p:grpSpPr>
        <p:sp>
          <p:nvSpPr>
            <p:cNvPr id="37" name="SMARTInkShape-84"/>
            <p:cNvSpPr/>
            <p:nvPr>
              <p:custDataLst>
                <p:tags r:id="rId1"/>
              </p:custDataLst>
            </p:nvPr>
          </p:nvSpPr>
          <p:spPr>
            <a:xfrm>
              <a:off x="7127875" y="3349625"/>
              <a:ext cx="63501" cy="293689"/>
            </a:xfrm>
            <a:custGeom>
              <a:avLst/>
              <a:gdLst/>
              <a:ahLst/>
              <a:cxnLst/>
              <a:rect l="0" t="0" r="0" b="0"/>
              <a:pathLst>
                <a:path w="63501" h="293689">
                  <a:moveTo>
                    <a:pt x="0" y="0"/>
                  </a:moveTo>
                  <a:lnTo>
                    <a:pt x="0" y="0"/>
                  </a:lnTo>
                  <a:lnTo>
                    <a:pt x="2351" y="39632"/>
                  </a:lnTo>
                  <a:lnTo>
                    <a:pt x="8634" y="68187"/>
                  </a:lnTo>
                  <a:lnTo>
                    <a:pt x="18659" y="104701"/>
                  </a:lnTo>
                  <a:lnTo>
                    <a:pt x="26498" y="135876"/>
                  </a:lnTo>
                  <a:lnTo>
                    <a:pt x="37050" y="175006"/>
                  </a:lnTo>
                  <a:lnTo>
                    <a:pt x="44981" y="209820"/>
                  </a:lnTo>
                  <a:lnTo>
                    <a:pt x="52917" y="243751"/>
                  </a:lnTo>
                  <a:lnTo>
                    <a:pt x="63500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85"/>
            <p:cNvSpPr/>
            <p:nvPr>
              <p:custDataLst>
                <p:tags r:id="rId2"/>
              </p:custDataLst>
            </p:nvPr>
          </p:nvSpPr>
          <p:spPr>
            <a:xfrm>
              <a:off x="7084056" y="3413125"/>
              <a:ext cx="150079" cy="222251"/>
            </a:xfrm>
            <a:custGeom>
              <a:avLst/>
              <a:gdLst/>
              <a:ahLst/>
              <a:cxnLst/>
              <a:rect l="0" t="0" r="0" b="0"/>
              <a:pathLst>
                <a:path w="150079" h="222251">
                  <a:moveTo>
                    <a:pt x="139069" y="0"/>
                  </a:moveTo>
                  <a:lnTo>
                    <a:pt x="139069" y="0"/>
                  </a:lnTo>
                  <a:lnTo>
                    <a:pt x="123766" y="882"/>
                  </a:lnTo>
                  <a:lnTo>
                    <a:pt x="106900" y="6337"/>
                  </a:lnTo>
                  <a:lnTo>
                    <a:pt x="98901" y="11048"/>
                  </a:lnTo>
                  <a:lnTo>
                    <a:pt x="60240" y="17591"/>
                  </a:lnTo>
                  <a:lnTo>
                    <a:pt x="25533" y="29330"/>
                  </a:lnTo>
                  <a:lnTo>
                    <a:pt x="6063" y="37109"/>
                  </a:lnTo>
                  <a:lnTo>
                    <a:pt x="581" y="42363"/>
                  </a:lnTo>
                  <a:lnTo>
                    <a:pt x="0" y="45881"/>
                  </a:lnTo>
                  <a:lnTo>
                    <a:pt x="1707" y="54493"/>
                  </a:lnTo>
                  <a:lnTo>
                    <a:pt x="10110" y="64200"/>
                  </a:lnTo>
                  <a:lnTo>
                    <a:pt x="23545" y="73513"/>
                  </a:lnTo>
                  <a:lnTo>
                    <a:pt x="56211" y="84325"/>
                  </a:lnTo>
                  <a:lnTo>
                    <a:pt x="69612" y="87749"/>
                  </a:lnTo>
                  <a:lnTo>
                    <a:pt x="102124" y="101967"/>
                  </a:lnTo>
                  <a:lnTo>
                    <a:pt x="119121" y="108819"/>
                  </a:lnTo>
                  <a:lnTo>
                    <a:pt x="129615" y="117744"/>
                  </a:lnTo>
                  <a:lnTo>
                    <a:pt x="140481" y="132685"/>
                  </a:lnTo>
                  <a:lnTo>
                    <a:pt x="149288" y="152497"/>
                  </a:lnTo>
                  <a:lnTo>
                    <a:pt x="150078" y="167436"/>
                  </a:lnTo>
                  <a:lnTo>
                    <a:pt x="149054" y="175124"/>
                  </a:lnTo>
                  <a:lnTo>
                    <a:pt x="143212" y="186018"/>
                  </a:lnTo>
                  <a:lnTo>
                    <a:pt x="139186" y="190158"/>
                  </a:lnTo>
                  <a:lnTo>
                    <a:pt x="102358" y="205981"/>
                  </a:lnTo>
                  <a:lnTo>
                    <a:pt x="88357" y="210610"/>
                  </a:lnTo>
                  <a:lnTo>
                    <a:pt x="58877" y="214097"/>
                  </a:lnTo>
                  <a:lnTo>
                    <a:pt x="4131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86"/>
            <p:cNvSpPr/>
            <p:nvPr>
              <p:custDataLst>
                <p:tags r:id="rId3"/>
              </p:custDataLst>
            </p:nvPr>
          </p:nvSpPr>
          <p:spPr>
            <a:xfrm>
              <a:off x="8152312" y="3517416"/>
              <a:ext cx="204273" cy="204953"/>
            </a:xfrm>
            <a:custGeom>
              <a:avLst/>
              <a:gdLst/>
              <a:ahLst/>
              <a:cxnLst/>
              <a:rect l="0" t="0" r="0" b="0"/>
              <a:pathLst>
                <a:path w="204273" h="204953">
                  <a:moveTo>
                    <a:pt x="47126" y="6834"/>
                  </a:moveTo>
                  <a:lnTo>
                    <a:pt x="47126" y="6834"/>
                  </a:lnTo>
                  <a:lnTo>
                    <a:pt x="47126" y="2620"/>
                  </a:lnTo>
                  <a:lnTo>
                    <a:pt x="48007" y="1379"/>
                  </a:lnTo>
                  <a:lnTo>
                    <a:pt x="49477" y="551"/>
                  </a:lnTo>
                  <a:lnTo>
                    <a:pt x="51339" y="0"/>
                  </a:lnTo>
                  <a:lnTo>
                    <a:pt x="51698" y="514"/>
                  </a:lnTo>
                  <a:lnTo>
                    <a:pt x="49746" y="3437"/>
                  </a:lnTo>
                  <a:lnTo>
                    <a:pt x="21083" y="40050"/>
                  </a:lnTo>
                  <a:lnTo>
                    <a:pt x="3296" y="75427"/>
                  </a:lnTo>
                  <a:lnTo>
                    <a:pt x="0" y="114906"/>
                  </a:lnTo>
                  <a:lnTo>
                    <a:pt x="480" y="138196"/>
                  </a:lnTo>
                  <a:lnTo>
                    <a:pt x="6749" y="158057"/>
                  </a:lnTo>
                  <a:lnTo>
                    <a:pt x="24997" y="182242"/>
                  </a:lnTo>
                  <a:lnTo>
                    <a:pt x="37825" y="191491"/>
                  </a:lnTo>
                  <a:lnTo>
                    <a:pt x="67099" y="202847"/>
                  </a:lnTo>
                  <a:lnTo>
                    <a:pt x="106363" y="204952"/>
                  </a:lnTo>
                  <a:lnTo>
                    <a:pt x="135425" y="202857"/>
                  </a:lnTo>
                  <a:lnTo>
                    <a:pt x="153838" y="196618"/>
                  </a:lnTo>
                  <a:lnTo>
                    <a:pt x="176352" y="178556"/>
                  </a:lnTo>
                  <a:lnTo>
                    <a:pt x="189394" y="163703"/>
                  </a:lnTo>
                  <a:lnTo>
                    <a:pt x="200463" y="144046"/>
                  </a:lnTo>
                  <a:lnTo>
                    <a:pt x="204272" y="120005"/>
                  </a:lnTo>
                  <a:lnTo>
                    <a:pt x="200459" y="102993"/>
                  </a:lnTo>
                  <a:lnTo>
                    <a:pt x="184158" y="64280"/>
                  </a:lnTo>
                  <a:lnTo>
                    <a:pt x="170533" y="51293"/>
                  </a:lnTo>
                  <a:lnTo>
                    <a:pt x="135074" y="28906"/>
                  </a:lnTo>
                  <a:lnTo>
                    <a:pt x="78875" y="147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7"/>
            <p:cNvSpPr/>
            <p:nvPr>
              <p:custDataLst>
                <p:tags r:id="rId4"/>
              </p:custDataLst>
            </p:nvPr>
          </p:nvSpPr>
          <p:spPr>
            <a:xfrm>
              <a:off x="7969249" y="3508375"/>
              <a:ext cx="127001" cy="15876"/>
            </a:xfrm>
            <a:custGeom>
              <a:avLst/>
              <a:gdLst/>
              <a:ahLst/>
              <a:cxnLst/>
              <a:rect l="0" t="0" r="0" b="0"/>
              <a:pathLst>
                <a:path w="127001" h="15876">
                  <a:moveTo>
                    <a:pt x="127000" y="0"/>
                  </a:moveTo>
                  <a:lnTo>
                    <a:pt x="127000" y="0"/>
                  </a:lnTo>
                  <a:lnTo>
                    <a:pt x="88090" y="0"/>
                  </a:lnTo>
                  <a:lnTo>
                    <a:pt x="55716" y="8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88"/>
            <p:cNvSpPr/>
            <p:nvPr>
              <p:custDataLst>
                <p:tags r:id="rId5"/>
              </p:custDataLst>
            </p:nvPr>
          </p:nvSpPr>
          <p:spPr>
            <a:xfrm>
              <a:off x="7907132" y="3541762"/>
              <a:ext cx="191354" cy="220338"/>
            </a:xfrm>
            <a:custGeom>
              <a:avLst/>
              <a:gdLst/>
              <a:ahLst/>
              <a:cxnLst/>
              <a:rect l="0" t="0" r="0" b="0"/>
              <a:pathLst>
                <a:path w="191354" h="220338">
                  <a:moveTo>
                    <a:pt x="85930" y="14238"/>
                  </a:moveTo>
                  <a:lnTo>
                    <a:pt x="85930" y="14238"/>
                  </a:lnTo>
                  <a:lnTo>
                    <a:pt x="85930" y="10024"/>
                  </a:lnTo>
                  <a:lnTo>
                    <a:pt x="86812" y="8783"/>
                  </a:lnTo>
                  <a:lnTo>
                    <a:pt x="88282" y="7955"/>
                  </a:lnTo>
                  <a:lnTo>
                    <a:pt x="92765" y="6628"/>
                  </a:lnTo>
                  <a:lnTo>
                    <a:pt x="74640" y="910"/>
                  </a:lnTo>
                  <a:lnTo>
                    <a:pt x="53187" y="0"/>
                  </a:lnTo>
                  <a:lnTo>
                    <a:pt x="14362" y="5296"/>
                  </a:lnTo>
                  <a:lnTo>
                    <a:pt x="5614" y="8206"/>
                  </a:lnTo>
                  <a:lnTo>
                    <a:pt x="0" y="13046"/>
                  </a:lnTo>
                  <a:lnTo>
                    <a:pt x="7455" y="22312"/>
                  </a:lnTo>
                  <a:lnTo>
                    <a:pt x="45752" y="46354"/>
                  </a:lnTo>
                  <a:lnTo>
                    <a:pt x="83612" y="71488"/>
                  </a:lnTo>
                  <a:lnTo>
                    <a:pt x="117222" y="91300"/>
                  </a:lnTo>
                  <a:lnTo>
                    <a:pt x="151024" y="113539"/>
                  </a:lnTo>
                  <a:lnTo>
                    <a:pt x="177282" y="142038"/>
                  </a:lnTo>
                  <a:lnTo>
                    <a:pt x="189824" y="161074"/>
                  </a:lnTo>
                  <a:lnTo>
                    <a:pt x="191353" y="166809"/>
                  </a:lnTo>
                  <a:lnTo>
                    <a:pt x="190699" y="177885"/>
                  </a:lnTo>
                  <a:lnTo>
                    <a:pt x="185372" y="194037"/>
                  </a:lnTo>
                  <a:lnTo>
                    <a:pt x="173636" y="204686"/>
                  </a:lnTo>
                  <a:lnTo>
                    <a:pt x="158425" y="213534"/>
                  </a:lnTo>
                  <a:lnTo>
                    <a:pt x="134286" y="219215"/>
                  </a:lnTo>
                  <a:lnTo>
                    <a:pt x="99892" y="220337"/>
                  </a:lnTo>
                  <a:lnTo>
                    <a:pt x="46242" y="2126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89"/>
            <p:cNvSpPr/>
            <p:nvPr>
              <p:custDataLst>
                <p:tags r:id="rId6"/>
              </p:custDataLst>
            </p:nvPr>
          </p:nvSpPr>
          <p:spPr>
            <a:xfrm>
              <a:off x="7818438" y="3810000"/>
              <a:ext cx="7937" cy="7938"/>
            </a:xfrm>
            <a:custGeom>
              <a:avLst/>
              <a:gdLst/>
              <a:ahLst/>
              <a:cxnLst/>
              <a:rect l="0" t="0" r="0" b="0"/>
              <a:pathLst>
                <a:path w="7937" h="7938">
                  <a:moveTo>
                    <a:pt x="0" y="0"/>
                  </a:moveTo>
                  <a:lnTo>
                    <a:pt x="0" y="0"/>
                  </a:lnTo>
                  <a:lnTo>
                    <a:pt x="7936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0"/>
            <p:cNvSpPr/>
            <p:nvPr>
              <p:custDataLst>
                <p:tags r:id="rId7"/>
              </p:custDataLst>
            </p:nvPr>
          </p:nvSpPr>
          <p:spPr>
            <a:xfrm>
              <a:off x="7565487" y="3559448"/>
              <a:ext cx="203355" cy="265162"/>
            </a:xfrm>
            <a:custGeom>
              <a:avLst/>
              <a:gdLst/>
              <a:ahLst/>
              <a:cxnLst/>
              <a:rect l="0" t="0" r="0" b="0"/>
              <a:pathLst>
                <a:path w="203355" h="265162">
                  <a:moveTo>
                    <a:pt x="6887" y="20364"/>
                  </a:moveTo>
                  <a:lnTo>
                    <a:pt x="6887" y="20364"/>
                  </a:lnTo>
                  <a:lnTo>
                    <a:pt x="11102" y="16150"/>
                  </a:lnTo>
                  <a:lnTo>
                    <a:pt x="31337" y="7708"/>
                  </a:lnTo>
                  <a:lnTo>
                    <a:pt x="65227" y="2326"/>
                  </a:lnTo>
                  <a:lnTo>
                    <a:pt x="78677" y="0"/>
                  </a:lnTo>
                  <a:lnTo>
                    <a:pt x="111341" y="3724"/>
                  </a:lnTo>
                  <a:lnTo>
                    <a:pt x="140311" y="10676"/>
                  </a:lnTo>
                  <a:lnTo>
                    <a:pt x="177804" y="34637"/>
                  </a:lnTo>
                  <a:lnTo>
                    <a:pt x="181686" y="37817"/>
                  </a:lnTo>
                  <a:lnTo>
                    <a:pt x="191364" y="54934"/>
                  </a:lnTo>
                  <a:lnTo>
                    <a:pt x="201653" y="88994"/>
                  </a:lnTo>
                  <a:lnTo>
                    <a:pt x="203354" y="110471"/>
                  </a:lnTo>
                  <a:lnTo>
                    <a:pt x="196476" y="148439"/>
                  </a:lnTo>
                  <a:lnTo>
                    <a:pt x="186625" y="181483"/>
                  </a:lnTo>
                  <a:lnTo>
                    <a:pt x="174600" y="203629"/>
                  </a:lnTo>
                  <a:lnTo>
                    <a:pt x="151438" y="222734"/>
                  </a:lnTo>
                  <a:lnTo>
                    <a:pt x="116578" y="244090"/>
                  </a:lnTo>
                  <a:lnTo>
                    <a:pt x="85980" y="259859"/>
                  </a:lnTo>
                  <a:lnTo>
                    <a:pt x="70794" y="264481"/>
                  </a:lnTo>
                  <a:lnTo>
                    <a:pt x="45088" y="265161"/>
                  </a:lnTo>
                  <a:lnTo>
                    <a:pt x="10906" y="255328"/>
                  </a:lnTo>
                  <a:lnTo>
                    <a:pt x="4263" y="250323"/>
                  </a:lnTo>
                  <a:lnTo>
                    <a:pt x="2492" y="247753"/>
                  </a:lnTo>
                  <a:lnTo>
                    <a:pt x="0" y="231496"/>
                  </a:lnTo>
                  <a:lnTo>
                    <a:pt x="1768" y="222092"/>
                  </a:lnTo>
                  <a:lnTo>
                    <a:pt x="14304" y="200441"/>
                  </a:lnTo>
                  <a:lnTo>
                    <a:pt x="19769" y="195978"/>
                  </a:lnTo>
                  <a:lnTo>
                    <a:pt x="32897" y="191019"/>
                  </a:lnTo>
                  <a:lnTo>
                    <a:pt x="55163" y="188227"/>
                  </a:lnTo>
                  <a:lnTo>
                    <a:pt x="82731" y="191614"/>
                  </a:lnTo>
                  <a:lnTo>
                    <a:pt x="98217" y="198193"/>
                  </a:lnTo>
                  <a:lnTo>
                    <a:pt x="149762" y="2346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1"/>
            <p:cNvSpPr/>
            <p:nvPr>
              <p:custDataLst>
                <p:tags r:id="rId8"/>
              </p:custDataLst>
            </p:nvPr>
          </p:nvSpPr>
          <p:spPr>
            <a:xfrm>
              <a:off x="7437438" y="3556000"/>
              <a:ext cx="31750" cy="293689"/>
            </a:xfrm>
            <a:custGeom>
              <a:avLst/>
              <a:gdLst/>
              <a:ahLst/>
              <a:cxnLst/>
              <a:rect l="0" t="0" r="0" b="0"/>
              <a:pathLst>
                <a:path w="31750" h="293689">
                  <a:moveTo>
                    <a:pt x="0" y="0"/>
                  </a:moveTo>
                  <a:lnTo>
                    <a:pt x="0" y="0"/>
                  </a:lnTo>
                  <a:lnTo>
                    <a:pt x="4213" y="30523"/>
                  </a:lnTo>
                  <a:lnTo>
                    <a:pt x="12656" y="68713"/>
                  </a:lnTo>
                  <a:lnTo>
                    <a:pt x="17590" y="107353"/>
                  </a:lnTo>
                  <a:lnTo>
                    <a:pt x="24320" y="146461"/>
                  </a:lnTo>
                  <a:lnTo>
                    <a:pt x="29547" y="184507"/>
                  </a:lnTo>
                  <a:lnTo>
                    <a:pt x="31097" y="214889"/>
                  </a:lnTo>
                  <a:lnTo>
                    <a:pt x="31556" y="246233"/>
                  </a:lnTo>
                  <a:lnTo>
                    <a:pt x="31749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92"/>
            <p:cNvSpPr/>
            <p:nvPr>
              <p:custDataLst>
                <p:tags r:id="rId9"/>
              </p:custDataLst>
            </p:nvPr>
          </p:nvSpPr>
          <p:spPr>
            <a:xfrm>
              <a:off x="7286625" y="3532187"/>
              <a:ext cx="31751" cy="293689"/>
            </a:xfrm>
            <a:custGeom>
              <a:avLst/>
              <a:gdLst/>
              <a:ahLst/>
              <a:cxnLst/>
              <a:rect l="0" t="0" r="0" b="0"/>
              <a:pathLst>
                <a:path w="31751" h="293689">
                  <a:moveTo>
                    <a:pt x="0" y="0"/>
                  </a:moveTo>
                  <a:lnTo>
                    <a:pt x="0" y="0"/>
                  </a:lnTo>
                  <a:lnTo>
                    <a:pt x="0" y="32117"/>
                  </a:lnTo>
                  <a:lnTo>
                    <a:pt x="4214" y="69684"/>
                  </a:lnTo>
                  <a:lnTo>
                    <a:pt x="8084" y="106402"/>
                  </a:lnTo>
                  <a:lnTo>
                    <a:pt x="11825" y="131956"/>
                  </a:lnTo>
                  <a:lnTo>
                    <a:pt x="16427" y="160953"/>
                  </a:lnTo>
                  <a:lnTo>
                    <a:pt x="21623" y="199973"/>
                  </a:lnTo>
                  <a:lnTo>
                    <a:pt x="23164" y="232994"/>
                  </a:lnTo>
                  <a:lnTo>
                    <a:pt x="31750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36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 owns a home in Ste. Anne with an assessed value of $150,000, and has a frontage of 75 feet.</a:t>
            </a:r>
          </a:p>
          <a:p>
            <a:r>
              <a:rPr lang="en-US" dirty="0" smtClean="0"/>
              <a:t>The portioned percentage is 43%.</a:t>
            </a:r>
          </a:p>
          <a:p>
            <a:r>
              <a:rPr lang="en-US" dirty="0" smtClean="0"/>
              <a:t>The municipal tax rate is 44 mills and the Education tax rate is 21 mills.</a:t>
            </a:r>
          </a:p>
          <a:p>
            <a:r>
              <a:rPr lang="en-US" dirty="0" smtClean="0"/>
              <a:t>Local improvements:</a:t>
            </a:r>
          </a:p>
          <a:p>
            <a:pPr lvl="1"/>
            <a:r>
              <a:rPr lang="en-US" dirty="0" smtClean="0"/>
              <a:t>Sewer Improvement: $1.50 per foot</a:t>
            </a:r>
          </a:p>
          <a:p>
            <a:pPr lvl="1"/>
            <a:r>
              <a:rPr lang="en-US" dirty="0" smtClean="0"/>
              <a:t>Road resurfacing: $3 per foot</a:t>
            </a:r>
          </a:p>
          <a:p>
            <a:r>
              <a:rPr lang="en-US" dirty="0" smtClean="0"/>
              <a:t>What is the total property tax bill?</a:t>
            </a:r>
          </a:p>
          <a:p>
            <a:endParaRPr lang="en-US" dirty="0"/>
          </a:p>
        </p:txBody>
      </p:sp>
      <p:grpSp>
        <p:nvGrpSpPr>
          <p:cNvPr id="14" name="SMARTInkShape-Group18"/>
          <p:cNvGrpSpPr/>
          <p:nvPr/>
        </p:nvGrpSpPr>
        <p:grpSpPr>
          <a:xfrm>
            <a:off x="6096000" y="2643188"/>
            <a:ext cx="1174751" cy="254001"/>
            <a:chOff x="6096000" y="2643188"/>
            <a:chExt cx="1174751" cy="254001"/>
          </a:xfrm>
        </p:grpSpPr>
        <p:sp>
          <p:nvSpPr>
            <p:cNvPr id="4" name="SMARTInkShape-93"/>
            <p:cNvSpPr/>
            <p:nvPr>
              <p:custDataLst>
                <p:tags r:id="rId143"/>
              </p:custDataLst>
            </p:nvPr>
          </p:nvSpPr>
          <p:spPr>
            <a:xfrm>
              <a:off x="6096000" y="2643188"/>
              <a:ext cx="15343" cy="174625"/>
            </a:xfrm>
            <a:custGeom>
              <a:avLst/>
              <a:gdLst/>
              <a:ahLst/>
              <a:cxnLst/>
              <a:rect l="0" t="0" r="0" b="0"/>
              <a:pathLst>
                <a:path w="15343" h="174625">
                  <a:moveTo>
                    <a:pt x="0" y="0"/>
                  </a:moveTo>
                  <a:lnTo>
                    <a:pt x="0" y="0"/>
                  </a:lnTo>
                  <a:lnTo>
                    <a:pt x="4213" y="4213"/>
                  </a:lnTo>
                  <a:lnTo>
                    <a:pt x="11824" y="40754"/>
                  </a:lnTo>
                  <a:lnTo>
                    <a:pt x="15342" y="75585"/>
                  </a:lnTo>
                  <a:lnTo>
                    <a:pt x="13365" y="102064"/>
                  </a:lnTo>
                  <a:lnTo>
                    <a:pt x="7770" y="136389"/>
                  </a:lnTo>
                  <a:lnTo>
                    <a:pt x="0" y="174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4"/>
            <p:cNvSpPr/>
            <p:nvPr>
              <p:custDataLst>
                <p:tags r:id="rId144"/>
              </p:custDataLst>
            </p:nvPr>
          </p:nvSpPr>
          <p:spPr>
            <a:xfrm>
              <a:off x="6178388" y="2690813"/>
              <a:ext cx="119229" cy="154933"/>
            </a:xfrm>
            <a:custGeom>
              <a:avLst/>
              <a:gdLst/>
              <a:ahLst/>
              <a:cxnLst/>
              <a:rect l="0" t="0" r="0" b="0"/>
              <a:pathLst>
                <a:path w="119229" h="154933">
                  <a:moveTo>
                    <a:pt x="76362" y="0"/>
                  </a:moveTo>
                  <a:lnTo>
                    <a:pt x="76362" y="0"/>
                  </a:lnTo>
                  <a:lnTo>
                    <a:pt x="41665" y="0"/>
                  </a:lnTo>
                  <a:lnTo>
                    <a:pt x="18617" y="6336"/>
                  </a:lnTo>
                  <a:lnTo>
                    <a:pt x="7775" y="11047"/>
                  </a:lnTo>
                  <a:lnTo>
                    <a:pt x="4179" y="14420"/>
                  </a:lnTo>
                  <a:lnTo>
                    <a:pt x="184" y="22872"/>
                  </a:lnTo>
                  <a:lnTo>
                    <a:pt x="0" y="26713"/>
                  </a:lnTo>
                  <a:lnTo>
                    <a:pt x="2148" y="33332"/>
                  </a:lnTo>
                  <a:lnTo>
                    <a:pt x="10746" y="39215"/>
                  </a:lnTo>
                  <a:lnTo>
                    <a:pt x="28111" y="49837"/>
                  </a:lnTo>
                  <a:lnTo>
                    <a:pt x="66023" y="73492"/>
                  </a:lnTo>
                  <a:lnTo>
                    <a:pt x="96863" y="93745"/>
                  </a:lnTo>
                  <a:lnTo>
                    <a:pt x="112227" y="108541"/>
                  </a:lnTo>
                  <a:lnTo>
                    <a:pt x="118172" y="117620"/>
                  </a:lnTo>
                  <a:lnTo>
                    <a:pt x="119228" y="122510"/>
                  </a:lnTo>
                  <a:lnTo>
                    <a:pt x="118050" y="132647"/>
                  </a:lnTo>
                  <a:lnTo>
                    <a:pt x="112234" y="140681"/>
                  </a:lnTo>
                  <a:lnTo>
                    <a:pt x="102889" y="147191"/>
                  </a:lnTo>
                  <a:lnTo>
                    <a:pt x="82752" y="154932"/>
                  </a:lnTo>
                  <a:lnTo>
                    <a:pt x="4924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5"/>
            <p:cNvSpPr/>
            <p:nvPr>
              <p:custDataLst>
                <p:tags r:id="rId145"/>
              </p:custDataLst>
            </p:nvPr>
          </p:nvSpPr>
          <p:spPr>
            <a:xfrm>
              <a:off x="6191250" y="2667000"/>
              <a:ext cx="134938" cy="31751"/>
            </a:xfrm>
            <a:custGeom>
              <a:avLst/>
              <a:gdLst/>
              <a:ahLst/>
              <a:cxnLst/>
              <a:rect l="0" t="0" r="0" b="0"/>
              <a:pathLst>
                <a:path w="134938" h="31751">
                  <a:moveTo>
                    <a:pt x="134937" y="0"/>
                  </a:moveTo>
                  <a:lnTo>
                    <a:pt x="134937" y="0"/>
                  </a:lnTo>
                  <a:lnTo>
                    <a:pt x="128103" y="0"/>
                  </a:lnTo>
                  <a:lnTo>
                    <a:pt x="91903" y="8084"/>
                  </a:lnTo>
                  <a:lnTo>
                    <a:pt x="53668" y="15957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6"/>
            <p:cNvSpPr/>
            <p:nvPr>
              <p:custDataLst>
                <p:tags r:id="rId146"/>
              </p:custDataLst>
            </p:nvPr>
          </p:nvSpPr>
          <p:spPr>
            <a:xfrm>
              <a:off x="6354583" y="2667000"/>
              <a:ext cx="193277" cy="165316"/>
            </a:xfrm>
            <a:custGeom>
              <a:avLst/>
              <a:gdLst/>
              <a:ahLst/>
              <a:cxnLst/>
              <a:rect l="0" t="0" r="0" b="0"/>
              <a:pathLst>
                <a:path w="193277" h="165316">
                  <a:moveTo>
                    <a:pt x="11292" y="0"/>
                  </a:moveTo>
                  <a:lnTo>
                    <a:pt x="11292" y="0"/>
                  </a:lnTo>
                  <a:lnTo>
                    <a:pt x="26513" y="0"/>
                  </a:lnTo>
                  <a:lnTo>
                    <a:pt x="26972" y="4214"/>
                  </a:lnTo>
                  <a:lnTo>
                    <a:pt x="13482" y="25492"/>
                  </a:lnTo>
                  <a:lnTo>
                    <a:pt x="2946" y="60759"/>
                  </a:lnTo>
                  <a:lnTo>
                    <a:pt x="436" y="66964"/>
                  </a:lnTo>
                  <a:lnTo>
                    <a:pt x="0" y="80914"/>
                  </a:lnTo>
                  <a:lnTo>
                    <a:pt x="5411" y="118501"/>
                  </a:lnTo>
                  <a:lnTo>
                    <a:pt x="10442" y="129396"/>
                  </a:lnTo>
                  <a:lnTo>
                    <a:pt x="22310" y="143683"/>
                  </a:lnTo>
                  <a:lnTo>
                    <a:pt x="45886" y="158301"/>
                  </a:lnTo>
                  <a:lnTo>
                    <a:pt x="71910" y="164202"/>
                  </a:lnTo>
                  <a:lnTo>
                    <a:pt x="111427" y="165315"/>
                  </a:lnTo>
                  <a:lnTo>
                    <a:pt x="128998" y="162255"/>
                  </a:lnTo>
                  <a:lnTo>
                    <a:pt x="149551" y="151361"/>
                  </a:lnTo>
                  <a:lnTo>
                    <a:pt x="176264" y="128359"/>
                  </a:lnTo>
                  <a:lnTo>
                    <a:pt x="187270" y="109176"/>
                  </a:lnTo>
                  <a:lnTo>
                    <a:pt x="191903" y="95162"/>
                  </a:lnTo>
                  <a:lnTo>
                    <a:pt x="193276" y="81211"/>
                  </a:lnTo>
                  <a:lnTo>
                    <a:pt x="185256" y="61692"/>
                  </a:lnTo>
                  <a:lnTo>
                    <a:pt x="167493" y="43366"/>
                  </a:lnTo>
                  <a:lnTo>
                    <a:pt x="130018" y="24645"/>
                  </a:lnTo>
                  <a:lnTo>
                    <a:pt x="95265" y="10362"/>
                  </a:lnTo>
                  <a:lnTo>
                    <a:pt x="43042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7"/>
            <p:cNvSpPr/>
            <p:nvPr>
              <p:custDataLst>
                <p:tags r:id="rId147"/>
              </p:custDataLst>
            </p:nvPr>
          </p:nvSpPr>
          <p:spPr>
            <a:xfrm>
              <a:off x="6619875" y="2801938"/>
              <a:ext cx="7939" cy="95251"/>
            </a:xfrm>
            <a:custGeom>
              <a:avLst/>
              <a:gdLst/>
              <a:ahLst/>
              <a:cxnLst/>
              <a:rect l="0" t="0" r="0" b="0"/>
              <a:pathLst>
                <a:path w="7939" h="95251">
                  <a:moveTo>
                    <a:pt x="7938" y="15874"/>
                  </a:moveTo>
                  <a:lnTo>
                    <a:pt x="7938" y="15874"/>
                  </a:lnTo>
                  <a:lnTo>
                    <a:pt x="7938" y="8034"/>
                  </a:lnTo>
                  <a:lnTo>
                    <a:pt x="1103" y="7946"/>
                  </a:lnTo>
                  <a:lnTo>
                    <a:pt x="4540" y="7940"/>
                  </a:lnTo>
                  <a:lnTo>
                    <a:pt x="5673" y="7056"/>
                  </a:lnTo>
                  <a:lnTo>
                    <a:pt x="7926" y="42"/>
                  </a:lnTo>
                  <a:lnTo>
                    <a:pt x="7937" y="2"/>
                  </a:lnTo>
                  <a:lnTo>
                    <a:pt x="7938" y="0"/>
                  </a:lnTo>
                  <a:lnTo>
                    <a:pt x="7938" y="37316"/>
                  </a:lnTo>
                  <a:lnTo>
                    <a:pt x="7055" y="58262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8"/>
            <p:cNvSpPr/>
            <p:nvPr>
              <p:custDataLst>
                <p:tags r:id="rId148"/>
              </p:custDataLst>
            </p:nvPr>
          </p:nvSpPr>
          <p:spPr>
            <a:xfrm>
              <a:off x="6669854" y="2698750"/>
              <a:ext cx="115025" cy="130055"/>
            </a:xfrm>
            <a:custGeom>
              <a:avLst/>
              <a:gdLst/>
              <a:ahLst/>
              <a:cxnLst/>
              <a:rect l="0" t="0" r="0" b="0"/>
              <a:pathLst>
                <a:path w="115025" h="130055">
                  <a:moveTo>
                    <a:pt x="45271" y="7938"/>
                  </a:moveTo>
                  <a:lnTo>
                    <a:pt x="45271" y="7938"/>
                  </a:lnTo>
                  <a:lnTo>
                    <a:pt x="41057" y="7938"/>
                  </a:lnTo>
                  <a:lnTo>
                    <a:pt x="36637" y="10289"/>
                  </a:lnTo>
                  <a:lnTo>
                    <a:pt x="8832" y="32653"/>
                  </a:lnTo>
                  <a:lnTo>
                    <a:pt x="5103" y="37644"/>
                  </a:lnTo>
                  <a:lnTo>
                    <a:pt x="961" y="50244"/>
                  </a:lnTo>
                  <a:lnTo>
                    <a:pt x="0" y="64664"/>
                  </a:lnTo>
                  <a:lnTo>
                    <a:pt x="4419" y="85893"/>
                  </a:lnTo>
                  <a:lnTo>
                    <a:pt x="16362" y="109163"/>
                  </a:lnTo>
                  <a:lnTo>
                    <a:pt x="23897" y="117015"/>
                  </a:lnTo>
                  <a:lnTo>
                    <a:pt x="43107" y="129241"/>
                  </a:lnTo>
                  <a:lnTo>
                    <a:pt x="55774" y="130054"/>
                  </a:lnTo>
                  <a:lnTo>
                    <a:pt x="77038" y="127603"/>
                  </a:lnTo>
                  <a:lnTo>
                    <a:pt x="86142" y="122564"/>
                  </a:lnTo>
                  <a:lnTo>
                    <a:pt x="105236" y="105413"/>
                  </a:lnTo>
                  <a:lnTo>
                    <a:pt x="111021" y="96533"/>
                  </a:lnTo>
                  <a:lnTo>
                    <a:pt x="115024" y="73189"/>
                  </a:lnTo>
                  <a:lnTo>
                    <a:pt x="111996" y="52358"/>
                  </a:lnTo>
                  <a:lnTo>
                    <a:pt x="103148" y="40615"/>
                  </a:lnTo>
                  <a:lnTo>
                    <a:pt x="80124" y="22918"/>
                  </a:lnTo>
                  <a:lnTo>
                    <a:pt x="54898" y="10929"/>
                  </a:lnTo>
                  <a:lnTo>
                    <a:pt x="2939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9"/>
            <p:cNvSpPr/>
            <p:nvPr>
              <p:custDataLst>
                <p:tags r:id="rId149"/>
              </p:custDataLst>
            </p:nvPr>
          </p:nvSpPr>
          <p:spPr>
            <a:xfrm>
              <a:off x="6787397" y="2682875"/>
              <a:ext cx="108575" cy="146488"/>
            </a:xfrm>
            <a:custGeom>
              <a:avLst/>
              <a:gdLst/>
              <a:ahLst/>
              <a:cxnLst/>
              <a:rect l="0" t="0" r="0" b="0"/>
              <a:pathLst>
                <a:path w="108575" h="146488">
                  <a:moveTo>
                    <a:pt x="30916" y="0"/>
                  </a:moveTo>
                  <a:lnTo>
                    <a:pt x="30916" y="0"/>
                  </a:lnTo>
                  <a:lnTo>
                    <a:pt x="37749" y="0"/>
                  </a:lnTo>
                  <a:lnTo>
                    <a:pt x="34312" y="8427"/>
                  </a:lnTo>
                  <a:lnTo>
                    <a:pt x="8684" y="46583"/>
                  </a:lnTo>
                  <a:lnTo>
                    <a:pt x="5511" y="52222"/>
                  </a:lnTo>
                  <a:lnTo>
                    <a:pt x="0" y="91848"/>
                  </a:lnTo>
                  <a:lnTo>
                    <a:pt x="418" y="105203"/>
                  </a:lnTo>
                  <a:lnTo>
                    <a:pt x="5612" y="125833"/>
                  </a:lnTo>
                  <a:lnTo>
                    <a:pt x="10262" y="134713"/>
                  </a:lnTo>
                  <a:lnTo>
                    <a:pt x="14500" y="137434"/>
                  </a:lnTo>
                  <a:lnTo>
                    <a:pt x="47764" y="146372"/>
                  </a:lnTo>
                  <a:lnTo>
                    <a:pt x="60746" y="146487"/>
                  </a:lnTo>
                  <a:lnTo>
                    <a:pt x="83453" y="139374"/>
                  </a:lnTo>
                  <a:lnTo>
                    <a:pt x="91895" y="132206"/>
                  </a:lnTo>
                  <a:lnTo>
                    <a:pt x="104501" y="113231"/>
                  </a:lnTo>
                  <a:lnTo>
                    <a:pt x="108574" y="97736"/>
                  </a:lnTo>
                  <a:lnTo>
                    <a:pt x="104824" y="84889"/>
                  </a:lnTo>
                  <a:lnTo>
                    <a:pt x="92796" y="65134"/>
                  </a:lnTo>
                  <a:lnTo>
                    <a:pt x="75709" y="48109"/>
                  </a:lnTo>
                  <a:lnTo>
                    <a:pt x="43935" y="27567"/>
                  </a:lnTo>
                  <a:lnTo>
                    <a:pt x="1504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0"/>
            <p:cNvSpPr/>
            <p:nvPr>
              <p:custDataLst>
                <p:tags r:id="rId150"/>
              </p:custDataLst>
            </p:nvPr>
          </p:nvSpPr>
          <p:spPr>
            <a:xfrm>
              <a:off x="6890634" y="2698750"/>
              <a:ext cx="136375" cy="125256"/>
            </a:xfrm>
            <a:custGeom>
              <a:avLst/>
              <a:gdLst/>
              <a:ahLst/>
              <a:cxnLst/>
              <a:rect l="0" t="0" r="0" b="0"/>
              <a:pathLst>
                <a:path w="136375" h="125256">
                  <a:moveTo>
                    <a:pt x="46741" y="0"/>
                  </a:moveTo>
                  <a:lnTo>
                    <a:pt x="46741" y="0"/>
                  </a:lnTo>
                  <a:lnTo>
                    <a:pt x="42527" y="0"/>
                  </a:lnTo>
                  <a:lnTo>
                    <a:pt x="38107" y="2352"/>
                  </a:lnTo>
                  <a:lnTo>
                    <a:pt x="19145" y="20758"/>
                  </a:lnTo>
                  <a:lnTo>
                    <a:pt x="9194" y="33920"/>
                  </a:lnTo>
                  <a:lnTo>
                    <a:pt x="3595" y="48589"/>
                  </a:lnTo>
                  <a:lnTo>
                    <a:pt x="0" y="79566"/>
                  </a:lnTo>
                  <a:lnTo>
                    <a:pt x="3592" y="99030"/>
                  </a:lnTo>
                  <a:lnTo>
                    <a:pt x="7391" y="103944"/>
                  </a:lnTo>
                  <a:lnTo>
                    <a:pt x="31465" y="121111"/>
                  </a:lnTo>
                  <a:lnTo>
                    <a:pt x="53484" y="125255"/>
                  </a:lnTo>
                  <a:lnTo>
                    <a:pt x="90765" y="120318"/>
                  </a:lnTo>
                  <a:lnTo>
                    <a:pt x="111036" y="112477"/>
                  </a:lnTo>
                  <a:lnTo>
                    <a:pt x="134888" y="93653"/>
                  </a:lnTo>
                  <a:lnTo>
                    <a:pt x="136374" y="89776"/>
                  </a:lnTo>
                  <a:lnTo>
                    <a:pt x="135673" y="80764"/>
                  </a:lnTo>
                  <a:lnTo>
                    <a:pt x="126106" y="65773"/>
                  </a:lnTo>
                  <a:lnTo>
                    <a:pt x="62616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1"/>
            <p:cNvSpPr/>
            <p:nvPr>
              <p:custDataLst>
                <p:tags r:id="rId151"/>
              </p:custDataLst>
            </p:nvPr>
          </p:nvSpPr>
          <p:spPr>
            <a:xfrm>
              <a:off x="7144853" y="2730500"/>
              <a:ext cx="94148" cy="95251"/>
            </a:xfrm>
            <a:custGeom>
              <a:avLst/>
              <a:gdLst/>
              <a:ahLst/>
              <a:cxnLst/>
              <a:rect l="0" t="0" r="0" b="0"/>
              <a:pathLst>
                <a:path w="94148" h="95251">
                  <a:moveTo>
                    <a:pt x="6835" y="0"/>
                  </a:moveTo>
                  <a:lnTo>
                    <a:pt x="6835" y="0"/>
                  </a:lnTo>
                  <a:lnTo>
                    <a:pt x="0" y="0"/>
                  </a:lnTo>
                  <a:lnTo>
                    <a:pt x="3437" y="0"/>
                  </a:lnTo>
                  <a:lnTo>
                    <a:pt x="7677" y="4704"/>
                  </a:lnTo>
                  <a:lnTo>
                    <a:pt x="14264" y="12674"/>
                  </a:lnTo>
                  <a:lnTo>
                    <a:pt x="51846" y="51678"/>
                  </a:lnTo>
                  <a:lnTo>
                    <a:pt x="9414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2"/>
            <p:cNvSpPr/>
            <p:nvPr>
              <p:custDataLst>
                <p:tags r:id="rId152"/>
              </p:custDataLst>
            </p:nvPr>
          </p:nvSpPr>
          <p:spPr>
            <a:xfrm>
              <a:off x="7143750" y="2722562"/>
              <a:ext cx="127001" cy="95251"/>
            </a:xfrm>
            <a:custGeom>
              <a:avLst/>
              <a:gdLst/>
              <a:ahLst/>
              <a:cxnLst/>
              <a:rect l="0" t="0" r="0" b="0"/>
              <a:pathLst>
                <a:path w="127001" h="95251">
                  <a:moveTo>
                    <a:pt x="127000" y="0"/>
                  </a:moveTo>
                  <a:lnTo>
                    <a:pt x="127000" y="0"/>
                  </a:lnTo>
                  <a:lnTo>
                    <a:pt x="120166" y="6834"/>
                  </a:lnTo>
                  <a:lnTo>
                    <a:pt x="89295" y="30259"/>
                  </a:lnTo>
                  <a:lnTo>
                    <a:pt x="54342" y="60059"/>
                  </a:lnTo>
                  <a:lnTo>
                    <a:pt x="40909" y="68145"/>
                  </a:lnTo>
                  <a:lnTo>
                    <a:pt x="26624" y="81731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19"/>
          <p:cNvGrpSpPr/>
          <p:nvPr/>
        </p:nvGrpSpPr>
        <p:grpSpPr>
          <a:xfrm>
            <a:off x="7370664" y="2639115"/>
            <a:ext cx="908149" cy="234261"/>
            <a:chOff x="7370664" y="2639115"/>
            <a:chExt cx="908149" cy="234261"/>
          </a:xfrm>
        </p:grpSpPr>
        <p:sp>
          <p:nvSpPr>
            <p:cNvPr id="15" name="SMARTInkShape-103"/>
            <p:cNvSpPr/>
            <p:nvPr>
              <p:custDataLst>
                <p:tags r:id="rId136"/>
              </p:custDataLst>
            </p:nvPr>
          </p:nvSpPr>
          <p:spPr>
            <a:xfrm>
              <a:off x="7370664" y="2639115"/>
              <a:ext cx="167902" cy="232517"/>
            </a:xfrm>
            <a:custGeom>
              <a:avLst/>
              <a:gdLst/>
              <a:ahLst/>
              <a:cxnLst/>
              <a:rect l="0" t="0" r="0" b="0"/>
              <a:pathLst>
                <a:path w="167902" h="232517">
                  <a:moveTo>
                    <a:pt x="74710" y="27885"/>
                  </a:moveTo>
                  <a:lnTo>
                    <a:pt x="74710" y="27885"/>
                  </a:lnTo>
                  <a:lnTo>
                    <a:pt x="74710" y="23671"/>
                  </a:lnTo>
                  <a:lnTo>
                    <a:pt x="81545" y="6606"/>
                  </a:lnTo>
                  <a:lnTo>
                    <a:pt x="80149" y="4879"/>
                  </a:lnTo>
                  <a:lnTo>
                    <a:pt x="73895" y="609"/>
                  </a:lnTo>
                  <a:lnTo>
                    <a:pt x="70639" y="0"/>
                  </a:lnTo>
                  <a:lnTo>
                    <a:pt x="67586" y="475"/>
                  </a:lnTo>
                  <a:lnTo>
                    <a:pt x="60564" y="3362"/>
                  </a:lnTo>
                  <a:lnTo>
                    <a:pt x="55134" y="8075"/>
                  </a:lnTo>
                  <a:lnTo>
                    <a:pt x="32152" y="45194"/>
                  </a:lnTo>
                  <a:lnTo>
                    <a:pt x="21979" y="73441"/>
                  </a:lnTo>
                  <a:lnTo>
                    <a:pt x="13184" y="108033"/>
                  </a:lnTo>
                  <a:lnTo>
                    <a:pt x="539" y="142836"/>
                  </a:lnTo>
                  <a:lnTo>
                    <a:pt x="0" y="156585"/>
                  </a:lnTo>
                  <a:lnTo>
                    <a:pt x="6841" y="186971"/>
                  </a:lnTo>
                  <a:lnTo>
                    <a:pt x="18343" y="206334"/>
                  </a:lnTo>
                  <a:lnTo>
                    <a:pt x="28709" y="219028"/>
                  </a:lnTo>
                  <a:lnTo>
                    <a:pt x="36920" y="223080"/>
                  </a:lnTo>
                  <a:lnTo>
                    <a:pt x="72641" y="231351"/>
                  </a:lnTo>
                  <a:lnTo>
                    <a:pt x="92717" y="232516"/>
                  </a:lnTo>
                  <a:lnTo>
                    <a:pt x="122126" y="227312"/>
                  </a:lnTo>
                  <a:lnTo>
                    <a:pt x="131356" y="222059"/>
                  </a:lnTo>
                  <a:lnTo>
                    <a:pt x="155110" y="200184"/>
                  </a:lnTo>
                  <a:lnTo>
                    <a:pt x="163009" y="182517"/>
                  </a:lnTo>
                  <a:lnTo>
                    <a:pt x="167901" y="159251"/>
                  </a:lnTo>
                  <a:lnTo>
                    <a:pt x="166998" y="132366"/>
                  </a:lnTo>
                  <a:lnTo>
                    <a:pt x="163006" y="108005"/>
                  </a:lnTo>
                  <a:lnTo>
                    <a:pt x="157756" y="98478"/>
                  </a:lnTo>
                  <a:lnTo>
                    <a:pt x="134602" y="69850"/>
                  </a:lnTo>
                  <a:lnTo>
                    <a:pt x="130432" y="62411"/>
                  </a:lnTo>
                  <a:lnTo>
                    <a:pt x="108431" y="38137"/>
                  </a:lnTo>
                  <a:lnTo>
                    <a:pt x="98224" y="32441"/>
                  </a:lnTo>
                  <a:lnTo>
                    <a:pt x="88688" y="29028"/>
                  </a:lnTo>
                  <a:lnTo>
                    <a:pt x="58835" y="120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4"/>
            <p:cNvSpPr/>
            <p:nvPr>
              <p:custDataLst>
                <p:tags r:id="rId137"/>
              </p:custDataLst>
            </p:nvPr>
          </p:nvSpPr>
          <p:spPr>
            <a:xfrm>
              <a:off x="7612062" y="286543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5"/>
            <p:cNvSpPr/>
            <p:nvPr>
              <p:custDataLst>
                <p:tags r:id="rId138"/>
              </p:custDataLst>
            </p:nvPr>
          </p:nvSpPr>
          <p:spPr>
            <a:xfrm>
              <a:off x="7651878" y="2643188"/>
              <a:ext cx="150685" cy="134938"/>
            </a:xfrm>
            <a:custGeom>
              <a:avLst/>
              <a:gdLst/>
              <a:ahLst/>
              <a:cxnLst/>
              <a:rect l="0" t="0" r="0" b="0"/>
              <a:pathLst>
                <a:path w="150685" h="134938">
                  <a:moveTo>
                    <a:pt x="31621" y="0"/>
                  </a:moveTo>
                  <a:lnTo>
                    <a:pt x="31621" y="0"/>
                  </a:lnTo>
                  <a:lnTo>
                    <a:pt x="18965" y="23386"/>
                  </a:lnTo>
                  <a:lnTo>
                    <a:pt x="14032" y="55216"/>
                  </a:lnTo>
                  <a:lnTo>
                    <a:pt x="2073" y="94522"/>
                  </a:lnTo>
                  <a:lnTo>
                    <a:pt x="0" y="116987"/>
                  </a:lnTo>
                  <a:lnTo>
                    <a:pt x="839" y="117678"/>
                  </a:lnTo>
                  <a:lnTo>
                    <a:pt x="4124" y="118447"/>
                  </a:lnTo>
                  <a:lnTo>
                    <a:pt x="40126" y="118144"/>
                  </a:lnTo>
                  <a:lnTo>
                    <a:pt x="68390" y="112223"/>
                  </a:lnTo>
                  <a:lnTo>
                    <a:pt x="101568" y="117678"/>
                  </a:lnTo>
                  <a:lnTo>
                    <a:pt x="150684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6"/>
            <p:cNvSpPr/>
            <p:nvPr>
              <p:custDataLst>
                <p:tags r:id="rId139"/>
              </p:custDataLst>
            </p:nvPr>
          </p:nvSpPr>
          <p:spPr>
            <a:xfrm>
              <a:off x="7818438" y="2659063"/>
              <a:ext cx="15875" cy="214313"/>
            </a:xfrm>
            <a:custGeom>
              <a:avLst/>
              <a:gdLst/>
              <a:ahLst/>
              <a:cxnLst/>
              <a:rect l="0" t="0" r="0" b="0"/>
              <a:pathLst>
                <a:path w="15875" h="214313">
                  <a:moveTo>
                    <a:pt x="15874" y="0"/>
                  </a:moveTo>
                  <a:lnTo>
                    <a:pt x="15874" y="0"/>
                  </a:lnTo>
                  <a:lnTo>
                    <a:pt x="15874" y="32549"/>
                  </a:lnTo>
                  <a:lnTo>
                    <a:pt x="15874" y="72118"/>
                  </a:lnTo>
                  <a:lnTo>
                    <a:pt x="13522" y="103389"/>
                  </a:lnTo>
                  <a:lnTo>
                    <a:pt x="9040" y="137133"/>
                  </a:lnTo>
                  <a:lnTo>
                    <a:pt x="7272" y="168002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7"/>
            <p:cNvSpPr/>
            <p:nvPr>
              <p:custDataLst>
                <p:tags r:id="rId140"/>
              </p:custDataLst>
            </p:nvPr>
          </p:nvSpPr>
          <p:spPr>
            <a:xfrm>
              <a:off x="7881937" y="2651125"/>
              <a:ext cx="173010" cy="217186"/>
            </a:xfrm>
            <a:custGeom>
              <a:avLst/>
              <a:gdLst/>
              <a:ahLst/>
              <a:cxnLst/>
              <a:rect l="0" t="0" r="0" b="0"/>
              <a:pathLst>
                <a:path w="173010" h="217186">
                  <a:moveTo>
                    <a:pt x="31751" y="0"/>
                  </a:moveTo>
                  <a:lnTo>
                    <a:pt x="31751" y="0"/>
                  </a:lnTo>
                  <a:lnTo>
                    <a:pt x="68311" y="0"/>
                  </a:lnTo>
                  <a:lnTo>
                    <a:pt x="106325" y="0"/>
                  </a:lnTo>
                  <a:lnTo>
                    <a:pt x="140936" y="6283"/>
                  </a:lnTo>
                  <a:lnTo>
                    <a:pt x="158176" y="9799"/>
                  </a:lnTo>
                  <a:lnTo>
                    <a:pt x="163659" y="11824"/>
                  </a:lnTo>
                  <a:lnTo>
                    <a:pt x="166431" y="14056"/>
                  </a:lnTo>
                  <a:lnTo>
                    <a:pt x="167399" y="16426"/>
                  </a:lnTo>
                  <a:lnTo>
                    <a:pt x="167162" y="18888"/>
                  </a:lnTo>
                  <a:lnTo>
                    <a:pt x="164546" y="23976"/>
                  </a:lnTo>
                  <a:lnTo>
                    <a:pt x="162615" y="26567"/>
                  </a:lnTo>
                  <a:lnTo>
                    <a:pt x="123815" y="44985"/>
                  </a:lnTo>
                  <a:lnTo>
                    <a:pt x="85471" y="61932"/>
                  </a:lnTo>
                  <a:lnTo>
                    <a:pt x="84322" y="63337"/>
                  </a:lnTo>
                  <a:lnTo>
                    <a:pt x="84436" y="65155"/>
                  </a:lnTo>
                  <a:lnTo>
                    <a:pt x="86916" y="69527"/>
                  </a:lnTo>
                  <a:lnTo>
                    <a:pt x="90959" y="74410"/>
                  </a:lnTo>
                  <a:lnTo>
                    <a:pt x="127531" y="98960"/>
                  </a:lnTo>
                  <a:lnTo>
                    <a:pt x="154874" y="124284"/>
                  </a:lnTo>
                  <a:lnTo>
                    <a:pt x="169172" y="148506"/>
                  </a:lnTo>
                  <a:lnTo>
                    <a:pt x="173009" y="164142"/>
                  </a:lnTo>
                  <a:lnTo>
                    <a:pt x="171556" y="172318"/>
                  </a:lnTo>
                  <a:lnTo>
                    <a:pt x="165778" y="181879"/>
                  </a:lnTo>
                  <a:lnTo>
                    <a:pt x="145493" y="203664"/>
                  </a:lnTo>
                  <a:lnTo>
                    <a:pt x="123600" y="214653"/>
                  </a:lnTo>
                  <a:lnTo>
                    <a:pt x="116796" y="217185"/>
                  </a:lnTo>
                  <a:lnTo>
                    <a:pt x="81410" y="215795"/>
                  </a:lnTo>
                  <a:lnTo>
                    <a:pt x="48027" y="212254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08"/>
            <p:cNvSpPr/>
            <p:nvPr>
              <p:custDataLst>
                <p:tags r:id="rId141"/>
              </p:custDataLst>
            </p:nvPr>
          </p:nvSpPr>
          <p:spPr>
            <a:xfrm>
              <a:off x="8175625" y="2714625"/>
              <a:ext cx="103188" cy="15876"/>
            </a:xfrm>
            <a:custGeom>
              <a:avLst/>
              <a:gdLst/>
              <a:ahLst/>
              <a:cxnLst/>
              <a:rect l="0" t="0" r="0" b="0"/>
              <a:pathLst>
                <a:path w="103188" h="15876">
                  <a:moveTo>
                    <a:pt x="103187" y="0"/>
                  </a:moveTo>
                  <a:lnTo>
                    <a:pt x="103187" y="0"/>
                  </a:lnTo>
                  <a:lnTo>
                    <a:pt x="98973" y="4214"/>
                  </a:lnTo>
                  <a:lnTo>
                    <a:pt x="94553" y="6283"/>
                  </a:lnTo>
                  <a:lnTo>
                    <a:pt x="58806" y="784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9"/>
            <p:cNvSpPr/>
            <p:nvPr>
              <p:custDataLst>
                <p:tags r:id="rId142"/>
              </p:custDataLst>
            </p:nvPr>
          </p:nvSpPr>
          <p:spPr>
            <a:xfrm>
              <a:off x="8151813" y="2794000"/>
              <a:ext cx="103187" cy="7939"/>
            </a:xfrm>
            <a:custGeom>
              <a:avLst/>
              <a:gdLst/>
              <a:ahLst/>
              <a:cxnLst/>
              <a:rect l="0" t="0" r="0" b="0"/>
              <a:pathLst>
                <a:path w="103187" h="7939">
                  <a:moveTo>
                    <a:pt x="103186" y="0"/>
                  </a:moveTo>
                  <a:lnTo>
                    <a:pt x="103186" y="0"/>
                  </a:lnTo>
                  <a:lnTo>
                    <a:pt x="69836" y="0"/>
                  </a:lnTo>
                  <a:lnTo>
                    <a:pt x="40093" y="235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20"/>
          <p:cNvGrpSpPr/>
          <p:nvPr/>
        </p:nvGrpSpPr>
        <p:grpSpPr>
          <a:xfrm>
            <a:off x="8239124" y="2540000"/>
            <a:ext cx="838552" cy="452439"/>
            <a:chOff x="8239124" y="2540000"/>
            <a:chExt cx="838552" cy="452439"/>
          </a:xfrm>
        </p:grpSpPr>
        <p:sp>
          <p:nvSpPr>
            <p:cNvPr id="23" name="SMARTInkShape-110"/>
            <p:cNvSpPr/>
            <p:nvPr>
              <p:custDataLst>
                <p:tags r:id="rId124"/>
              </p:custDataLst>
            </p:nvPr>
          </p:nvSpPr>
          <p:spPr>
            <a:xfrm>
              <a:off x="8351483" y="2635577"/>
              <a:ext cx="132717" cy="291901"/>
            </a:xfrm>
            <a:custGeom>
              <a:avLst/>
              <a:gdLst/>
              <a:ahLst/>
              <a:cxnLst/>
              <a:rect l="0" t="0" r="0" b="0"/>
              <a:pathLst>
                <a:path w="132717" h="291901">
                  <a:moveTo>
                    <a:pt x="86080" y="7611"/>
                  </a:moveTo>
                  <a:lnTo>
                    <a:pt x="86080" y="7611"/>
                  </a:lnTo>
                  <a:lnTo>
                    <a:pt x="78468" y="0"/>
                  </a:lnTo>
                  <a:lnTo>
                    <a:pt x="77324" y="6956"/>
                  </a:lnTo>
                  <a:lnTo>
                    <a:pt x="59712" y="44336"/>
                  </a:lnTo>
                  <a:lnTo>
                    <a:pt x="40595" y="78463"/>
                  </a:lnTo>
                  <a:lnTo>
                    <a:pt x="27053" y="109800"/>
                  </a:lnTo>
                  <a:lnTo>
                    <a:pt x="16635" y="149447"/>
                  </a:lnTo>
                  <a:lnTo>
                    <a:pt x="10039" y="163603"/>
                  </a:lnTo>
                  <a:lnTo>
                    <a:pt x="2929" y="198792"/>
                  </a:lnTo>
                  <a:lnTo>
                    <a:pt x="0" y="213698"/>
                  </a:lnTo>
                  <a:lnTo>
                    <a:pt x="7564" y="246743"/>
                  </a:lnTo>
                  <a:lnTo>
                    <a:pt x="13260" y="260294"/>
                  </a:lnTo>
                  <a:lnTo>
                    <a:pt x="27265" y="273763"/>
                  </a:lnTo>
                  <a:lnTo>
                    <a:pt x="46898" y="286770"/>
                  </a:lnTo>
                  <a:lnTo>
                    <a:pt x="66043" y="291408"/>
                  </a:lnTo>
                  <a:lnTo>
                    <a:pt x="91509" y="291900"/>
                  </a:lnTo>
                  <a:lnTo>
                    <a:pt x="122442" y="282236"/>
                  </a:lnTo>
                  <a:lnTo>
                    <a:pt x="126196" y="278007"/>
                  </a:lnTo>
                  <a:lnTo>
                    <a:pt x="131479" y="261177"/>
                  </a:lnTo>
                  <a:lnTo>
                    <a:pt x="132716" y="253186"/>
                  </a:lnTo>
                  <a:lnTo>
                    <a:pt x="126783" y="228508"/>
                  </a:lnTo>
                  <a:lnTo>
                    <a:pt x="124682" y="225431"/>
                  </a:lnTo>
                  <a:lnTo>
                    <a:pt x="117641" y="219660"/>
                  </a:lnTo>
                  <a:lnTo>
                    <a:pt x="110983" y="216508"/>
                  </a:lnTo>
                  <a:lnTo>
                    <a:pt x="95310" y="214483"/>
                  </a:lnTo>
                  <a:lnTo>
                    <a:pt x="87830" y="216558"/>
                  </a:lnTo>
                  <a:lnTo>
                    <a:pt x="75841" y="225077"/>
                  </a:lnTo>
                  <a:lnTo>
                    <a:pt x="54329" y="245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11"/>
            <p:cNvSpPr/>
            <p:nvPr>
              <p:custDataLst>
                <p:tags r:id="rId125"/>
              </p:custDataLst>
            </p:nvPr>
          </p:nvSpPr>
          <p:spPr>
            <a:xfrm>
              <a:off x="8509142" y="2682875"/>
              <a:ext cx="87171" cy="118913"/>
            </a:xfrm>
            <a:custGeom>
              <a:avLst/>
              <a:gdLst/>
              <a:ahLst/>
              <a:cxnLst/>
              <a:rect l="0" t="0" r="0" b="0"/>
              <a:pathLst>
                <a:path w="87171" h="118913">
                  <a:moveTo>
                    <a:pt x="31607" y="0"/>
                  </a:moveTo>
                  <a:lnTo>
                    <a:pt x="31607" y="0"/>
                  </a:lnTo>
                  <a:lnTo>
                    <a:pt x="31607" y="22096"/>
                  </a:lnTo>
                  <a:lnTo>
                    <a:pt x="13726" y="59832"/>
                  </a:lnTo>
                  <a:lnTo>
                    <a:pt x="3510" y="81819"/>
                  </a:lnTo>
                  <a:lnTo>
                    <a:pt x="0" y="113298"/>
                  </a:lnTo>
                  <a:lnTo>
                    <a:pt x="835" y="115220"/>
                  </a:lnTo>
                  <a:lnTo>
                    <a:pt x="2273" y="116501"/>
                  </a:lnTo>
                  <a:lnTo>
                    <a:pt x="6223" y="117924"/>
                  </a:lnTo>
                  <a:lnTo>
                    <a:pt x="26948" y="118912"/>
                  </a:lnTo>
                  <a:lnTo>
                    <a:pt x="87170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12"/>
            <p:cNvSpPr/>
            <p:nvPr>
              <p:custDataLst>
                <p:tags r:id="rId126"/>
              </p:custDataLst>
            </p:nvPr>
          </p:nvSpPr>
          <p:spPr>
            <a:xfrm>
              <a:off x="8620124" y="2698750"/>
              <a:ext cx="15876" cy="182564"/>
            </a:xfrm>
            <a:custGeom>
              <a:avLst/>
              <a:gdLst/>
              <a:ahLst/>
              <a:cxnLst/>
              <a:rect l="0" t="0" r="0" b="0"/>
              <a:pathLst>
                <a:path w="15876" h="182564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6835" y="38134"/>
                  </a:lnTo>
                  <a:lnTo>
                    <a:pt x="13175" y="77467"/>
                  </a:lnTo>
                  <a:lnTo>
                    <a:pt x="15075" y="108698"/>
                  </a:lnTo>
                  <a:lnTo>
                    <a:pt x="15875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3"/>
            <p:cNvSpPr/>
            <p:nvPr>
              <p:custDataLst>
                <p:tags r:id="rId127"/>
              </p:custDataLst>
            </p:nvPr>
          </p:nvSpPr>
          <p:spPr>
            <a:xfrm>
              <a:off x="8715374" y="2897188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0" y="0"/>
                  </a:moveTo>
                  <a:lnTo>
                    <a:pt x="0" y="0"/>
                  </a:lnTo>
                  <a:lnTo>
                    <a:pt x="79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4"/>
            <p:cNvSpPr/>
            <p:nvPr>
              <p:custDataLst>
                <p:tags r:id="rId128"/>
              </p:custDataLst>
            </p:nvPr>
          </p:nvSpPr>
          <p:spPr>
            <a:xfrm>
              <a:off x="8770938" y="2699882"/>
              <a:ext cx="101253" cy="185597"/>
            </a:xfrm>
            <a:custGeom>
              <a:avLst/>
              <a:gdLst/>
              <a:ahLst/>
              <a:cxnLst/>
              <a:rect l="0" t="0" r="0" b="0"/>
              <a:pathLst>
                <a:path w="101253" h="185597">
                  <a:moveTo>
                    <a:pt x="31750" y="14743"/>
                  </a:moveTo>
                  <a:lnTo>
                    <a:pt x="31750" y="14743"/>
                  </a:lnTo>
                  <a:lnTo>
                    <a:pt x="19694" y="2689"/>
                  </a:lnTo>
                  <a:lnTo>
                    <a:pt x="15220" y="566"/>
                  </a:lnTo>
                  <a:lnTo>
                    <a:pt x="12793" y="0"/>
                  </a:lnTo>
                  <a:lnTo>
                    <a:pt x="11174" y="504"/>
                  </a:lnTo>
                  <a:lnTo>
                    <a:pt x="10095" y="1723"/>
                  </a:lnTo>
                  <a:lnTo>
                    <a:pt x="8895" y="5428"/>
                  </a:lnTo>
                  <a:lnTo>
                    <a:pt x="8363" y="10015"/>
                  </a:lnTo>
                  <a:lnTo>
                    <a:pt x="12277" y="21770"/>
                  </a:lnTo>
                  <a:lnTo>
                    <a:pt x="22383" y="36089"/>
                  </a:lnTo>
                  <a:lnTo>
                    <a:pt x="61004" y="75707"/>
                  </a:lnTo>
                  <a:lnTo>
                    <a:pt x="89820" y="113527"/>
                  </a:lnTo>
                  <a:lnTo>
                    <a:pt x="98834" y="133971"/>
                  </a:lnTo>
                  <a:lnTo>
                    <a:pt x="101252" y="145932"/>
                  </a:lnTo>
                  <a:lnTo>
                    <a:pt x="99975" y="157128"/>
                  </a:lnTo>
                  <a:lnTo>
                    <a:pt x="98400" y="162583"/>
                  </a:lnTo>
                  <a:lnTo>
                    <a:pt x="91947" y="170996"/>
                  </a:lnTo>
                  <a:lnTo>
                    <a:pt x="83198" y="176793"/>
                  </a:lnTo>
                  <a:lnTo>
                    <a:pt x="51906" y="185596"/>
                  </a:lnTo>
                  <a:lnTo>
                    <a:pt x="0" y="1734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5"/>
            <p:cNvSpPr/>
            <p:nvPr>
              <p:custDataLst>
                <p:tags r:id="rId129"/>
              </p:custDataLst>
            </p:nvPr>
          </p:nvSpPr>
          <p:spPr>
            <a:xfrm>
              <a:off x="8810624" y="2698750"/>
              <a:ext cx="87315" cy="15876"/>
            </a:xfrm>
            <a:custGeom>
              <a:avLst/>
              <a:gdLst/>
              <a:ahLst/>
              <a:cxnLst/>
              <a:rect l="0" t="0" r="0" b="0"/>
              <a:pathLst>
                <a:path w="87315" h="15876">
                  <a:moveTo>
                    <a:pt x="87314" y="0"/>
                  </a:moveTo>
                  <a:lnTo>
                    <a:pt x="87314" y="0"/>
                  </a:lnTo>
                  <a:lnTo>
                    <a:pt x="52454" y="0"/>
                  </a:lnTo>
                  <a:lnTo>
                    <a:pt x="30830" y="235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6"/>
            <p:cNvSpPr/>
            <p:nvPr>
              <p:custDataLst>
                <p:tags r:id="rId130"/>
              </p:custDataLst>
            </p:nvPr>
          </p:nvSpPr>
          <p:spPr>
            <a:xfrm>
              <a:off x="8891174" y="2682875"/>
              <a:ext cx="105196" cy="181310"/>
            </a:xfrm>
            <a:custGeom>
              <a:avLst/>
              <a:gdLst/>
              <a:ahLst/>
              <a:cxnLst/>
              <a:rect l="0" t="0" r="0" b="0"/>
              <a:pathLst>
                <a:path w="105196" h="181310">
                  <a:moveTo>
                    <a:pt x="46451" y="0"/>
                  </a:moveTo>
                  <a:lnTo>
                    <a:pt x="46451" y="0"/>
                  </a:lnTo>
                  <a:lnTo>
                    <a:pt x="46451" y="4214"/>
                  </a:lnTo>
                  <a:lnTo>
                    <a:pt x="42237" y="15262"/>
                  </a:lnTo>
                  <a:lnTo>
                    <a:pt x="20958" y="49371"/>
                  </a:lnTo>
                  <a:lnTo>
                    <a:pt x="11036" y="88569"/>
                  </a:lnTo>
                  <a:lnTo>
                    <a:pt x="303" y="126620"/>
                  </a:lnTo>
                  <a:lnTo>
                    <a:pt x="0" y="155996"/>
                  </a:lnTo>
                  <a:lnTo>
                    <a:pt x="3169" y="165758"/>
                  </a:lnTo>
                  <a:lnTo>
                    <a:pt x="9913" y="176211"/>
                  </a:lnTo>
                  <a:lnTo>
                    <a:pt x="14924" y="179740"/>
                  </a:lnTo>
                  <a:lnTo>
                    <a:pt x="21855" y="181308"/>
                  </a:lnTo>
                  <a:lnTo>
                    <a:pt x="39751" y="181309"/>
                  </a:lnTo>
                  <a:lnTo>
                    <a:pt x="57498" y="175234"/>
                  </a:lnTo>
                  <a:lnTo>
                    <a:pt x="90272" y="152841"/>
                  </a:lnTo>
                  <a:lnTo>
                    <a:pt x="96794" y="144953"/>
                  </a:lnTo>
                  <a:lnTo>
                    <a:pt x="105195" y="132702"/>
                  </a:lnTo>
                  <a:lnTo>
                    <a:pt x="105017" y="128156"/>
                  </a:lnTo>
                  <a:lnTo>
                    <a:pt x="91651" y="94356"/>
                  </a:lnTo>
                  <a:lnTo>
                    <a:pt x="75435" y="58750"/>
                  </a:lnTo>
                  <a:lnTo>
                    <a:pt x="46451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7"/>
            <p:cNvSpPr/>
            <p:nvPr>
              <p:custDataLst>
                <p:tags r:id="rId131"/>
              </p:custDataLst>
            </p:nvPr>
          </p:nvSpPr>
          <p:spPr>
            <a:xfrm>
              <a:off x="8987132" y="2698750"/>
              <a:ext cx="90544" cy="140554"/>
            </a:xfrm>
            <a:custGeom>
              <a:avLst/>
              <a:gdLst/>
              <a:ahLst/>
              <a:cxnLst/>
              <a:rect l="0" t="0" r="0" b="0"/>
              <a:pathLst>
                <a:path w="90544" h="140554">
                  <a:moveTo>
                    <a:pt x="37805" y="0"/>
                  </a:moveTo>
                  <a:lnTo>
                    <a:pt x="37805" y="0"/>
                  </a:lnTo>
                  <a:lnTo>
                    <a:pt x="37805" y="4214"/>
                  </a:lnTo>
                  <a:lnTo>
                    <a:pt x="35453" y="8634"/>
                  </a:lnTo>
                  <a:lnTo>
                    <a:pt x="11092" y="48125"/>
                  </a:lnTo>
                  <a:lnTo>
                    <a:pt x="2354" y="66392"/>
                  </a:lnTo>
                  <a:lnTo>
                    <a:pt x="0" y="80660"/>
                  </a:lnTo>
                  <a:lnTo>
                    <a:pt x="3658" y="95821"/>
                  </a:lnTo>
                  <a:lnTo>
                    <a:pt x="21720" y="131939"/>
                  </a:lnTo>
                  <a:lnTo>
                    <a:pt x="24436" y="135584"/>
                  </a:lnTo>
                  <a:lnTo>
                    <a:pt x="34509" y="139635"/>
                  </a:lnTo>
                  <a:lnTo>
                    <a:pt x="46924" y="140553"/>
                  </a:lnTo>
                  <a:lnTo>
                    <a:pt x="62947" y="136112"/>
                  </a:lnTo>
                  <a:lnTo>
                    <a:pt x="70439" y="131638"/>
                  </a:lnTo>
                  <a:lnTo>
                    <a:pt x="83831" y="115732"/>
                  </a:lnTo>
                  <a:lnTo>
                    <a:pt x="89129" y="104060"/>
                  </a:lnTo>
                  <a:lnTo>
                    <a:pt x="90543" y="98477"/>
                  </a:lnTo>
                  <a:lnTo>
                    <a:pt x="86285" y="63576"/>
                  </a:lnTo>
                  <a:lnTo>
                    <a:pt x="78381" y="43590"/>
                  </a:lnTo>
                  <a:lnTo>
                    <a:pt x="6161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8"/>
            <p:cNvSpPr/>
            <p:nvPr>
              <p:custDataLst>
                <p:tags r:id="rId132"/>
              </p:custDataLst>
            </p:nvPr>
          </p:nvSpPr>
          <p:spPr>
            <a:xfrm>
              <a:off x="8731250" y="2890353"/>
              <a:ext cx="7938" cy="102086"/>
            </a:xfrm>
            <a:custGeom>
              <a:avLst/>
              <a:gdLst/>
              <a:ahLst/>
              <a:cxnLst/>
              <a:rect l="0" t="0" r="0" b="0"/>
              <a:pathLst>
                <a:path w="7938" h="102086">
                  <a:moveTo>
                    <a:pt x="7937" y="6835"/>
                  </a:moveTo>
                  <a:lnTo>
                    <a:pt x="7937" y="6835"/>
                  </a:lnTo>
                  <a:lnTo>
                    <a:pt x="7937" y="2620"/>
                  </a:lnTo>
                  <a:lnTo>
                    <a:pt x="7056" y="1379"/>
                  </a:lnTo>
                  <a:lnTo>
                    <a:pt x="5585" y="552"/>
                  </a:lnTo>
                  <a:lnTo>
                    <a:pt x="3723" y="0"/>
                  </a:lnTo>
                  <a:lnTo>
                    <a:pt x="2483" y="514"/>
                  </a:lnTo>
                  <a:lnTo>
                    <a:pt x="1655" y="1739"/>
                  </a:lnTo>
                  <a:lnTo>
                    <a:pt x="1103" y="3438"/>
                  </a:lnTo>
                  <a:lnTo>
                    <a:pt x="1616" y="4570"/>
                  </a:lnTo>
                  <a:lnTo>
                    <a:pt x="2841" y="5325"/>
                  </a:lnTo>
                  <a:lnTo>
                    <a:pt x="4540" y="5828"/>
                  </a:lnTo>
                  <a:lnTo>
                    <a:pt x="6428" y="13442"/>
                  </a:lnTo>
                  <a:lnTo>
                    <a:pt x="7804" y="51109"/>
                  </a:lnTo>
                  <a:lnTo>
                    <a:pt x="0" y="102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19"/>
            <p:cNvSpPr/>
            <p:nvPr>
              <p:custDataLst>
                <p:tags r:id="rId133"/>
              </p:custDataLst>
            </p:nvPr>
          </p:nvSpPr>
          <p:spPr>
            <a:xfrm>
              <a:off x="8239124" y="2580014"/>
              <a:ext cx="127002" cy="137709"/>
            </a:xfrm>
            <a:custGeom>
              <a:avLst/>
              <a:gdLst/>
              <a:ahLst/>
              <a:cxnLst/>
              <a:rect l="0" t="0" r="0" b="0"/>
              <a:pathLst>
                <a:path w="127002" h="137709">
                  <a:moveTo>
                    <a:pt x="127001" y="7611"/>
                  </a:moveTo>
                  <a:lnTo>
                    <a:pt x="127001" y="7611"/>
                  </a:lnTo>
                  <a:lnTo>
                    <a:pt x="127001" y="0"/>
                  </a:lnTo>
                  <a:lnTo>
                    <a:pt x="99041" y="574"/>
                  </a:lnTo>
                  <a:lnTo>
                    <a:pt x="60654" y="7759"/>
                  </a:lnTo>
                  <a:lnTo>
                    <a:pt x="22688" y="17367"/>
                  </a:lnTo>
                  <a:lnTo>
                    <a:pt x="10852" y="22277"/>
                  </a:lnTo>
                  <a:lnTo>
                    <a:pt x="10762" y="24444"/>
                  </a:lnTo>
                  <a:lnTo>
                    <a:pt x="13015" y="31555"/>
                  </a:lnTo>
                  <a:lnTo>
                    <a:pt x="33507" y="56558"/>
                  </a:lnTo>
                  <a:lnTo>
                    <a:pt x="72774" y="88795"/>
                  </a:lnTo>
                  <a:lnTo>
                    <a:pt x="84442" y="100083"/>
                  </a:lnTo>
                  <a:lnTo>
                    <a:pt x="86038" y="103978"/>
                  </a:lnTo>
                  <a:lnTo>
                    <a:pt x="87062" y="117879"/>
                  </a:lnTo>
                  <a:lnTo>
                    <a:pt x="84499" y="121692"/>
                  </a:lnTo>
                  <a:lnTo>
                    <a:pt x="74597" y="128281"/>
                  </a:lnTo>
                  <a:lnTo>
                    <a:pt x="54147" y="136949"/>
                  </a:lnTo>
                  <a:lnTo>
                    <a:pt x="39058" y="137708"/>
                  </a:lnTo>
                  <a:lnTo>
                    <a:pt x="0" y="134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20"/>
            <p:cNvSpPr/>
            <p:nvPr>
              <p:custDataLst>
                <p:tags r:id="rId134"/>
              </p:custDataLst>
            </p:nvPr>
          </p:nvSpPr>
          <p:spPr>
            <a:xfrm>
              <a:off x="8294688" y="2540000"/>
              <a:ext cx="7937" cy="206376"/>
            </a:xfrm>
            <a:custGeom>
              <a:avLst/>
              <a:gdLst/>
              <a:ahLst/>
              <a:cxnLst/>
              <a:rect l="0" t="0" r="0" b="0"/>
              <a:pathLst>
                <a:path w="7937" h="206376">
                  <a:moveTo>
                    <a:pt x="0" y="0"/>
                  </a:moveTo>
                  <a:lnTo>
                    <a:pt x="0" y="0"/>
                  </a:lnTo>
                  <a:lnTo>
                    <a:pt x="0" y="39219"/>
                  </a:lnTo>
                  <a:lnTo>
                    <a:pt x="0" y="71299"/>
                  </a:lnTo>
                  <a:lnTo>
                    <a:pt x="0" y="105498"/>
                  </a:lnTo>
                  <a:lnTo>
                    <a:pt x="0" y="138856"/>
                  </a:lnTo>
                  <a:lnTo>
                    <a:pt x="7936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21"/>
            <p:cNvSpPr/>
            <p:nvPr>
              <p:custDataLst>
                <p:tags r:id="rId135"/>
              </p:custDataLst>
            </p:nvPr>
          </p:nvSpPr>
          <p:spPr>
            <a:xfrm>
              <a:off x="8310562" y="2555875"/>
              <a:ext cx="15876" cy="198439"/>
            </a:xfrm>
            <a:custGeom>
              <a:avLst/>
              <a:gdLst/>
              <a:ahLst/>
              <a:cxnLst/>
              <a:rect l="0" t="0" r="0" b="0"/>
              <a:pathLst>
                <a:path w="15876" h="198439">
                  <a:moveTo>
                    <a:pt x="0" y="0"/>
                  </a:moveTo>
                  <a:lnTo>
                    <a:pt x="0" y="0"/>
                  </a:lnTo>
                  <a:lnTo>
                    <a:pt x="882" y="12673"/>
                  </a:lnTo>
                  <a:lnTo>
                    <a:pt x="12656" y="47972"/>
                  </a:lnTo>
                  <a:lnTo>
                    <a:pt x="15451" y="84854"/>
                  </a:lnTo>
                  <a:lnTo>
                    <a:pt x="15749" y="118824"/>
                  </a:lnTo>
                  <a:lnTo>
                    <a:pt x="15851" y="153444"/>
                  </a:lnTo>
                  <a:lnTo>
                    <a:pt x="15875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21"/>
          <p:cNvGrpSpPr/>
          <p:nvPr/>
        </p:nvGrpSpPr>
        <p:grpSpPr>
          <a:xfrm>
            <a:off x="5929313" y="3135313"/>
            <a:ext cx="746126" cy="521944"/>
            <a:chOff x="5929313" y="3135313"/>
            <a:chExt cx="746126" cy="521944"/>
          </a:xfrm>
        </p:grpSpPr>
        <p:sp>
          <p:nvSpPr>
            <p:cNvPr id="36" name="SMARTInkShape-122"/>
            <p:cNvSpPr/>
            <p:nvPr>
              <p:custDataLst>
                <p:tags r:id="rId112"/>
              </p:custDataLst>
            </p:nvPr>
          </p:nvSpPr>
          <p:spPr>
            <a:xfrm>
              <a:off x="6437313" y="3524250"/>
              <a:ext cx="119063" cy="1"/>
            </a:xfrm>
            <a:custGeom>
              <a:avLst/>
              <a:gdLst/>
              <a:ahLst/>
              <a:cxnLst/>
              <a:rect l="0" t="0" r="0" b="0"/>
              <a:pathLst>
                <a:path w="119063" h="1">
                  <a:moveTo>
                    <a:pt x="119062" y="0"/>
                  </a:moveTo>
                  <a:lnTo>
                    <a:pt x="119062" y="0"/>
                  </a:lnTo>
                  <a:lnTo>
                    <a:pt x="818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23"/>
            <p:cNvSpPr/>
            <p:nvPr>
              <p:custDataLst>
                <p:tags r:id="rId113"/>
              </p:custDataLst>
            </p:nvPr>
          </p:nvSpPr>
          <p:spPr>
            <a:xfrm>
              <a:off x="6397625" y="3532187"/>
              <a:ext cx="110516" cy="125070"/>
            </a:xfrm>
            <a:custGeom>
              <a:avLst/>
              <a:gdLst/>
              <a:ahLst/>
              <a:cxnLst/>
              <a:rect l="0" t="0" r="0" b="0"/>
              <a:pathLst>
                <a:path w="110516" h="125070">
                  <a:moveTo>
                    <a:pt x="71437" y="0"/>
                  </a:moveTo>
                  <a:lnTo>
                    <a:pt x="71437" y="0"/>
                  </a:lnTo>
                  <a:lnTo>
                    <a:pt x="60390" y="0"/>
                  </a:lnTo>
                  <a:lnTo>
                    <a:pt x="55356" y="2352"/>
                  </a:lnTo>
                  <a:lnTo>
                    <a:pt x="40724" y="11048"/>
                  </a:lnTo>
                  <a:lnTo>
                    <a:pt x="22613" y="15804"/>
                  </a:lnTo>
                  <a:lnTo>
                    <a:pt x="20367" y="17591"/>
                  </a:lnTo>
                  <a:lnTo>
                    <a:pt x="17871" y="21929"/>
                  </a:lnTo>
                  <a:lnTo>
                    <a:pt x="16137" y="34496"/>
                  </a:lnTo>
                  <a:lnTo>
                    <a:pt x="17814" y="36227"/>
                  </a:lnTo>
                  <a:lnTo>
                    <a:pt x="57412" y="50601"/>
                  </a:lnTo>
                  <a:lnTo>
                    <a:pt x="81341" y="61801"/>
                  </a:lnTo>
                  <a:lnTo>
                    <a:pt x="100701" y="75382"/>
                  </a:lnTo>
                  <a:lnTo>
                    <a:pt x="104175" y="76713"/>
                  </a:lnTo>
                  <a:lnTo>
                    <a:pt x="106493" y="79364"/>
                  </a:lnTo>
                  <a:lnTo>
                    <a:pt x="109065" y="87014"/>
                  </a:lnTo>
                  <a:lnTo>
                    <a:pt x="110515" y="97024"/>
                  </a:lnTo>
                  <a:lnTo>
                    <a:pt x="108502" y="102800"/>
                  </a:lnTo>
                  <a:lnTo>
                    <a:pt x="106731" y="105575"/>
                  </a:lnTo>
                  <a:lnTo>
                    <a:pt x="95810" y="113695"/>
                  </a:lnTo>
                  <a:lnTo>
                    <a:pt x="65407" y="123457"/>
                  </a:lnTo>
                  <a:lnTo>
                    <a:pt x="45446" y="125069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24"/>
            <p:cNvSpPr/>
            <p:nvPr>
              <p:custDataLst>
                <p:tags r:id="rId114"/>
              </p:custDataLst>
            </p:nvPr>
          </p:nvSpPr>
          <p:spPr>
            <a:xfrm>
              <a:off x="6224699" y="3516313"/>
              <a:ext cx="146710" cy="117773"/>
            </a:xfrm>
            <a:custGeom>
              <a:avLst/>
              <a:gdLst/>
              <a:ahLst/>
              <a:cxnLst/>
              <a:rect l="0" t="0" r="0" b="0"/>
              <a:pathLst>
                <a:path w="146710" h="117773">
                  <a:moveTo>
                    <a:pt x="69739" y="0"/>
                  </a:moveTo>
                  <a:lnTo>
                    <a:pt x="69739" y="0"/>
                  </a:lnTo>
                  <a:lnTo>
                    <a:pt x="65525" y="0"/>
                  </a:lnTo>
                  <a:lnTo>
                    <a:pt x="64283" y="881"/>
                  </a:lnTo>
                  <a:lnTo>
                    <a:pt x="63456" y="2351"/>
                  </a:lnTo>
                  <a:lnTo>
                    <a:pt x="62904" y="4214"/>
                  </a:lnTo>
                  <a:lnTo>
                    <a:pt x="60773" y="5455"/>
                  </a:lnTo>
                  <a:lnTo>
                    <a:pt x="49345" y="8965"/>
                  </a:lnTo>
                  <a:lnTo>
                    <a:pt x="13025" y="34177"/>
                  </a:lnTo>
                  <a:lnTo>
                    <a:pt x="4036" y="46482"/>
                  </a:lnTo>
                  <a:lnTo>
                    <a:pt x="0" y="61299"/>
                  </a:lnTo>
                  <a:lnTo>
                    <a:pt x="3018" y="81074"/>
                  </a:lnTo>
                  <a:lnTo>
                    <a:pt x="9498" y="95263"/>
                  </a:lnTo>
                  <a:lnTo>
                    <a:pt x="21217" y="109266"/>
                  </a:lnTo>
                  <a:lnTo>
                    <a:pt x="30828" y="114708"/>
                  </a:lnTo>
                  <a:lnTo>
                    <a:pt x="50860" y="117772"/>
                  </a:lnTo>
                  <a:lnTo>
                    <a:pt x="76786" y="116328"/>
                  </a:lnTo>
                  <a:lnTo>
                    <a:pt x="111791" y="105473"/>
                  </a:lnTo>
                  <a:lnTo>
                    <a:pt x="136939" y="95179"/>
                  </a:lnTo>
                  <a:lnTo>
                    <a:pt x="140998" y="92557"/>
                  </a:lnTo>
                  <a:lnTo>
                    <a:pt x="143703" y="89044"/>
                  </a:lnTo>
                  <a:lnTo>
                    <a:pt x="146709" y="80438"/>
                  </a:lnTo>
                  <a:lnTo>
                    <a:pt x="146628" y="77438"/>
                  </a:lnTo>
                  <a:lnTo>
                    <a:pt x="145693" y="75438"/>
                  </a:lnTo>
                  <a:lnTo>
                    <a:pt x="137810" y="70270"/>
                  </a:lnTo>
                  <a:lnTo>
                    <a:pt x="129096" y="66509"/>
                  </a:lnTo>
                  <a:lnTo>
                    <a:pt x="99723" y="63896"/>
                  </a:lnTo>
                  <a:lnTo>
                    <a:pt x="81367" y="67831"/>
                  </a:lnTo>
                  <a:lnTo>
                    <a:pt x="45926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25"/>
            <p:cNvSpPr/>
            <p:nvPr>
              <p:custDataLst>
                <p:tags r:id="rId115"/>
              </p:custDataLst>
            </p:nvPr>
          </p:nvSpPr>
          <p:spPr>
            <a:xfrm>
              <a:off x="5929313" y="3508375"/>
              <a:ext cx="746126" cy="23813"/>
            </a:xfrm>
            <a:custGeom>
              <a:avLst/>
              <a:gdLst/>
              <a:ahLst/>
              <a:cxnLst/>
              <a:rect l="0" t="0" r="0" b="0"/>
              <a:pathLst>
                <a:path w="746126" h="23813">
                  <a:moveTo>
                    <a:pt x="746125" y="15875"/>
                  </a:moveTo>
                  <a:lnTo>
                    <a:pt x="746125" y="15875"/>
                  </a:lnTo>
                  <a:lnTo>
                    <a:pt x="746125" y="11661"/>
                  </a:lnTo>
                  <a:lnTo>
                    <a:pt x="744360" y="10420"/>
                  </a:lnTo>
                  <a:lnTo>
                    <a:pt x="728856" y="8428"/>
                  </a:lnTo>
                  <a:lnTo>
                    <a:pt x="711610" y="5731"/>
                  </a:lnTo>
                  <a:lnTo>
                    <a:pt x="678896" y="755"/>
                  </a:lnTo>
                  <a:lnTo>
                    <a:pt x="641677" y="149"/>
                  </a:lnTo>
                  <a:lnTo>
                    <a:pt x="604569" y="29"/>
                  </a:lnTo>
                  <a:lnTo>
                    <a:pt x="571401" y="9"/>
                  </a:lnTo>
                  <a:lnTo>
                    <a:pt x="542072" y="4216"/>
                  </a:lnTo>
                  <a:lnTo>
                    <a:pt x="508198" y="2621"/>
                  </a:lnTo>
                  <a:lnTo>
                    <a:pt x="480747" y="1165"/>
                  </a:lnTo>
                  <a:lnTo>
                    <a:pt x="442598" y="345"/>
                  </a:lnTo>
                  <a:lnTo>
                    <a:pt x="412186" y="102"/>
                  </a:lnTo>
                  <a:lnTo>
                    <a:pt x="374518" y="20"/>
                  </a:lnTo>
                  <a:lnTo>
                    <a:pt x="337040" y="6"/>
                  </a:lnTo>
                  <a:lnTo>
                    <a:pt x="305062" y="2"/>
                  </a:lnTo>
                  <a:lnTo>
                    <a:pt x="274617" y="0"/>
                  </a:lnTo>
                  <a:lnTo>
                    <a:pt x="236415" y="882"/>
                  </a:lnTo>
                  <a:lnTo>
                    <a:pt x="199107" y="5455"/>
                  </a:lnTo>
                  <a:lnTo>
                    <a:pt x="161854" y="7447"/>
                  </a:lnTo>
                  <a:lnTo>
                    <a:pt x="123215" y="10144"/>
                  </a:lnTo>
                  <a:lnTo>
                    <a:pt x="83821" y="14743"/>
                  </a:lnTo>
                  <a:lnTo>
                    <a:pt x="49418" y="16533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26"/>
            <p:cNvSpPr/>
            <p:nvPr>
              <p:custDataLst>
                <p:tags r:id="rId116"/>
              </p:custDataLst>
            </p:nvPr>
          </p:nvSpPr>
          <p:spPr>
            <a:xfrm>
              <a:off x="6191705" y="3135313"/>
              <a:ext cx="142421" cy="134938"/>
            </a:xfrm>
            <a:custGeom>
              <a:avLst/>
              <a:gdLst/>
              <a:ahLst/>
              <a:cxnLst/>
              <a:rect l="0" t="0" r="0" b="0"/>
              <a:pathLst>
                <a:path w="142421" h="134938">
                  <a:moveTo>
                    <a:pt x="31295" y="0"/>
                  </a:moveTo>
                  <a:lnTo>
                    <a:pt x="31295" y="0"/>
                  </a:lnTo>
                  <a:lnTo>
                    <a:pt x="31295" y="4213"/>
                  </a:lnTo>
                  <a:lnTo>
                    <a:pt x="21496" y="42306"/>
                  </a:lnTo>
                  <a:lnTo>
                    <a:pt x="7319" y="78908"/>
                  </a:lnTo>
                  <a:lnTo>
                    <a:pt x="3000" y="89750"/>
                  </a:lnTo>
                  <a:lnTo>
                    <a:pt x="0" y="116389"/>
                  </a:lnTo>
                  <a:lnTo>
                    <a:pt x="730" y="119926"/>
                  </a:lnTo>
                  <a:lnTo>
                    <a:pt x="2099" y="122284"/>
                  </a:lnTo>
                  <a:lnTo>
                    <a:pt x="10633" y="130281"/>
                  </a:lnTo>
                  <a:lnTo>
                    <a:pt x="17996" y="132868"/>
                  </a:lnTo>
                  <a:lnTo>
                    <a:pt x="47371" y="134816"/>
                  </a:lnTo>
                  <a:lnTo>
                    <a:pt x="82953" y="128639"/>
                  </a:lnTo>
                  <a:lnTo>
                    <a:pt x="111865" y="129837"/>
                  </a:lnTo>
                  <a:lnTo>
                    <a:pt x="142420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27"/>
            <p:cNvSpPr/>
            <p:nvPr>
              <p:custDataLst>
                <p:tags r:id="rId117"/>
              </p:custDataLst>
            </p:nvPr>
          </p:nvSpPr>
          <p:spPr>
            <a:xfrm>
              <a:off x="6310313" y="3190875"/>
              <a:ext cx="15875" cy="166689"/>
            </a:xfrm>
            <a:custGeom>
              <a:avLst/>
              <a:gdLst/>
              <a:ahLst/>
              <a:cxnLst/>
              <a:rect l="0" t="0" r="0" b="0"/>
              <a:pathLst>
                <a:path w="15875" h="166689">
                  <a:moveTo>
                    <a:pt x="15874" y="0"/>
                  </a:moveTo>
                  <a:lnTo>
                    <a:pt x="15874" y="0"/>
                  </a:lnTo>
                  <a:lnTo>
                    <a:pt x="15874" y="36043"/>
                  </a:lnTo>
                  <a:lnTo>
                    <a:pt x="14993" y="60264"/>
                  </a:lnTo>
                  <a:lnTo>
                    <a:pt x="9040" y="93539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28"/>
            <p:cNvSpPr/>
            <p:nvPr>
              <p:custDataLst>
                <p:tags r:id="rId118"/>
              </p:custDataLst>
            </p:nvPr>
          </p:nvSpPr>
          <p:spPr>
            <a:xfrm>
              <a:off x="6390051" y="3182938"/>
              <a:ext cx="86950" cy="95251"/>
            </a:xfrm>
            <a:custGeom>
              <a:avLst/>
              <a:gdLst/>
              <a:ahLst/>
              <a:cxnLst/>
              <a:rect l="0" t="0" r="0" b="0"/>
              <a:pathLst>
                <a:path w="86950" h="95251">
                  <a:moveTo>
                    <a:pt x="23449" y="0"/>
                  </a:moveTo>
                  <a:lnTo>
                    <a:pt x="23449" y="0"/>
                  </a:lnTo>
                  <a:lnTo>
                    <a:pt x="23449" y="4213"/>
                  </a:lnTo>
                  <a:lnTo>
                    <a:pt x="9720" y="39954"/>
                  </a:lnTo>
                  <a:lnTo>
                    <a:pt x="5858" y="55641"/>
                  </a:lnTo>
                  <a:lnTo>
                    <a:pt x="865" y="72530"/>
                  </a:lnTo>
                  <a:lnTo>
                    <a:pt x="0" y="81560"/>
                  </a:lnTo>
                  <a:lnTo>
                    <a:pt x="760" y="83477"/>
                  </a:lnTo>
                  <a:lnTo>
                    <a:pt x="2150" y="84756"/>
                  </a:lnTo>
                  <a:lnTo>
                    <a:pt x="6044" y="87058"/>
                  </a:lnTo>
                  <a:lnTo>
                    <a:pt x="10715" y="91021"/>
                  </a:lnTo>
                  <a:lnTo>
                    <a:pt x="26731" y="93996"/>
                  </a:lnTo>
                  <a:lnTo>
                    <a:pt x="86949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29"/>
            <p:cNvSpPr/>
            <p:nvPr>
              <p:custDataLst>
                <p:tags r:id="rId119"/>
              </p:custDataLst>
            </p:nvPr>
          </p:nvSpPr>
          <p:spPr>
            <a:xfrm>
              <a:off x="6492875" y="3175000"/>
              <a:ext cx="7939" cy="174626"/>
            </a:xfrm>
            <a:custGeom>
              <a:avLst/>
              <a:gdLst/>
              <a:ahLst/>
              <a:cxnLst/>
              <a:rect l="0" t="0" r="0" b="0"/>
              <a:pathLst>
                <a:path w="7939" h="174626">
                  <a:moveTo>
                    <a:pt x="7938" y="0"/>
                  </a:moveTo>
                  <a:lnTo>
                    <a:pt x="7938" y="0"/>
                  </a:lnTo>
                  <a:lnTo>
                    <a:pt x="7938" y="38446"/>
                  </a:lnTo>
                  <a:lnTo>
                    <a:pt x="7938" y="73250"/>
                  </a:lnTo>
                  <a:lnTo>
                    <a:pt x="7938" y="105586"/>
                  </a:lnTo>
                  <a:lnTo>
                    <a:pt x="7055" y="141781"/>
                  </a:lnTo>
                  <a:lnTo>
                    <a:pt x="0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30"/>
            <p:cNvSpPr/>
            <p:nvPr>
              <p:custDataLst>
                <p:tags r:id="rId120"/>
              </p:custDataLst>
            </p:nvPr>
          </p:nvSpPr>
          <p:spPr>
            <a:xfrm>
              <a:off x="6111875" y="3389312"/>
              <a:ext cx="1" cy="119064"/>
            </a:xfrm>
            <a:custGeom>
              <a:avLst/>
              <a:gdLst/>
              <a:ahLst/>
              <a:cxnLst/>
              <a:rect l="0" t="0" r="0" b="0"/>
              <a:pathLst>
                <a:path w="1" h="119064">
                  <a:moveTo>
                    <a:pt x="0" y="0"/>
                  </a:moveTo>
                  <a:lnTo>
                    <a:pt x="0" y="0"/>
                  </a:lnTo>
                  <a:lnTo>
                    <a:pt x="0" y="35679"/>
                  </a:lnTo>
                  <a:lnTo>
                    <a:pt x="0" y="71955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31"/>
            <p:cNvSpPr/>
            <p:nvPr>
              <p:custDataLst>
                <p:tags r:id="rId121"/>
              </p:custDataLst>
            </p:nvPr>
          </p:nvSpPr>
          <p:spPr>
            <a:xfrm>
              <a:off x="6064250" y="3432365"/>
              <a:ext cx="87314" cy="12511"/>
            </a:xfrm>
            <a:custGeom>
              <a:avLst/>
              <a:gdLst/>
              <a:ahLst/>
              <a:cxnLst/>
              <a:rect l="0" t="0" r="0" b="0"/>
              <a:pathLst>
                <a:path w="87314" h="12511">
                  <a:moveTo>
                    <a:pt x="87313" y="4572"/>
                  </a:moveTo>
                  <a:lnTo>
                    <a:pt x="87313" y="4572"/>
                  </a:lnTo>
                  <a:lnTo>
                    <a:pt x="87313" y="0"/>
                  </a:lnTo>
                  <a:lnTo>
                    <a:pt x="87313" y="1952"/>
                  </a:lnTo>
                  <a:lnTo>
                    <a:pt x="86430" y="2825"/>
                  </a:lnTo>
                  <a:lnTo>
                    <a:pt x="83099" y="3796"/>
                  </a:lnTo>
                  <a:lnTo>
                    <a:pt x="46177" y="9982"/>
                  </a:lnTo>
                  <a:lnTo>
                    <a:pt x="0" y="12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32"/>
            <p:cNvSpPr/>
            <p:nvPr>
              <p:custDataLst>
                <p:tags r:id="rId122"/>
              </p:custDataLst>
            </p:nvPr>
          </p:nvSpPr>
          <p:spPr>
            <a:xfrm>
              <a:off x="6223715" y="3358727"/>
              <a:ext cx="140445" cy="116069"/>
            </a:xfrm>
            <a:custGeom>
              <a:avLst/>
              <a:gdLst/>
              <a:ahLst/>
              <a:cxnLst/>
              <a:rect l="0" t="0" r="0" b="0"/>
              <a:pathLst>
                <a:path w="140445" h="116069">
                  <a:moveTo>
                    <a:pt x="23098" y="14711"/>
                  </a:moveTo>
                  <a:lnTo>
                    <a:pt x="23098" y="14711"/>
                  </a:lnTo>
                  <a:lnTo>
                    <a:pt x="29931" y="14711"/>
                  </a:lnTo>
                  <a:lnTo>
                    <a:pt x="41986" y="3663"/>
                  </a:lnTo>
                  <a:lnTo>
                    <a:pt x="51777" y="981"/>
                  </a:lnTo>
                  <a:lnTo>
                    <a:pt x="86356" y="0"/>
                  </a:lnTo>
                  <a:lnTo>
                    <a:pt x="115321" y="9920"/>
                  </a:lnTo>
                  <a:lnTo>
                    <a:pt x="127250" y="17505"/>
                  </a:lnTo>
                  <a:lnTo>
                    <a:pt x="136370" y="33765"/>
                  </a:lnTo>
                  <a:lnTo>
                    <a:pt x="140444" y="46912"/>
                  </a:lnTo>
                  <a:lnTo>
                    <a:pt x="139252" y="51172"/>
                  </a:lnTo>
                  <a:lnTo>
                    <a:pt x="124127" y="71623"/>
                  </a:lnTo>
                  <a:lnTo>
                    <a:pt x="107697" y="87819"/>
                  </a:lnTo>
                  <a:lnTo>
                    <a:pt x="73410" y="108635"/>
                  </a:lnTo>
                  <a:lnTo>
                    <a:pt x="43716" y="116068"/>
                  </a:lnTo>
                  <a:lnTo>
                    <a:pt x="7432" y="110903"/>
                  </a:lnTo>
                  <a:lnTo>
                    <a:pt x="4716" y="109707"/>
                  </a:lnTo>
                  <a:lnTo>
                    <a:pt x="2905" y="108027"/>
                  </a:lnTo>
                  <a:lnTo>
                    <a:pt x="894" y="103810"/>
                  </a:lnTo>
                  <a:lnTo>
                    <a:pt x="0" y="98995"/>
                  </a:lnTo>
                  <a:lnTo>
                    <a:pt x="1955" y="93916"/>
                  </a:lnTo>
                  <a:lnTo>
                    <a:pt x="3710" y="91326"/>
                  </a:lnTo>
                  <a:lnTo>
                    <a:pt x="6645" y="89600"/>
                  </a:lnTo>
                  <a:lnTo>
                    <a:pt x="33224" y="82389"/>
                  </a:lnTo>
                  <a:lnTo>
                    <a:pt x="47882" y="82419"/>
                  </a:lnTo>
                  <a:lnTo>
                    <a:pt x="82152" y="87420"/>
                  </a:lnTo>
                  <a:lnTo>
                    <a:pt x="118348" y="102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33"/>
            <p:cNvSpPr/>
            <p:nvPr>
              <p:custDataLst>
                <p:tags r:id="rId123"/>
              </p:custDataLst>
            </p:nvPr>
          </p:nvSpPr>
          <p:spPr>
            <a:xfrm>
              <a:off x="6445250" y="3365500"/>
              <a:ext cx="4573" cy="95251"/>
            </a:xfrm>
            <a:custGeom>
              <a:avLst/>
              <a:gdLst/>
              <a:ahLst/>
              <a:cxnLst/>
              <a:rect l="0" t="0" r="0" b="0"/>
              <a:pathLst>
                <a:path w="4573" h="95251">
                  <a:moveTo>
                    <a:pt x="0" y="0"/>
                  </a:moveTo>
                  <a:lnTo>
                    <a:pt x="0" y="0"/>
                  </a:lnTo>
                  <a:lnTo>
                    <a:pt x="882" y="15303"/>
                  </a:lnTo>
                  <a:lnTo>
                    <a:pt x="4572" y="33932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22"/>
          <p:cNvGrpSpPr/>
          <p:nvPr/>
        </p:nvGrpSpPr>
        <p:grpSpPr>
          <a:xfrm>
            <a:off x="7262813" y="3286125"/>
            <a:ext cx="1817688" cy="666751"/>
            <a:chOff x="7262813" y="3286125"/>
            <a:chExt cx="1817688" cy="666751"/>
          </a:xfrm>
        </p:grpSpPr>
        <p:sp>
          <p:nvSpPr>
            <p:cNvPr id="49" name="SMARTInkShape-134"/>
            <p:cNvSpPr/>
            <p:nvPr>
              <p:custDataLst>
                <p:tags r:id="rId94"/>
              </p:custDataLst>
            </p:nvPr>
          </p:nvSpPr>
          <p:spPr>
            <a:xfrm>
              <a:off x="8437563" y="3571875"/>
              <a:ext cx="95251" cy="142876"/>
            </a:xfrm>
            <a:custGeom>
              <a:avLst/>
              <a:gdLst/>
              <a:ahLst/>
              <a:cxnLst/>
              <a:rect l="0" t="0" r="0" b="0"/>
              <a:pathLst>
                <a:path w="95251" h="142876">
                  <a:moveTo>
                    <a:pt x="0" y="0"/>
                  </a:moveTo>
                  <a:lnTo>
                    <a:pt x="0" y="0"/>
                  </a:lnTo>
                  <a:lnTo>
                    <a:pt x="6336" y="7219"/>
                  </a:lnTo>
                  <a:lnTo>
                    <a:pt x="26225" y="42307"/>
                  </a:lnTo>
                  <a:lnTo>
                    <a:pt x="45133" y="79720"/>
                  </a:lnTo>
                  <a:lnTo>
                    <a:pt x="58156" y="100644"/>
                  </a:lnTo>
                  <a:lnTo>
                    <a:pt x="9525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35"/>
            <p:cNvSpPr/>
            <p:nvPr>
              <p:custDataLst>
                <p:tags r:id="rId95"/>
              </p:custDataLst>
            </p:nvPr>
          </p:nvSpPr>
          <p:spPr>
            <a:xfrm>
              <a:off x="7866697" y="3730625"/>
              <a:ext cx="192709" cy="166427"/>
            </a:xfrm>
            <a:custGeom>
              <a:avLst/>
              <a:gdLst/>
              <a:ahLst/>
              <a:cxnLst/>
              <a:rect l="0" t="0" r="0" b="0"/>
              <a:pathLst>
                <a:path w="192709" h="166427">
                  <a:moveTo>
                    <a:pt x="15240" y="0"/>
                  </a:moveTo>
                  <a:lnTo>
                    <a:pt x="15240" y="0"/>
                  </a:lnTo>
                  <a:lnTo>
                    <a:pt x="15240" y="11047"/>
                  </a:lnTo>
                  <a:lnTo>
                    <a:pt x="2584" y="49007"/>
                  </a:lnTo>
                  <a:lnTo>
                    <a:pt x="0" y="82000"/>
                  </a:lnTo>
                  <a:lnTo>
                    <a:pt x="1906" y="109551"/>
                  </a:lnTo>
                  <a:lnTo>
                    <a:pt x="8054" y="129767"/>
                  </a:lnTo>
                  <a:lnTo>
                    <a:pt x="22249" y="148713"/>
                  </a:lnTo>
                  <a:lnTo>
                    <a:pt x="41129" y="159990"/>
                  </a:lnTo>
                  <a:lnTo>
                    <a:pt x="59266" y="164703"/>
                  </a:lnTo>
                  <a:lnTo>
                    <a:pt x="97539" y="166426"/>
                  </a:lnTo>
                  <a:lnTo>
                    <a:pt x="130670" y="165771"/>
                  </a:lnTo>
                  <a:lnTo>
                    <a:pt x="151453" y="159458"/>
                  </a:lnTo>
                  <a:lnTo>
                    <a:pt x="181606" y="145407"/>
                  </a:lnTo>
                  <a:lnTo>
                    <a:pt x="188546" y="136944"/>
                  </a:lnTo>
                  <a:lnTo>
                    <a:pt x="191632" y="130984"/>
                  </a:lnTo>
                  <a:lnTo>
                    <a:pt x="192708" y="119657"/>
                  </a:lnTo>
                  <a:lnTo>
                    <a:pt x="186212" y="93799"/>
                  </a:lnTo>
                  <a:lnTo>
                    <a:pt x="176777" y="81082"/>
                  </a:lnTo>
                  <a:lnTo>
                    <a:pt x="140134" y="54058"/>
                  </a:lnTo>
                  <a:lnTo>
                    <a:pt x="106848" y="34360"/>
                  </a:lnTo>
                  <a:lnTo>
                    <a:pt x="79523" y="22136"/>
                  </a:lnTo>
                  <a:lnTo>
                    <a:pt x="23178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36"/>
            <p:cNvSpPr/>
            <p:nvPr>
              <p:custDataLst>
                <p:tags r:id="rId96"/>
              </p:custDataLst>
            </p:nvPr>
          </p:nvSpPr>
          <p:spPr>
            <a:xfrm>
              <a:off x="7715482" y="3754438"/>
              <a:ext cx="153616" cy="173902"/>
            </a:xfrm>
            <a:custGeom>
              <a:avLst/>
              <a:gdLst/>
              <a:ahLst/>
              <a:cxnLst/>
              <a:rect l="0" t="0" r="0" b="0"/>
              <a:pathLst>
                <a:path w="153616" h="173902">
                  <a:moveTo>
                    <a:pt x="31518" y="0"/>
                  </a:moveTo>
                  <a:lnTo>
                    <a:pt x="31518" y="0"/>
                  </a:lnTo>
                  <a:lnTo>
                    <a:pt x="35732" y="0"/>
                  </a:lnTo>
                  <a:lnTo>
                    <a:pt x="36091" y="1763"/>
                  </a:lnTo>
                  <a:lnTo>
                    <a:pt x="23229" y="34514"/>
                  </a:lnTo>
                  <a:lnTo>
                    <a:pt x="5731" y="70037"/>
                  </a:lnTo>
                  <a:lnTo>
                    <a:pt x="2418" y="79046"/>
                  </a:lnTo>
                  <a:lnTo>
                    <a:pt x="291" y="114718"/>
                  </a:lnTo>
                  <a:lnTo>
                    <a:pt x="0" y="129184"/>
                  </a:lnTo>
                  <a:lnTo>
                    <a:pt x="8264" y="151459"/>
                  </a:lnTo>
                  <a:lnTo>
                    <a:pt x="17066" y="162271"/>
                  </a:lnTo>
                  <a:lnTo>
                    <a:pt x="21884" y="166389"/>
                  </a:lnTo>
                  <a:lnTo>
                    <a:pt x="34291" y="170964"/>
                  </a:lnTo>
                  <a:lnTo>
                    <a:pt x="63816" y="173901"/>
                  </a:lnTo>
                  <a:lnTo>
                    <a:pt x="87243" y="170196"/>
                  </a:lnTo>
                  <a:lnTo>
                    <a:pt x="102514" y="163513"/>
                  </a:lnTo>
                  <a:lnTo>
                    <a:pt x="121911" y="146134"/>
                  </a:lnTo>
                  <a:lnTo>
                    <a:pt x="146927" y="113686"/>
                  </a:lnTo>
                  <a:lnTo>
                    <a:pt x="152778" y="100798"/>
                  </a:lnTo>
                  <a:lnTo>
                    <a:pt x="153615" y="88602"/>
                  </a:lnTo>
                  <a:lnTo>
                    <a:pt x="150165" y="76420"/>
                  </a:lnTo>
                  <a:lnTo>
                    <a:pt x="138306" y="56450"/>
                  </a:lnTo>
                  <a:lnTo>
                    <a:pt x="109102" y="33641"/>
                  </a:lnTo>
                  <a:lnTo>
                    <a:pt x="63267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37"/>
            <p:cNvSpPr/>
            <p:nvPr>
              <p:custDataLst>
                <p:tags r:id="rId97"/>
              </p:custDataLst>
            </p:nvPr>
          </p:nvSpPr>
          <p:spPr>
            <a:xfrm>
              <a:off x="7566337" y="3754438"/>
              <a:ext cx="155939" cy="180699"/>
            </a:xfrm>
            <a:custGeom>
              <a:avLst/>
              <a:gdLst/>
              <a:ahLst/>
              <a:cxnLst/>
              <a:rect l="0" t="0" r="0" b="0"/>
              <a:pathLst>
                <a:path w="155939" h="180699">
                  <a:moveTo>
                    <a:pt x="21912" y="15874"/>
                  </a:moveTo>
                  <a:lnTo>
                    <a:pt x="21912" y="15874"/>
                  </a:lnTo>
                  <a:lnTo>
                    <a:pt x="15575" y="23093"/>
                  </a:lnTo>
                  <a:lnTo>
                    <a:pt x="8374" y="38396"/>
                  </a:lnTo>
                  <a:lnTo>
                    <a:pt x="1536" y="69682"/>
                  </a:lnTo>
                  <a:lnTo>
                    <a:pt x="0" y="105117"/>
                  </a:lnTo>
                  <a:lnTo>
                    <a:pt x="6936" y="141687"/>
                  </a:lnTo>
                  <a:lnTo>
                    <a:pt x="12610" y="156458"/>
                  </a:lnTo>
                  <a:lnTo>
                    <a:pt x="21013" y="165963"/>
                  </a:lnTo>
                  <a:lnTo>
                    <a:pt x="35659" y="176271"/>
                  </a:lnTo>
                  <a:lnTo>
                    <a:pt x="55383" y="180698"/>
                  </a:lnTo>
                  <a:lnTo>
                    <a:pt x="77985" y="177796"/>
                  </a:lnTo>
                  <a:lnTo>
                    <a:pt x="101438" y="162923"/>
                  </a:lnTo>
                  <a:lnTo>
                    <a:pt x="136118" y="130763"/>
                  </a:lnTo>
                  <a:lnTo>
                    <a:pt x="152232" y="107066"/>
                  </a:lnTo>
                  <a:lnTo>
                    <a:pt x="154797" y="98737"/>
                  </a:lnTo>
                  <a:lnTo>
                    <a:pt x="155938" y="89156"/>
                  </a:lnTo>
                  <a:lnTo>
                    <a:pt x="152366" y="69631"/>
                  </a:lnTo>
                  <a:lnTo>
                    <a:pt x="141509" y="51303"/>
                  </a:lnTo>
                  <a:lnTo>
                    <a:pt x="129747" y="42498"/>
                  </a:lnTo>
                  <a:lnTo>
                    <a:pt x="90951" y="21330"/>
                  </a:lnTo>
                  <a:lnTo>
                    <a:pt x="377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38"/>
            <p:cNvSpPr/>
            <p:nvPr>
              <p:custDataLst>
                <p:tags r:id="rId98"/>
              </p:custDataLst>
            </p:nvPr>
          </p:nvSpPr>
          <p:spPr>
            <a:xfrm>
              <a:off x="7492999" y="3746500"/>
              <a:ext cx="39690" cy="206376"/>
            </a:xfrm>
            <a:custGeom>
              <a:avLst/>
              <a:gdLst/>
              <a:ahLst/>
              <a:cxnLst/>
              <a:rect l="0" t="0" r="0" b="0"/>
              <a:pathLst>
                <a:path w="39690" h="206376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12658" y="47454"/>
                  </a:lnTo>
                  <a:lnTo>
                    <a:pt x="19665" y="84786"/>
                  </a:lnTo>
                  <a:lnTo>
                    <a:pt x="25620" y="122736"/>
                  </a:lnTo>
                  <a:lnTo>
                    <a:pt x="39689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39"/>
            <p:cNvSpPr/>
            <p:nvPr>
              <p:custDataLst>
                <p:tags r:id="rId99"/>
              </p:custDataLst>
            </p:nvPr>
          </p:nvSpPr>
          <p:spPr>
            <a:xfrm>
              <a:off x="7262813" y="3651250"/>
              <a:ext cx="1150938" cy="31751"/>
            </a:xfrm>
            <a:custGeom>
              <a:avLst/>
              <a:gdLst/>
              <a:ahLst/>
              <a:cxnLst/>
              <a:rect l="0" t="0" r="0" b="0"/>
              <a:pathLst>
                <a:path w="1150938" h="31751">
                  <a:moveTo>
                    <a:pt x="1150937" y="31750"/>
                  </a:moveTo>
                  <a:lnTo>
                    <a:pt x="1150937" y="31750"/>
                  </a:lnTo>
                  <a:lnTo>
                    <a:pt x="1146723" y="27536"/>
                  </a:lnTo>
                  <a:lnTo>
                    <a:pt x="1139949" y="25468"/>
                  </a:lnTo>
                  <a:lnTo>
                    <a:pt x="1104347" y="18575"/>
                  </a:lnTo>
                  <a:lnTo>
                    <a:pt x="1069414" y="14056"/>
                  </a:lnTo>
                  <a:lnTo>
                    <a:pt x="1033017" y="9146"/>
                  </a:lnTo>
                  <a:lnTo>
                    <a:pt x="999973" y="4082"/>
                  </a:lnTo>
                  <a:lnTo>
                    <a:pt x="970681" y="1209"/>
                  </a:lnTo>
                  <a:lnTo>
                    <a:pt x="944117" y="537"/>
                  </a:lnTo>
                  <a:lnTo>
                    <a:pt x="912614" y="239"/>
                  </a:lnTo>
                  <a:lnTo>
                    <a:pt x="880974" y="106"/>
                  </a:lnTo>
                  <a:lnTo>
                    <a:pt x="841838" y="31"/>
                  </a:lnTo>
                  <a:lnTo>
                    <a:pt x="807900" y="9"/>
                  </a:lnTo>
                  <a:lnTo>
                    <a:pt x="775501" y="2"/>
                  </a:lnTo>
                  <a:lnTo>
                    <a:pt x="743560" y="0"/>
                  </a:lnTo>
                  <a:lnTo>
                    <a:pt x="711752" y="0"/>
                  </a:lnTo>
                  <a:lnTo>
                    <a:pt x="675771" y="0"/>
                  </a:lnTo>
                  <a:lnTo>
                    <a:pt x="641396" y="0"/>
                  </a:lnTo>
                  <a:lnTo>
                    <a:pt x="608869" y="0"/>
                  </a:lnTo>
                  <a:lnTo>
                    <a:pt x="576888" y="4213"/>
                  </a:lnTo>
                  <a:lnTo>
                    <a:pt x="545069" y="6834"/>
                  </a:lnTo>
                  <a:lnTo>
                    <a:pt x="509085" y="7610"/>
                  </a:lnTo>
                  <a:lnTo>
                    <a:pt x="474709" y="12054"/>
                  </a:lnTo>
                  <a:lnTo>
                    <a:pt x="442181" y="14743"/>
                  </a:lnTo>
                  <a:lnTo>
                    <a:pt x="410201" y="19753"/>
                  </a:lnTo>
                  <a:lnTo>
                    <a:pt x="378382" y="22609"/>
                  </a:lnTo>
                  <a:lnTo>
                    <a:pt x="346612" y="23456"/>
                  </a:lnTo>
                  <a:lnTo>
                    <a:pt x="314856" y="23707"/>
                  </a:lnTo>
                  <a:lnTo>
                    <a:pt x="283104" y="23781"/>
                  </a:lnTo>
                  <a:lnTo>
                    <a:pt x="246226" y="24688"/>
                  </a:lnTo>
                  <a:lnTo>
                    <a:pt x="208236" y="30094"/>
                  </a:lnTo>
                  <a:lnTo>
                    <a:pt x="170779" y="31423"/>
                  </a:lnTo>
                  <a:lnTo>
                    <a:pt x="135659" y="31653"/>
                  </a:lnTo>
                  <a:lnTo>
                    <a:pt x="97325" y="31721"/>
                  </a:lnTo>
                  <a:lnTo>
                    <a:pt x="62252" y="31741"/>
                  </a:lnTo>
                  <a:lnTo>
                    <a:pt x="26406" y="31749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40"/>
            <p:cNvSpPr/>
            <p:nvPr>
              <p:custDataLst>
                <p:tags r:id="rId100"/>
              </p:custDataLst>
            </p:nvPr>
          </p:nvSpPr>
          <p:spPr>
            <a:xfrm>
              <a:off x="8144270" y="3365500"/>
              <a:ext cx="165640" cy="172547"/>
            </a:xfrm>
            <a:custGeom>
              <a:avLst/>
              <a:gdLst/>
              <a:ahLst/>
              <a:cxnLst/>
              <a:rect l="0" t="0" r="0" b="0"/>
              <a:pathLst>
                <a:path w="165640" h="172547">
                  <a:moveTo>
                    <a:pt x="39292" y="0"/>
                  </a:moveTo>
                  <a:lnTo>
                    <a:pt x="39292" y="0"/>
                  </a:lnTo>
                  <a:lnTo>
                    <a:pt x="39292" y="4214"/>
                  </a:lnTo>
                  <a:lnTo>
                    <a:pt x="35078" y="15261"/>
                  </a:lnTo>
                  <a:lnTo>
                    <a:pt x="13461" y="54098"/>
                  </a:lnTo>
                  <a:lnTo>
                    <a:pt x="4107" y="88339"/>
                  </a:lnTo>
                  <a:lnTo>
                    <a:pt x="0" y="121359"/>
                  </a:lnTo>
                  <a:lnTo>
                    <a:pt x="3936" y="139341"/>
                  </a:lnTo>
                  <a:lnTo>
                    <a:pt x="14901" y="155841"/>
                  </a:lnTo>
                  <a:lnTo>
                    <a:pt x="24335" y="161867"/>
                  </a:lnTo>
                  <a:lnTo>
                    <a:pt x="59952" y="172546"/>
                  </a:lnTo>
                  <a:lnTo>
                    <a:pt x="88334" y="171657"/>
                  </a:lnTo>
                  <a:lnTo>
                    <a:pt x="107832" y="166250"/>
                  </a:lnTo>
                  <a:lnTo>
                    <a:pt x="145822" y="142262"/>
                  </a:lnTo>
                  <a:lnTo>
                    <a:pt x="155136" y="131137"/>
                  </a:lnTo>
                  <a:lnTo>
                    <a:pt x="162987" y="114703"/>
                  </a:lnTo>
                  <a:lnTo>
                    <a:pt x="165639" y="97034"/>
                  </a:lnTo>
                  <a:lnTo>
                    <a:pt x="161885" y="77552"/>
                  </a:lnTo>
                  <a:lnTo>
                    <a:pt x="157571" y="69745"/>
                  </a:lnTo>
                  <a:lnTo>
                    <a:pt x="155187" y="67663"/>
                  </a:lnTo>
                  <a:lnTo>
                    <a:pt x="144141" y="47957"/>
                  </a:lnTo>
                  <a:lnTo>
                    <a:pt x="108484" y="27739"/>
                  </a:lnTo>
                  <a:lnTo>
                    <a:pt x="71042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41"/>
            <p:cNvSpPr/>
            <p:nvPr>
              <p:custDataLst>
                <p:tags r:id="rId101"/>
              </p:custDataLst>
            </p:nvPr>
          </p:nvSpPr>
          <p:spPr>
            <a:xfrm>
              <a:off x="7953947" y="3389312"/>
              <a:ext cx="156066" cy="173425"/>
            </a:xfrm>
            <a:custGeom>
              <a:avLst/>
              <a:gdLst/>
              <a:ahLst/>
              <a:cxnLst/>
              <a:rect l="0" t="0" r="0" b="0"/>
              <a:pathLst>
                <a:path w="156066" h="173425">
                  <a:moveTo>
                    <a:pt x="70865" y="0"/>
                  </a:moveTo>
                  <a:lnTo>
                    <a:pt x="70865" y="0"/>
                  </a:lnTo>
                  <a:lnTo>
                    <a:pt x="66651" y="0"/>
                  </a:lnTo>
                  <a:lnTo>
                    <a:pt x="33262" y="37258"/>
                  </a:lnTo>
                  <a:lnTo>
                    <a:pt x="16792" y="58219"/>
                  </a:lnTo>
                  <a:lnTo>
                    <a:pt x="2325" y="97179"/>
                  </a:lnTo>
                  <a:lnTo>
                    <a:pt x="0" y="121011"/>
                  </a:lnTo>
                  <a:lnTo>
                    <a:pt x="4385" y="133452"/>
                  </a:lnTo>
                  <a:lnTo>
                    <a:pt x="17360" y="151597"/>
                  </a:lnTo>
                  <a:lnTo>
                    <a:pt x="34139" y="160845"/>
                  </a:lnTo>
                  <a:lnTo>
                    <a:pt x="70635" y="173009"/>
                  </a:lnTo>
                  <a:lnTo>
                    <a:pt x="106229" y="173424"/>
                  </a:lnTo>
                  <a:lnTo>
                    <a:pt x="120685" y="170270"/>
                  </a:lnTo>
                  <a:lnTo>
                    <a:pt x="138739" y="159322"/>
                  </a:lnTo>
                  <a:lnTo>
                    <a:pt x="147479" y="145187"/>
                  </a:lnTo>
                  <a:lnTo>
                    <a:pt x="153424" y="127146"/>
                  </a:lnTo>
                  <a:lnTo>
                    <a:pt x="156065" y="107368"/>
                  </a:lnTo>
                  <a:lnTo>
                    <a:pt x="152534" y="89171"/>
                  </a:lnTo>
                  <a:lnTo>
                    <a:pt x="140631" y="66403"/>
                  </a:lnTo>
                  <a:lnTo>
                    <a:pt x="130637" y="50837"/>
                  </a:lnTo>
                  <a:lnTo>
                    <a:pt x="129233" y="47120"/>
                  </a:lnTo>
                  <a:lnTo>
                    <a:pt x="94677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42"/>
            <p:cNvSpPr/>
            <p:nvPr>
              <p:custDataLst>
                <p:tags r:id="rId102"/>
              </p:custDataLst>
            </p:nvPr>
          </p:nvSpPr>
          <p:spPr>
            <a:xfrm>
              <a:off x="7826374" y="3365500"/>
              <a:ext cx="111127" cy="31751"/>
            </a:xfrm>
            <a:custGeom>
              <a:avLst/>
              <a:gdLst/>
              <a:ahLst/>
              <a:cxnLst/>
              <a:rect l="0" t="0" r="0" b="0"/>
              <a:pathLst>
                <a:path w="111127" h="31751">
                  <a:moveTo>
                    <a:pt x="111126" y="0"/>
                  </a:moveTo>
                  <a:lnTo>
                    <a:pt x="111126" y="0"/>
                  </a:lnTo>
                  <a:lnTo>
                    <a:pt x="111126" y="4214"/>
                  </a:lnTo>
                  <a:lnTo>
                    <a:pt x="109362" y="5455"/>
                  </a:lnTo>
                  <a:lnTo>
                    <a:pt x="70329" y="16426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43"/>
            <p:cNvSpPr/>
            <p:nvPr>
              <p:custDataLst>
                <p:tags r:id="rId103"/>
              </p:custDataLst>
            </p:nvPr>
          </p:nvSpPr>
          <p:spPr>
            <a:xfrm>
              <a:off x="7811499" y="3365500"/>
              <a:ext cx="124305" cy="246064"/>
            </a:xfrm>
            <a:custGeom>
              <a:avLst/>
              <a:gdLst/>
              <a:ahLst/>
              <a:cxnLst/>
              <a:rect l="0" t="0" r="0" b="0"/>
              <a:pathLst>
                <a:path w="124305" h="246064">
                  <a:moveTo>
                    <a:pt x="46625" y="0"/>
                  </a:moveTo>
                  <a:lnTo>
                    <a:pt x="46625" y="0"/>
                  </a:lnTo>
                  <a:lnTo>
                    <a:pt x="42412" y="0"/>
                  </a:lnTo>
                  <a:lnTo>
                    <a:pt x="37992" y="2352"/>
                  </a:lnTo>
                  <a:lnTo>
                    <a:pt x="20794" y="13539"/>
                  </a:lnTo>
                  <a:lnTo>
                    <a:pt x="4058" y="45456"/>
                  </a:lnTo>
                  <a:lnTo>
                    <a:pt x="0" y="72577"/>
                  </a:lnTo>
                  <a:lnTo>
                    <a:pt x="1549" y="103412"/>
                  </a:lnTo>
                  <a:lnTo>
                    <a:pt x="8817" y="139846"/>
                  </a:lnTo>
                  <a:lnTo>
                    <a:pt x="13678" y="148646"/>
                  </a:lnTo>
                  <a:lnTo>
                    <a:pt x="14875" y="158743"/>
                  </a:lnTo>
                  <a:lnTo>
                    <a:pt x="14875" y="158750"/>
                  </a:lnTo>
                  <a:lnTo>
                    <a:pt x="14875" y="151916"/>
                  </a:lnTo>
                  <a:lnTo>
                    <a:pt x="15757" y="151548"/>
                  </a:lnTo>
                  <a:lnTo>
                    <a:pt x="25923" y="150909"/>
                  </a:lnTo>
                  <a:lnTo>
                    <a:pt x="27533" y="149995"/>
                  </a:lnTo>
                  <a:lnTo>
                    <a:pt x="28605" y="148504"/>
                  </a:lnTo>
                  <a:lnTo>
                    <a:pt x="29321" y="146627"/>
                  </a:lnTo>
                  <a:lnTo>
                    <a:pt x="31561" y="145377"/>
                  </a:lnTo>
                  <a:lnTo>
                    <a:pt x="52290" y="143095"/>
                  </a:lnTo>
                  <a:lnTo>
                    <a:pt x="84888" y="142884"/>
                  </a:lnTo>
                  <a:lnTo>
                    <a:pt x="94794" y="147582"/>
                  </a:lnTo>
                  <a:lnTo>
                    <a:pt x="120277" y="169144"/>
                  </a:lnTo>
                  <a:lnTo>
                    <a:pt x="123456" y="176893"/>
                  </a:lnTo>
                  <a:lnTo>
                    <a:pt x="124304" y="181428"/>
                  </a:lnTo>
                  <a:lnTo>
                    <a:pt x="122895" y="191172"/>
                  </a:lnTo>
                  <a:lnTo>
                    <a:pt x="118446" y="201382"/>
                  </a:lnTo>
                  <a:lnTo>
                    <a:pt x="96250" y="227581"/>
                  </a:lnTo>
                  <a:lnTo>
                    <a:pt x="72403" y="239214"/>
                  </a:lnTo>
                  <a:lnTo>
                    <a:pt x="22813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44"/>
            <p:cNvSpPr/>
            <p:nvPr>
              <p:custDataLst>
                <p:tags r:id="rId104"/>
              </p:custDataLst>
            </p:nvPr>
          </p:nvSpPr>
          <p:spPr>
            <a:xfrm>
              <a:off x="7715249" y="3532187"/>
              <a:ext cx="15876" cy="87314"/>
            </a:xfrm>
            <a:custGeom>
              <a:avLst/>
              <a:gdLst/>
              <a:ahLst/>
              <a:cxnLst/>
              <a:rect l="0" t="0" r="0" b="0"/>
              <a:pathLst>
                <a:path w="15876" h="87314">
                  <a:moveTo>
                    <a:pt x="15875" y="0"/>
                  </a:moveTo>
                  <a:lnTo>
                    <a:pt x="15875" y="0"/>
                  </a:lnTo>
                  <a:lnTo>
                    <a:pt x="14994" y="36562"/>
                  </a:lnTo>
                  <a:lnTo>
                    <a:pt x="0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45"/>
            <p:cNvSpPr/>
            <p:nvPr>
              <p:custDataLst>
                <p:tags r:id="rId105"/>
              </p:custDataLst>
            </p:nvPr>
          </p:nvSpPr>
          <p:spPr>
            <a:xfrm>
              <a:off x="7643812" y="3317875"/>
              <a:ext cx="23813" cy="198439"/>
            </a:xfrm>
            <a:custGeom>
              <a:avLst/>
              <a:gdLst/>
              <a:ahLst/>
              <a:cxnLst/>
              <a:rect l="0" t="0" r="0" b="0"/>
              <a:pathLst>
                <a:path w="23813" h="198439">
                  <a:moveTo>
                    <a:pt x="23812" y="0"/>
                  </a:moveTo>
                  <a:lnTo>
                    <a:pt x="23812" y="0"/>
                  </a:lnTo>
                  <a:lnTo>
                    <a:pt x="23812" y="37357"/>
                  </a:lnTo>
                  <a:lnTo>
                    <a:pt x="19599" y="67023"/>
                  </a:lnTo>
                  <a:lnTo>
                    <a:pt x="16979" y="98156"/>
                  </a:lnTo>
                  <a:lnTo>
                    <a:pt x="10638" y="129370"/>
                  </a:lnTo>
                  <a:lnTo>
                    <a:pt x="0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46"/>
            <p:cNvSpPr/>
            <p:nvPr>
              <p:custDataLst>
                <p:tags r:id="rId106"/>
              </p:custDataLst>
            </p:nvPr>
          </p:nvSpPr>
          <p:spPr>
            <a:xfrm>
              <a:off x="7524914" y="3294062"/>
              <a:ext cx="95086" cy="142876"/>
            </a:xfrm>
            <a:custGeom>
              <a:avLst/>
              <a:gdLst/>
              <a:ahLst/>
              <a:cxnLst/>
              <a:rect l="0" t="0" r="0" b="0"/>
              <a:pathLst>
                <a:path w="95086" h="142876">
                  <a:moveTo>
                    <a:pt x="47460" y="0"/>
                  </a:moveTo>
                  <a:lnTo>
                    <a:pt x="47460" y="0"/>
                  </a:lnTo>
                  <a:lnTo>
                    <a:pt x="46579" y="8101"/>
                  </a:lnTo>
                  <a:lnTo>
                    <a:pt x="34804" y="43763"/>
                  </a:lnTo>
                  <a:lnTo>
                    <a:pt x="29871" y="78351"/>
                  </a:lnTo>
                  <a:lnTo>
                    <a:pt x="20787" y="102885"/>
                  </a:lnTo>
                  <a:lnTo>
                    <a:pt x="0" y="142328"/>
                  </a:lnTo>
                  <a:lnTo>
                    <a:pt x="10898" y="142827"/>
                  </a:lnTo>
                  <a:lnTo>
                    <a:pt x="33770" y="138292"/>
                  </a:lnTo>
                  <a:lnTo>
                    <a:pt x="95085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47"/>
            <p:cNvSpPr/>
            <p:nvPr>
              <p:custDataLst>
                <p:tags r:id="rId107"/>
              </p:custDataLst>
            </p:nvPr>
          </p:nvSpPr>
          <p:spPr>
            <a:xfrm>
              <a:off x="7314992" y="3286125"/>
              <a:ext cx="176067" cy="273833"/>
            </a:xfrm>
            <a:custGeom>
              <a:avLst/>
              <a:gdLst/>
              <a:ahLst/>
              <a:cxnLst/>
              <a:rect l="0" t="0" r="0" b="0"/>
              <a:pathLst>
                <a:path w="176067" h="273833">
                  <a:moveTo>
                    <a:pt x="114507" y="0"/>
                  </a:moveTo>
                  <a:lnTo>
                    <a:pt x="114507" y="0"/>
                  </a:lnTo>
                  <a:lnTo>
                    <a:pt x="110294" y="0"/>
                  </a:lnTo>
                  <a:lnTo>
                    <a:pt x="105874" y="2351"/>
                  </a:lnTo>
                  <a:lnTo>
                    <a:pt x="70126" y="25493"/>
                  </a:lnTo>
                  <a:lnTo>
                    <a:pt x="53831" y="42537"/>
                  </a:lnTo>
                  <a:lnTo>
                    <a:pt x="32790" y="74676"/>
                  </a:lnTo>
                  <a:lnTo>
                    <a:pt x="21349" y="112223"/>
                  </a:lnTo>
                  <a:lnTo>
                    <a:pt x="11435" y="147936"/>
                  </a:lnTo>
                  <a:lnTo>
                    <a:pt x="403" y="187442"/>
                  </a:lnTo>
                  <a:lnTo>
                    <a:pt x="0" y="202664"/>
                  </a:lnTo>
                  <a:lnTo>
                    <a:pt x="9275" y="236918"/>
                  </a:lnTo>
                  <a:lnTo>
                    <a:pt x="17671" y="250311"/>
                  </a:lnTo>
                  <a:lnTo>
                    <a:pt x="30057" y="263294"/>
                  </a:lnTo>
                  <a:lnTo>
                    <a:pt x="36698" y="266950"/>
                  </a:lnTo>
                  <a:lnTo>
                    <a:pt x="68821" y="273832"/>
                  </a:lnTo>
                  <a:lnTo>
                    <a:pt x="95483" y="272419"/>
                  </a:lnTo>
                  <a:lnTo>
                    <a:pt x="117298" y="266415"/>
                  </a:lnTo>
                  <a:lnTo>
                    <a:pt x="155753" y="242514"/>
                  </a:lnTo>
                  <a:lnTo>
                    <a:pt x="168180" y="229136"/>
                  </a:lnTo>
                  <a:lnTo>
                    <a:pt x="175096" y="216353"/>
                  </a:lnTo>
                  <a:lnTo>
                    <a:pt x="176066" y="213027"/>
                  </a:lnTo>
                  <a:lnTo>
                    <a:pt x="174793" y="204627"/>
                  </a:lnTo>
                  <a:lnTo>
                    <a:pt x="173219" y="199918"/>
                  </a:lnTo>
                  <a:lnTo>
                    <a:pt x="166766" y="192334"/>
                  </a:lnTo>
                  <a:lnTo>
                    <a:pt x="141961" y="174786"/>
                  </a:lnTo>
                  <a:lnTo>
                    <a:pt x="130237" y="171169"/>
                  </a:lnTo>
                  <a:lnTo>
                    <a:pt x="122086" y="172501"/>
                  </a:lnTo>
                  <a:lnTo>
                    <a:pt x="86244" y="185486"/>
                  </a:lnTo>
                  <a:lnTo>
                    <a:pt x="69777" y="201656"/>
                  </a:lnTo>
                  <a:lnTo>
                    <a:pt x="55683" y="228463"/>
                  </a:lnTo>
                  <a:lnTo>
                    <a:pt x="49271" y="251770"/>
                  </a:lnTo>
                  <a:lnTo>
                    <a:pt x="45826" y="258300"/>
                  </a:lnTo>
                  <a:lnTo>
                    <a:pt x="43070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48"/>
            <p:cNvSpPr/>
            <p:nvPr>
              <p:custDataLst>
                <p:tags r:id="rId108"/>
              </p:custDataLst>
            </p:nvPr>
          </p:nvSpPr>
          <p:spPr>
            <a:xfrm>
              <a:off x="8461375" y="3571875"/>
              <a:ext cx="95251" cy="182564"/>
            </a:xfrm>
            <a:custGeom>
              <a:avLst/>
              <a:gdLst/>
              <a:ahLst/>
              <a:cxnLst/>
              <a:rect l="0" t="0" r="0" b="0"/>
              <a:pathLst>
                <a:path w="95251" h="182564">
                  <a:moveTo>
                    <a:pt x="95250" y="0"/>
                  </a:moveTo>
                  <a:lnTo>
                    <a:pt x="95250" y="0"/>
                  </a:lnTo>
                  <a:lnTo>
                    <a:pt x="95250" y="4214"/>
                  </a:lnTo>
                  <a:lnTo>
                    <a:pt x="92897" y="8634"/>
                  </a:lnTo>
                  <a:lnTo>
                    <a:pt x="73109" y="43552"/>
                  </a:lnTo>
                  <a:lnTo>
                    <a:pt x="59551" y="67497"/>
                  </a:lnTo>
                  <a:lnTo>
                    <a:pt x="43414" y="103158"/>
                  </a:lnTo>
                  <a:lnTo>
                    <a:pt x="25855" y="138688"/>
                  </a:lnTo>
                  <a:lnTo>
                    <a:pt x="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49"/>
            <p:cNvSpPr/>
            <p:nvPr>
              <p:custDataLst>
                <p:tags r:id="rId109"/>
              </p:custDataLst>
            </p:nvPr>
          </p:nvSpPr>
          <p:spPr>
            <a:xfrm>
              <a:off x="8723313" y="3421389"/>
              <a:ext cx="122946" cy="272398"/>
            </a:xfrm>
            <a:custGeom>
              <a:avLst/>
              <a:gdLst/>
              <a:ahLst/>
              <a:cxnLst/>
              <a:rect l="0" t="0" r="0" b="0"/>
              <a:pathLst>
                <a:path w="122946" h="272398">
                  <a:moveTo>
                    <a:pt x="103187" y="7611"/>
                  </a:moveTo>
                  <a:lnTo>
                    <a:pt x="103187" y="7611"/>
                  </a:lnTo>
                  <a:lnTo>
                    <a:pt x="110021" y="7611"/>
                  </a:lnTo>
                  <a:lnTo>
                    <a:pt x="110389" y="6729"/>
                  </a:lnTo>
                  <a:lnTo>
                    <a:pt x="111028" y="777"/>
                  </a:lnTo>
                  <a:lnTo>
                    <a:pt x="110178" y="409"/>
                  </a:lnTo>
                  <a:lnTo>
                    <a:pt x="106882" y="0"/>
                  </a:lnTo>
                  <a:lnTo>
                    <a:pt x="105651" y="774"/>
                  </a:lnTo>
                  <a:lnTo>
                    <a:pt x="104830" y="2171"/>
                  </a:lnTo>
                  <a:lnTo>
                    <a:pt x="104282" y="3984"/>
                  </a:lnTo>
                  <a:lnTo>
                    <a:pt x="103035" y="5193"/>
                  </a:lnTo>
                  <a:lnTo>
                    <a:pt x="83375" y="14618"/>
                  </a:lnTo>
                  <a:lnTo>
                    <a:pt x="63244" y="34637"/>
                  </a:lnTo>
                  <a:lnTo>
                    <a:pt x="38772" y="70652"/>
                  </a:lnTo>
                  <a:lnTo>
                    <a:pt x="24247" y="108234"/>
                  </a:lnTo>
                  <a:lnTo>
                    <a:pt x="14141" y="142279"/>
                  </a:lnTo>
                  <a:lnTo>
                    <a:pt x="3707" y="181497"/>
                  </a:lnTo>
                  <a:lnTo>
                    <a:pt x="1981" y="210141"/>
                  </a:lnTo>
                  <a:lnTo>
                    <a:pt x="4701" y="224330"/>
                  </a:lnTo>
                  <a:lnTo>
                    <a:pt x="15406" y="246449"/>
                  </a:lnTo>
                  <a:lnTo>
                    <a:pt x="24779" y="257224"/>
                  </a:lnTo>
                  <a:lnTo>
                    <a:pt x="35707" y="264953"/>
                  </a:lnTo>
                  <a:lnTo>
                    <a:pt x="49383" y="271327"/>
                  </a:lnTo>
                  <a:lnTo>
                    <a:pt x="61930" y="272397"/>
                  </a:lnTo>
                  <a:lnTo>
                    <a:pt x="74266" y="269051"/>
                  </a:lnTo>
                  <a:lnTo>
                    <a:pt x="101394" y="252530"/>
                  </a:lnTo>
                  <a:lnTo>
                    <a:pt x="111209" y="243464"/>
                  </a:lnTo>
                  <a:lnTo>
                    <a:pt x="122241" y="227613"/>
                  </a:lnTo>
                  <a:lnTo>
                    <a:pt x="122945" y="223070"/>
                  </a:lnTo>
                  <a:lnTo>
                    <a:pt x="119748" y="197707"/>
                  </a:lnTo>
                  <a:lnTo>
                    <a:pt x="117756" y="194314"/>
                  </a:lnTo>
                  <a:lnTo>
                    <a:pt x="110837" y="188191"/>
                  </a:lnTo>
                  <a:lnTo>
                    <a:pt x="101882" y="184883"/>
                  </a:lnTo>
                  <a:lnTo>
                    <a:pt x="97026" y="184000"/>
                  </a:lnTo>
                  <a:lnTo>
                    <a:pt x="77548" y="186972"/>
                  </a:lnTo>
                  <a:lnTo>
                    <a:pt x="59234" y="193439"/>
                  </a:lnTo>
                  <a:lnTo>
                    <a:pt x="22334" y="219796"/>
                  </a:lnTo>
                  <a:lnTo>
                    <a:pt x="0" y="237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50"/>
            <p:cNvSpPr/>
            <p:nvPr>
              <p:custDataLst>
                <p:tags r:id="rId110"/>
              </p:custDataLst>
            </p:nvPr>
          </p:nvSpPr>
          <p:spPr>
            <a:xfrm>
              <a:off x="8931377" y="3508375"/>
              <a:ext cx="99793" cy="180880"/>
            </a:xfrm>
            <a:custGeom>
              <a:avLst/>
              <a:gdLst/>
              <a:ahLst/>
              <a:cxnLst/>
              <a:rect l="0" t="0" r="0" b="0"/>
              <a:pathLst>
                <a:path w="99793" h="180880">
                  <a:moveTo>
                    <a:pt x="53873" y="0"/>
                  </a:moveTo>
                  <a:lnTo>
                    <a:pt x="53873" y="0"/>
                  </a:lnTo>
                  <a:lnTo>
                    <a:pt x="49659" y="0"/>
                  </a:lnTo>
                  <a:lnTo>
                    <a:pt x="24166" y="11048"/>
                  </a:lnTo>
                  <a:lnTo>
                    <a:pt x="4013" y="26499"/>
                  </a:lnTo>
                  <a:lnTo>
                    <a:pt x="844" y="31768"/>
                  </a:lnTo>
                  <a:lnTo>
                    <a:pt x="0" y="34408"/>
                  </a:lnTo>
                  <a:lnTo>
                    <a:pt x="319" y="37050"/>
                  </a:lnTo>
                  <a:lnTo>
                    <a:pt x="3024" y="42337"/>
                  </a:lnTo>
                  <a:lnTo>
                    <a:pt x="18285" y="58372"/>
                  </a:lnTo>
                  <a:lnTo>
                    <a:pt x="48710" y="81085"/>
                  </a:lnTo>
                  <a:lnTo>
                    <a:pt x="64495" y="88113"/>
                  </a:lnTo>
                  <a:lnTo>
                    <a:pt x="86706" y="111786"/>
                  </a:lnTo>
                  <a:lnTo>
                    <a:pt x="97662" y="134872"/>
                  </a:lnTo>
                  <a:lnTo>
                    <a:pt x="99792" y="143140"/>
                  </a:lnTo>
                  <a:lnTo>
                    <a:pt x="98388" y="152106"/>
                  </a:lnTo>
                  <a:lnTo>
                    <a:pt x="92640" y="164719"/>
                  </a:lnTo>
                  <a:lnTo>
                    <a:pt x="86978" y="171104"/>
                  </a:lnTo>
                  <a:lnTo>
                    <a:pt x="78582" y="176882"/>
                  </a:lnTo>
                  <a:lnTo>
                    <a:pt x="59724" y="180879"/>
                  </a:lnTo>
                  <a:lnTo>
                    <a:pt x="6248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51"/>
            <p:cNvSpPr/>
            <p:nvPr>
              <p:custDataLst>
                <p:tags r:id="rId111"/>
              </p:custDataLst>
            </p:nvPr>
          </p:nvSpPr>
          <p:spPr>
            <a:xfrm>
              <a:off x="8985250" y="3476625"/>
              <a:ext cx="95251" cy="15876"/>
            </a:xfrm>
            <a:custGeom>
              <a:avLst/>
              <a:gdLst/>
              <a:ahLst/>
              <a:cxnLst/>
              <a:rect l="0" t="0" r="0" b="0"/>
              <a:pathLst>
                <a:path w="95251" h="15876">
                  <a:moveTo>
                    <a:pt x="95250" y="0"/>
                  </a:moveTo>
                  <a:lnTo>
                    <a:pt x="95250" y="0"/>
                  </a:lnTo>
                  <a:lnTo>
                    <a:pt x="74492" y="882"/>
                  </a:lnTo>
                  <a:lnTo>
                    <a:pt x="40466" y="808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23"/>
          <p:cNvGrpSpPr/>
          <p:nvPr/>
        </p:nvGrpSpPr>
        <p:grpSpPr>
          <a:xfrm>
            <a:off x="7413625" y="4151312"/>
            <a:ext cx="174625" cy="103189"/>
            <a:chOff x="7413625" y="4151312"/>
            <a:chExt cx="174625" cy="103189"/>
          </a:xfrm>
        </p:grpSpPr>
        <p:sp>
          <p:nvSpPr>
            <p:cNvPr id="68" name="SMARTInkShape-152"/>
            <p:cNvSpPr/>
            <p:nvPr>
              <p:custDataLst>
                <p:tags r:id="rId92"/>
              </p:custDataLst>
            </p:nvPr>
          </p:nvSpPr>
          <p:spPr>
            <a:xfrm>
              <a:off x="7413625" y="4151312"/>
              <a:ext cx="142876" cy="31752"/>
            </a:xfrm>
            <a:custGeom>
              <a:avLst/>
              <a:gdLst/>
              <a:ahLst/>
              <a:cxnLst/>
              <a:rect l="0" t="0" r="0" b="0"/>
              <a:pathLst>
                <a:path w="142876" h="31752">
                  <a:moveTo>
                    <a:pt x="142875" y="0"/>
                  </a:moveTo>
                  <a:lnTo>
                    <a:pt x="142875" y="0"/>
                  </a:lnTo>
                  <a:lnTo>
                    <a:pt x="134774" y="882"/>
                  </a:lnTo>
                  <a:lnTo>
                    <a:pt x="102120" y="11048"/>
                  </a:lnTo>
                  <a:lnTo>
                    <a:pt x="66654" y="15804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53"/>
            <p:cNvSpPr/>
            <p:nvPr>
              <p:custDataLst>
                <p:tags r:id="rId93"/>
              </p:custDataLst>
            </p:nvPr>
          </p:nvSpPr>
          <p:spPr>
            <a:xfrm>
              <a:off x="7445374" y="4214812"/>
              <a:ext cx="142876" cy="39689"/>
            </a:xfrm>
            <a:custGeom>
              <a:avLst/>
              <a:gdLst/>
              <a:ahLst/>
              <a:cxnLst/>
              <a:rect l="0" t="0" r="0" b="0"/>
              <a:pathLst>
                <a:path w="142876" h="39689">
                  <a:moveTo>
                    <a:pt x="142875" y="0"/>
                  </a:moveTo>
                  <a:lnTo>
                    <a:pt x="142875" y="0"/>
                  </a:lnTo>
                  <a:lnTo>
                    <a:pt x="138662" y="4214"/>
                  </a:lnTo>
                  <a:lnTo>
                    <a:pt x="134242" y="6282"/>
                  </a:lnTo>
                  <a:lnTo>
                    <a:pt x="96694" y="15957"/>
                  </a:lnTo>
                  <a:lnTo>
                    <a:pt x="59344" y="24352"/>
                  </a:lnTo>
                  <a:lnTo>
                    <a:pt x="27285" y="31910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24"/>
          <p:cNvGrpSpPr/>
          <p:nvPr/>
        </p:nvGrpSpPr>
        <p:grpSpPr>
          <a:xfrm>
            <a:off x="7594345" y="4000500"/>
            <a:ext cx="1322987" cy="357188"/>
            <a:chOff x="7594345" y="4000500"/>
            <a:chExt cx="1322987" cy="357188"/>
          </a:xfrm>
        </p:grpSpPr>
        <p:sp>
          <p:nvSpPr>
            <p:cNvPr id="71" name="SMARTInkShape-154"/>
            <p:cNvSpPr/>
            <p:nvPr>
              <p:custDataLst>
                <p:tags r:id="rId79"/>
              </p:custDataLst>
            </p:nvPr>
          </p:nvSpPr>
          <p:spPr>
            <a:xfrm>
              <a:off x="7778889" y="4064000"/>
              <a:ext cx="158612" cy="142647"/>
            </a:xfrm>
            <a:custGeom>
              <a:avLst/>
              <a:gdLst/>
              <a:ahLst/>
              <a:cxnLst/>
              <a:rect l="0" t="0" r="0" b="0"/>
              <a:pathLst>
                <a:path w="158612" h="142647">
                  <a:moveTo>
                    <a:pt x="39549" y="0"/>
                  </a:moveTo>
                  <a:lnTo>
                    <a:pt x="39549" y="0"/>
                  </a:lnTo>
                  <a:lnTo>
                    <a:pt x="39549" y="33920"/>
                  </a:lnTo>
                  <a:lnTo>
                    <a:pt x="24632" y="69371"/>
                  </a:lnTo>
                  <a:lnTo>
                    <a:pt x="10570" y="103079"/>
                  </a:lnTo>
                  <a:lnTo>
                    <a:pt x="1445" y="127715"/>
                  </a:lnTo>
                  <a:lnTo>
                    <a:pt x="0" y="141138"/>
                  </a:lnTo>
                  <a:lnTo>
                    <a:pt x="835" y="141717"/>
                  </a:lnTo>
                  <a:lnTo>
                    <a:pt x="8513" y="142646"/>
                  </a:lnTo>
                  <a:lnTo>
                    <a:pt x="16053" y="141891"/>
                  </a:lnTo>
                  <a:lnTo>
                    <a:pt x="55290" y="136027"/>
                  </a:lnTo>
                  <a:lnTo>
                    <a:pt x="92741" y="128799"/>
                  </a:lnTo>
                  <a:lnTo>
                    <a:pt x="127594" y="128119"/>
                  </a:lnTo>
                  <a:lnTo>
                    <a:pt x="158611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55"/>
            <p:cNvSpPr/>
            <p:nvPr>
              <p:custDataLst>
                <p:tags r:id="rId80"/>
              </p:custDataLst>
            </p:nvPr>
          </p:nvSpPr>
          <p:spPr>
            <a:xfrm>
              <a:off x="7917051" y="4095750"/>
              <a:ext cx="12508" cy="254001"/>
            </a:xfrm>
            <a:custGeom>
              <a:avLst/>
              <a:gdLst/>
              <a:ahLst/>
              <a:cxnLst/>
              <a:rect l="0" t="0" r="0" b="0"/>
              <a:pathLst>
                <a:path w="12508" h="254001">
                  <a:moveTo>
                    <a:pt x="4573" y="0"/>
                  </a:moveTo>
                  <a:lnTo>
                    <a:pt x="4573" y="0"/>
                  </a:lnTo>
                  <a:lnTo>
                    <a:pt x="360" y="0"/>
                  </a:lnTo>
                  <a:lnTo>
                    <a:pt x="0" y="1764"/>
                  </a:lnTo>
                  <a:lnTo>
                    <a:pt x="6581" y="36866"/>
                  </a:lnTo>
                  <a:lnTo>
                    <a:pt x="11730" y="74430"/>
                  </a:lnTo>
                  <a:lnTo>
                    <a:pt x="12280" y="103976"/>
                  </a:lnTo>
                  <a:lnTo>
                    <a:pt x="12443" y="142814"/>
                  </a:lnTo>
                  <a:lnTo>
                    <a:pt x="12491" y="173137"/>
                  </a:lnTo>
                  <a:lnTo>
                    <a:pt x="12507" y="209837"/>
                  </a:lnTo>
                  <a:lnTo>
                    <a:pt x="4573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56"/>
            <p:cNvSpPr/>
            <p:nvPr>
              <p:custDataLst>
                <p:tags r:id="rId81"/>
              </p:custDataLst>
            </p:nvPr>
          </p:nvSpPr>
          <p:spPr>
            <a:xfrm>
              <a:off x="8030670" y="4088236"/>
              <a:ext cx="121144" cy="261515"/>
            </a:xfrm>
            <a:custGeom>
              <a:avLst/>
              <a:gdLst/>
              <a:ahLst/>
              <a:cxnLst/>
              <a:rect l="0" t="0" r="0" b="0"/>
              <a:pathLst>
                <a:path w="121144" h="261515">
                  <a:moveTo>
                    <a:pt x="121143" y="15451"/>
                  </a:moveTo>
                  <a:lnTo>
                    <a:pt x="121143" y="15451"/>
                  </a:lnTo>
                  <a:lnTo>
                    <a:pt x="121143" y="11238"/>
                  </a:lnTo>
                  <a:lnTo>
                    <a:pt x="114086" y="6817"/>
                  </a:lnTo>
                  <a:lnTo>
                    <a:pt x="97590" y="1722"/>
                  </a:lnTo>
                  <a:lnTo>
                    <a:pt x="67788" y="0"/>
                  </a:lnTo>
                  <a:lnTo>
                    <a:pt x="46635" y="3916"/>
                  </a:lnTo>
                  <a:lnTo>
                    <a:pt x="24983" y="14875"/>
                  </a:lnTo>
                  <a:lnTo>
                    <a:pt x="10238" y="29294"/>
                  </a:lnTo>
                  <a:lnTo>
                    <a:pt x="283" y="48951"/>
                  </a:lnTo>
                  <a:lnTo>
                    <a:pt x="0" y="56306"/>
                  </a:lnTo>
                  <a:lnTo>
                    <a:pt x="4389" y="71532"/>
                  </a:lnTo>
                  <a:lnTo>
                    <a:pt x="12564" y="86552"/>
                  </a:lnTo>
                  <a:lnTo>
                    <a:pt x="24786" y="100802"/>
                  </a:lnTo>
                  <a:lnTo>
                    <a:pt x="34514" y="106302"/>
                  </a:lnTo>
                  <a:lnTo>
                    <a:pt x="39578" y="107768"/>
                  </a:lnTo>
                  <a:lnTo>
                    <a:pt x="59345" y="105619"/>
                  </a:lnTo>
                  <a:lnTo>
                    <a:pt x="77746" y="95183"/>
                  </a:lnTo>
                  <a:lnTo>
                    <a:pt x="94368" y="80919"/>
                  </a:lnTo>
                  <a:lnTo>
                    <a:pt x="112466" y="53470"/>
                  </a:lnTo>
                  <a:lnTo>
                    <a:pt x="115358" y="51381"/>
                  </a:lnTo>
                  <a:lnTo>
                    <a:pt x="117287" y="48224"/>
                  </a:lnTo>
                  <a:lnTo>
                    <a:pt x="120991" y="32089"/>
                  </a:lnTo>
                  <a:lnTo>
                    <a:pt x="116915" y="68751"/>
                  </a:lnTo>
                  <a:lnTo>
                    <a:pt x="113938" y="107771"/>
                  </a:lnTo>
                  <a:lnTo>
                    <a:pt x="113349" y="146576"/>
                  </a:lnTo>
                  <a:lnTo>
                    <a:pt x="113248" y="181009"/>
                  </a:lnTo>
                  <a:lnTo>
                    <a:pt x="113214" y="215821"/>
                  </a:lnTo>
                  <a:lnTo>
                    <a:pt x="113204" y="261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57"/>
            <p:cNvSpPr/>
            <p:nvPr>
              <p:custDataLst>
                <p:tags r:id="rId82"/>
              </p:custDataLst>
            </p:nvPr>
          </p:nvSpPr>
          <p:spPr>
            <a:xfrm>
              <a:off x="8239124" y="4103687"/>
              <a:ext cx="23814" cy="15876"/>
            </a:xfrm>
            <a:custGeom>
              <a:avLst/>
              <a:gdLst/>
              <a:ahLst/>
              <a:cxnLst/>
              <a:rect l="0" t="0" r="0" b="0"/>
              <a:pathLst>
                <a:path w="23814" h="15876">
                  <a:moveTo>
                    <a:pt x="0" y="15875"/>
                  </a:moveTo>
                  <a:lnTo>
                    <a:pt x="0" y="15875"/>
                  </a:lnTo>
                  <a:lnTo>
                    <a:pt x="11825" y="15875"/>
                  </a:lnTo>
                  <a:lnTo>
                    <a:pt x="13175" y="14994"/>
                  </a:lnTo>
                  <a:lnTo>
                    <a:pt x="14075" y="13524"/>
                  </a:lnTo>
                  <a:lnTo>
                    <a:pt x="15520" y="9041"/>
                  </a:lnTo>
                  <a:lnTo>
                    <a:pt x="18069" y="8428"/>
                  </a:lnTo>
                  <a:lnTo>
                    <a:pt x="19984" y="8265"/>
                  </a:lnTo>
                  <a:lnTo>
                    <a:pt x="21261" y="7274"/>
                  </a:lnTo>
                  <a:lnTo>
                    <a:pt x="23784" y="100"/>
                  </a:lnTo>
                  <a:lnTo>
                    <a:pt x="23813" y="4"/>
                  </a:lnTo>
                  <a:lnTo>
                    <a:pt x="23813" y="2"/>
                  </a:lnTo>
                  <a:lnTo>
                    <a:pt x="15878" y="0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58"/>
            <p:cNvSpPr/>
            <p:nvPr>
              <p:custDataLst>
                <p:tags r:id="rId83"/>
              </p:custDataLst>
            </p:nvPr>
          </p:nvSpPr>
          <p:spPr>
            <a:xfrm>
              <a:off x="7978804" y="4119562"/>
              <a:ext cx="6322" cy="238126"/>
            </a:xfrm>
            <a:custGeom>
              <a:avLst/>
              <a:gdLst/>
              <a:ahLst/>
              <a:cxnLst/>
              <a:rect l="0" t="0" r="0" b="0"/>
              <a:pathLst>
                <a:path w="6322" h="238126">
                  <a:moveTo>
                    <a:pt x="6321" y="0"/>
                  </a:moveTo>
                  <a:lnTo>
                    <a:pt x="6321" y="0"/>
                  </a:lnTo>
                  <a:lnTo>
                    <a:pt x="6321" y="6834"/>
                  </a:lnTo>
                  <a:lnTo>
                    <a:pt x="866" y="21276"/>
                  </a:lnTo>
                  <a:lnTo>
                    <a:pt x="0" y="42170"/>
                  </a:lnTo>
                  <a:lnTo>
                    <a:pt x="4057" y="71193"/>
                  </a:lnTo>
                  <a:lnTo>
                    <a:pt x="5650" y="105565"/>
                  </a:lnTo>
                  <a:lnTo>
                    <a:pt x="6188" y="144129"/>
                  </a:lnTo>
                  <a:lnTo>
                    <a:pt x="6303" y="178710"/>
                  </a:lnTo>
                  <a:lnTo>
                    <a:pt x="6321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59"/>
            <p:cNvSpPr/>
            <p:nvPr>
              <p:custDataLst>
                <p:tags r:id="rId84"/>
              </p:custDataLst>
            </p:nvPr>
          </p:nvSpPr>
          <p:spPr>
            <a:xfrm>
              <a:off x="8239124" y="4105243"/>
              <a:ext cx="190501" cy="219466"/>
            </a:xfrm>
            <a:custGeom>
              <a:avLst/>
              <a:gdLst/>
              <a:ahLst/>
              <a:cxnLst/>
              <a:rect l="0" t="0" r="0" b="0"/>
              <a:pathLst>
                <a:path w="190501" h="219466">
                  <a:moveTo>
                    <a:pt x="0" y="30195"/>
                  </a:moveTo>
                  <a:lnTo>
                    <a:pt x="0" y="30195"/>
                  </a:lnTo>
                  <a:lnTo>
                    <a:pt x="0" y="25981"/>
                  </a:lnTo>
                  <a:lnTo>
                    <a:pt x="4704" y="21560"/>
                  </a:lnTo>
                  <a:lnTo>
                    <a:pt x="34697" y="3695"/>
                  </a:lnTo>
                  <a:lnTo>
                    <a:pt x="52222" y="0"/>
                  </a:lnTo>
                  <a:lnTo>
                    <a:pt x="84857" y="5089"/>
                  </a:lnTo>
                  <a:lnTo>
                    <a:pt x="104323" y="12956"/>
                  </a:lnTo>
                  <a:lnTo>
                    <a:pt x="127879" y="31790"/>
                  </a:lnTo>
                  <a:lnTo>
                    <a:pt x="156148" y="67467"/>
                  </a:lnTo>
                  <a:lnTo>
                    <a:pt x="165237" y="80274"/>
                  </a:lnTo>
                  <a:lnTo>
                    <a:pt x="171844" y="110787"/>
                  </a:lnTo>
                  <a:lnTo>
                    <a:pt x="169588" y="143542"/>
                  </a:lnTo>
                  <a:lnTo>
                    <a:pt x="159120" y="171376"/>
                  </a:lnTo>
                  <a:lnTo>
                    <a:pt x="140634" y="192166"/>
                  </a:lnTo>
                  <a:lnTo>
                    <a:pt x="103482" y="214756"/>
                  </a:lnTo>
                  <a:lnTo>
                    <a:pt x="85049" y="218935"/>
                  </a:lnTo>
                  <a:lnTo>
                    <a:pt x="50542" y="219465"/>
                  </a:lnTo>
                  <a:lnTo>
                    <a:pt x="31636" y="214254"/>
                  </a:lnTo>
                  <a:lnTo>
                    <a:pt x="23469" y="209601"/>
                  </a:lnTo>
                  <a:lnTo>
                    <a:pt x="13912" y="197809"/>
                  </a:lnTo>
                  <a:lnTo>
                    <a:pt x="10593" y="188181"/>
                  </a:lnTo>
                  <a:lnTo>
                    <a:pt x="9708" y="183143"/>
                  </a:lnTo>
                  <a:lnTo>
                    <a:pt x="13429" y="170491"/>
                  </a:lnTo>
                  <a:lnTo>
                    <a:pt x="25975" y="149237"/>
                  </a:lnTo>
                  <a:lnTo>
                    <a:pt x="42681" y="139452"/>
                  </a:lnTo>
                  <a:lnTo>
                    <a:pt x="55960" y="135181"/>
                  </a:lnTo>
                  <a:lnTo>
                    <a:pt x="81904" y="134619"/>
                  </a:lnTo>
                  <a:lnTo>
                    <a:pt x="115381" y="142086"/>
                  </a:lnTo>
                  <a:lnTo>
                    <a:pt x="128009" y="147833"/>
                  </a:lnTo>
                  <a:lnTo>
                    <a:pt x="190500" y="196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60"/>
            <p:cNvSpPr/>
            <p:nvPr>
              <p:custDataLst>
                <p:tags r:id="rId85"/>
              </p:custDataLst>
            </p:nvPr>
          </p:nvSpPr>
          <p:spPr>
            <a:xfrm>
              <a:off x="8485188" y="4270375"/>
              <a:ext cx="23813" cy="7939"/>
            </a:xfrm>
            <a:custGeom>
              <a:avLst/>
              <a:gdLst/>
              <a:ahLst/>
              <a:cxnLst/>
              <a:rect l="0" t="0" r="0" b="0"/>
              <a:pathLst>
                <a:path w="23813" h="7939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881" y="5454"/>
                  </a:lnTo>
                  <a:lnTo>
                    <a:pt x="23812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61"/>
            <p:cNvSpPr/>
            <p:nvPr>
              <p:custDataLst>
                <p:tags r:id="rId86"/>
              </p:custDataLst>
            </p:nvPr>
          </p:nvSpPr>
          <p:spPr>
            <a:xfrm>
              <a:off x="8541043" y="4087813"/>
              <a:ext cx="154487" cy="182563"/>
            </a:xfrm>
            <a:custGeom>
              <a:avLst/>
              <a:gdLst/>
              <a:ahLst/>
              <a:cxnLst/>
              <a:rect l="0" t="0" r="0" b="0"/>
              <a:pathLst>
                <a:path w="154487" h="182563">
                  <a:moveTo>
                    <a:pt x="63207" y="0"/>
                  </a:moveTo>
                  <a:lnTo>
                    <a:pt x="63207" y="0"/>
                  </a:lnTo>
                  <a:lnTo>
                    <a:pt x="54780" y="0"/>
                  </a:lnTo>
                  <a:lnTo>
                    <a:pt x="48289" y="2351"/>
                  </a:lnTo>
                  <a:lnTo>
                    <a:pt x="45325" y="4213"/>
                  </a:lnTo>
                  <a:lnTo>
                    <a:pt x="7225" y="13174"/>
                  </a:lnTo>
                  <a:lnTo>
                    <a:pt x="3049" y="14674"/>
                  </a:lnTo>
                  <a:lnTo>
                    <a:pt x="1934" y="15956"/>
                  </a:lnTo>
                  <a:lnTo>
                    <a:pt x="697" y="19732"/>
                  </a:lnTo>
                  <a:lnTo>
                    <a:pt x="0" y="26817"/>
                  </a:lnTo>
                  <a:lnTo>
                    <a:pt x="1667" y="29343"/>
                  </a:lnTo>
                  <a:lnTo>
                    <a:pt x="29529" y="51569"/>
                  </a:lnTo>
                  <a:lnTo>
                    <a:pt x="63533" y="66376"/>
                  </a:lnTo>
                  <a:lnTo>
                    <a:pt x="89764" y="85688"/>
                  </a:lnTo>
                  <a:lnTo>
                    <a:pt x="124860" y="105738"/>
                  </a:lnTo>
                  <a:lnTo>
                    <a:pt x="147453" y="124320"/>
                  </a:lnTo>
                  <a:lnTo>
                    <a:pt x="153824" y="134633"/>
                  </a:lnTo>
                  <a:lnTo>
                    <a:pt x="154486" y="139144"/>
                  </a:lnTo>
                  <a:lnTo>
                    <a:pt x="152871" y="148860"/>
                  </a:lnTo>
                  <a:lnTo>
                    <a:pt x="142787" y="164246"/>
                  </a:lnTo>
                  <a:lnTo>
                    <a:pt x="124416" y="175764"/>
                  </a:lnTo>
                  <a:lnTo>
                    <a:pt x="63207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62"/>
            <p:cNvSpPr/>
            <p:nvPr>
              <p:custDataLst>
                <p:tags r:id="rId87"/>
              </p:custDataLst>
            </p:nvPr>
          </p:nvSpPr>
          <p:spPr>
            <a:xfrm>
              <a:off x="8588374" y="4064000"/>
              <a:ext cx="103189" cy="15876"/>
            </a:xfrm>
            <a:custGeom>
              <a:avLst/>
              <a:gdLst/>
              <a:ahLst/>
              <a:cxnLst/>
              <a:rect l="0" t="0" r="0" b="0"/>
              <a:pathLst>
                <a:path w="103189" h="15876">
                  <a:moveTo>
                    <a:pt x="103188" y="0"/>
                  </a:moveTo>
                  <a:lnTo>
                    <a:pt x="103188" y="0"/>
                  </a:lnTo>
                  <a:lnTo>
                    <a:pt x="98974" y="0"/>
                  </a:lnTo>
                  <a:lnTo>
                    <a:pt x="97734" y="882"/>
                  </a:lnTo>
                  <a:lnTo>
                    <a:pt x="96906" y="2351"/>
                  </a:lnTo>
                  <a:lnTo>
                    <a:pt x="96354" y="4213"/>
                  </a:lnTo>
                  <a:lnTo>
                    <a:pt x="88685" y="6282"/>
                  </a:lnTo>
                  <a:lnTo>
                    <a:pt x="54698" y="1317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63"/>
            <p:cNvSpPr/>
            <p:nvPr>
              <p:custDataLst>
                <p:tags r:id="rId88"/>
              </p:custDataLst>
            </p:nvPr>
          </p:nvSpPr>
          <p:spPr>
            <a:xfrm>
              <a:off x="8764647" y="4056062"/>
              <a:ext cx="152685" cy="165658"/>
            </a:xfrm>
            <a:custGeom>
              <a:avLst/>
              <a:gdLst/>
              <a:ahLst/>
              <a:cxnLst/>
              <a:rect l="0" t="0" r="0" b="0"/>
              <a:pathLst>
                <a:path w="152685" h="165658">
                  <a:moveTo>
                    <a:pt x="69790" y="0"/>
                  </a:moveTo>
                  <a:lnTo>
                    <a:pt x="69790" y="0"/>
                  </a:lnTo>
                  <a:lnTo>
                    <a:pt x="62570" y="6337"/>
                  </a:lnTo>
                  <a:lnTo>
                    <a:pt x="40084" y="22872"/>
                  </a:lnTo>
                  <a:lnTo>
                    <a:pt x="34539" y="30156"/>
                  </a:lnTo>
                  <a:lnTo>
                    <a:pt x="30311" y="37216"/>
                  </a:lnTo>
                  <a:lnTo>
                    <a:pt x="3910" y="70005"/>
                  </a:lnTo>
                  <a:lnTo>
                    <a:pt x="0" y="93454"/>
                  </a:lnTo>
                  <a:lnTo>
                    <a:pt x="3053" y="114317"/>
                  </a:lnTo>
                  <a:lnTo>
                    <a:pt x="9545" y="135884"/>
                  </a:lnTo>
                  <a:lnTo>
                    <a:pt x="12869" y="140860"/>
                  </a:lnTo>
                  <a:lnTo>
                    <a:pt x="16851" y="144177"/>
                  </a:lnTo>
                  <a:lnTo>
                    <a:pt x="50911" y="158865"/>
                  </a:lnTo>
                  <a:lnTo>
                    <a:pt x="82296" y="165657"/>
                  </a:lnTo>
                  <a:lnTo>
                    <a:pt x="102893" y="165500"/>
                  </a:lnTo>
                  <a:lnTo>
                    <a:pt x="125754" y="159379"/>
                  </a:lnTo>
                  <a:lnTo>
                    <a:pt x="141406" y="151386"/>
                  </a:lnTo>
                  <a:lnTo>
                    <a:pt x="146639" y="146785"/>
                  </a:lnTo>
                  <a:lnTo>
                    <a:pt x="152452" y="136970"/>
                  </a:lnTo>
                  <a:lnTo>
                    <a:pt x="152684" y="122023"/>
                  </a:lnTo>
                  <a:lnTo>
                    <a:pt x="145646" y="87897"/>
                  </a:lnTo>
                  <a:lnTo>
                    <a:pt x="136136" y="74049"/>
                  </a:lnTo>
                  <a:lnTo>
                    <a:pt x="111779" y="51661"/>
                  </a:lnTo>
                  <a:lnTo>
                    <a:pt x="53916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64"/>
            <p:cNvSpPr/>
            <p:nvPr>
              <p:custDataLst>
                <p:tags r:id="rId89"/>
              </p:custDataLst>
            </p:nvPr>
          </p:nvSpPr>
          <p:spPr>
            <a:xfrm>
              <a:off x="7594345" y="4024312"/>
              <a:ext cx="154847" cy="190501"/>
            </a:xfrm>
            <a:custGeom>
              <a:avLst/>
              <a:gdLst/>
              <a:ahLst/>
              <a:cxnLst/>
              <a:rect l="0" t="0" r="0" b="0"/>
              <a:pathLst>
                <a:path w="154847" h="190501">
                  <a:moveTo>
                    <a:pt x="136779" y="0"/>
                  </a:moveTo>
                  <a:lnTo>
                    <a:pt x="136779" y="0"/>
                  </a:lnTo>
                  <a:lnTo>
                    <a:pt x="103366" y="0"/>
                  </a:lnTo>
                  <a:lnTo>
                    <a:pt x="72951" y="2352"/>
                  </a:lnTo>
                  <a:lnTo>
                    <a:pt x="49370" y="10986"/>
                  </a:lnTo>
                  <a:lnTo>
                    <a:pt x="11531" y="33915"/>
                  </a:lnTo>
                  <a:lnTo>
                    <a:pt x="2327" y="40944"/>
                  </a:lnTo>
                  <a:lnTo>
                    <a:pt x="402" y="44053"/>
                  </a:lnTo>
                  <a:lnTo>
                    <a:pt x="0" y="47007"/>
                  </a:lnTo>
                  <a:lnTo>
                    <a:pt x="614" y="49860"/>
                  </a:lnTo>
                  <a:lnTo>
                    <a:pt x="6000" y="55380"/>
                  </a:lnTo>
                  <a:lnTo>
                    <a:pt x="16038" y="60773"/>
                  </a:lnTo>
                  <a:lnTo>
                    <a:pt x="48874" y="71422"/>
                  </a:lnTo>
                  <a:lnTo>
                    <a:pt x="83621" y="79210"/>
                  </a:lnTo>
                  <a:lnTo>
                    <a:pt x="113442" y="90155"/>
                  </a:lnTo>
                  <a:lnTo>
                    <a:pt x="145498" y="108690"/>
                  </a:lnTo>
                  <a:lnTo>
                    <a:pt x="153295" y="117687"/>
                  </a:lnTo>
                  <a:lnTo>
                    <a:pt x="154846" y="122555"/>
                  </a:lnTo>
                  <a:lnTo>
                    <a:pt x="154216" y="132669"/>
                  </a:lnTo>
                  <a:lnTo>
                    <a:pt x="148645" y="143043"/>
                  </a:lnTo>
                  <a:lnTo>
                    <a:pt x="141170" y="151769"/>
                  </a:lnTo>
                  <a:lnTo>
                    <a:pt x="103065" y="176360"/>
                  </a:lnTo>
                  <a:lnTo>
                    <a:pt x="5740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65"/>
            <p:cNvSpPr/>
            <p:nvPr>
              <p:custDataLst>
                <p:tags r:id="rId90"/>
              </p:custDataLst>
            </p:nvPr>
          </p:nvSpPr>
          <p:spPr>
            <a:xfrm>
              <a:off x="7645429" y="4000500"/>
              <a:ext cx="38071" cy="206376"/>
            </a:xfrm>
            <a:custGeom>
              <a:avLst/>
              <a:gdLst/>
              <a:ahLst/>
              <a:cxnLst/>
              <a:rect l="0" t="0" r="0" b="0"/>
              <a:pathLst>
                <a:path w="38071" h="206376">
                  <a:moveTo>
                    <a:pt x="6321" y="0"/>
                  </a:moveTo>
                  <a:lnTo>
                    <a:pt x="6321" y="0"/>
                  </a:lnTo>
                  <a:lnTo>
                    <a:pt x="2107" y="4213"/>
                  </a:lnTo>
                  <a:lnTo>
                    <a:pt x="38" y="10986"/>
                  </a:lnTo>
                  <a:lnTo>
                    <a:pt x="0" y="21640"/>
                  </a:lnTo>
                  <a:lnTo>
                    <a:pt x="4811" y="54871"/>
                  </a:lnTo>
                  <a:lnTo>
                    <a:pt x="10237" y="91389"/>
                  </a:lnTo>
                  <a:lnTo>
                    <a:pt x="22363" y="130498"/>
                  </a:lnTo>
                  <a:lnTo>
                    <a:pt x="38070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66"/>
            <p:cNvSpPr/>
            <p:nvPr>
              <p:custDataLst>
                <p:tags r:id="rId91"/>
              </p:custDataLst>
            </p:nvPr>
          </p:nvSpPr>
          <p:spPr>
            <a:xfrm>
              <a:off x="7667624" y="4024312"/>
              <a:ext cx="55565" cy="182564"/>
            </a:xfrm>
            <a:custGeom>
              <a:avLst/>
              <a:gdLst/>
              <a:ahLst/>
              <a:cxnLst/>
              <a:rect l="0" t="0" r="0" b="0"/>
              <a:pathLst>
                <a:path w="55565" h="182564">
                  <a:moveTo>
                    <a:pt x="0" y="0"/>
                  </a:moveTo>
                  <a:lnTo>
                    <a:pt x="0" y="0"/>
                  </a:lnTo>
                  <a:lnTo>
                    <a:pt x="0" y="11048"/>
                  </a:lnTo>
                  <a:lnTo>
                    <a:pt x="12565" y="32508"/>
                  </a:lnTo>
                  <a:lnTo>
                    <a:pt x="21777" y="64646"/>
                  </a:lnTo>
                  <a:lnTo>
                    <a:pt x="34477" y="99125"/>
                  </a:lnTo>
                  <a:lnTo>
                    <a:pt x="44114" y="132339"/>
                  </a:lnTo>
                  <a:lnTo>
                    <a:pt x="55564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25"/>
          <p:cNvGrpSpPr/>
          <p:nvPr/>
        </p:nvGrpSpPr>
        <p:grpSpPr>
          <a:xfrm>
            <a:off x="5000625" y="4302125"/>
            <a:ext cx="2054097" cy="396876"/>
            <a:chOff x="5000625" y="4302125"/>
            <a:chExt cx="2054097" cy="396876"/>
          </a:xfrm>
        </p:grpSpPr>
        <p:sp>
          <p:nvSpPr>
            <p:cNvPr id="85" name="SMARTInkShape-167"/>
            <p:cNvSpPr/>
            <p:nvPr>
              <p:custDataLst>
                <p:tags r:id="rId57"/>
              </p:custDataLst>
            </p:nvPr>
          </p:nvSpPr>
          <p:spPr>
            <a:xfrm>
              <a:off x="5000625" y="4468813"/>
              <a:ext cx="1" cy="198438"/>
            </a:xfrm>
            <a:custGeom>
              <a:avLst/>
              <a:gdLst/>
              <a:ahLst/>
              <a:cxnLst/>
              <a:rect l="0" t="0" r="0" b="0"/>
              <a:pathLst>
                <a:path w="1" h="198438">
                  <a:moveTo>
                    <a:pt x="0" y="0"/>
                  </a:moveTo>
                  <a:lnTo>
                    <a:pt x="0" y="0"/>
                  </a:lnTo>
                  <a:lnTo>
                    <a:pt x="0" y="38910"/>
                  </a:lnTo>
                  <a:lnTo>
                    <a:pt x="0" y="73047"/>
                  </a:lnTo>
                  <a:lnTo>
                    <a:pt x="0" y="106114"/>
                  </a:lnTo>
                  <a:lnTo>
                    <a:pt x="0" y="135216"/>
                  </a:lnTo>
                  <a:lnTo>
                    <a:pt x="0" y="168338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68"/>
            <p:cNvSpPr/>
            <p:nvPr>
              <p:custDataLst>
                <p:tags r:id="rId58"/>
              </p:custDataLst>
            </p:nvPr>
          </p:nvSpPr>
          <p:spPr>
            <a:xfrm>
              <a:off x="5095875" y="4691062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0"/>
                  </a:moveTo>
                  <a:lnTo>
                    <a:pt x="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69"/>
            <p:cNvSpPr/>
            <p:nvPr>
              <p:custDataLst>
                <p:tags r:id="rId59"/>
              </p:custDataLst>
            </p:nvPr>
          </p:nvSpPr>
          <p:spPr>
            <a:xfrm>
              <a:off x="5148878" y="4492625"/>
              <a:ext cx="143284" cy="198438"/>
            </a:xfrm>
            <a:custGeom>
              <a:avLst/>
              <a:gdLst/>
              <a:ahLst/>
              <a:cxnLst/>
              <a:rect l="0" t="0" r="0" b="0"/>
              <a:pathLst>
                <a:path w="143284" h="198438">
                  <a:moveTo>
                    <a:pt x="58122" y="0"/>
                  </a:moveTo>
                  <a:lnTo>
                    <a:pt x="58122" y="0"/>
                  </a:lnTo>
                  <a:lnTo>
                    <a:pt x="53908" y="0"/>
                  </a:lnTo>
                  <a:lnTo>
                    <a:pt x="18167" y="16081"/>
                  </a:lnTo>
                  <a:lnTo>
                    <a:pt x="1429" y="26499"/>
                  </a:lnTo>
                  <a:lnTo>
                    <a:pt x="41" y="29131"/>
                  </a:lnTo>
                  <a:lnTo>
                    <a:pt x="0" y="31768"/>
                  </a:lnTo>
                  <a:lnTo>
                    <a:pt x="2304" y="37050"/>
                  </a:lnTo>
                  <a:lnTo>
                    <a:pt x="6267" y="42337"/>
                  </a:lnTo>
                  <a:lnTo>
                    <a:pt x="21885" y="50272"/>
                  </a:lnTo>
                  <a:lnTo>
                    <a:pt x="58031" y="61590"/>
                  </a:lnTo>
                  <a:lnTo>
                    <a:pt x="91490" y="77676"/>
                  </a:lnTo>
                  <a:lnTo>
                    <a:pt x="125559" y="96801"/>
                  </a:lnTo>
                  <a:lnTo>
                    <a:pt x="134543" y="107404"/>
                  </a:lnTo>
                  <a:lnTo>
                    <a:pt x="140593" y="120055"/>
                  </a:lnTo>
                  <a:lnTo>
                    <a:pt x="143283" y="131557"/>
                  </a:lnTo>
                  <a:lnTo>
                    <a:pt x="140583" y="152162"/>
                  </a:lnTo>
                  <a:lnTo>
                    <a:pt x="134165" y="162584"/>
                  </a:lnTo>
                  <a:lnTo>
                    <a:pt x="115931" y="175761"/>
                  </a:lnTo>
                  <a:lnTo>
                    <a:pt x="6606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70"/>
            <p:cNvSpPr/>
            <p:nvPr>
              <p:custDataLst>
                <p:tags r:id="rId60"/>
              </p:custDataLst>
            </p:nvPr>
          </p:nvSpPr>
          <p:spPr>
            <a:xfrm>
              <a:off x="5191125" y="4468813"/>
              <a:ext cx="103189" cy="23813"/>
            </a:xfrm>
            <a:custGeom>
              <a:avLst/>
              <a:gdLst/>
              <a:ahLst/>
              <a:cxnLst/>
              <a:rect l="0" t="0" r="0" b="0"/>
              <a:pathLst>
                <a:path w="103189" h="23813">
                  <a:moveTo>
                    <a:pt x="103188" y="0"/>
                  </a:moveTo>
                  <a:lnTo>
                    <a:pt x="103188" y="0"/>
                  </a:lnTo>
                  <a:lnTo>
                    <a:pt x="96353" y="0"/>
                  </a:lnTo>
                  <a:lnTo>
                    <a:pt x="78126" y="6281"/>
                  </a:lnTo>
                  <a:lnTo>
                    <a:pt x="39640" y="14673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71"/>
            <p:cNvSpPr/>
            <p:nvPr>
              <p:custDataLst>
                <p:tags r:id="rId61"/>
              </p:custDataLst>
            </p:nvPr>
          </p:nvSpPr>
          <p:spPr>
            <a:xfrm>
              <a:off x="5367649" y="4452937"/>
              <a:ext cx="161940" cy="173625"/>
            </a:xfrm>
            <a:custGeom>
              <a:avLst/>
              <a:gdLst/>
              <a:ahLst/>
              <a:cxnLst/>
              <a:rect l="0" t="0" r="0" b="0"/>
              <a:pathLst>
                <a:path w="161940" h="173625">
                  <a:moveTo>
                    <a:pt x="21914" y="0"/>
                  </a:moveTo>
                  <a:lnTo>
                    <a:pt x="21914" y="0"/>
                  </a:lnTo>
                  <a:lnTo>
                    <a:pt x="21031" y="8101"/>
                  </a:lnTo>
                  <a:lnTo>
                    <a:pt x="10866" y="40755"/>
                  </a:lnTo>
                  <a:lnTo>
                    <a:pt x="1536" y="77104"/>
                  </a:lnTo>
                  <a:lnTo>
                    <a:pt x="0" y="103397"/>
                  </a:lnTo>
                  <a:lnTo>
                    <a:pt x="6936" y="138735"/>
                  </a:lnTo>
                  <a:lnTo>
                    <a:pt x="9283" y="145407"/>
                  </a:lnTo>
                  <a:lnTo>
                    <a:pt x="18946" y="157524"/>
                  </a:lnTo>
                  <a:lnTo>
                    <a:pt x="34557" y="169558"/>
                  </a:lnTo>
                  <a:lnTo>
                    <a:pt x="42526" y="172373"/>
                  </a:lnTo>
                  <a:lnTo>
                    <a:pt x="51947" y="173624"/>
                  </a:lnTo>
                  <a:lnTo>
                    <a:pt x="84160" y="168091"/>
                  </a:lnTo>
                  <a:lnTo>
                    <a:pt x="116915" y="156153"/>
                  </a:lnTo>
                  <a:lnTo>
                    <a:pt x="131164" y="147013"/>
                  </a:lnTo>
                  <a:lnTo>
                    <a:pt x="154829" y="117343"/>
                  </a:lnTo>
                  <a:lnTo>
                    <a:pt x="160362" y="102423"/>
                  </a:lnTo>
                  <a:lnTo>
                    <a:pt x="161939" y="86973"/>
                  </a:lnTo>
                  <a:lnTo>
                    <a:pt x="159699" y="71286"/>
                  </a:lnTo>
                  <a:lnTo>
                    <a:pt x="153414" y="60200"/>
                  </a:lnTo>
                  <a:lnTo>
                    <a:pt x="130791" y="41682"/>
                  </a:lnTo>
                  <a:lnTo>
                    <a:pt x="91748" y="25995"/>
                  </a:lnTo>
                  <a:lnTo>
                    <a:pt x="53663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72"/>
            <p:cNvSpPr/>
            <p:nvPr>
              <p:custDataLst>
                <p:tags r:id="rId62"/>
              </p:custDataLst>
            </p:nvPr>
          </p:nvSpPr>
          <p:spPr>
            <a:xfrm>
              <a:off x="5588000" y="4524375"/>
              <a:ext cx="23813" cy="119063"/>
            </a:xfrm>
            <a:custGeom>
              <a:avLst/>
              <a:gdLst/>
              <a:ahLst/>
              <a:cxnLst/>
              <a:rect l="0" t="0" r="0" b="0"/>
              <a:pathLst>
                <a:path w="23813" h="119063">
                  <a:moveTo>
                    <a:pt x="0" y="0"/>
                  </a:moveTo>
                  <a:lnTo>
                    <a:pt x="0" y="0"/>
                  </a:lnTo>
                  <a:lnTo>
                    <a:pt x="11048" y="33144"/>
                  </a:lnTo>
                  <a:lnTo>
                    <a:pt x="21522" y="69269"/>
                  </a:lnTo>
                  <a:lnTo>
                    <a:pt x="23812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73"/>
            <p:cNvSpPr/>
            <p:nvPr>
              <p:custDataLst>
                <p:tags r:id="rId63"/>
              </p:custDataLst>
            </p:nvPr>
          </p:nvSpPr>
          <p:spPr>
            <a:xfrm>
              <a:off x="5564187" y="4548187"/>
              <a:ext cx="103189" cy="15877"/>
            </a:xfrm>
            <a:custGeom>
              <a:avLst/>
              <a:gdLst/>
              <a:ahLst/>
              <a:cxnLst/>
              <a:rect l="0" t="0" r="0" b="0"/>
              <a:pathLst>
                <a:path w="103189" h="15877">
                  <a:moveTo>
                    <a:pt x="103188" y="0"/>
                  </a:moveTo>
                  <a:lnTo>
                    <a:pt x="103188" y="0"/>
                  </a:lnTo>
                  <a:lnTo>
                    <a:pt x="98974" y="0"/>
                  </a:lnTo>
                  <a:lnTo>
                    <a:pt x="65054" y="11048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74"/>
            <p:cNvSpPr/>
            <p:nvPr>
              <p:custDataLst>
                <p:tags r:id="rId64"/>
              </p:custDataLst>
            </p:nvPr>
          </p:nvSpPr>
          <p:spPr>
            <a:xfrm>
              <a:off x="5707062" y="4449251"/>
              <a:ext cx="158471" cy="210063"/>
            </a:xfrm>
            <a:custGeom>
              <a:avLst/>
              <a:gdLst/>
              <a:ahLst/>
              <a:cxnLst/>
              <a:rect l="0" t="0" r="0" b="0"/>
              <a:pathLst>
                <a:path w="158471" h="210063">
                  <a:moveTo>
                    <a:pt x="0" y="35437"/>
                  </a:moveTo>
                  <a:lnTo>
                    <a:pt x="0" y="35437"/>
                  </a:lnTo>
                  <a:lnTo>
                    <a:pt x="8428" y="31223"/>
                  </a:lnTo>
                  <a:lnTo>
                    <a:pt x="14917" y="24451"/>
                  </a:lnTo>
                  <a:lnTo>
                    <a:pt x="17882" y="20175"/>
                  </a:lnTo>
                  <a:lnTo>
                    <a:pt x="28233" y="13072"/>
                  </a:lnTo>
                  <a:lnTo>
                    <a:pt x="42534" y="7858"/>
                  </a:lnTo>
                  <a:lnTo>
                    <a:pt x="73405" y="2158"/>
                  </a:lnTo>
                  <a:lnTo>
                    <a:pt x="78041" y="22"/>
                  </a:lnTo>
                  <a:lnTo>
                    <a:pt x="90248" y="0"/>
                  </a:lnTo>
                  <a:lnTo>
                    <a:pt x="102729" y="2930"/>
                  </a:lnTo>
                  <a:lnTo>
                    <a:pt x="116737" y="10305"/>
                  </a:lnTo>
                  <a:lnTo>
                    <a:pt x="116631" y="12508"/>
                  </a:lnTo>
                  <a:lnTo>
                    <a:pt x="112267" y="23155"/>
                  </a:lnTo>
                  <a:lnTo>
                    <a:pt x="92546" y="45953"/>
                  </a:lnTo>
                  <a:lnTo>
                    <a:pt x="91683" y="49503"/>
                  </a:lnTo>
                  <a:lnTo>
                    <a:pt x="93077" y="58151"/>
                  </a:lnTo>
                  <a:lnTo>
                    <a:pt x="98820" y="72937"/>
                  </a:lnTo>
                  <a:lnTo>
                    <a:pt x="108302" y="80914"/>
                  </a:lnTo>
                  <a:lnTo>
                    <a:pt x="142627" y="105030"/>
                  </a:lnTo>
                  <a:lnTo>
                    <a:pt x="148002" y="108291"/>
                  </a:lnTo>
                  <a:lnTo>
                    <a:pt x="151585" y="112228"/>
                  </a:lnTo>
                  <a:lnTo>
                    <a:pt x="155566" y="121307"/>
                  </a:lnTo>
                  <a:lnTo>
                    <a:pt x="158470" y="151958"/>
                  </a:lnTo>
                  <a:lnTo>
                    <a:pt x="153922" y="162483"/>
                  </a:lnTo>
                  <a:lnTo>
                    <a:pt x="136630" y="183612"/>
                  </a:lnTo>
                  <a:lnTo>
                    <a:pt x="128928" y="189487"/>
                  </a:lnTo>
                  <a:lnTo>
                    <a:pt x="87313" y="210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75"/>
            <p:cNvSpPr/>
            <p:nvPr>
              <p:custDataLst>
                <p:tags r:id="rId65"/>
              </p:custDataLst>
            </p:nvPr>
          </p:nvSpPr>
          <p:spPr>
            <a:xfrm>
              <a:off x="5881688" y="463550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76"/>
            <p:cNvSpPr/>
            <p:nvPr>
              <p:custDataLst>
                <p:tags r:id="rId66"/>
              </p:custDataLst>
            </p:nvPr>
          </p:nvSpPr>
          <p:spPr>
            <a:xfrm>
              <a:off x="5961862" y="4476750"/>
              <a:ext cx="109694" cy="122122"/>
            </a:xfrm>
            <a:custGeom>
              <a:avLst/>
              <a:gdLst/>
              <a:ahLst/>
              <a:cxnLst/>
              <a:rect l="0" t="0" r="0" b="0"/>
              <a:pathLst>
                <a:path w="109694" h="122122">
                  <a:moveTo>
                    <a:pt x="15076" y="0"/>
                  </a:moveTo>
                  <a:lnTo>
                    <a:pt x="15076" y="0"/>
                  </a:lnTo>
                  <a:lnTo>
                    <a:pt x="10862" y="4213"/>
                  </a:lnTo>
                  <a:lnTo>
                    <a:pt x="8793" y="8634"/>
                  </a:lnTo>
                  <a:lnTo>
                    <a:pt x="0" y="44417"/>
                  </a:lnTo>
                  <a:lnTo>
                    <a:pt x="319" y="59708"/>
                  </a:lnTo>
                  <a:lnTo>
                    <a:pt x="6065" y="87368"/>
                  </a:lnTo>
                  <a:lnTo>
                    <a:pt x="15248" y="101342"/>
                  </a:lnTo>
                  <a:lnTo>
                    <a:pt x="51261" y="121314"/>
                  </a:lnTo>
                  <a:lnTo>
                    <a:pt x="64671" y="122121"/>
                  </a:lnTo>
                  <a:lnTo>
                    <a:pt x="90626" y="115453"/>
                  </a:lnTo>
                  <a:lnTo>
                    <a:pt x="103117" y="108194"/>
                  </a:lnTo>
                  <a:lnTo>
                    <a:pt x="105520" y="103879"/>
                  </a:lnTo>
                  <a:lnTo>
                    <a:pt x="109376" y="77944"/>
                  </a:lnTo>
                  <a:lnTo>
                    <a:pt x="109693" y="70484"/>
                  </a:lnTo>
                  <a:lnTo>
                    <a:pt x="105340" y="57490"/>
                  </a:lnTo>
                  <a:lnTo>
                    <a:pt x="97526" y="46718"/>
                  </a:lnTo>
                  <a:lnTo>
                    <a:pt x="72992" y="29681"/>
                  </a:lnTo>
                  <a:lnTo>
                    <a:pt x="2301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77"/>
            <p:cNvSpPr/>
            <p:nvPr>
              <p:custDataLst>
                <p:tags r:id="rId67"/>
              </p:custDataLst>
            </p:nvPr>
          </p:nvSpPr>
          <p:spPr>
            <a:xfrm>
              <a:off x="6108579" y="4445000"/>
              <a:ext cx="143128" cy="132624"/>
            </a:xfrm>
            <a:custGeom>
              <a:avLst/>
              <a:gdLst/>
              <a:ahLst/>
              <a:cxnLst/>
              <a:rect l="0" t="0" r="0" b="0"/>
              <a:pathLst>
                <a:path w="143128" h="132624">
                  <a:moveTo>
                    <a:pt x="19171" y="0"/>
                  </a:moveTo>
                  <a:lnTo>
                    <a:pt x="19171" y="0"/>
                  </a:lnTo>
                  <a:lnTo>
                    <a:pt x="19171" y="4213"/>
                  </a:lnTo>
                  <a:lnTo>
                    <a:pt x="16819" y="8634"/>
                  </a:lnTo>
                  <a:lnTo>
                    <a:pt x="12834" y="15303"/>
                  </a:lnTo>
                  <a:lnTo>
                    <a:pt x="512" y="52808"/>
                  </a:lnTo>
                  <a:lnTo>
                    <a:pt x="0" y="67862"/>
                  </a:lnTo>
                  <a:lnTo>
                    <a:pt x="9198" y="102879"/>
                  </a:lnTo>
                  <a:lnTo>
                    <a:pt x="14151" y="115103"/>
                  </a:lnTo>
                  <a:lnTo>
                    <a:pt x="23994" y="124064"/>
                  </a:lnTo>
                  <a:lnTo>
                    <a:pt x="38072" y="130105"/>
                  </a:lnTo>
                  <a:lnTo>
                    <a:pt x="64066" y="132623"/>
                  </a:lnTo>
                  <a:lnTo>
                    <a:pt x="77637" y="130087"/>
                  </a:lnTo>
                  <a:lnTo>
                    <a:pt x="111471" y="111013"/>
                  </a:lnTo>
                  <a:lnTo>
                    <a:pt x="135896" y="89247"/>
                  </a:lnTo>
                  <a:lnTo>
                    <a:pt x="141604" y="79058"/>
                  </a:lnTo>
                  <a:lnTo>
                    <a:pt x="143127" y="73872"/>
                  </a:lnTo>
                  <a:lnTo>
                    <a:pt x="142377" y="68650"/>
                  </a:lnTo>
                  <a:lnTo>
                    <a:pt x="136841" y="58145"/>
                  </a:lnTo>
                  <a:lnTo>
                    <a:pt x="123808" y="42315"/>
                  </a:lnTo>
                  <a:lnTo>
                    <a:pt x="66796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78"/>
            <p:cNvSpPr/>
            <p:nvPr>
              <p:custDataLst>
                <p:tags r:id="rId68"/>
              </p:custDataLst>
            </p:nvPr>
          </p:nvSpPr>
          <p:spPr>
            <a:xfrm>
              <a:off x="6342063" y="4452937"/>
              <a:ext cx="79375" cy="23814"/>
            </a:xfrm>
            <a:custGeom>
              <a:avLst/>
              <a:gdLst/>
              <a:ahLst/>
              <a:cxnLst/>
              <a:rect l="0" t="0" r="0" b="0"/>
              <a:pathLst>
                <a:path w="79375" h="23814">
                  <a:moveTo>
                    <a:pt x="79374" y="0"/>
                  </a:moveTo>
                  <a:lnTo>
                    <a:pt x="79374" y="0"/>
                  </a:lnTo>
                  <a:lnTo>
                    <a:pt x="75161" y="0"/>
                  </a:lnTo>
                  <a:lnTo>
                    <a:pt x="73919" y="882"/>
                  </a:lnTo>
                  <a:lnTo>
                    <a:pt x="73092" y="2352"/>
                  </a:lnTo>
                  <a:lnTo>
                    <a:pt x="72540" y="4214"/>
                  </a:lnTo>
                  <a:lnTo>
                    <a:pt x="70409" y="5455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79"/>
            <p:cNvSpPr/>
            <p:nvPr>
              <p:custDataLst>
                <p:tags r:id="rId69"/>
              </p:custDataLst>
            </p:nvPr>
          </p:nvSpPr>
          <p:spPr>
            <a:xfrm>
              <a:off x="6357938" y="4548187"/>
              <a:ext cx="79376" cy="23814"/>
            </a:xfrm>
            <a:custGeom>
              <a:avLst/>
              <a:gdLst/>
              <a:ahLst/>
              <a:cxnLst/>
              <a:rect l="0" t="0" r="0" b="0"/>
              <a:pathLst>
                <a:path w="79376" h="23814">
                  <a:moveTo>
                    <a:pt x="79375" y="0"/>
                  </a:moveTo>
                  <a:lnTo>
                    <a:pt x="79375" y="0"/>
                  </a:lnTo>
                  <a:lnTo>
                    <a:pt x="75161" y="4214"/>
                  </a:lnTo>
                  <a:lnTo>
                    <a:pt x="68388" y="6282"/>
                  </a:lnTo>
                  <a:lnTo>
                    <a:pt x="54658" y="9799"/>
                  </a:lnTo>
                  <a:lnTo>
                    <a:pt x="39419" y="14075"/>
                  </a:lnTo>
                  <a:lnTo>
                    <a:pt x="19530" y="16520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80"/>
            <p:cNvSpPr/>
            <p:nvPr>
              <p:custDataLst>
                <p:tags r:id="rId70"/>
              </p:custDataLst>
            </p:nvPr>
          </p:nvSpPr>
          <p:spPr>
            <a:xfrm>
              <a:off x="6477136" y="4437063"/>
              <a:ext cx="126865" cy="150659"/>
            </a:xfrm>
            <a:custGeom>
              <a:avLst/>
              <a:gdLst/>
              <a:ahLst/>
              <a:cxnLst/>
              <a:rect l="0" t="0" r="0" b="0"/>
              <a:pathLst>
                <a:path w="126865" h="150659">
                  <a:moveTo>
                    <a:pt x="39551" y="0"/>
                  </a:moveTo>
                  <a:lnTo>
                    <a:pt x="39551" y="0"/>
                  </a:lnTo>
                  <a:lnTo>
                    <a:pt x="32717" y="0"/>
                  </a:lnTo>
                  <a:lnTo>
                    <a:pt x="32350" y="881"/>
                  </a:lnTo>
                  <a:lnTo>
                    <a:pt x="31657" y="38053"/>
                  </a:lnTo>
                  <a:lnTo>
                    <a:pt x="27409" y="77484"/>
                  </a:lnTo>
                  <a:lnTo>
                    <a:pt x="15534" y="116461"/>
                  </a:lnTo>
                  <a:lnTo>
                    <a:pt x="0" y="150293"/>
                  </a:lnTo>
                  <a:lnTo>
                    <a:pt x="4118" y="150658"/>
                  </a:lnTo>
                  <a:lnTo>
                    <a:pt x="8516" y="148392"/>
                  </a:lnTo>
                  <a:lnTo>
                    <a:pt x="10924" y="146552"/>
                  </a:lnTo>
                  <a:lnTo>
                    <a:pt x="40135" y="138146"/>
                  </a:lnTo>
                  <a:lnTo>
                    <a:pt x="75173" y="135571"/>
                  </a:lnTo>
                  <a:lnTo>
                    <a:pt x="111828" y="134974"/>
                  </a:lnTo>
                  <a:lnTo>
                    <a:pt x="126864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81"/>
            <p:cNvSpPr/>
            <p:nvPr>
              <p:custDataLst>
                <p:tags r:id="rId71"/>
              </p:custDataLst>
            </p:nvPr>
          </p:nvSpPr>
          <p:spPr>
            <a:xfrm>
              <a:off x="6580188" y="4460875"/>
              <a:ext cx="23469" cy="214314"/>
            </a:xfrm>
            <a:custGeom>
              <a:avLst/>
              <a:gdLst/>
              <a:ahLst/>
              <a:cxnLst/>
              <a:rect l="0" t="0" r="0" b="0"/>
              <a:pathLst>
                <a:path w="23469" h="214314">
                  <a:moveTo>
                    <a:pt x="0" y="0"/>
                  </a:moveTo>
                  <a:lnTo>
                    <a:pt x="0" y="0"/>
                  </a:lnTo>
                  <a:lnTo>
                    <a:pt x="0" y="8427"/>
                  </a:lnTo>
                  <a:lnTo>
                    <a:pt x="4703" y="17269"/>
                  </a:lnTo>
                  <a:lnTo>
                    <a:pt x="8428" y="22096"/>
                  </a:lnTo>
                  <a:lnTo>
                    <a:pt x="12564" y="36866"/>
                  </a:lnTo>
                  <a:lnTo>
                    <a:pt x="15220" y="70880"/>
                  </a:lnTo>
                  <a:lnTo>
                    <a:pt x="21200" y="106769"/>
                  </a:lnTo>
                  <a:lnTo>
                    <a:pt x="23468" y="141017"/>
                  </a:lnTo>
                  <a:lnTo>
                    <a:pt x="17407" y="179713"/>
                  </a:lnTo>
                  <a:lnTo>
                    <a:pt x="7936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82"/>
            <p:cNvSpPr/>
            <p:nvPr>
              <p:custDataLst>
                <p:tags r:id="rId72"/>
              </p:custDataLst>
            </p:nvPr>
          </p:nvSpPr>
          <p:spPr>
            <a:xfrm>
              <a:off x="6699250" y="463550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83"/>
            <p:cNvSpPr/>
            <p:nvPr>
              <p:custDataLst>
                <p:tags r:id="rId73"/>
              </p:custDataLst>
            </p:nvPr>
          </p:nvSpPr>
          <p:spPr>
            <a:xfrm>
              <a:off x="6740829" y="4445000"/>
              <a:ext cx="140019" cy="246063"/>
            </a:xfrm>
            <a:custGeom>
              <a:avLst/>
              <a:gdLst/>
              <a:ahLst/>
              <a:cxnLst/>
              <a:rect l="0" t="0" r="0" b="0"/>
              <a:pathLst>
                <a:path w="140019" h="246063">
                  <a:moveTo>
                    <a:pt x="45734" y="0"/>
                  </a:moveTo>
                  <a:lnTo>
                    <a:pt x="45734" y="0"/>
                  </a:lnTo>
                  <a:lnTo>
                    <a:pt x="45734" y="4213"/>
                  </a:lnTo>
                  <a:lnTo>
                    <a:pt x="44851" y="5454"/>
                  </a:lnTo>
                  <a:lnTo>
                    <a:pt x="43382" y="6282"/>
                  </a:lnTo>
                  <a:lnTo>
                    <a:pt x="41520" y="6834"/>
                  </a:lnTo>
                  <a:lnTo>
                    <a:pt x="37099" y="12151"/>
                  </a:lnTo>
                  <a:lnTo>
                    <a:pt x="23592" y="34069"/>
                  </a:lnTo>
                  <a:lnTo>
                    <a:pt x="2363" y="52655"/>
                  </a:lnTo>
                  <a:lnTo>
                    <a:pt x="0" y="58092"/>
                  </a:lnTo>
                  <a:lnTo>
                    <a:pt x="251" y="60777"/>
                  </a:lnTo>
                  <a:lnTo>
                    <a:pt x="2882" y="66111"/>
                  </a:lnTo>
                  <a:lnTo>
                    <a:pt x="17212" y="81295"/>
                  </a:lnTo>
                  <a:lnTo>
                    <a:pt x="54030" y="98125"/>
                  </a:lnTo>
                  <a:lnTo>
                    <a:pt x="86513" y="113506"/>
                  </a:lnTo>
                  <a:lnTo>
                    <a:pt x="124507" y="143084"/>
                  </a:lnTo>
                  <a:lnTo>
                    <a:pt x="133661" y="153551"/>
                  </a:lnTo>
                  <a:lnTo>
                    <a:pt x="137729" y="164083"/>
                  </a:lnTo>
                  <a:lnTo>
                    <a:pt x="140018" y="184143"/>
                  </a:lnTo>
                  <a:lnTo>
                    <a:pt x="135850" y="196788"/>
                  </a:lnTo>
                  <a:lnTo>
                    <a:pt x="128291" y="211471"/>
                  </a:lnTo>
                  <a:lnTo>
                    <a:pt x="127230" y="215064"/>
                  </a:lnTo>
                  <a:lnTo>
                    <a:pt x="113096" y="228548"/>
                  </a:lnTo>
                  <a:lnTo>
                    <a:pt x="69546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84"/>
            <p:cNvSpPr/>
            <p:nvPr>
              <p:custDataLst>
                <p:tags r:id="rId74"/>
              </p:custDataLst>
            </p:nvPr>
          </p:nvSpPr>
          <p:spPr>
            <a:xfrm>
              <a:off x="6746875" y="4460875"/>
              <a:ext cx="111126" cy="15876"/>
            </a:xfrm>
            <a:custGeom>
              <a:avLst/>
              <a:gdLst/>
              <a:ahLst/>
              <a:cxnLst/>
              <a:rect l="0" t="0" r="0" b="0"/>
              <a:pathLst>
                <a:path w="111126" h="15876">
                  <a:moveTo>
                    <a:pt x="111125" y="0"/>
                  </a:moveTo>
                  <a:lnTo>
                    <a:pt x="111125" y="0"/>
                  </a:lnTo>
                  <a:lnTo>
                    <a:pt x="85794" y="882"/>
                  </a:lnTo>
                  <a:lnTo>
                    <a:pt x="48443" y="12657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85"/>
            <p:cNvSpPr/>
            <p:nvPr>
              <p:custDataLst>
                <p:tags r:id="rId75"/>
              </p:custDataLst>
            </p:nvPr>
          </p:nvSpPr>
          <p:spPr>
            <a:xfrm>
              <a:off x="6873874" y="4445000"/>
              <a:ext cx="180848" cy="196729"/>
            </a:xfrm>
            <a:custGeom>
              <a:avLst/>
              <a:gdLst/>
              <a:ahLst/>
              <a:cxnLst/>
              <a:rect l="0" t="0" r="0" b="0"/>
              <a:pathLst>
                <a:path w="180848" h="196729">
                  <a:moveTo>
                    <a:pt x="47625" y="0"/>
                  </a:moveTo>
                  <a:lnTo>
                    <a:pt x="47625" y="0"/>
                  </a:lnTo>
                  <a:lnTo>
                    <a:pt x="47625" y="6834"/>
                  </a:lnTo>
                  <a:lnTo>
                    <a:pt x="34087" y="43035"/>
                  </a:lnTo>
                  <a:lnTo>
                    <a:pt x="23949" y="77578"/>
                  </a:lnTo>
                  <a:lnTo>
                    <a:pt x="19542" y="102263"/>
                  </a:lnTo>
                  <a:lnTo>
                    <a:pt x="23076" y="138539"/>
                  </a:lnTo>
                  <a:lnTo>
                    <a:pt x="28189" y="150061"/>
                  </a:lnTo>
                  <a:lnTo>
                    <a:pt x="56898" y="183597"/>
                  </a:lnTo>
                  <a:lnTo>
                    <a:pt x="74185" y="192668"/>
                  </a:lnTo>
                  <a:lnTo>
                    <a:pt x="96065" y="196728"/>
                  </a:lnTo>
                  <a:lnTo>
                    <a:pt x="119305" y="193717"/>
                  </a:lnTo>
                  <a:lnTo>
                    <a:pt x="138734" y="187240"/>
                  </a:lnTo>
                  <a:lnTo>
                    <a:pt x="167635" y="165091"/>
                  </a:lnTo>
                  <a:lnTo>
                    <a:pt x="176769" y="147987"/>
                  </a:lnTo>
                  <a:lnTo>
                    <a:pt x="180847" y="126162"/>
                  </a:lnTo>
                  <a:lnTo>
                    <a:pt x="177841" y="102939"/>
                  </a:lnTo>
                  <a:lnTo>
                    <a:pt x="167151" y="83515"/>
                  </a:lnTo>
                  <a:lnTo>
                    <a:pt x="155429" y="74453"/>
                  </a:lnTo>
                  <a:lnTo>
                    <a:pt x="123199" y="57724"/>
                  </a:lnTo>
                  <a:lnTo>
                    <a:pt x="95985" y="45815"/>
                  </a:lnTo>
                  <a:lnTo>
                    <a:pt x="59890" y="40898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86"/>
            <p:cNvSpPr/>
            <p:nvPr>
              <p:custDataLst>
                <p:tags r:id="rId76"/>
              </p:custDataLst>
            </p:nvPr>
          </p:nvSpPr>
          <p:spPr>
            <a:xfrm>
              <a:off x="6368794" y="4318000"/>
              <a:ext cx="90267" cy="127001"/>
            </a:xfrm>
            <a:custGeom>
              <a:avLst/>
              <a:gdLst/>
              <a:ahLst/>
              <a:cxnLst/>
              <a:rect l="0" t="0" r="0" b="0"/>
              <a:pathLst>
                <a:path w="90267" h="127001">
                  <a:moveTo>
                    <a:pt x="84394" y="0"/>
                  </a:moveTo>
                  <a:lnTo>
                    <a:pt x="84394" y="0"/>
                  </a:lnTo>
                  <a:lnTo>
                    <a:pt x="80180" y="0"/>
                  </a:lnTo>
                  <a:lnTo>
                    <a:pt x="75760" y="2351"/>
                  </a:lnTo>
                  <a:lnTo>
                    <a:pt x="61371" y="13539"/>
                  </a:lnTo>
                  <a:lnTo>
                    <a:pt x="40060" y="21522"/>
                  </a:lnTo>
                  <a:lnTo>
                    <a:pt x="22621" y="27574"/>
                  </a:lnTo>
                  <a:lnTo>
                    <a:pt x="136" y="38217"/>
                  </a:lnTo>
                  <a:lnTo>
                    <a:pt x="0" y="40471"/>
                  </a:lnTo>
                  <a:lnTo>
                    <a:pt x="2200" y="47679"/>
                  </a:lnTo>
                  <a:lnTo>
                    <a:pt x="5785" y="50307"/>
                  </a:lnTo>
                  <a:lnTo>
                    <a:pt x="44588" y="61438"/>
                  </a:lnTo>
                  <a:lnTo>
                    <a:pt x="62407" y="69847"/>
                  </a:lnTo>
                  <a:lnTo>
                    <a:pt x="85364" y="88877"/>
                  </a:lnTo>
                  <a:lnTo>
                    <a:pt x="89234" y="94769"/>
                  </a:lnTo>
                  <a:lnTo>
                    <a:pt x="90266" y="97576"/>
                  </a:lnTo>
                  <a:lnTo>
                    <a:pt x="89062" y="105397"/>
                  </a:lnTo>
                  <a:lnTo>
                    <a:pt x="87505" y="109952"/>
                  </a:lnTo>
                  <a:lnTo>
                    <a:pt x="60581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87"/>
            <p:cNvSpPr/>
            <p:nvPr>
              <p:custDataLst>
                <p:tags r:id="rId77"/>
              </p:custDataLst>
            </p:nvPr>
          </p:nvSpPr>
          <p:spPr>
            <a:xfrm>
              <a:off x="6413500" y="4302125"/>
              <a:ext cx="31751" cy="150813"/>
            </a:xfrm>
            <a:custGeom>
              <a:avLst/>
              <a:gdLst/>
              <a:ahLst/>
              <a:cxnLst/>
              <a:rect l="0" t="0" r="0" b="0"/>
              <a:pathLst>
                <a:path w="31751" h="150813">
                  <a:moveTo>
                    <a:pt x="0" y="0"/>
                  </a:moveTo>
                  <a:lnTo>
                    <a:pt x="0" y="0"/>
                  </a:lnTo>
                  <a:lnTo>
                    <a:pt x="4213" y="4213"/>
                  </a:lnTo>
                  <a:lnTo>
                    <a:pt x="11047" y="19475"/>
                  </a:lnTo>
                  <a:lnTo>
                    <a:pt x="15238" y="58388"/>
                  </a:lnTo>
                  <a:lnTo>
                    <a:pt x="18038" y="83446"/>
                  </a:lnTo>
                  <a:lnTo>
                    <a:pt x="24453" y="111449"/>
                  </a:lnTo>
                  <a:lnTo>
                    <a:pt x="31750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88"/>
            <p:cNvSpPr/>
            <p:nvPr>
              <p:custDataLst>
                <p:tags r:id="rId78"/>
              </p:custDataLst>
            </p:nvPr>
          </p:nvSpPr>
          <p:spPr>
            <a:xfrm>
              <a:off x="6437313" y="4318000"/>
              <a:ext cx="31750" cy="166689"/>
            </a:xfrm>
            <a:custGeom>
              <a:avLst/>
              <a:gdLst/>
              <a:ahLst/>
              <a:cxnLst/>
              <a:rect l="0" t="0" r="0" b="0"/>
              <a:pathLst>
                <a:path w="31750" h="166689">
                  <a:moveTo>
                    <a:pt x="0" y="0"/>
                  </a:moveTo>
                  <a:lnTo>
                    <a:pt x="0" y="0"/>
                  </a:lnTo>
                  <a:lnTo>
                    <a:pt x="881" y="13556"/>
                  </a:lnTo>
                  <a:lnTo>
                    <a:pt x="8083" y="51483"/>
                  </a:lnTo>
                  <a:lnTo>
                    <a:pt x="16425" y="90948"/>
                  </a:lnTo>
                  <a:lnTo>
                    <a:pt x="23975" y="128077"/>
                  </a:lnTo>
                  <a:lnTo>
                    <a:pt x="31749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SMARTInkShape-189"/>
          <p:cNvSpPr/>
          <p:nvPr>
            <p:custDataLst>
              <p:tags r:id="rId1"/>
            </p:custDataLst>
          </p:nvPr>
        </p:nvSpPr>
        <p:spPr>
          <a:xfrm>
            <a:off x="1063625" y="2921147"/>
            <a:ext cx="1230314" cy="103042"/>
          </a:xfrm>
          <a:custGeom>
            <a:avLst/>
            <a:gdLst/>
            <a:ahLst/>
            <a:cxnLst/>
            <a:rect l="0" t="0" r="0" b="0"/>
            <a:pathLst>
              <a:path w="1230314" h="103042">
                <a:moveTo>
                  <a:pt x="1230313" y="63353"/>
                </a:moveTo>
                <a:lnTo>
                  <a:pt x="1230313" y="63353"/>
                </a:lnTo>
                <a:lnTo>
                  <a:pt x="1226099" y="59139"/>
                </a:lnTo>
                <a:lnTo>
                  <a:pt x="1189558" y="44694"/>
                </a:lnTo>
                <a:lnTo>
                  <a:pt x="1153209" y="34221"/>
                </a:lnTo>
                <a:lnTo>
                  <a:pt x="1115763" y="21016"/>
                </a:lnTo>
                <a:lnTo>
                  <a:pt x="1079542" y="11317"/>
                </a:lnTo>
                <a:lnTo>
                  <a:pt x="1046194" y="8835"/>
                </a:lnTo>
                <a:lnTo>
                  <a:pt x="1010728" y="7997"/>
                </a:lnTo>
                <a:lnTo>
                  <a:pt x="979454" y="5500"/>
                </a:lnTo>
                <a:lnTo>
                  <a:pt x="946375" y="1526"/>
                </a:lnTo>
                <a:lnTo>
                  <a:pt x="907764" y="349"/>
                </a:lnTo>
                <a:lnTo>
                  <a:pt x="876333" y="0"/>
                </a:lnTo>
                <a:lnTo>
                  <a:pt x="837795" y="4096"/>
                </a:lnTo>
                <a:lnTo>
                  <a:pt x="806703" y="6695"/>
                </a:lnTo>
                <a:lnTo>
                  <a:pt x="775147" y="7466"/>
                </a:lnTo>
                <a:lnTo>
                  <a:pt x="743455" y="7694"/>
                </a:lnTo>
                <a:lnTo>
                  <a:pt x="707508" y="11976"/>
                </a:lnTo>
                <a:lnTo>
                  <a:pt x="673143" y="14616"/>
                </a:lnTo>
                <a:lnTo>
                  <a:pt x="640618" y="19612"/>
                </a:lnTo>
                <a:lnTo>
                  <a:pt x="608638" y="22464"/>
                </a:lnTo>
                <a:lnTo>
                  <a:pt x="576820" y="27523"/>
                </a:lnTo>
                <a:lnTo>
                  <a:pt x="540836" y="30394"/>
                </a:lnTo>
                <a:lnTo>
                  <a:pt x="510673" y="31245"/>
                </a:lnTo>
                <a:lnTo>
                  <a:pt x="480766" y="35711"/>
                </a:lnTo>
                <a:lnTo>
                  <a:pt x="449562" y="38406"/>
                </a:lnTo>
                <a:lnTo>
                  <a:pt x="417973" y="43418"/>
                </a:lnTo>
                <a:lnTo>
                  <a:pt x="386271" y="46275"/>
                </a:lnTo>
                <a:lnTo>
                  <a:pt x="354535" y="51335"/>
                </a:lnTo>
                <a:lnTo>
                  <a:pt x="322790" y="58420"/>
                </a:lnTo>
                <a:lnTo>
                  <a:pt x="291041" y="61891"/>
                </a:lnTo>
                <a:lnTo>
                  <a:pt x="259291" y="67133"/>
                </a:lnTo>
                <a:lnTo>
                  <a:pt x="227542" y="74272"/>
                </a:lnTo>
                <a:lnTo>
                  <a:pt x="195792" y="77760"/>
                </a:lnTo>
                <a:lnTo>
                  <a:pt x="157149" y="85275"/>
                </a:lnTo>
                <a:lnTo>
                  <a:pt x="118000" y="91799"/>
                </a:lnTo>
                <a:lnTo>
                  <a:pt x="83274" y="95006"/>
                </a:lnTo>
                <a:lnTo>
                  <a:pt x="46991" y="101192"/>
                </a:lnTo>
                <a:lnTo>
                  <a:pt x="0" y="10304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SMARTInkShape-Group27"/>
          <p:cNvGrpSpPr/>
          <p:nvPr/>
        </p:nvGrpSpPr>
        <p:grpSpPr>
          <a:xfrm>
            <a:off x="5913438" y="5008563"/>
            <a:ext cx="1555750" cy="412750"/>
            <a:chOff x="5913438" y="5008563"/>
            <a:chExt cx="1555750" cy="412750"/>
          </a:xfrm>
        </p:grpSpPr>
        <p:sp>
          <p:nvSpPr>
            <p:cNvPr id="109" name="SMARTInkShape-190"/>
            <p:cNvSpPr/>
            <p:nvPr>
              <p:custDataLst>
                <p:tags r:id="rId43"/>
              </p:custDataLst>
            </p:nvPr>
          </p:nvSpPr>
          <p:spPr>
            <a:xfrm>
              <a:off x="6017964" y="5120819"/>
              <a:ext cx="109410" cy="300494"/>
            </a:xfrm>
            <a:custGeom>
              <a:avLst/>
              <a:gdLst/>
              <a:ahLst/>
              <a:cxnLst/>
              <a:rect l="0" t="0" r="0" b="0"/>
              <a:pathLst>
                <a:path w="109410" h="300494">
                  <a:moveTo>
                    <a:pt x="38349" y="14743"/>
                  </a:moveTo>
                  <a:lnTo>
                    <a:pt x="38349" y="14743"/>
                  </a:lnTo>
                  <a:lnTo>
                    <a:pt x="42561" y="10530"/>
                  </a:lnTo>
                  <a:lnTo>
                    <a:pt x="46982" y="8461"/>
                  </a:lnTo>
                  <a:lnTo>
                    <a:pt x="68505" y="4599"/>
                  </a:lnTo>
                  <a:lnTo>
                    <a:pt x="71682" y="2688"/>
                  </a:lnTo>
                  <a:lnTo>
                    <a:pt x="84580" y="0"/>
                  </a:lnTo>
                  <a:lnTo>
                    <a:pt x="92116" y="1723"/>
                  </a:lnTo>
                  <a:lnTo>
                    <a:pt x="101449" y="7018"/>
                  </a:lnTo>
                  <a:lnTo>
                    <a:pt x="105492" y="10722"/>
                  </a:lnTo>
                  <a:lnTo>
                    <a:pt x="107877" y="17660"/>
                  </a:lnTo>
                  <a:lnTo>
                    <a:pt x="109409" y="44913"/>
                  </a:lnTo>
                  <a:lnTo>
                    <a:pt x="101102" y="79690"/>
                  </a:lnTo>
                  <a:lnTo>
                    <a:pt x="88521" y="112666"/>
                  </a:lnTo>
                  <a:lnTo>
                    <a:pt x="71164" y="150033"/>
                  </a:lnTo>
                  <a:lnTo>
                    <a:pt x="58738" y="183668"/>
                  </a:lnTo>
                  <a:lnTo>
                    <a:pt x="39900" y="216709"/>
                  </a:lnTo>
                  <a:lnTo>
                    <a:pt x="15705" y="254642"/>
                  </a:lnTo>
                  <a:lnTo>
                    <a:pt x="0" y="290432"/>
                  </a:lnTo>
                  <a:lnTo>
                    <a:pt x="436" y="292022"/>
                  </a:lnTo>
                  <a:lnTo>
                    <a:pt x="6599" y="3004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91"/>
            <p:cNvSpPr/>
            <p:nvPr>
              <p:custDataLst>
                <p:tags r:id="rId44"/>
              </p:custDataLst>
            </p:nvPr>
          </p:nvSpPr>
          <p:spPr>
            <a:xfrm>
              <a:off x="6184134" y="5143500"/>
              <a:ext cx="160388" cy="240614"/>
            </a:xfrm>
            <a:custGeom>
              <a:avLst/>
              <a:gdLst/>
              <a:ahLst/>
              <a:cxnLst/>
              <a:rect l="0" t="0" r="0" b="0"/>
              <a:pathLst>
                <a:path w="160388" h="240614">
                  <a:moveTo>
                    <a:pt x="70616" y="0"/>
                  </a:moveTo>
                  <a:lnTo>
                    <a:pt x="70616" y="0"/>
                  </a:lnTo>
                  <a:lnTo>
                    <a:pt x="66402" y="0"/>
                  </a:lnTo>
                  <a:lnTo>
                    <a:pt x="55355" y="4213"/>
                  </a:lnTo>
                  <a:lnTo>
                    <a:pt x="41274" y="14421"/>
                  </a:lnTo>
                  <a:lnTo>
                    <a:pt x="28310" y="25831"/>
                  </a:lnTo>
                  <a:lnTo>
                    <a:pt x="8545" y="39398"/>
                  </a:lnTo>
                  <a:lnTo>
                    <a:pt x="3341" y="46321"/>
                  </a:lnTo>
                  <a:lnTo>
                    <a:pt x="413" y="55176"/>
                  </a:lnTo>
                  <a:lnTo>
                    <a:pt x="0" y="57950"/>
                  </a:lnTo>
                  <a:lnTo>
                    <a:pt x="1490" y="60683"/>
                  </a:lnTo>
                  <a:lnTo>
                    <a:pt x="7850" y="66070"/>
                  </a:lnTo>
                  <a:lnTo>
                    <a:pt x="46290" y="73083"/>
                  </a:lnTo>
                  <a:lnTo>
                    <a:pt x="82665" y="82345"/>
                  </a:lnTo>
                  <a:lnTo>
                    <a:pt x="116604" y="93550"/>
                  </a:lnTo>
                  <a:lnTo>
                    <a:pt x="142567" y="108462"/>
                  </a:lnTo>
                  <a:lnTo>
                    <a:pt x="149043" y="116997"/>
                  </a:lnTo>
                  <a:lnTo>
                    <a:pt x="160387" y="144035"/>
                  </a:lnTo>
                  <a:lnTo>
                    <a:pt x="160028" y="171245"/>
                  </a:lnTo>
                  <a:lnTo>
                    <a:pt x="154158" y="186646"/>
                  </a:lnTo>
                  <a:lnTo>
                    <a:pt x="144787" y="199370"/>
                  </a:lnTo>
                  <a:lnTo>
                    <a:pt x="112819" y="226345"/>
                  </a:lnTo>
                  <a:lnTo>
                    <a:pt x="77839" y="240613"/>
                  </a:lnTo>
                  <a:lnTo>
                    <a:pt x="38866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92"/>
            <p:cNvSpPr/>
            <p:nvPr>
              <p:custDataLst>
                <p:tags r:id="rId45"/>
              </p:custDataLst>
            </p:nvPr>
          </p:nvSpPr>
          <p:spPr>
            <a:xfrm>
              <a:off x="6215063" y="5111750"/>
              <a:ext cx="127001" cy="47626"/>
            </a:xfrm>
            <a:custGeom>
              <a:avLst/>
              <a:gdLst/>
              <a:ahLst/>
              <a:cxnLst/>
              <a:rect l="0" t="0" r="0" b="0"/>
              <a:pathLst>
                <a:path w="127001" h="47626">
                  <a:moveTo>
                    <a:pt x="127000" y="0"/>
                  </a:moveTo>
                  <a:lnTo>
                    <a:pt x="127000" y="0"/>
                  </a:lnTo>
                  <a:lnTo>
                    <a:pt x="122786" y="0"/>
                  </a:lnTo>
                  <a:lnTo>
                    <a:pt x="118365" y="2351"/>
                  </a:lnTo>
                  <a:lnTo>
                    <a:pt x="111696" y="6336"/>
                  </a:lnTo>
                  <a:lnTo>
                    <a:pt x="78404" y="22872"/>
                  </a:lnTo>
                  <a:lnTo>
                    <a:pt x="41096" y="3633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93"/>
            <p:cNvSpPr/>
            <p:nvPr>
              <p:custDataLst>
                <p:tags r:id="rId46"/>
              </p:custDataLst>
            </p:nvPr>
          </p:nvSpPr>
          <p:spPr>
            <a:xfrm>
              <a:off x="5913438" y="5127625"/>
              <a:ext cx="182563" cy="55563"/>
            </a:xfrm>
            <a:custGeom>
              <a:avLst/>
              <a:gdLst/>
              <a:ahLst/>
              <a:cxnLst/>
              <a:rect l="0" t="0" r="0" b="0"/>
              <a:pathLst>
                <a:path w="182563" h="55563">
                  <a:moveTo>
                    <a:pt x="182562" y="0"/>
                  </a:moveTo>
                  <a:lnTo>
                    <a:pt x="182562" y="0"/>
                  </a:lnTo>
                  <a:lnTo>
                    <a:pt x="175343" y="6336"/>
                  </a:lnTo>
                  <a:lnTo>
                    <a:pt x="163568" y="12657"/>
                  </a:lnTo>
                  <a:lnTo>
                    <a:pt x="125733" y="24321"/>
                  </a:lnTo>
                  <a:lnTo>
                    <a:pt x="90785" y="34496"/>
                  </a:lnTo>
                  <a:lnTo>
                    <a:pt x="52012" y="45286"/>
                  </a:lnTo>
                  <a:lnTo>
                    <a:pt x="35464" y="47467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94"/>
            <p:cNvSpPr/>
            <p:nvPr>
              <p:custDataLst>
                <p:tags r:id="rId47"/>
              </p:custDataLst>
            </p:nvPr>
          </p:nvSpPr>
          <p:spPr>
            <a:xfrm>
              <a:off x="6469062" y="5167313"/>
              <a:ext cx="158752" cy="150813"/>
            </a:xfrm>
            <a:custGeom>
              <a:avLst/>
              <a:gdLst/>
              <a:ahLst/>
              <a:cxnLst/>
              <a:rect l="0" t="0" r="0" b="0"/>
              <a:pathLst>
                <a:path w="158752" h="150813">
                  <a:moveTo>
                    <a:pt x="0" y="0"/>
                  </a:moveTo>
                  <a:lnTo>
                    <a:pt x="0" y="0"/>
                  </a:lnTo>
                  <a:lnTo>
                    <a:pt x="37604" y="37602"/>
                  </a:lnTo>
                  <a:lnTo>
                    <a:pt x="72649" y="72647"/>
                  </a:lnTo>
                  <a:lnTo>
                    <a:pt x="109189" y="109188"/>
                  </a:lnTo>
                  <a:lnTo>
                    <a:pt x="139226" y="138343"/>
                  </a:lnTo>
                  <a:lnTo>
                    <a:pt x="158751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95"/>
            <p:cNvSpPr/>
            <p:nvPr>
              <p:custDataLst>
                <p:tags r:id="rId48"/>
              </p:custDataLst>
            </p:nvPr>
          </p:nvSpPr>
          <p:spPr>
            <a:xfrm>
              <a:off x="6516687" y="5119688"/>
              <a:ext cx="87314" cy="277813"/>
            </a:xfrm>
            <a:custGeom>
              <a:avLst/>
              <a:gdLst/>
              <a:ahLst/>
              <a:cxnLst/>
              <a:rect l="0" t="0" r="0" b="0"/>
              <a:pathLst>
                <a:path w="87314" h="277813">
                  <a:moveTo>
                    <a:pt x="87313" y="0"/>
                  </a:moveTo>
                  <a:lnTo>
                    <a:pt x="87313" y="0"/>
                  </a:lnTo>
                  <a:lnTo>
                    <a:pt x="87313" y="4213"/>
                  </a:lnTo>
                  <a:lnTo>
                    <a:pt x="76265" y="38133"/>
                  </a:lnTo>
                  <a:lnTo>
                    <a:pt x="71510" y="77466"/>
                  </a:lnTo>
                  <a:lnTo>
                    <a:pt x="62992" y="112152"/>
                  </a:lnTo>
                  <a:lnTo>
                    <a:pt x="60515" y="117101"/>
                  </a:lnTo>
                  <a:lnTo>
                    <a:pt x="55659" y="149510"/>
                  </a:lnTo>
                  <a:lnTo>
                    <a:pt x="47122" y="182305"/>
                  </a:lnTo>
                  <a:lnTo>
                    <a:pt x="36942" y="218475"/>
                  </a:lnTo>
                  <a:lnTo>
                    <a:pt x="24862" y="240729"/>
                  </a:lnTo>
                  <a:lnTo>
                    <a:pt x="0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96"/>
            <p:cNvSpPr/>
            <p:nvPr>
              <p:custDataLst>
                <p:tags r:id="rId49"/>
              </p:custDataLst>
            </p:nvPr>
          </p:nvSpPr>
          <p:spPr>
            <a:xfrm>
              <a:off x="6699801" y="5080000"/>
              <a:ext cx="158200" cy="162687"/>
            </a:xfrm>
            <a:custGeom>
              <a:avLst/>
              <a:gdLst/>
              <a:ahLst/>
              <a:cxnLst/>
              <a:rect l="0" t="0" r="0" b="0"/>
              <a:pathLst>
                <a:path w="158200" h="162687">
                  <a:moveTo>
                    <a:pt x="39137" y="0"/>
                  </a:moveTo>
                  <a:lnTo>
                    <a:pt x="39137" y="0"/>
                  </a:lnTo>
                  <a:lnTo>
                    <a:pt x="39137" y="39632"/>
                  </a:lnTo>
                  <a:lnTo>
                    <a:pt x="34923" y="75640"/>
                  </a:lnTo>
                  <a:lnTo>
                    <a:pt x="27312" y="113004"/>
                  </a:lnTo>
                  <a:lnTo>
                    <a:pt x="3639" y="151495"/>
                  </a:lnTo>
                  <a:lnTo>
                    <a:pt x="691" y="157482"/>
                  </a:lnTo>
                  <a:lnTo>
                    <a:pt x="0" y="162008"/>
                  </a:lnTo>
                  <a:lnTo>
                    <a:pt x="1580" y="162686"/>
                  </a:lnTo>
                  <a:lnTo>
                    <a:pt x="40267" y="150423"/>
                  </a:lnTo>
                  <a:lnTo>
                    <a:pt x="74296" y="141185"/>
                  </a:lnTo>
                  <a:lnTo>
                    <a:pt x="110176" y="133134"/>
                  </a:lnTo>
                  <a:lnTo>
                    <a:pt x="121862" y="129725"/>
                  </a:lnTo>
                  <a:lnTo>
                    <a:pt x="158199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97"/>
            <p:cNvSpPr/>
            <p:nvPr>
              <p:custDataLst>
                <p:tags r:id="rId50"/>
              </p:custDataLst>
            </p:nvPr>
          </p:nvSpPr>
          <p:spPr>
            <a:xfrm>
              <a:off x="6834188" y="5048250"/>
              <a:ext cx="7938" cy="285751"/>
            </a:xfrm>
            <a:custGeom>
              <a:avLst/>
              <a:gdLst/>
              <a:ahLst/>
              <a:cxnLst/>
              <a:rect l="0" t="0" r="0" b="0"/>
              <a:pathLst>
                <a:path w="7938" h="285751">
                  <a:moveTo>
                    <a:pt x="0" y="0"/>
                  </a:moveTo>
                  <a:lnTo>
                    <a:pt x="0" y="0"/>
                  </a:lnTo>
                  <a:lnTo>
                    <a:pt x="0" y="33350"/>
                  </a:lnTo>
                  <a:lnTo>
                    <a:pt x="4212" y="72243"/>
                  </a:lnTo>
                  <a:lnTo>
                    <a:pt x="6833" y="105287"/>
                  </a:lnTo>
                  <a:lnTo>
                    <a:pt x="7719" y="138912"/>
                  </a:lnTo>
                  <a:lnTo>
                    <a:pt x="7873" y="174626"/>
                  </a:lnTo>
                  <a:lnTo>
                    <a:pt x="7924" y="208988"/>
                  </a:lnTo>
                  <a:lnTo>
                    <a:pt x="7937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98"/>
            <p:cNvSpPr/>
            <p:nvPr>
              <p:custDataLst>
                <p:tags r:id="rId51"/>
              </p:custDataLst>
            </p:nvPr>
          </p:nvSpPr>
          <p:spPr>
            <a:xfrm>
              <a:off x="6897687" y="52546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99"/>
            <p:cNvSpPr/>
            <p:nvPr>
              <p:custDataLst>
                <p:tags r:id="rId52"/>
              </p:custDataLst>
            </p:nvPr>
          </p:nvSpPr>
          <p:spPr>
            <a:xfrm>
              <a:off x="6973880" y="5032375"/>
              <a:ext cx="152259" cy="222251"/>
            </a:xfrm>
            <a:custGeom>
              <a:avLst/>
              <a:gdLst/>
              <a:ahLst/>
              <a:cxnLst/>
              <a:rect l="0" t="0" r="0" b="0"/>
              <a:pathLst>
                <a:path w="152259" h="222251">
                  <a:moveTo>
                    <a:pt x="74620" y="0"/>
                  </a:moveTo>
                  <a:lnTo>
                    <a:pt x="74620" y="0"/>
                  </a:lnTo>
                  <a:lnTo>
                    <a:pt x="67786" y="0"/>
                  </a:lnTo>
                  <a:lnTo>
                    <a:pt x="45940" y="32162"/>
                  </a:lnTo>
                  <a:lnTo>
                    <a:pt x="6993" y="68644"/>
                  </a:lnTo>
                  <a:lnTo>
                    <a:pt x="1055" y="77839"/>
                  </a:lnTo>
                  <a:lnTo>
                    <a:pt x="0" y="80997"/>
                  </a:lnTo>
                  <a:lnTo>
                    <a:pt x="179" y="83102"/>
                  </a:lnTo>
                  <a:lnTo>
                    <a:pt x="1180" y="84505"/>
                  </a:lnTo>
                  <a:lnTo>
                    <a:pt x="35104" y="95577"/>
                  </a:lnTo>
                  <a:lnTo>
                    <a:pt x="73760" y="107640"/>
                  </a:lnTo>
                  <a:lnTo>
                    <a:pt x="107476" y="114880"/>
                  </a:lnTo>
                  <a:lnTo>
                    <a:pt x="131120" y="130028"/>
                  </a:lnTo>
                  <a:lnTo>
                    <a:pt x="142122" y="140440"/>
                  </a:lnTo>
                  <a:lnTo>
                    <a:pt x="148130" y="149437"/>
                  </a:lnTo>
                  <a:lnTo>
                    <a:pt x="152258" y="164418"/>
                  </a:lnTo>
                  <a:lnTo>
                    <a:pt x="148519" y="177144"/>
                  </a:lnTo>
                  <a:lnTo>
                    <a:pt x="136497" y="196831"/>
                  </a:lnTo>
                  <a:lnTo>
                    <a:pt x="131746" y="202659"/>
                  </a:lnTo>
                  <a:lnTo>
                    <a:pt x="117060" y="211485"/>
                  </a:lnTo>
                  <a:lnTo>
                    <a:pt x="87315" y="220123"/>
                  </a:lnTo>
                  <a:lnTo>
                    <a:pt x="42869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00"/>
            <p:cNvSpPr/>
            <p:nvPr>
              <p:custDataLst>
                <p:tags r:id="rId53"/>
              </p:custDataLst>
            </p:nvPr>
          </p:nvSpPr>
          <p:spPr>
            <a:xfrm>
              <a:off x="7008813" y="5024438"/>
              <a:ext cx="119063" cy="47626"/>
            </a:xfrm>
            <a:custGeom>
              <a:avLst/>
              <a:gdLst/>
              <a:ahLst/>
              <a:cxnLst/>
              <a:rect l="0" t="0" r="0" b="0"/>
              <a:pathLst>
                <a:path w="119063" h="47626">
                  <a:moveTo>
                    <a:pt x="119062" y="0"/>
                  </a:moveTo>
                  <a:lnTo>
                    <a:pt x="119062" y="0"/>
                  </a:lnTo>
                  <a:lnTo>
                    <a:pt x="99186" y="881"/>
                  </a:lnTo>
                  <a:lnTo>
                    <a:pt x="62336" y="1442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01"/>
            <p:cNvSpPr/>
            <p:nvPr>
              <p:custDataLst>
                <p:tags r:id="rId54"/>
              </p:custDataLst>
            </p:nvPr>
          </p:nvSpPr>
          <p:spPr>
            <a:xfrm>
              <a:off x="7135812" y="5008563"/>
              <a:ext cx="164944" cy="212279"/>
            </a:xfrm>
            <a:custGeom>
              <a:avLst/>
              <a:gdLst/>
              <a:ahLst/>
              <a:cxnLst/>
              <a:rect l="0" t="0" r="0" b="0"/>
              <a:pathLst>
                <a:path w="164944" h="212279">
                  <a:moveTo>
                    <a:pt x="15876" y="0"/>
                  </a:moveTo>
                  <a:lnTo>
                    <a:pt x="15876" y="0"/>
                  </a:lnTo>
                  <a:lnTo>
                    <a:pt x="29544" y="0"/>
                  </a:lnTo>
                  <a:lnTo>
                    <a:pt x="30279" y="1763"/>
                  </a:lnTo>
                  <a:lnTo>
                    <a:pt x="31096" y="8427"/>
                  </a:lnTo>
                  <a:lnTo>
                    <a:pt x="19055" y="47089"/>
                  </a:lnTo>
                  <a:lnTo>
                    <a:pt x="15272" y="80953"/>
                  </a:lnTo>
                  <a:lnTo>
                    <a:pt x="9078" y="115056"/>
                  </a:lnTo>
                  <a:lnTo>
                    <a:pt x="14872" y="150667"/>
                  </a:lnTo>
                  <a:lnTo>
                    <a:pt x="24006" y="168996"/>
                  </a:lnTo>
                  <a:lnTo>
                    <a:pt x="42894" y="191674"/>
                  </a:lnTo>
                  <a:lnTo>
                    <a:pt x="59257" y="202508"/>
                  </a:lnTo>
                  <a:lnTo>
                    <a:pt x="80470" y="210422"/>
                  </a:lnTo>
                  <a:lnTo>
                    <a:pt x="103513" y="212278"/>
                  </a:lnTo>
                  <a:lnTo>
                    <a:pt x="119206" y="209587"/>
                  </a:lnTo>
                  <a:lnTo>
                    <a:pt x="138704" y="198898"/>
                  </a:lnTo>
                  <a:lnTo>
                    <a:pt x="151439" y="184561"/>
                  </a:lnTo>
                  <a:lnTo>
                    <a:pt x="162761" y="158458"/>
                  </a:lnTo>
                  <a:lnTo>
                    <a:pt x="164943" y="146567"/>
                  </a:lnTo>
                  <a:lnTo>
                    <a:pt x="159700" y="111241"/>
                  </a:lnTo>
                  <a:lnTo>
                    <a:pt x="156821" y="104415"/>
                  </a:lnTo>
                  <a:lnTo>
                    <a:pt x="134880" y="74866"/>
                  </a:lnTo>
                  <a:lnTo>
                    <a:pt x="121888" y="66377"/>
                  </a:lnTo>
                  <a:lnTo>
                    <a:pt x="86055" y="47638"/>
                  </a:lnTo>
                  <a:lnTo>
                    <a:pt x="61684" y="37043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02"/>
            <p:cNvSpPr/>
            <p:nvPr>
              <p:custDataLst>
                <p:tags r:id="rId55"/>
              </p:custDataLst>
            </p:nvPr>
          </p:nvSpPr>
          <p:spPr>
            <a:xfrm>
              <a:off x="7366000" y="5056188"/>
              <a:ext cx="95251" cy="15876"/>
            </a:xfrm>
            <a:custGeom>
              <a:avLst/>
              <a:gdLst/>
              <a:ahLst/>
              <a:cxnLst/>
              <a:rect l="0" t="0" r="0" b="0"/>
              <a:pathLst>
                <a:path w="95251" h="15876">
                  <a:moveTo>
                    <a:pt x="95250" y="0"/>
                  </a:moveTo>
                  <a:lnTo>
                    <a:pt x="95250" y="0"/>
                  </a:lnTo>
                  <a:lnTo>
                    <a:pt x="74492" y="881"/>
                  </a:lnTo>
                  <a:lnTo>
                    <a:pt x="36777" y="808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03"/>
            <p:cNvSpPr/>
            <p:nvPr>
              <p:custDataLst>
                <p:tags r:id="rId56"/>
              </p:custDataLst>
            </p:nvPr>
          </p:nvSpPr>
          <p:spPr>
            <a:xfrm>
              <a:off x="7381874" y="5119688"/>
              <a:ext cx="87314" cy="23813"/>
            </a:xfrm>
            <a:custGeom>
              <a:avLst/>
              <a:gdLst/>
              <a:ahLst/>
              <a:cxnLst/>
              <a:rect l="0" t="0" r="0" b="0"/>
              <a:pathLst>
                <a:path w="87314" h="23813">
                  <a:moveTo>
                    <a:pt x="87313" y="0"/>
                  </a:moveTo>
                  <a:lnTo>
                    <a:pt x="87313" y="0"/>
                  </a:lnTo>
                  <a:lnTo>
                    <a:pt x="87313" y="4213"/>
                  </a:lnTo>
                  <a:lnTo>
                    <a:pt x="84961" y="8633"/>
                  </a:lnTo>
                  <a:lnTo>
                    <a:pt x="83099" y="11047"/>
                  </a:lnTo>
                  <a:lnTo>
                    <a:pt x="71624" y="13729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28"/>
          <p:cNvGrpSpPr/>
          <p:nvPr/>
        </p:nvGrpSpPr>
        <p:grpSpPr>
          <a:xfrm>
            <a:off x="7433452" y="4770438"/>
            <a:ext cx="1364453" cy="476251"/>
            <a:chOff x="7433452" y="4770438"/>
            <a:chExt cx="1364453" cy="476251"/>
          </a:xfrm>
        </p:grpSpPr>
        <p:sp>
          <p:nvSpPr>
            <p:cNvPr id="124" name="SMARTInkShape-204"/>
            <p:cNvSpPr/>
            <p:nvPr>
              <p:custDataLst>
                <p:tags r:id="rId34"/>
              </p:custDataLst>
            </p:nvPr>
          </p:nvSpPr>
          <p:spPr>
            <a:xfrm>
              <a:off x="7619999" y="4914357"/>
              <a:ext cx="180066" cy="332332"/>
            </a:xfrm>
            <a:custGeom>
              <a:avLst/>
              <a:gdLst/>
              <a:ahLst/>
              <a:cxnLst/>
              <a:rect l="0" t="0" r="0" b="0"/>
              <a:pathLst>
                <a:path w="180066" h="332332">
                  <a:moveTo>
                    <a:pt x="0" y="46581"/>
                  </a:moveTo>
                  <a:lnTo>
                    <a:pt x="0" y="46581"/>
                  </a:lnTo>
                  <a:lnTo>
                    <a:pt x="18433" y="30499"/>
                  </a:lnTo>
                  <a:lnTo>
                    <a:pt x="55688" y="12172"/>
                  </a:lnTo>
                  <a:lnTo>
                    <a:pt x="73827" y="4244"/>
                  </a:lnTo>
                  <a:lnTo>
                    <a:pt x="108233" y="0"/>
                  </a:lnTo>
                  <a:lnTo>
                    <a:pt x="128005" y="147"/>
                  </a:lnTo>
                  <a:lnTo>
                    <a:pt x="139500" y="3306"/>
                  </a:lnTo>
                  <a:lnTo>
                    <a:pt x="142388" y="6266"/>
                  </a:lnTo>
                  <a:lnTo>
                    <a:pt x="143433" y="10003"/>
                  </a:lnTo>
                  <a:lnTo>
                    <a:pt x="142242" y="18858"/>
                  </a:lnTo>
                  <a:lnTo>
                    <a:pt x="138772" y="28673"/>
                  </a:lnTo>
                  <a:lnTo>
                    <a:pt x="99408" y="66487"/>
                  </a:lnTo>
                  <a:lnTo>
                    <a:pt x="71104" y="95455"/>
                  </a:lnTo>
                  <a:lnTo>
                    <a:pt x="60288" y="116408"/>
                  </a:lnTo>
                  <a:lnTo>
                    <a:pt x="60015" y="126416"/>
                  </a:lnTo>
                  <a:lnTo>
                    <a:pt x="61177" y="131554"/>
                  </a:lnTo>
                  <a:lnTo>
                    <a:pt x="67171" y="139615"/>
                  </a:lnTo>
                  <a:lnTo>
                    <a:pt x="76597" y="146137"/>
                  </a:lnTo>
                  <a:lnTo>
                    <a:pt x="116018" y="164435"/>
                  </a:lnTo>
                  <a:lnTo>
                    <a:pt x="152067" y="183362"/>
                  </a:lnTo>
                  <a:lnTo>
                    <a:pt x="174383" y="198835"/>
                  </a:lnTo>
                  <a:lnTo>
                    <a:pt x="178928" y="211851"/>
                  </a:lnTo>
                  <a:lnTo>
                    <a:pt x="180065" y="227631"/>
                  </a:lnTo>
                  <a:lnTo>
                    <a:pt x="177631" y="240524"/>
                  </a:lnTo>
                  <a:lnTo>
                    <a:pt x="167089" y="261913"/>
                  </a:lnTo>
                  <a:lnTo>
                    <a:pt x="152793" y="276580"/>
                  </a:lnTo>
                  <a:lnTo>
                    <a:pt x="118278" y="303256"/>
                  </a:lnTo>
                  <a:lnTo>
                    <a:pt x="103721" y="314998"/>
                  </a:lnTo>
                  <a:lnTo>
                    <a:pt x="63500" y="332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05"/>
            <p:cNvSpPr/>
            <p:nvPr>
              <p:custDataLst>
                <p:tags r:id="rId35"/>
              </p:custDataLst>
            </p:nvPr>
          </p:nvSpPr>
          <p:spPr>
            <a:xfrm>
              <a:off x="7850187" y="4917401"/>
              <a:ext cx="189495" cy="305475"/>
            </a:xfrm>
            <a:custGeom>
              <a:avLst/>
              <a:gdLst/>
              <a:ahLst/>
              <a:cxnLst/>
              <a:rect l="0" t="0" r="0" b="0"/>
              <a:pathLst>
                <a:path w="189495" h="305475">
                  <a:moveTo>
                    <a:pt x="0" y="27661"/>
                  </a:moveTo>
                  <a:lnTo>
                    <a:pt x="0" y="27661"/>
                  </a:lnTo>
                  <a:lnTo>
                    <a:pt x="7219" y="21324"/>
                  </a:lnTo>
                  <a:lnTo>
                    <a:pt x="19876" y="15005"/>
                  </a:lnTo>
                  <a:lnTo>
                    <a:pt x="53586" y="7996"/>
                  </a:lnTo>
                  <a:lnTo>
                    <a:pt x="89346" y="0"/>
                  </a:lnTo>
                  <a:lnTo>
                    <a:pt x="115941" y="1336"/>
                  </a:lnTo>
                  <a:lnTo>
                    <a:pt x="137737" y="7318"/>
                  </a:lnTo>
                  <a:lnTo>
                    <a:pt x="145002" y="12153"/>
                  </a:lnTo>
                  <a:lnTo>
                    <a:pt x="146939" y="14676"/>
                  </a:lnTo>
                  <a:lnTo>
                    <a:pt x="146465" y="17240"/>
                  </a:lnTo>
                  <a:lnTo>
                    <a:pt x="113395" y="49299"/>
                  </a:lnTo>
                  <a:lnTo>
                    <a:pt x="105372" y="54917"/>
                  </a:lnTo>
                  <a:lnTo>
                    <a:pt x="97984" y="59178"/>
                  </a:lnTo>
                  <a:lnTo>
                    <a:pt x="84791" y="71493"/>
                  </a:lnTo>
                  <a:lnTo>
                    <a:pt x="75786" y="85432"/>
                  </a:lnTo>
                  <a:lnTo>
                    <a:pt x="73370" y="92436"/>
                  </a:lnTo>
                  <a:lnTo>
                    <a:pt x="73608" y="95540"/>
                  </a:lnTo>
                  <a:lnTo>
                    <a:pt x="76224" y="101338"/>
                  </a:lnTo>
                  <a:lnTo>
                    <a:pt x="85030" y="106856"/>
                  </a:lnTo>
                  <a:lnTo>
                    <a:pt x="121214" y="122896"/>
                  </a:lnTo>
                  <a:lnTo>
                    <a:pt x="138809" y="130844"/>
                  </a:lnTo>
                  <a:lnTo>
                    <a:pt x="173310" y="149075"/>
                  </a:lnTo>
                  <a:lnTo>
                    <a:pt x="179040" y="153583"/>
                  </a:lnTo>
                  <a:lnTo>
                    <a:pt x="185406" y="163295"/>
                  </a:lnTo>
                  <a:lnTo>
                    <a:pt x="188991" y="181032"/>
                  </a:lnTo>
                  <a:lnTo>
                    <a:pt x="189494" y="188116"/>
                  </a:lnTo>
                  <a:lnTo>
                    <a:pt x="185350" y="203044"/>
                  </a:lnTo>
                  <a:lnTo>
                    <a:pt x="177628" y="216734"/>
                  </a:lnTo>
                  <a:lnTo>
                    <a:pt x="141628" y="249648"/>
                  </a:lnTo>
                  <a:lnTo>
                    <a:pt x="107237" y="267701"/>
                  </a:lnTo>
                  <a:lnTo>
                    <a:pt x="73153" y="285207"/>
                  </a:lnTo>
                  <a:lnTo>
                    <a:pt x="39688" y="3054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06"/>
            <p:cNvSpPr/>
            <p:nvPr>
              <p:custDataLst>
                <p:tags r:id="rId36"/>
              </p:custDataLst>
            </p:nvPr>
          </p:nvSpPr>
          <p:spPr>
            <a:xfrm>
              <a:off x="8088312" y="4900891"/>
              <a:ext cx="172178" cy="274360"/>
            </a:xfrm>
            <a:custGeom>
              <a:avLst/>
              <a:gdLst/>
              <a:ahLst/>
              <a:cxnLst/>
              <a:rect l="0" t="0" r="0" b="0"/>
              <a:pathLst>
                <a:path w="172178" h="274360">
                  <a:moveTo>
                    <a:pt x="0" y="28297"/>
                  </a:moveTo>
                  <a:lnTo>
                    <a:pt x="0" y="28297"/>
                  </a:lnTo>
                  <a:lnTo>
                    <a:pt x="37358" y="17248"/>
                  </a:lnTo>
                  <a:lnTo>
                    <a:pt x="71859" y="7920"/>
                  </a:lnTo>
                  <a:lnTo>
                    <a:pt x="109471" y="4936"/>
                  </a:lnTo>
                  <a:lnTo>
                    <a:pt x="136180" y="0"/>
                  </a:lnTo>
                  <a:lnTo>
                    <a:pt x="166361" y="3719"/>
                  </a:lnTo>
                  <a:lnTo>
                    <a:pt x="169116" y="5738"/>
                  </a:lnTo>
                  <a:lnTo>
                    <a:pt x="170953" y="8847"/>
                  </a:lnTo>
                  <a:lnTo>
                    <a:pt x="172177" y="12684"/>
                  </a:lnTo>
                  <a:lnTo>
                    <a:pt x="169686" y="30726"/>
                  </a:lnTo>
                  <a:lnTo>
                    <a:pt x="149814" y="68303"/>
                  </a:lnTo>
                  <a:lnTo>
                    <a:pt x="129679" y="102259"/>
                  </a:lnTo>
                  <a:lnTo>
                    <a:pt x="105489" y="139754"/>
                  </a:lnTo>
                  <a:lnTo>
                    <a:pt x="85612" y="172869"/>
                  </a:lnTo>
                  <a:lnTo>
                    <a:pt x="66967" y="209318"/>
                  </a:lnTo>
                  <a:lnTo>
                    <a:pt x="40797" y="248099"/>
                  </a:lnTo>
                  <a:lnTo>
                    <a:pt x="35770" y="256219"/>
                  </a:lnTo>
                  <a:lnTo>
                    <a:pt x="32655" y="262769"/>
                  </a:lnTo>
                  <a:lnTo>
                    <a:pt x="23812" y="2743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07"/>
            <p:cNvSpPr/>
            <p:nvPr>
              <p:custDataLst>
                <p:tags r:id="rId37"/>
              </p:custDataLst>
            </p:nvPr>
          </p:nvSpPr>
          <p:spPr>
            <a:xfrm>
              <a:off x="8262937" y="5127625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08"/>
            <p:cNvSpPr/>
            <p:nvPr>
              <p:custDataLst>
                <p:tags r:id="rId38"/>
              </p:custDataLst>
            </p:nvPr>
          </p:nvSpPr>
          <p:spPr>
            <a:xfrm>
              <a:off x="8409723" y="4889500"/>
              <a:ext cx="136995" cy="230189"/>
            </a:xfrm>
            <a:custGeom>
              <a:avLst/>
              <a:gdLst/>
              <a:ahLst/>
              <a:cxnLst/>
              <a:rect l="0" t="0" r="0" b="0"/>
              <a:pathLst>
                <a:path w="136995" h="230189">
                  <a:moveTo>
                    <a:pt x="59589" y="0"/>
                  </a:moveTo>
                  <a:lnTo>
                    <a:pt x="59589" y="0"/>
                  </a:lnTo>
                  <a:lnTo>
                    <a:pt x="55375" y="0"/>
                  </a:lnTo>
                  <a:lnTo>
                    <a:pt x="50955" y="2351"/>
                  </a:lnTo>
                  <a:lnTo>
                    <a:pt x="13357" y="38323"/>
                  </a:lnTo>
                  <a:lnTo>
                    <a:pt x="4987" y="47551"/>
                  </a:lnTo>
                  <a:lnTo>
                    <a:pt x="633" y="55236"/>
                  </a:lnTo>
                  <a:lnTo>
                    <a:pt x="0" y="59754"/>
                  </a:lnTo>
                  <a:lnTo>
                    <a:pt x="1649" y="69479"/>
                  </a:lnTo>
                  <a:lnTo>
                    <a:pt x="11750" y="84870"/>
                  </a:lnTo>
                  <a:lnTo>
                    <a:pt x="25914" y="96388"/>
                  </a:lnTo>
                  <a:lnTo>
                    <a:pt x="64312" y="110926"/>
                  </a:lnTo>
                  <a:lnTo>
                    <a:pt x="102925" y="126983"/>
                  </a:lnTo>
                  <a:lnTo>
                    <a:pt x="132318" y="145519"/>
                  </a:lnTo>
                  <a:lnTo>
                    <a:pt x="136010" y="153163"/>
                  </a:lnTo>
                  <a:lnTo>
                    <a:pt x="136994" y="157671"/>
                  </a:lnTo>
                  <a:lnTo>
                    <a:pt x="135737" y="167384"/>
                  </a:lnTo>
                  <a:lnTo>
                    <a:pt x="131356" y="177580"/>
                  </a:lnTo>
                  <a:lnTo>
                    <a:pt x="123530" y="187992"/>
                  </a:lnTo>
                  <a:lnTo>
                    <a:pt x="86958" y="212782"/>
                  </a:lnTo>
                  <a:lnTo>
                    <a:pt x="74656" y="219444"/>
                  </a:lnTo>
                  <a:lnTo>
                    <a:pt x="19901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09"/>
            <p:cNvSpPr/>
            <p:nvPr>
              <p:custDataLst>
                <p:tags r:id="rId39"/>
              </p:custDataLst>
            </p:nvPr>
          </p:nvSpPr>
          <p:spPr>
            <a:xfrm>
              <a:off x="8445499" y="4889500"/>
              <a:ext cx="119064" cy="31751"/>
            </a:xfrm>
            <a:custGeom>
              <a:avLst/>
              <a:gdLst/>
              <a:ahLst/>
              <a:cxnLst/>
              <a:rect l="0" t="0" r="0" b="0"/>
              <a:pathLst>
                <a:path w="119064" h="31751">
                  <a:moveTo>
                    <a:pt x="119063" y="0"/>
                  </a:moveTo>
                  <a:lnTo>
                    <a:pt x="119063" y="0"/>
                  </a:lnTo>
                  <a:lnTo>
                    <a:pt x="85712" y="2351"/>
                  </a:lnTo>
                  <a:lnTo>
                    <a:pt x="49178" y="13539"/>
                  </a:lnTo>
                  <a:lnTo>
                    <a:pt x="34660" y="20377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10"/>
            <p:cNvSpPr/>
            <p:nvPr>
              <p:custDataLst>
                <p:tags r:id="rId40"/>
              </p:custDataLst>
            </p:nvPr>
          </p:nvSpPr>
          <p:spPr>
            <a:xfrm>
              <a:off x="8597905" y="4857750"/>
              <a:ext cx="200000" cy="189238"/>
            </a:xfrm>
            <a:custGeom>
              <a:avLst/>
              <a:gdLst/>
              <a:ahLst/>
              <a:cxnLst/>
              <a:rect l="0" t="0" r="0" b="0"/>
              <a:pathLst>
                <a:path w="200000" h="189238">
                  <a:moveTo>
                    <a:pt x="46032" y="0"/>
                  </a:moveTo>
                  <a:lnTo>
                    <a:pt x="46032" y="0"/>
                  </a:lnTo>
                  <a:lnTo>
                    <a:pt x="46032" y="4213"/>
                  </a:lnTo>
                  <a:lnTo>
                    <a:pt x="43680" y="8634"/>
                  </a:lnTo>
                  <a:lnTo>
                    <a:pt x="20539" y="44381"/>
                  </a:lnTo>
                  <a:lnTo>
                    <a:pt x="3783" y="79297"/>
                  </a:lnTo>
                  <a:lnTo>
                    <a:pt x="0" y="97579"/>
                  </a:lnTo>
                  <a:lnTo>
                    <a:pt x="3820" y="112160"/>
                  </a:lnTo>
                  <a:lnTo>
                    <a:pt x="18068" y="143925"/>
                  </a:lnTo>
                  <a:lnTo>
                    <a:pt x="36666" y="164016"/>
                  </a:lnTo>
                  <a:lnTo>
                    <a:pt x="63193" y="180727"/>
                  </a:lnTo>
                  <a:lnTo>
                    <a:pt x="85484" y="188569"/>
                  </a:lnTo>
                  <a:lnTo>
                    <a:pt x="111054" y="189237"/>
                  </a:lnTo>
                  <a:lnTo>
                    <a:pt x="133795" y="183168"/>
                  </a:lnTo>
                  <a:lnTo>
                    <a:pt x="162832" y="165762"/>
                  </a:lnTo>
                  <a:lnTo>
                    <a:pt x="181600" y="149552"/>
                  </a:lnTo>
                  <a:lnTo>
                    <a:pt x="193800" y="125183"/>
                  </a:lnTo>
                  <a:lnTo>
                    <a:pt x="199313" y="110318"/>
                  </a:lnTo>
                  <a:lnTo>
                    <a:pt x="199999" y="94891"/>
                  </a:lnTo>
                  <a:lnTo>
                    <a:pt x="196483" y="80097"/>
                  </a:lnTo>
                  <a:lnTo>
                    <a:pt x="189040" y="67643"/>
                  </a:lnTo>
                  <a:lnTo>
                    <a:pt x="166507" y="50714"/>
                  </a:lnTo>
                  <a:lnTo>
                    <a:pt x="133624" y="35528"/>
                  </a:lnTo>
                  <a:lnTo>
                    <a:pt x="97908" y="25529"/>
                  </a:lnTo>
                  <a:lnTo>
                    <a:pt x="5397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11"/>
            <p:cNvSpPr/>
            <p:nvPr>
              <p:custDataLst>
                <p:tags r:id="rId41"/>
              </p:custDataLst>
            </p:nvPr>
          </p:nvSpPr>
          <p:spPr>
            <a:xfrm>
              <a:off x="7433452" y="4826145"/>
              <a:ext cx="157631" cy="174481"/>
            </a:xfrm>
            <a:custGeom>
              <a:avLst/>
              <a:gdLst/>
              <a:ahLst/>
              <a:cxnLst/>
              <a:rect l="0" t="0" r="0" b="0"/>
              <a:pathLst>
                <a:path w="157631" h="174481">
                  <a:moveTo>
                    <a:pt x="146861" y="7792"/>
                  </a:moveTo>
                  <a:lnTo>
                    <a:pt x="146861" y="7792"/>
                  </a:lnTo>
                  <a:lnTo>
                    <a:pt x="142646" y="3579"/>
                  </a:lnTo>
                  <a:lnTo>
                    <a:pt x="138226" y="1510"/>
                  </a:lnTo>
                  <a:lnTo>
                    <a:pt x="105718" y="0"/>
                  </a:lnTo>
                  <a:lnTo>
                    <a:pt x="82930" y="2250"/>
                  </a:lnTo>
                  <a:lnTo>
                    <a:pt x="49072" y="13400"/>
                  </a:lnTo>
                  <a:lnTo>
                    <a:pt x="11588" y="30568"/>
                  </a:lnTo>
                  <a:lnTo>
                    <a:pt x="2955" y="37906"/>
                  </a:lnTo>
                  <a:lnTo>
                    <a:pt x="652" y="41097"/>
                  </a:lnTo>
                  <a:lnTo>
                    <a:pt x="0" y="44107"/>
                  </a:lnTo>
                  <a:lnTo>
                    <a:pt x="446" y="46995"/>
                  </a:lnTo>
                  <a:lnTo>
                    <a:pt x="1625" y="49802"/>
                  </a:lnTo>
                  <a:lnTo>
                    <a:pt x="9992" y="55273"/>
                  </a:lnTo>
                  <a:lnTo>
                    <a:pt x="44464" y="68627"/>
                  </a:lnTo>
                  <a:lnTo>
                    <a:pt x="79251" y="77658"/>
                  </a:lnTo>
                  <a:lnTo>
                    <a:pt x="115614" y="81375"/>
                  </a:lnTo>
                  <a:lnTo>
                    <a:pt x="145986" y="91042"/>
                  </a:lnTo>
                  <a:lnTo>
                    <a:pt x="153233" y="98002"/>
                  </a:lnTo>
                  <a:lnTo>
                    <a:pt x="156400" y="102328"/>
                  </a:lnTo>
                  <a:lnTo>
                    <a:pt x="157630" y="106094"/>
                  </a:lnTo>
                  <a:lnTo>
                    <a:pt x="157568" y="109487"/>
                  </a:lnTo>
                  <a:lnTo>
                    <a:pt x="154265" y="117371"/>
                  </a:lnTo>
                  <a:lnTo>
                    <a:pt x="146918" y="129696"/>
                  </a:lnTo>
                  <a:lnTo>
                    <a:pt x="135421" y="139288"/>
                  </a:lnTo>
                  <a:lnTo>
                    <a:pt x="98774" y="160960"/>
                  </a:lnTo>
                  <a:lnTo>
                    <a:pt x="51611" y="1744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12"/>
            <p:cNvSpPr/>
            <p:nvPr>
              <p:custDataLst>
                <p:tags r:id="rId42"/>
              </p:custDataLst>
            </p:nvPr>
          </p:nvSpPr>
          <p:spPr>
            <a:xfrm>
              <a:off x="7485063" y="4770438"/>
              <a:ext cx="79375" cy="293688"/>
            </a:xfrm>
            <a:custGeom>
              <a:avLst/>
              <a:gdLst/>
              <a:ahLst/>
              <a:cxnLst/>
              <a:rect l="0" t="0" r="0" b="0"/>
              <a:pathLst>
                <a:path w="79375" h="293688">
                  <a:moveTo>
                    <a:pt x="0" y="0"/>
                  </a:moveTo>
                  <a:lnTo>
                    <a:pt x="0" y="0"/>
                  </a:lnTo>
                  <a:lnTo>
                    <a:pt x="4213" y="30523"/>
                  </a:lnTo>
                  <a:lnTo>
                    <a:pt x="11047" y="59413"/>
                  </a:lnTo>
                  <a:lnTo>
                    <a:pt x="18657" y="94528"/>
                  </a:lnTo>
                  <a:lnTo>
                    <a:pt x="29131" y="133227"/>
                  </a:lnTo>
                  <a:lnTo>
                    <a:pt x="39692" y="166349"/>
                  </a:lnTo>
                  <a:lnTo>
                    <a:pt x="50272" y="198370"/>
                  </a:lnTo>
                  <a:lnTo>
                    <a:pt x="60854" y="230173"/>
                  </a:lnTo>
                  <a:lnTo>
                    <a:pt x="79374" y="293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SMARTInkShape-213"/>
          <p:cNvSpPr/>
          <p:nvPr>
            <p:custDataLst>
              <p:tags r:id="rId2"/>
            </p:custDataLst>
          </p:nvPr>
        </p:nvSpPr>
        <p:spPr>
          <a:xfrm>
            <a:off x="7627938" y="4452937"/>
            <a:ext cx="1285876" cy="55564"/>
          </a:xfrm>
          <a:custGeom>
            <a:avLst/>
            <a:gdLst/>
            <a:ahLst/>
            <a:cxnLst/>
            <a:rect l="0" t="0" r="0" b="0"/>
            <a:pathLst>
              <a:path w="1285876" h="55564">
                <a:moveTo>
                  <a:pt x="0" y="7938"/>
                </a:moveTo>
                <a:lnTo>
                  <a:pt x="0" y="7938"/>
                </a:lnTo>
                <a:lnTo>
                  <a:pt x="36349" y="7938"/>
                </a:lnTo>
                <a:lnTo>
                  <a:pt x="72042" y="7938"/>
                </a:lnTo>
                <a:lnTo>
                  <a:pt x="103856" y="7938"/>
                </a:lnTo>
                <a:lnTo>
                  <a:pt x="138630" y="7938"/>
                </a:lnTo>
                <a:lnTo>
                  <a:pt x="176307" y="7056"/>
                </a:lnTo>
                <a:lnTo>
                  <a:pt x="213243" y="2483"/>
                </a:lnTo>
                <a:lnTo>
                  <a:pt x="244999" y="1104"/>
                </a:lnTo>
                <a:lnTo>
                  <a:pt x="272636" y="490"/>
                </a:lnTo>
                <a:lnTo>
                  <a:pt x="308028" y="146"/>
                </a:lnTo>
                <a:lnTo>
                  <a:pt x="340858" y="44"/>
                </a:lnTo>
                <a:lnTo>
                  <a:pt x="372928" y="13"/>
                </a:lnTo>
                <a:lnTo>
                  <a:pt x="404772" y="4"/>
                </a:lnTo>
                <a:lnTo>
                  <a:pt x="436550" y="2"/>
                </a:lnTo>
                <a:lnTo>
                  <a:pt x="470660" y="0"/>
                </a:lnTo>
                <a:lnTo>
                  <a:pt x="506344" y="0"/>
                </a:lnTo>
                <a:lnTo>
                  <a:pt x="543962" y="2352"/>
                </a:lnTo>
                <a:lnTo>
                  <a:pt x="571607" y="5455"/>
                </a:lnTo>
                <a:lnTo>
                  <a:pt x="608769" y="7202"/>
                </a:lnTo>
                <a:lnTo>
                  <a:pt x="637452" y="7611"/>
                </a:lnTo>
                <a:lnTo>
                  <a:pt x="665488" y="7792"/>
                </a:lnTo>
                <a:lnTo>
                  <a:pt x="692646" y="7873"/>
                </a:lnTo>
                <a:lnTo>
                  <a:pt x="719417" y="7909"/>
                </a:lnTo>
                <a:lnTo>
                  <a:pt x="748365" y="10277"/>
                </a:lnTo>
                <a:lnTo>
                  <a:pt x="777988" y="13387"/>
                </a:lnTo>
                <a:lnTo>
                  <a:pt x="805853" y="14770"/>
                </a:lnTo>
                <a:lnTo>
                  <a:pt x="832937" y="17736"/>
                </a:lnTo>
                <a:lnTo>
                  <a:pt x="859673" y="21993"/>
                </a:lnTo>
                <a:lnTo>
                  <a:pt x="886254" y="26826"/>
                </a:lnTo>
                <a:lnTo>
                  <a:pt x="912768" y="29562"/>
                </a:lnTo>
                <a:lnTo>
                  <a:pt x="939250" y="30777"/>
                </a:lnTo>
                <a:lnTo>
                  <a:pt x="978069" y="32344"/>
                </a:lnTo>
                <a:lnTo>
                  <a:pt x="1012306" y="37120"/>
                </a:lnTo>
                <a:lnTo>
                  <a:pt x="1044794" y="38927"/>
                </a:lnTo>
                <a:lnTo>
                  <a:pt x="1076762" y="40344"/>
                </a:lnTo>
                <a:lnTo>
                  <a:pt x="1110339" y="45076"/>
                </a:lnTo>
                <a:lnTo>
                  <a:pt x="1138185" y="46492"/>
                </a:lnTo>
                <a:lnTo>
                  <a:pt x="1165848" y="49473"/>
                </a:lnTo>
                <a:lnTo>
                  <a:pt x="1199157" y="53758"/>
                </a:lnTo>
                <a:lnTo>
                  <a:pt x="1234644" y="55206"/>
                </a:lnTo>
                <a:lnTo>
                  <a:pt x="1256613" y="54610"/>
                </a:lnTo>
                <a:lnTo>
                  <a:pt x="1272276" y="48720"/>
                </a:lnTo>
                <a:lnTo>
                  <a:pt x="1274163" y="49237"/>
                </a:lnTo>
                <a:lnTo>
                  <a:pt x="1275422" y="50464"/>
                </a:lnTo>
                <a:lnTo>
                  <a:pt x="1277935" y="55560"/>
                </a:lnTo>
                <a:lnTo>
                  <a:pt x="1277936" y="55560"/>
                </a:lnTo>
                <a:lnTo>
                  <a:pt x="1277936" y="55561"/>
                </a:lnTo>
                <a:lnTo>
                  <a:pt x="1285875" y="555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Shape-214"/>
          <p:cNvSpPr/>
          <p:nvPr>
            <p:custDataLst>
              <p:tags r:id="rId3"/>
            </p:custDataLst>
          </p:nvPr>
        </p:nvSpPr>
        <p:spPr>
          <a:xfrm>
            <a:off x="7540751" y="5310188"/>
            <a:ext cx="1316798" cy="103188"/>
          </a:xfrm>
          <a:custGeom>
            <a:avLst/>
            <a:gdLst/>
            <a:ahLst/>
            <a:cxnLst/>
            <a:rect l="0" t="0" r="0" b="0"/>
            <a:pathLst>
              <a:path w="1316798" h="103188">
                <a:moveTo>
                  <a:pt x="15749" y="103187"/>
                </a:moveTo>
                <a:lnTo>
                  <a:pt x="15749" y="103187"/>
                </a:lnTo>
                <a:lnTo>
                  <a:pt x="0" y="103187"/>
                </a:lnTo>
                <a:lnTo>
                  <a:pt x="15580" y="100835"/>
                </a:lnTo>
                <a:lnTo>
                  <a:pt x="47466" y="92139"/>
                </a:lnTo>
                <a:lnTo>
                  <a:pt x="79729" y="84528"/>
                </a:lnTo>
                <a:lnTo>
                  <a:pt x="118345" y="79511"/>
                </a:lnTo>
                <a:lnTo>
                  <a:pt x="156678" y="73293"/>
                </a:lnTo>
                <a:lnTo>
                  <a:pt x="194203" y="67590"/>
                </a:lnTo>
                <a:lnTo>
                  <a:pt x="229334" y="60498"/>
                </a:lnTo>
                <a:lnTo>
                  <a:pt x="263457" y="52810"/>
                </a:lnTo>
                <a:lnTo>
                  <a:pt x="300125" y="49161"/>
                </a:lnTo>
                <a:lnTo>
                  <a:pt x="338918" y="43866"/>
                </a:lnTo>
                <a:lnTo>
                  <a:pt x="378339" y="36712"/>
                </a:lnTo>
                <a:lnTo>
                  <a:pt x="417948" y="29006"/>
                </a:lnTo>
                <a:lnTo>
                  <a:pt x="446740" y="23769"/>
                </a:lnTo>
                <a:lnTo>
                  <a:pt x="477175" y="19383"/>
                </a:lnTo>
                <a:lnTo>
                  <a:pt x="508341" y="17434"/>
                </a:lnTo>
                <a:lnTo>
                  <a:pt x="539831" y="14216"/>
                </a:lnTo>
                <a:lnTo>
                  <a:pt x="570583" y="10728"/>
                </a:lnTo>
                <a:lnTo>
                  <a:pt x="598951" y="9177"/>
                </a:lnTo>
                <a:lnTo>
                  <a:pt x="628610" y="6137"/>
                </a:lnTo>
                <a:lnTo>
                  <a:pt x="659431" y="2726"/>
                </a:lnTo>
                <a:lnTo>
                  <a:pt x="690766" y="1212"/>
                </a:lnTo>
                <a:lnTo>
                  <a:pt x="722334" y="539"/>
                </a:lnTo>
                <a:lnTo>
                  <a:pt x="754002" y="239"/>
                </a:lnTo>
                <a:lnTo>
                  <a:pt x="785715" y="106"/>
                </a:lnTo>
                <a:lnTo>
                  <a:pt x="817449" y="46"/>
                </a:lnTo>
                <a:lnTo>
                  <a:pt x="848310" y="20"/>
                </a:lnTo>
                <a:lnTo>
                  <a:pt x="876725" y="8"/>
                </a:lnTo>
                <a:lnTo>
                  <a:pt x="906404" y="3"/>
                </a:lnTo>
                <a:lnTo>
                  <a:pt x="936353" y="1"/>
                </a:lnTo>
                <a:lnTo>
                  <a:pt x="964362" y="0"/>
                </a:lnTo>
                <a:lnTo>
                  <a:pt x="993862" y="2351"/>
                </a:lnTo>
                <a:lnTo>
                  <a:pt x="1023730" y="5454"/>
                </a:lnTo>
                <a:lnTo>
                  <a:pt x="1051703" y="6833"/>
                </a:lnTo>
                <a:lnTo>
                  <a:pt x="1088030" y="7610"/>
                </a:lnTo>
                <a:lnTo>
                  <a:pt x="1125349" y="12054"/>
                </a:lnTo>
                <a:lnTo>
                  <a:pt x="1160122" y="14742"/>
                </a:lnTo>
                <a:lnTo>
                  <a:pt x="1192766" y="15539"/>
                </a:lnTo>
                <a:lnTo>
                  <a:pt x="1230831" y="21263"/>
                </a:lnTo>
                <a:lnTo>
                  <a:pt x="1269576" y="23309"/>
                </a:lnTo>
                <a:lnTo>
                  <a:pt x="1305528" y="23767"/>
                </a:lnTo>
                <a:lnTo>
                  <a:pt x="1316797" y="23809"/>
                </a:lnTo>
                <a:lnTo>
                  <a:pt x="1293686" y="317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SMARTInkShape-Group31"/>
          <p:cNvGrpSpPr/>
          <p:nvPr/>
        </p:nvGrpSpPr>
        <p:grpSpPr>
          <a:xfrm>
            <a:off x="6375141" y="5572125"/>
            <a:ext cx="2376878" cy="722314"/>
            <a:chOff x="6375141" y="5572125"/>
            <a:chExt cx="2376878" cy="722314"/>
          </a:xfrm>
        </p:grpSpPr>
        <p:sp>
          <p:nvSpPr>
            <p:cNvPr id="136" name="SMARTInkShape-215"/>
            <p:cNvSpPr/>
            <p:nvPr>
              <p:custDataLst>
                <p:tags r:id="rId13"/>
              </p:custDataLst>
            </p:nvPr>
          </p:nvSpPr>
          <p:spPr>
            <a:xfrm>
              <a:off x="6375141" y="5810259"/>
              <a:ext cx="197110" cy="240742"/>
            </a:xfrm>
            <a:custGeom>
              <a:avLst/>
              <a:gdLst/>
              <a:ahLst/>
              <a:cxnLst/>
              <a:rect l="0" t="0" r="0" b="0"/>
              <a:pathLst>
                <a:path w="197110" h="240742">
                  <a:moveTo>
                    <a:pt x="54234" y="7929"/>
                  </a:moveTo>
                  <a:lnTo>
                    <a:pt x="54234" y="7929"/>
                  </a:lnTo>
                  <a:lnTo>
                    <a:pt x="50020" y="7929"/>
                  </a:lnTo>
                  <a:lnTo>
                    <a:pt x="48779" y="7046"/>
                  </a:lnTo>
                  <a:lnTo>
                    <a:pt x="47952" y="5577"/>
                  </a:lnTo>
                  <a:lnTo>
                    <a:pt x="46298" y="0"/>
                  </a:lnTo>
                  <a:lnTo>
                    <a:pt x="50510" y="8420"/>
                  </a:lnTo>
                  <a:lnTo>
                    <a:pt x="53743" y="40789"/>
                  </a:lnTo>
                  <a:lnTo>
                    <a:pt x="51737" y="63819"/>
                  </a:lnTo>
                  <a:lnTo>
                    <a:pt x="46131" y="97766"/>
                  </a:lnTo>
                  <a:lnTo>
                    <a:pt x="35343" y="135261"/>
                  </a:lnTo>
                  <a:lnTo>
                    <a:pt x="28718" y="168376"/>
                  </a:lnTo>
                  <a:lnTo>
                    <a:pt x="19627" y="190994"/>
                  </a:lnTo>
                  <a:lnTo>
                    <a:pt x="3157" y="228201"/>
                  </a:lnTo>
                  <a:lnTo>
                    <a:pt x="0" y="239392"/>
                  </a:lnTo>
                  <a:lnTo>
                    <a:pt x="439" y="240730"/>
                  </a:lnTo>
                  <a:lnTo>
                    <a:pt x="1614" y="240741"/>
                  </a:lnTo>
                  <a:lnTo>
                    <a:pt x="3279" y="239866"/>
                  </a:lnTo>
                  <a:lnTo>
                    <a:pt x="18625" y="236697"/>
                  </a:lnTo>
                  <a:lnTo>
                    <a:pt x="56670" y="212256"/>
                  </a:lnTo>
                  <a:lnTo>
                    <a:pt x="93439" y="184725"/>
                  </a:lnTo>
                  <a:lnTo>
                    <a:pt x="126653" y="168728"/>
                  </a:lnTo>
                  <a:lnTo>
                    <a:pt x="165488" y="149299"/>
                  </a:lnTo>
                  <a:lnTo>
                    <a:pt x="197109" y="1428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16"/>
            <p:cNvSpPr/>
            <p:nvPr>
              <p:custDataLst>
                <p:tags r:id="rId14"/>
              </p:custDataLst>
            </p:nvPr>
          </p:nvSpPr>
          <p:spPr>
            <a:xfrm>
              <a:off x="6540499" y="5818188"/>
              <a:ext cx="15877" cy="214313"/>
            </a:xfrm>
            <a:custGeom>
              <a:avLst/>
              <a:gdLst/>
              <a:ahLst/>
              <a:cxnLst/>
              <a:rect l="0" t="0" r="0" b="0"/>
              <a:pathLst>
                <a:path w="15877" h="214313">
                  <a:moveTo>
                    <a:pt x="0" y="0"/>
                  </a:moveTo>
                  <a:lnTo>
                    <a:pt x="0" y="0"/>
                  </a:lnTo>
                  <a:lnTo>
                    <a:pt x="0" y="30523"/>
                  </a:lnTo>
                  <a:lnTo>
                    <a:pt x="882" y="68712"/>
                  </a:lnTo>
                  <a:lnTo>
                    <a:pt x="6835" y="106552"/>
                  </a:lnTo>
                  <a:lnTo>
                    <a:pt x="13175" y="141938"/>
                  </a:lnTo>
                  <a:lnTo>
                    <a:pt x="15876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17"/>
            <p:cNvSpPr/>
            <p:nvPr>
              <p:custDataLst>
                <p:tags r:id="rId15"/>
              </p:custDataLst>
            </p:nvPr>
          </p:nvSpPr>
          <p:spPr>
            <a:xfrm>
              <a:off x="6611937" y="5786438"/>
              <a:ext cx="39689" cy="198438"/>
            </a:xfrm>
            <a:custGeom>
              <a:avLst/>
              <a:gdLst/>
              <a:ahLst/>
              <a:cxnLst/>
              <a:rect l="0" t="0" r="0" b="0"/>
              <a:pathLst>
                <a:path w="39689" h="198438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1049" y="38133"/>
                  </a:lnTo>
                  <a:lnTo>
                    <a:pt x="15803" y="72012"/>
                  </a:lnTo>
                  <a:lnTo>
                    <a:pt x="21969" y="107057"/>
                  </a:lnTo>
                  <a:lnTo>
                    <a:pt x="29934" y="146448"/>
                  </a:lnTo>
                  <a:lnTo>
                    <a:pt x="39688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18"/>
            <p:cNvSpPr/>
            <p:nvPr>
              <p:custDataLst>
                <p:tags r:id="rId16"/>
              </p:custDataLst>
            </p:nvPr>
          </p:nvSpPr>
          <p:spPr>
            <a:xfrm>
              <a:off x="6676723" y="5770688"/>
              <a:ext cx="149527" cy="190376"/>
            </a:xfrm>
            <a:custGeom>
              <a:avLst/>
              <a:gdLst/>
              <a:ahLst/>
              <a:cxnLst/>
              <a:rect l="0" t="0" r="0" b="0"/>
              <a:pathLst>
                <a:path w="149527" h="190376">
                  <a:moveTo>
                    <a:pt x="101901" y="15750"/>
                  </a:moveTo>
                  <a:lnTo>
                    <a:pt x="101901" y="15750"/>
                  </a:lnTo>
                  <a:lnTo>
                    <a:pt x="106115" y="11536"/>
                  </a:lnTo>
                  <a:lnTo>
                    <a:pt x="108184" y="7116"/>
                  </a:lnTo>
                  <a:lnTo>
                    <a:pt x="108736" y="4701"/>
                  </a:lnTo>
                  <a:lnTo>
                    <a:pt x="108222" y="3093"/>
                  </a:lnTo>
                  <a:lnTo>
                    <a:pt x="106997" y="2020"/>
                  </a:lnTo>
                  <a:lnTo>
                    <a:pt x="105299" y="1305"/>
                  </a:lnTo>
                  <a:lnTo>
                    <a:pt x="73270" y="0"/>
                  </a:lnTo>
                  <a:lnTo>
                    <a:pt x="34255" y="17767"/>
                  </a:lnTo>
                  <a:lnTo>
                    <a:pt x="13361" y="30359"/>
                  </a:lnTo>
                  <a:lnTo>
                    <a:pt x="5223" y="40176"/>
                  </a:lnTo>
                  <a:lnTo>
                    <a:pt x="0" y="56636"/>
                  </a:lnTo>
                  <a:lnTo>
                    <a:pt x="1638" y="65083"/>
                  </a:lnTo>
                  <a:lnTo>
                    <a:pt x="3309" y="69805"/>
                  </a:lnTo>
                  <a:lnTo>
                    <a:pt x="9870" y="77403"/>
                  </a:lnTo>
                  <a:lnTo>
                    <a:pt x="28455" y="89467"/>
                  </a:lnTo>
                  <a:lnTo>
                    <a:pt x="39669" y="93448"/>
                  </a:lnTo>
                  <a:lnTo>
                    <a:pt x="57005" y="90414"/>
                  </a:lnTo>
                  <a:lnTo>
                    <a:pt x="91093" y="69588"/>
                  </a:lnTo>
                  <a:lnTo>
                    <a:pt x="99450" y="59081"/>
                  </a:lnTo>
                  <a:lnTo>
                    <a:pt x="106761" y="42993"/>
                  </a:lnTo>
                  <a:lnTo>
                    <a:pt x="117434" y="8621"/>
                  </a:lnTo>
                  <a:lnTo>
                    <a:pt x="121982" y="41753"/>
                  </a:lnTo>
                  <a:lnTo>
                    <a:pt x="131505" y="77186"/>
                  </a:lnTo>
                  <a:lnTo>
                    <a:pt x="138824" y="110891"/>
                  </a:lnTo>
                  <a:lnTo>
                    <a:pt x="145438" y="143954"/>
                  </a:lnTo>
                  <a:lnTo>
                    <a:pt x="149526" y="190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19"/>
            <p:cNvSpPr/>
            <p:nvPr>
              <p:custDataLst>
                <p:tags r:id="rId17"/>
              </p:custDataLst>
            </p:nvPr>
          </p:nvSpPr>
          <p:spPr>
            <a:xfrm>
              <a:off x="6865938" y="5733039"/>
              <a:ext cx="149567" cy="187929"/>
            </a:xfrm>
            <a:custGeom>
              <a:avLst/>
              <a:gdLst/>
              <a:ahLst/>
              <a:cxnLst/>
              <a:rect l="0" t="0" r="0" b="0"/>
              <a:pathLst>
                <a:path w="149567" h="187929">
                  <a:moveTo>
                    <a:pt x="0" y="69273"/>
                  </a:moveTo>
                  <a:lnTo>
                    <a:pt x="0" y="69273"/>
                  </a:lnTo>
                  <a:lnTo>
                    <a:pt x="12656" y="55734"/>
                  </a:lnTo>
                  <a:lnTo>
                    <a:pt x="19664" y="38560"/>
                  </a:lnTo>
                  <a:lnTo>
                    <a:pt x="26672" y="31223"/>
                  </a:lnTo>
                  <a:lnTo>
                    <a:pt x="64448" y="7572"/>
                  </a:lnTo>
                  <a:lnTo>
                    <a:pt x="87593" y="721"/>
                  </a:lnTo>
                  <a:lnTo>
                    <a:pt x="103312" y="0"/>
                  </a:lnTo>
                  <a:lnTo>
                    <a:pt x="134463" y="4839"/>
                  </a:lnTo>
                  <a:lnTo>
                    <a:pt x="138149" y="7796"/>
                  </a:lnTo>
                  <a:lnTo>
                    <a:pt x="144596" y="18137"/>
                  </a:lnTo>
                  <a:lnTo>
                    <a:pt x="148969" y="38835"/>
                  </a:lnTo>
                  <a:lnTo>
                    <a:pt x="149566" y="75870"/>
                  </a:lnTo>
                  <a:lnTo>
                    <a:pt x="142105" y="114804"/>
                  </a:lnTo>
                  <a:lnTo>
                    <a:pt x="134709" y="135386"/>
                  </a:lnTo>
                  <a:lnTo>
                    <a:pt x="115341" y="159576"/>
                  </a:lnTo>
                  <a:lnTo>
                    <a:pt x="101105" y="173445"/>
                  </a:lnTo>
                  <a:lnTo>
                    <a:pt x="67399" y="186961"/>
                  </a:lnTo>
                  <a:lnTo>
                    <a:pt x="56227" y="187928"/>
                  </a:lnTo>
                  <a:lnTo>
                    <a:pt x="49097" y="185803"/>
                  </a:lnTo>
                  <a:lnTo>
                    <a:pt x="37331" y="177252"/>
                  </a:lnTo>
                  <a:lnTo>
                    <a:pt x="34231" y="169886"/>
                  </a:lnTo>
                  <a:lnTo>
                    <a:pt x="32240" y="150785"/>
                  </a:lnTo>
                  <a:lnTo>
                    <a:pt x="33840" y="146545"/>
                  </a:lnTo>
                  <a:lnTo>
                    <a:pt x="40322" y="139482"/>
                  </a:lnTo>
                  <a:lnTo>
                    <a:pt x="46731" y="135755"/>
                  </a:lnTo>
                  <a:lnTo>
                    <a:pt x="57649" y="133657"/>
                  </a:lnTo>
                  <a:lnTo>
                    <a:pt x="62245" y="133362"/>
                  </a:lnTo>
                  <a:lnTo>
                    <a:pt x="81355" y="141376"/>
                  </a:lnTo>
                  <a:lnTo>
                    <a:pt x="119062" y="164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20"/>
            <p:cNvSpPr/>
            <p:nvPr>
              <p:custDataLst>
                <p:tags r:id="rId18"/>
              </p:custDataLst>
            </p:nvPr>
          </p:nvSpPr>
          <p:spPr>
            <a:xfrm>
              <a:off x="7080250" y="5873750"/>
              <a:ext cx="7938" cy="7939"/>
            </a:xfrm>
            <a:custGeom>
              <a:avLst/>
              <a:gdLst/>
              <a:ahLst/>
              <a:cxnLst/>
              <a:rect l="0" t="0" r="0" b="0"/>
              <a:pathLst>
                <a:path w="7938" h="7939">
                  <a:moveTo>
                    <a:pt x="7937" y="0"/>
                  </a:moveTo>
                  <a:lnTo>
                    <a:pt x="7937" y="0"/>
                  </a:lnTo>
                  <a:lnTo>
                    <a:pt x="7937" y="4213"/>
                  </a:lnTo>
                  <a:lnTo>
                    <a:pt x="7056" y="5454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21"/>
            <p:cNvSpPr/>
            <p:nvPr>
              <p:custDataLst>
                <p:tags r:id="rId19"/>
              </p:custDataLst>
            </p:nvPr>
          </p:nvSpPr>
          <p:spPr>
            <a:xfrm>
              <a:off x="7108752" y="5699125"/>
              <a:ext cx="129613" cy="142876"/>
            </a:xfrm>
            <a:custGeom>
              <a:avLst/>
              <a:gdLst/>
              <a:ahLst/>
              <a:cxnLst/>
              <a:rect l="0" t="0" r="0" b="0"/>
              <a:pathLst>
                <a:path w="129613" h="142876">
                  <a:moveTo>
                    <a:pt x="58811" y="0"/>
                  </a:moveTo>
                  <a:lnTo>
                    <a:pt x="58811" y="0"/>
                  </a:lnTo>
                  <a:lnTo>
                    <a:pt x="47762" y="0"/>
                  </a:lnTo>
                  <a:lnTo>
                    <a:pt x="21263" y="11047"/>
                  </a:lnTo>
                  <a:lnTo>
                    <a:pt x="1023" y="26499"/>
                  </a:lnTo>
                  <a:lnTo>
                    <a:pt x="0" y="28249"/>
                  </a:lnTo>
                  <a:lnTo>
                    <a:pt x="201" y="29416"/>
                  </a:lnTo>
                  <a:lnTo>
                    <a:pt x="11073" y="35502"/>
                  </a:lnTo>
                  <a:lnTo>
                    <a:pt x="25165" y="38447"/>
                  </a:lnTo>
                  <a:lnTo>
                    <a:pt x="63537" y="39524"/>
                  </a:lnTo>
                  <a:lnTo>
                    <a:pt x="84024" y="41991"/>
                  </a:lnTo>
                  <a:lnTo>
                    <a:pt x="115276" y="48647"/>
                  </a:lnTo>
                  <a:lnTo>
                    <a:pt x="123006" y="55723"/>
                  </a:lnTo>
                  <a:lnTo>
                    <a:pt x="127029" y="64747"/>
                  </a:lnTo>
                  <a:lnTo>
                    <a:pt x="129612" y="89126"/>
                  </a:lnTo>
                  <a:lnTo>
                    <a:pt x="127178" y="95577"/>
                  </a:lnTo>
                  <a:lnTo>
                    <a:pt x="117418" y="107449"/>
                  </a:lnTo>
                  <a:lnTo>
                    <a:pt x="101261" y="119835"/>
                  </a:lnTo>
                  <a:lnTo>
                    <a:pt x="4293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22"/>
            <p:cNvSpPr/>
            <p:nvPr>
              <p:custDataLst>
                <p:tags r:id="rId20"/>
              </p:custDataLst>
            </p:nvPr>
          </p:nvSpPr>
          <p:spPr>
            <a:xfrm>
              <a:off x="7143750" y="5636729"/>
              <a:ext cx="127001" cy="70334"/>
            </a:xfrm>
            <a:custGeom>
              <a:avLst/>
              <a:gdLst/>
              <a:ahLst/>
              <a:cxnLst/>
              <a:rect l="0" t="0" r="0" b="0"/>
              <a:pathLst>
                <a:path w="127001" h="70334">
                  <a:moveTo>
                    <a:pt x="127000" y="6834"/>
                  </a:moveTo>
                  <a:lnTo>
                    <a:pt x="127000" y="6834"/>
                  </a:lnTo>
                  <a:lnTo>
                    <a:pt x="127000" y="0"/>
                  </a:lnTo>
                  <a:lnTo>
                    <a:pt x="104904" y="10041"/>
                  </a:lnTo>
                  <a:lnTo>
                    <a:pt x="67394" y="34184"/>
                  </a:lnTo>
                  <a:lnTo>
                    <a:pt x="29740" y="54072"/>
                  </a:lnTo>
                  <a:lnTo>
                    <a:pt x="17627" y="59579"/>
                  </a:lnTo>
                  <a:lnTo>
                    <a:pt x="0" y="70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23"/>
            <p:cNvSpPr/>
            <p:nvPr>
              <p:custDataLst>
                <p:tags r:id="rId21"/>
              </p:custDataLst>
            </p:nvPr>
          </p:nvSpPr>
          <p:spPr>
            <a:xfrm>
              <a:off x="7270750" y="5643742"/>
              <a:ext cx="164364" cy="149662"/>
            </a:xfrm>
            <a:custGeom>
              <a:avLst/>
              <a:gdLst/>
              <a:ahLst/>
              <a:cxnLst/>
              <a:rect l="0" t="0" r="0" b="0"/>
              <a:pathLst>
                <a:path w="164364" h="149662">
                  <a:moveTo>
                    <a:pt x="31749" y="15695"/>
                  </a:moveTo>
                  <a:lnTo>
                    <a:pt x="31749" y="15695"/>
                  </a:lnTo>
                  <a:lnTo>
                    <a:pt x="42798" y="26743"/>
                  </a:lnTo>
                  <a:lnTo>
                    <a:pt x="43524" y="30998"/>
                  </a:lnTo>
                  <a:lnTo>
                    <a:pt x="39990" y="69413"/>
                  </a:lnTo>
                  <a:lnTo>
                    <a:pt x="39747" y="102644"/>
                  </a:lnTo>
                  <a:lnTo>
                    <a:pt x="43919" y="122499"/>
                  </a:lnTo>
                  <a:lnTo>
                    <a:pt x="54953" y="139553"/>
                  </a:lnTo>
                  <a:lnTo>
                    <a:pt x="62054" y="145709"/>
                  </a:lnTo>
                  <a:lnTo>
                    <a:pt x="65181" y="147349"/>
                  </a:lnTo>
                  <a:lnTo>
                    <a:pt x="82225" y="149661"/>
                  </a:lnTo>
                  <a:lnTo>
                    <a:pt x="104032" y="146131"/>
                  </a:lnTo>
                  <a:lnTo>
                    <a:pt x="134222" y="130700"/>
                  </a:lnTo>
                  <a:lnTo>
                    <a:pt x="146672" y="120901"/>
                  </a:lnTo>
                  <a:lnTo>
                    <a:pt x="155735" y="105963"/>
                  </a:lnTo>
                  <a:lnTo>
                    <a:pt x="163442" y="80071"/>
                  </a:lnTo>
                  <a:lnTo>
                    <a:pt x="164363" y="64592"/>
                  </a:lnTo>
                  <a:lnTo>
                    <a:pt x="161833" y="51832"/>
                  </a:lnTo>
                  <a:lnTo>
                    <a:pt x="151235" y="34732"/>
                  </a:lnTo>
                  <a:lnTo>
                    <a:pt x="136924" y="18494"/>
                  </a:lnTo>
                  <a:lnTo>
                    <a:pt x="117298" y="6726"/>
                  </a:lnTo>
                  <a:lnTo>
                    <a:pt x="86964" y="1184"/>
                  </a:lnTo>
                  <a:lnTo>
                    <a:pt x="47579" y="0"/>
                  </a:lnTo>
                  <a:lnTo>
                    <a:pt x="0" y="156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24"/>
            <p:cNvSpPr/>
            <p:nvPr>
              <p:custDataLst>
                <p:tags r:id="rId22"/>
              </p:custDataLst>
            </p:nvPr>
          </p:nvSpPr>
          <p:spPr>
            <a:xfrm>
              <a:off x="7588249" y="5683250"/>
              <a:ext cx="134940" cy="63501"/>
            </a:xfrm>
            <a:custGeom>
              <a:avLst/>
              <a:gdLst/>
              <a:ahLst/>
              <a:cxnLst/>
              <a:rect l="0" t="0" r="0" b="0"/>
              <a:pathLst>
                <a:path w="134940" h="63501">
                  <a:moveTo>
                    <a:pt x="134939" y="0"/>
                  </a:moveTo>
                  <a:lnTo>
                    <a:pt x="134939" y="0"/>
                  </a:lnTo>
                  <a:lnTo>
                    <a:pt x="123890" y="11048"/>
                  </a:lnTo>
                  <a:lnTo>
                    <a:pt x="85924" y="31768"/>
                  </a:lnTo>
                  <a:lnTo>
                    <a:pt x="49158" y="47627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25"/>
            <p:cNvSpPr/>
            <p:nvPr>
              <p:custDataLst>
                <p:tags r:id="rId23"/>
              </p:custDataLst>
            </p:nvPr>
          </p:nvSpPr>
          <p:spPr>
            <a:xfrm>
              <a:off x="7778749" y="5589225"/>
              <a:ext cx="192832" cy="228964"/>
            </a:xfrm>
            <a:custGeom>
              <a:avLst/>
              <a:gdLst/>
              <a:ahLst/>
              <a:cxnLst/>
              <a:rect l="0" t="0" r="0" b="0"/>
              <a:pathLst>
                <a:path w="192832" h="228964">
                  <a:moveTo>
                    <a:pt x="0" y="46400"/>
                  </a:moveTo>
                  <a:lnTo>
                    <a:pt x="0" y="46400"/>
                  </a:lnTo>
                  <a:lnTo>
                    <a:pt x="0" y="42186"/>
                  </a:lnTo>
                  <a:lnTo>
                    <a:pt x="8428" y="31139"/>
                  </a:lnTo>
                  <a:lnTo>
                    <a:pt x="40798" y="12726"/>
                  </a:lnTo>
                  <a:lnTo>
                    <a:pt x="56938" y="4976"/>
                  </a:lnTo>
                  <a:lnTo>
                    <a:pt x="93692" y="0"/>
                  </a:lnTo>
                  <a:lnTo>
                    <a:pt x="118602" y="1490"/>
                  </a:lnTo>
                  <a:lnTo>
                    <a:pt x="132088" y="5273"/>
                  </a:lnTo>
                  <a:lnTo>
                    <a:pt x="138081" y="9894"/>
                  </a:lnTo>
                  <a:lnTo>
                    <a:pt x="140744" y="17241"/>
                  </a:lnTo>
                  <a:lnTo>
                    <a:pt x="141455" y="21669"/>
                  </a:lnTo>
                  <a:lnTo>
                    <a:pt x="139892" y="28941"/>
                  </a:lnTo>
                  <a:lnTo>
                    <a:pt x="131702" y="40344"/>
                  </a:lnTo>
                  <a:lnTo>
                    <a:pt x="123799" y="48119"/>
                  </a:lnTo>
                  <a:lnTo>
                    <a:pt x="91853" y="73699"/>
                  </a:lnTo>
                  <a:lnTo>
                    <a:pt x="89331" y="80876"/>
                  </a:lnTo>
                  <a:lnTo>
                    <a:pt x="88658" y="85258"/>
                  </a:lnTo>
                  <a:lnTo>
                    <a:pt x="90263" y="92481"/>
                  </a:lnTo>
                  <a:lnTo>
                    <a:pt x="91926" y="95641"/>
                  </a:lnTo>
                  <a:lnTo>
                    <a:pt x="111121" y="108517"/>
                  </a:lnTo>
                  <a:lnTo>
                    <a:pt x="142874" y="123215"/>
                  </a:lnTo>
                  <a:lnTo>
                    <a:pt x="178349" y="143088"/>
                  </a:lnTo>
                  <a:lnTo>
                    <a:pt x="187452" y="153754"/>
                  </a:lnTo>
                  <a:lnTo>
                    <a:pt x="192674" y="165550"/>
                  </a:lnTo>
                  <a:lnTo>
                    <a:pt x="192831" y="169930"/>
                  </a:lnTo>
                  <a:lnTo>
                    <a:pt x="189773" y="178914"/>
                  </a:lnTo>
                  <a:lnTo>
                    <a:pt x="177251" y="197964"/>
                  </a:lnTo>
                  <a:lnTo>
                    <a:pt x="164328" y="209599"/>
                  </a:lnTo>
                  <a:lnTo>
                    <a:pt x="149764" y="215947"/>
                  </a:lnTo>
                  <a:lnTo>
                    <a:pt x="112751" y="225811"/>
                  </a:lnTo>
                  <a:lnTo>
                    <a:pt x="95250" y="2289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26"/>
            <p:cNvSpPr/>
            <p:nvPr>
              <p:custDataLst>
                <p:tags r:id="rId24"/>
              </p:custDataLst>
            </p:nvPr>
          </p:nvSpPr>
          <p:spPr>
            <a:xfrm>
              <a:off x="7980551" y="5588040"/>
              <a:ext cx="131026" cy="246024"/>
            </a:xfrm>
            <a:custGeom>
              <a:avLst/>
              <a:gdLst/>
              <a:ahLst/>
              <a:cxnLst/>
              <a:rect l="0" t="0" r="0" b="0"/>
              <a:pathLst>
                <a:path w="131026" h="246024">
                  <a:moveTo>
                    <a:pt x="4574" y="31710"/>
                  </a:moveTo>
                  <a:lnTo>
                    <a:pt x="4574" y="31710"/>
                  </a:lnTo>
                  <a:lnTo>
                    <a:pt x="0" y="31710"/>
                  </a:lnTo>
                  <a:lnTo>
                    <a:pt x="1953" y="31710"/>
                  </a:lnTo>
                  <a:lnTo>
                    <a:pt x="5761" y="29358"/>
                  </a:lnTo>
                  <a:lnTo>
                    <a:pt x="19606" y="20661"/>
                  </a:lnTo>
                  <a:lnTo>
                    <a:pt x="53132" y="7837"/>
                  </a:lnTo>
                  <a:lnTo>
                    <a:pt x="80217" y="997"/>
                  </a:lnTo>
                  <a:lnTo>
                    <a:pt x="116838" y="0"/>
                  </a:lnTo>
                  <a:lnTo>
                    <a:pt x="119104" y="869"/>
                  </a:lnTo>
                  <a:lnTo>
                    <a:pt x="120615" y="2330"/>
                  </a:lnTo>
                  <a:lnTo>
                    <a:pt x="121622" y="4186"/>
                  </a:lnTo>
                  <a:lnTo>
                    <a:pt x="121411" y="6305"/>
                  </a:lnTo>
                  <a:lnTo>
                    <a:pt x="103225" y="42630"/>
                  </a:lnTo>
                  <a:lnTo>
                    <a:pt x="100271" y="68796"/>
                  </a:lnTo>
                  <a:lnTo>
                    <a:pt x="102375" y="77002"/>
                  </a:lnTo>
                  <a:lnTo>
                    <a:pt x="127410" y="115696"/>
                  </a:lnTo>
                  <a:lnTo>
                    <a:pt x="131025" y="136234"/>
                  </a:lnTo>
                  <a:lnTo>
                    <a:pt x="129444" y="139316"/>
                  </a:lnTo>
                  <a:lnTo>
                    <a:pt x="95448" y="171932"/>
                  </a:lnTo>
                  <a:lnTo>
                    <a:pt x="93469" y="177227"/>
                  </a:lnTo>
                  <a:lnTo>
                    <a:pt x="89596" y="204679"/>
                  </a:lnTo>
                  <a:lnTo>
                    <a:pt x="77473" y="224801"/>
                  </a:lnTo>
                  <a:lnTo>
                    <a:pt x="44261" y="246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27"/>
            <p:cNvSpPr/>
            <p:nvPr>
              <p:custDataLst>
                <p:tags r:id="rId25"/>
              </p:custDataLst>
            </p:nvPr>
          </p:nvSpPr>
          <p:spPr>
            <a:xfrm>
              <a:off x="8144201" y="5619750"/>
              <a:ext cx="7613" cy="7939"/>
            </a:xfrm>
            <a:custGeom>
              <a:avLst/>
              <a:gdLst/>
              <a:ahLst/>
              <a:cxnLst/>
              <a:rect l="0" t="0" r="0" b="0"/>
              <a:pathLst>
                <a:path w="7613" h="7939">
                  <a:moveTo>
                    <a:pt x="7612" y="0"/>
                  </a:moveTo>
                  <a:lnTo>
                    <a:pt x="7612" y="0"/>
                  </a:lnTo>
                  <a:lnTo>
                    <a:pt x="0" y="0"/>
                  </a:lnTo>
                  <a:lnTo>
                    <a:pt x="7612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28"/>
            <p:cNvSpPr/>
            <p:nvPr>
              <p:custDataLst>
                <p:tags r:id="rId26"/>
              </p:custDataLst>
            </p:nvPr>
          </p:nvSpPr>
          <p:spPr>
            <a:xfrm>
              <a:off x="8143874" y="5599321"/>
              <a:ext cx="148648" cy="218868"/>
            </a:xfrm>
            <a:custGeom>
              <a:avLst/>
              <a:gdLst/>
              <a:ahLst/>
              <a:cxnLst/>
              <a:rect l="0" t="0" r="0" b="0"/>
              <a:pathLst>
                <a:path w="148648" h="218868">
                  <a:moveTo>
                    <a:pt x="0" y="12491"/>
                  </a:moveTo>
                  <a:lnTo>
                    <a:pt x="0" y="12491"/>
                  </a:lnTo>
                  <a:lnTo>
                    <a:pt x="4215" y="12491"/>
                  </a:lnTo>
                  <a:lnTo>
                    <a:pt x="8635" y="10140"/>
                  </a:lnTo>
                  <a:lnTo>
                    <a:pt x="11048" y="8278"/>
                  </a:lnTo>
                  <a:lnTo>
                    <a:pt x="33051" y="5290"/>
                  </a:lnTo>
                  <a:lnTo>
                    <a:pt x="72365" y="3737"/>
                  </a:lnTo>
                  <a:lnTo>
                    <a:pt x="95526" y="0"/>
                  </a:lnTo>
                  <a:lnTo>
                    <a:pt x="130760" y="3779"/>
                  </a:lnTo>
                  <a:lnTo>
                    <a:pt x="139843" y="6562"/>
                  </a:lnTo>
                  <a:lnTo>
                    <a:pt x="143500" y="8538"/>
                  </a:lnTo>
                  <a:lnTo>
                    <a:pt x="145937" y="11620"/>
                  </a:lnTo>
                  <a:lnTo>
                    <a:pt x="148647" y="19748"/>
                  </a:lnTo>
                  <a:lnTo>
                    <a:pt x="148487" y="23503"/>
                  </a:lnTo>
                  <a:lnTo>
                    <a:pt x="145956" y="30027"/>
                  </a:lnTo>
                  <a:lnTo>
                    <a:pt x="125263" y="64682"/>
                  </a:lnTo>
                  <a:lnTo>
                    <a:pt x="95776" y="101430"/>
                  </a:lnTo>
                  <a:lnTo>
                    <a:pt x="74141" y="139561"/>
                  </a:lnTo>
                  <a:lnTo>
                    <a:pt x="56310" y="175793"/>
                  </a:lnTo>
                  <a:lnTo>
                    <a:pt x="39688" y="218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29"/>
            <p:cNvSpPr/>
            <p:nvPr>
              <p:custDataLst>
                <p:tags r:id="rId27"/>
              </p:custDataLst>
            </p:nvPr>
          </p:nvSpPr>
          <p:spPr>
            <a:xfrm>
              <a:off x="7969249" y="5627931"/>
              <a:ext cx="165004" cy="213973"/>
            </a:xfrm>
            <a:custGeom>
              <a:avLst/>
              <a:gdLst/>
              <a:ahLst/>
              <a:cxnLst/>
              <a:rect l="0" t="0" r="0" b="0"/>
              <a:pathLst>
                <a:path w="165004" h="213973">
                  <a:moveTo>
                    <a:pt x="0" y="31506"/>
                  </a:moveTo>
                  <a:lnTo>
                    <a:pt x="0" y="31506"/>
                  </a:lnTo>
                  <a:lnTo>
                    <a:pt x="0" y="19682"/>
                  </a:lnTo>
                  <a:lnTo>
                    <a:pt x="4704" y="15080"/>
                  </a:lnTo>
                  <a:lnTo>
                    <a:pt x="11793" y="10976"/>
                  </a:lnTo>
                  <a:lnTo>
                    <a:pt x="46583" y="1603"/>
                  </a:lnTo>
                  <a:lnTo>
                    <a:pt x="85739" y="0"/>
                  </a:lnTo>
                  <a:lnTo>
                    <a:pt x="109778" y="710"/>
                  </a:lnTo>
                  <a:lnTo>
                    <a:pt x="127582" y="6115"/>
                  </a:lnTo>
                  <a:lnTo>
                    <a:pt x="144901" y="18417"/>
                  </a:lnTo>
                  <a:lnTo>
                    <a:pt x="148185" y="25983"/>
                  </a:lnTo>
                  <a:lnTo>
                    <a:pt x="149061" y="30470"/>
                  </a:lnTo>
                  <a:lnTo>
                    <a:pt x="148763" y="34343"/>
                  </a:lnTo>
                  <a:lnTo>
                    <a:pt x="134663" y="67740"/>
                  </a:lnTo>
                  <a:lnTo>
                    <a:pt x="120087" y="85308"/>
                  </a:lnTo>
                  <a:lnTo>
                    <a:pt x="80876" y="113412"/>
                  </a:lnTo>
                  <a:lnTo>
                    <a:pt x="74234" y="117216"/>
                  </a:lnTo>
                  <a:lnTo>
                    <a:pt x="63511" y="118817"/>
                  </a:lnTo>
                  <a:lnTo>
                    <a:pt x="67717" y="114604"/>
                  </a:lnTo>
                  <a:lnTo>
                    <a:pt x="74488" y="112536"/>
                  </a:lnTo>
                  <a:lnTo>
                    <a:pt x="112872" y="110978"/>
                  </a:lnTo>
                  <a:lnTo>
                    <a:pt x="131429" y="111783"/>
                  </a:lnTo>
                  <a:lnTo>
                    <a:pt x="152126" y="117718"/>
                  </a:lnTo>
                  <a:lnTo>
                    <a:pt x="158158" y="123034"/>
                  </a:lnTo>
                  <a:lnTo>
                    <a:pt x="162896" y="130393"/>
                  </a:lnTo>
                  <a:lnTo>
                    <a:pt x="165003" y="136604"/>
                  </a:lnTo>
                  <a:lnTo>
                    <a:pt x="163586" y="144656"/>
                  </a:lnTo>
                  <a:lnTo>
                    <a:pt x="161975" y="149273"/>
                  </a:lnTo>
                  <a:lnTo>
                    <a:pt x="155481" y="156754"/>
                  </a:lnTo>
                  <a:lnTo>
                    <a:pt x="117304" y="181138"/>
                  </a:lnTo>
                  <a:lnTo>
                    <a:pt x="91786" y="193670"/>
                  </a:lnTo>
                  <a:lnTo>
                    <a:pt x="57459" y="203880"/>
                  </a:lnTo>
                  <a:lnTo>
                    <a:pt x="17958" y="206114"/>
                  </a:lnTo>
                  <a:lnTo>
                    <a:pt x="15912" y="206132"/>
                  </a:lnTo>
                  <a:lnTo>
                    <a:pt x="27701" y="206132"/>
                  </a:lnTo>
                  <a:lnTo>
                    <a:pt x="32303" y="208483"/>
                  </a:lnTo>
                  <a:lnTo>
                    <a:pt x="34765" y="210345"/>
                  </a:lnTo>
                  <a:lnTo>
                    <a:pt x="42203" y="212413"/>
                  </a:lnTo>
                  <a:lnTo>
                    <a:pt x="72663" y="213972"/>
                  </a:lnTo>
                  <a:lnTo>
                    <a:pt x="78743" y="211674"/>
                  </a:lnTo>
                  <a:lnTo>
                    <a:pt x="81600" y="209826"/>
                  </a:lnTo>
                  <a:lnTo>
                    <a:pt x="97976" y="205097"/>
                  </a:lnTo>
                  <a:lnTo>
                    <a:pt x="134404" y="172126"/>
                  </a:lnTo>
                  <a:lnTo>
                    <a:pt x="147214" y="148507"/>
                  </a:lnTo>
                  <a:lnTo>
                    <a:pt x="150103" y="135331"/>
                  </a:lnTo>
                  <a:lnTo>
                    <a:pt x="150339" y="132473"/>
                  </a:lnTo>
                  <a:lnTo>
                    <a:pt x="148251" y="126945"/>
                  </a:lnTo>
                  <a:lnTo>
                    <a:pt x="146460" y="124237"/>
                  </a:lnTo>
                  <a:lnTo>
                    <a:pt x="143500" y="122431"/>
                  </a:lnTo>
                  <a:lnTo>
                    <a:pt x="128430" y="119532"/>
                  </a:lnTo>
                  <a:lnTo>
                    <a:pt x="104350" y="118861"/>
                  </a:lnTo>
                  <a:lnTo>
                    <a:pt x="96943" y="121189"/>
                  </a:lnTo>
                  <a:lnTo>
                    <a:pt x="79522" y="134569"/>
                  </a:lnTo>
                  <a:lnTo>
                    <a:pt x="103251" y="108467"/>
                  </a:lnTo>
                  <a:lnTo>
                    <a:pt x="109389" y="100107"/>
                  </a:lnTo>
                  <a:lnTo>
                    <a:pt x="125351" y="85202"/>
                  </a:lnTo>
                  <a:lnTo>
                    <a:pt x="130677" y="75656"/>
                  </a:lnTo>
                  <a:lnTo>
                    <a:pt x="134377" y="49918"/>
                  </a:lnTo>
                  <a:lnTo>
                    <a:pt x="132801" y="45545"/>
                  </a:lnTo>
                  <a:lnTo>
                    <a:pt x="117007" y="29315"/>
                  </a:lnTo>
                  <a:lnTo>
                    <a:pt x="95041" y="19249"/>
                  </a:lnTo>
                  <a:lnTo>
                    <a:pt x="73186" y="16108"/>
                  </a:lnTo>
                  <a:lnTo>
                    <a:pt x="48167" y="16608"/>
                  </a:lnTo>
                  <a:lnTo>
                    <a:pt x="7938" y="315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30"/>
            <p:cNvSpPr/>
            <p:nvPr>
              <p:custDataLst>
                <p:tags r:id="rId28"/>
              </p:custDataLst>
            </p:nvPr>
          </p:nvSpPr>
          <p:spPr>
            <a:xfrm>
              <a:off x="8366125" y="574675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31"/>
            <p:cNvSpPr/>
            <p:nvPr>
              <p:custDataLst>
                <p:tags r:id="rId29"/>
              </p:custDataLst>
            </p:nvPr>
          </p:nvSpPr>
          <p:spPr>
            <a:xfrm>
              <a:off x="8413915" y="5588000"/>
              <a:ext cx="147694" cy="174626"/>
            </a:xfrm>
            <a:custGeom>
              <a:avLst/>
              <a:gdLst/>
              <a:ahLst/>
              <a:cxnLst/>
              <a:rect l="0" t="0" r="0" b="0"/>
              <a:pathLst>
                <a:path w="147694" h="174626">
                  <a:moveTo>
                    <a:pt x="55397" y="0"/>
                  </a:moveTo>
                  <a:lnTo>
                    <a:pt x="55397" y="0"/>
                  </a:lnTo>
                  <a:lnTo>
                    <a:pt x="39317" y="18433"/>
                  </a:lnTo>
                  <a:lnTo>
                    <a:pt x="28898" y="33333"/>
                  </a:lnTo>
                  <a:lnTo>
                    <a:pt x="4096" y="52855"/>
                  </a:lnTo>
                  <a:lnTo>
                    <a:pt x="1728" y="58181"/>
                  </a:lnTo>
                  <a:lnTo>
                    <a:pt x="0" y="69867"/>
                  </a:lnTo>
                  <a:lnTo>
                    <a:pt x="32993" y="71300"/>
                  </a:lnTo>
                  <a:lnTo>
                    <a:pt x="69066" y="77747"/>
                  </a:lnTo>
                  <a:lnTo>
                    <a:pt x="102586" y="87514"/>
                  </a:lnTo>
                  <a:lnTo>
                    <a:pt x="130860" y="95995"/>
                  </a:lnTo>
                  <a:lnTo>
                    <a:pt x="140677" y="103224"/>
                  </a:lnTo>
                  <a:lnTo>
                    <a:pt x="146216" y="112317"/>
                  </a:lnTo>
                  <a:lnTo>
                    <a:pt x="147693" y="117211"/>
                  </a:lnTo>
                  <a:lnTo>
                    <a:pt x="146983" y="127353"/>
                  </a:lnTo>
                  <a:lnTo>
                    <a:pt x="142844" y="137740"/>
                  </a:lnTo>
                  <a:lnTo>
                    <a:pt x="129716" y="153505"/>
                  </a:lnTo>
                  <a:lnTo>
                    <a:pt x="110345" y="167583"/>
                  </a:lnTo>
                  <a:lnTo>
                    <a:pt x="98633" y="171495"/>
                  </a:lnTo>
                  <a:lnTo>
                    <a:pt x="55397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32"/>
            <p:cNvSpPr/>
            <p:nvPr>
              <p:custDataLst>
                <p:tags r:id="rId30"/>
              </p:custDataLst>
            </p:nvPr>
          </p:nvSpPr>
          <p:spPr>
            <a:xfrm>
              <a:off x="8453437" y="5572125"/>
              <a:ext cx="103189" cy="47626"/>
            </a:xfrm>
            <a:custGeom>
              <a:avLst/>
              <a:gdLst/>
              <a:ahLst/>
              <a:cxnLst/>
              <a:rect l="0" t="0" r="0" b="0"/>
              <a:pathLst>
                <a:path w="103189" h="47626">
                  <a:moveTo>
                    <a:pt x="103188" y="0"/>
                  </a:moveTo>
                  <a:lnTo>
                    <a:pt x="103188" y="0"/>
                  </a:lnTo>
                  <a:lnTo>
                    <a:pt x="88270" y="6282"/>
                  </a:lnTo>
                  <a:lnTo>
                    <a:pt x="85306" y="6834"/>
                  </a:lnTo>
                  <a:lnTo>
                    <a:pt x="79658" y="9799"/>
                  </a:lnTo>
                  <a:lnTo>
                    <a:pt x="74209" y="13174"/>
                  </a:lnTo>
                  <a:lnTo>
                    <a:pt x="66183" y="15957"/>
                  </a:lnTo>
                  <a:lnTo>
                    <a:pt x="29719" y="38715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33"/>
            <p:cNvSpPr/>
            <p:nvPr>
              <p:custDataLst>
                <p:tags r:id="rId31"/>
              </p:custDataLst>
            </p:nvPr>
          </p:nvSpPr>
          <p:spPr>
            <a:xfrm>
              <a:off x="8580438" y="5588000"/>
              <a:ext cx="171581" cy="137446"/>
            </a:xfrm>
            <a:custGeom>
              <a:avLst/>
              <a:gdLst/>
              <a:ahLst/>
              <a:cxnLst/>
              <a:rect l="0" t="0" r="0" b="0"/>
              <a:pathLst>
                <a:path w="171581" h="137446">
                  <a:moveTo>
                    <a:pt x="31749" y="0"/>
                  </a:moveTo>
                  <a:lnTo>
                    <a:pt x="31749" y="0"/>
                  </a:lnTo>
                  <a:lnTo>
                    <a:pt x="31749" y="34514"/>
                  </a:lnTo>
                  <a:lnTo>
                    <a:pt x="31749" y="68259"/>
                  </a:lnTo>
                  <a:lnTo>
                    <a:pt x="32631" y="96222"/>
                  </a:lnTo>
                  <a:lnTo>
                    <a:pt x="35962" y="107736"/>
                  </a:lnTo>
                  <a:lnTo>
                    <a:pt x="47011" y="124134"/>
                  </a:lnTo>
                  <a:lnTo>
                    <a:pt x="65670" y="135950"/>
                  </a:lnTo>
                  <a:lnTo>
                    <a:pt x="80340" y="137445"/>
                  </a:lnTo>
                  <a:lnTo>
                    <a:pt x="113733" y="133503"/>
                  </a:lnTo>
                  <a:lnTo>
                    <a:pt x="134828" y="122360"/>
                  </a:lnTo>
                  <a:lnTo>
                    <a:pt x="163679" y="97633"/>
                  </a:lnTo>
                  <a:lnTo>
                    <a:pt x="169760" y="84844"/>
                  </a:lnTo>
                  <a:lnTo>
                    <a:pt x="171580" y="71222"/>
                  </a:lnTo>
                  <a:lnTo>
                    <a:pt x="169450" y="59289"/>
                  </a:lnTo>
                  <a:lnTo>
                    <a:pt x="159077" y="42653"/>
                  </a:lnTo>
                  <a:lnTo>
                    <a:pt x="144833" y="26553"/>
                  </a:lnTo>
                  <a:lnTo>
                    <a:pt x="106876" y="5764"/>
                  </a:lnTo>
                  <a:lnTo>
                    <a:pt x="86052" y="1708"/>
                  </a:lnTo>
                  <a:lnTo>
                    <a:pt x="54698" y="506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34"/>
            <p:cNvSpPr/>
            <p:nvPr>
              <p:custDataLst>
                <p:tags r:id="rId32"/>
              </p:custDataLst>
            </p:nvPr>
          </p:nvSpPr>
          <p:spPr>
            <a:xfrm>
              <a:off x="6810375" y="6167438"/>
              <a:ext cx="142876" cy="39688"/>
            </a:xfrm>
            <a:custGeom>
              <a:avLst/>
              <a:gdLst/>
              <a:ahLst/>
              <a:cxnLst/>
              <a:rect l="0" t="0" r="0" b="0"/>
              <a:pathLst>
                <a:path w="142876" h="39688">
                  <a:moveTo>
                    <a:pt x="142875" y="0"/>
                  </a:moveTo>
                  <a:lnTo>
                    <a:pt x="142875" y="0"/>
                  </a:lnTo>
                  <a:lnTo>
                    <a:pt x="109524" y="2351"/>
                  </a:lnTo>
                  <a:lnTo>
                    <a:pt x="74845" y="11047"/>
                  </a:lnTo>
                  <a:lnTo>
                    <a:pt x="41243" y="21258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35"/>
            <p:cNvSpPr/>
            <p:nvPr>
              <p:custDataLst>
                <p:tags r:id="rId33"/>
              </p:custDataLst>
            </p:nvPr>
          </p:nvSpPr>
          <p:spPr>
            <a:xfrm>
              <a:off x="6786563" y="6230937"/>
              <a:ext cx="190501" cy="63502"/>
            </a:xfrm>
            <a:custGeom>
              <a:avLst/>
              <a:gdLst/>
              <a:ahLst/>
              <a:cxnLst/>
              <a:rect l="0" t="0" r="0" b="0"/>
              <a:pathLst>
                <a:path w="190501" h="63502">
                  <a:moveTo>
                    <a:pt x="190500" y="0"/>
                  </a:moveTo>
                  <a:lnTo>
                    <a:pt x="190500" y="0"/>
                  </a:lnTo>
                  <a:lnTo>
                    <a:pt x="186286" y="0"/>
                  </a:lnTo>
                  <a:lnTo>
                    <a:pt x="147311" y="13175"/>
                  </a:lnTo>
                  <a:lnTo>
                    <a:pt x="110004" y="16520"/>
                  </a:lnTo>
                  <a:lnTo>
                    <a:pt x="86979" y="23024"/>
                  </a:lnTo>
                  <a:lnTo>
                    <a:pt x="47581" y="45573"/>
                  </a:lnTo>
                  <a:lnTo>
                    <a:pt x="0" y="63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SMARTInkShape-236"/>
          <p:cNvSpPr/>
          <p:nvPr>
            <p:custDataLst>
              <p:tags r:id="rId4"/>
            </p:custDataLst>
          </p:nvPr>
        </p:nvSpPr>
        <p:spPr>
          <a:xfrm>
            <a:off x="7651750" y="5651500"/>
            <a:ext cx="23814" cy="158751"/>
          </a:xfrm>
          <a:custGeom>
            <a:avLst/>
            <a:gdLst/>
            <a:ahLst/>
            <a:cxnLst/>
            <a:rect l="0" t="0" r="0" b="0"/>
            <a:pathLst>
              <a:path w="23814" h="158751">
                <a:moveTo>
                  <a:pt x="0" y="0"/>
                </a:moveTo>
                <a:lnTo>
                  <a:pt x="0" y="0"/>
                </a:lnTo>
                <a:lnTo>
                  <a:pt x="0" y="22096"/>
                </a:lnTo>
                <a:lnTo>
                  <a:pt x="12564" y="56381"/>
                </a:lnTo>
                <a:lnTo>
                  <a:pt x="20894" y="93594"/>
                </a:lnTo>
                <a:lnTo>
                  <a:pt x="23813" y="1587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SMARTInkShape-Group33"/>
          <p:cNvGrpSpPr/>
          <p:nvPr/>
        </p:nvGrpSpPr>
        <p:grpSpPr>
          <a:xfrm>
            <a:off x="6919554" y="5937803"/>
            <a:ext cx="904290" cy="332823"/>
            <a:chOff x="6919554" y="5937803"/>
            <a:chExt cx="904290" cy="332823"/>
          </a:xfrm>
        </p:grpSpPr>
        <p:sp>
          <p:nvSpPr>
            <p:cNvPr id="159" name="SMARTInkShape-237"/>
            <p:cNvSpPr/>
            <p:nvPr>
              <p:custDataLst>
                <p:tags r:id="rId5"/>
              </p:custDataLst>
            </p:nvPr>
          </p:nvSpPr>
          <p:spPr>
            <a:xfrm>
              <a:off x="7089678" y="6024563"/>
              <a:ext cx="196948" cy="185558"/>
            </a:xfrm>
            <a:custGeom>
              <a:avLst/>
              <a:gdLst/>
              <a:ahLst/>
              <a:cxnLst/>
              <a:rect l="0" t="0" r="0" b="0"/>
              <a:pathLst>
                <a:path w="196948" h="185558">
                  <a:moveTo>
                    <a:pt x="54072" y="0"/>
                  </a:moveTo>
                  <a:lnTo>
                    <a:pt x="54072" y="0"/>
                  </a:lnTo>
                  <a:lnTo>
                    <a:pt x="53190" y="8100"/>
                  </a:lnTo>
                  <a:lnTo>
                    <a:pt x="43024" y="40754"/>
                  </a:lnTo>
                  <a:lnTo>
                    <a:pt x="33696" y="75339"/>
                  </a:lnTo>
                  <a:lnTo>
                    <a:pt x="29514" y="91604"/>
                  </a:lnTo>
                  <a:lnTo>
                    <a:pt x="17896" y="117557"/>
                  </a:lnTo>
                  <a:lnTo>
                    <a:pt x="6057" y="153031"/>
                  </a:lnTo>
                  <a:lnTo>
                    <a:pt x="0" y="174573"/>
                  </a:lnTo>
                  <a:lnTo>
                    <a:pt x="1267" y="178118"/>
                  </a:lnTo>
                  <a:lnTo>
                    <a:pt x="7378" y="184408"/>
                  </a:lnTo>
                  <a:lnTo>
                    <a:pt x="10595" y="185557"/>
                  </a:lnTo>
                  <a:lnTo>
                    <a:pt x="13623" y="185440"/>
                  </a:lnTo>
                  <a:lnTo>
                    <a:pt x="26800" y="178711"/>
                  </a:lnTo>
                  <a:lnTo>
                    <a:pt x="61717" y="161051"/>
                  </a:lnTo>
                  <a:lnTo>
                    <a:pt x="97028" y="138365"/>
                  </a:lnTo>
                  <a:lnTo>
                    <a:pt x="130761" y="121777"/>
                  </a:lnTo>
                  <a:lnTo>
                    <a:pt x="165888" y="108487"/>
                  </a:lnTo>
                  <a:lnTo>
                    <a:pt x="176675" y="107894"/>
                  </a:lnTo>
                  <a:lnTo>
                    <a:pt x="196947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38"/>
            <p:cNvSpPr/>
            <p:nvPr>
              <p:custDataLst>
                <p:tags r:id="rId6"/>
              </p:custDataLst>
            </p:nvPr>
          </p:nvSpPr>
          <p:spPr>
            <a:xfrm>
              <a:off x="7255019" y="6024563"/>
              <a:ext cx="20068" cy="246063"/>
            </a:xfrm>
            <a:custGeom>
              <a:avLst/>
              <a:gdLst/>
              <a:ahLst/>
              <a:cxnLst/>
              <a:rect l="0" t="0" r="0" b="0"/>
              <a:pathLst>
                <a:path w="20068" h="246063">
                  <a:moveTo>
                    <a:pt x="7794" y="0"/>
                  </a:moveTo>
                  <a:lnTo>
                    <a:pt x="7794" y="0"/>
                  </a:lnTo>
                  <a:lnTo>
                    <a:pt x="3579" y="0"/>
                  </a:lnTo>
                  <a:lnTo>
                    <a:pt x="2337" y="1763"/>
                  </a:lnTo>
                  <a:lnTo>
                    <a:pt x="590" y="14437"/>
                  </a:lnTo>
                  <a:lnTo>
                    <a:pt x="0" y="47079"/>
                  </a:lnTo>
                  <a:lnTo>
                    <a:pt x="4098" y="83481"/>
                  </a:lnTo>
                  <a:lnTo>
                    <a:pt x="7945" y="114614"/>
                  </a:lnTo>
                  <a:lnTo>
                    <a:pt x="13031" y="148122"/>
                  </a:lnTo>
                  <a:lnTo>
                    <a:pt x="15813" y="182450"/>
                  </a:lnTo>
                  <a:lnTo>
                    <a:pt x="20067" y="201540"/>
                  </a:lnTo>
                  <a:lnTo>
                    <a:pt x="15731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39"/>
            <p:cNvSpPr/>
            <p:nvPr>
              <p:custDataLst>
                <p:tags r:id="rId7"/>
              </p:custDataLst>
            </p:nvPr>
          </p:nvSpPr>
          <p:spPr>
            <a:xfrm>
              <a:off x="7303086" y="6048375"/>
              <a:ext cx="156439" cy="198439"/>
            </a:xfrm>
            <a:custGeom>
              <a:avLst/>
              <a:gdLst/>
              <a:ahLst/>
              <a:cxnLst/>
              <a:rect l="0" t="0" r="0" b="0"/>
              <a:pathLst>
                <a:path w="156439" h="198439">
                  <a:moveTo>
                    <a:pt x="47038" y="0"/>
                  </a:moveTo>
                  <a:lnTo>
                    <a:pt x="47038" y="0"/>
                  </a:lnTo>
                  <a:lnTo>
                    <a:pt x="36053" y="17269"/>
                  </a:lnTo>
                  <a:lnTo>
                    <a:pt x="3868" y="51926"/>
                  </a:lnTo>
                  <a:lnTo>
                    <a:pt x="1394" y="57767"/>
                  </a:lnTo>
                  <a:lnTo>
                    <a:pt x="0" y="66015"/>
                  </a:lnTo>
                  <a:lnTo>
                    <a:pt x="1569" y="66940"/>
                  </a:lnTo>
                  <a:lnTo>
                    <a:pt x="40960" y="63686"/>
                  </a:lnTo>
                  <a:lnTo>
                    <a:pt x="72100" y="58082"/>
                  </a:lnTo>
                  <a:lnTo>
                    <a:pt x="106604" y="56061"/>
                  </a:lnTo>
                  <a:lnTo>
                    <a:pt x="119373" y="56665"/>
                  </a:lnTo>
                  <a:lnTo>
                    <a:pt x="143137" y="62426"/>
                  </a:lnTo>
                  <a:lnTo>
                    <a:pt x="146381" y="65429"/>
                  </a:lnTo>
                  <a:lnTo>
                    <a:pt x="152339" y="75823"/>
                  </a:lnTo>
                  <a:lnTo>
                    <a:pt x="156438" y="96549"/>
                  </a:lnTo>
                  <a:lnTo>
                    <a:pt x="153439" y="115234"/>
                  </a:lnTo>
                  <a:lnTo>
                    <a:pt x="142015" y="146650"/>
                  </a:lnTo>
                  <a:lnTo>
                    <a:pt x="127437" y="164787"/>
                  </a:lnTo>
                  <a:lnTo>
                    <a:pt x="102999" y="183592"/>
                  </a:lnTo>
                  <a:lnTo>
                    <a:pt x="78788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40"/>
            <p:cNvSpPr/>
            <p:nvPr>
              <p:custDataLst>
                <p:tags r:id="rId8"/>
              </p:custDataLst>
            </p:nvPr>
          </p:nvSpPr>
          <p:spPr>
            <a:xfrm>
              <a:off x="7342188" y="6008688"/>
              <a:ext cx="87312" cy="63501"/>
            </a:xfrm>
            <a:custGeom>
              <a:avLst/>
              <a:gdLst/>
              <a:ahLst/>
              <a:cxnLst/>
              <a:rect l="0" t="0" r="0" b="0"/>
              <a:pathLst>
                <a:path w="87312" h="63501">
                  <a:moveTo>
                    <a:pt x="87311" y="0"/>
                  </a:moveTo>
                  <a:lnTo>
                    <a:pt x="87311" y="0"/>
                  </a:lnTo>
                  <a:lnTo>
                    <a:pt x="53392" y="29706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41"/>
            <p:cNvSpPr/>
            <p:nvPr>
              <p:custDataLst>
                <p:tags r:id="rId9"/>
              </p:custDataLst>
            </p:nvPr>
          </p:nvSpPr>
          <p:spPr>
            <a:xfrm>
              <a:off x="7500937" y="5937803"/>
              <a:ext cx="179398" cy="229636"/>
            </a:xfrm>
            <a:custGeom>
              <a:avLst/>
              <a:gdLst/>
              <a:ahLst/>
              <a:cxnLst/>
              <a:rect l="0" t="0" r="0" b="0"/>
              <a:pathLst>
                <a:path w="179398" h="229636">
                  <a:moveTo>
                    <a:pt x="0" y="39135"/>
                  </a:moveTo>
                  <a:lnTo>
                    <a:pt x="0" y="39135"/>
                  </a:lnTo>
                  <a:lnTo>
                    <a:pt x="11048" y="21252"/>
                  </a:lnTo>
                  <a:lnTo>
                    <a:pt x="27086" y="12866"/>
                  </a:lnTo>
                  <a:lnTo>
                    <a:pt x="66045" y="2250"/>
                  </a:lnTo>
                  <a:lnTo>
                    <a:pt x="101861" y="0"/>
                  </a:lnTo>
                  <a:lnTo>
                    <a:pt x="115827" y="574"/>
                  </a:lnTo>
                  <a:lnTo>
                    <a:pt x="119552" y="1963"/>
                  </a:lnTo>
                  <a:lnTo>
                    <a:pt x="122035" y="3770"/>
                  </a:lnTo>
                  <a:lnTo>
                    <a:pt x="124794" y="10482"/>
                  </a:lnTo>
                  <a:lnTo>
                    <a:pt x="125529" y="14741"/>
                  </a:lnTo>
                  <a:lnTo>
                    <a:pt x="123994" y="24177"/>
                  </a:lnTo>
                  <a:lnTo>
                    <a:pt x="122350" y="29163"/>
                  </a:lnTo>
                  <a:lnTo>
                    <a:pt x="94636" y="67189"/>
                  </a:lnTo>
                  <a:lnTo>
                    <a:pt x="67453" y="95682"/>
                  </a:lnTo>
                  <a:lnTo>
                    <a:pt x="67017" y="98000"/>
                  </a:lnTo>
                  <a:lnTo>
                    <a:pt x="67609" y="99544"/>
                  </a:lnTo>
                  <a:lnTo>
                    <a:pt x="68885" y="100574"/>
                  </a:lnTo>
                  <a:lnTo>
                    <a:pt x="106451" y="102513"/>
                  </a:lnTo>
                  <a:lnTo>
                    <a:pt x="144762" y="103506"/>
                  </a:lnTo>
                  <a:lnTo>
                    <a:pt x="171879" y="113680"/>
                  </a:lnTo>
                  <a:lnTo>
                    <a:pt x="175440" y="117054"/>
                  </a:lnTo>
                  <a:lnTo>
                    <a:pt x="179397" y="125506"/>
                  </a:lnTo>
                  <a:lnTo>
                    <a:pt x="178804" y="137494"/>
                  </a:lnTo>
                  <a:lnTo>
                    <a:pt x="175600" y="149877"/>
                  </a:lnTo>
                  <a:lnTo>
                    <a:pt x="167957" y="162689"/>
                  </a:lnTo>
                  <a:lnTo>
                    <a:pt x="137053" y="199571"/>
                  </a:lnTo>
                  <a:lnTo>
                    <a:pt x="133703" y="201654"/>
                  </a:lnTo>
                  <a:lnTo>
                    <a:pt x="111125" y="2296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42"/>
            <p:cNvSpPr/>
            <p:nvPr>
              <p:custDataLst>
                <p:tags r:id="rId10"/>
              </p:custDataLst>
            </p:nvPr>
          </p:nvSpPr>
          <p:spPr>
            <a:xfrm>
              <a:off x="7691437" y="5946912"/>
              <a:ext cx="132407" cy="170672"/>
            </a:xfrm>
            <a:custGeom>
              <a:avLst/>
              <a:gdLst/>
              <a:ahLst/>
              <a:cxnLst/>
              <a:rect l="0" t="0" r="0" b="0"/>
              <a:pathLst>
                <a:path w="132407" h="170672">
                  <a:moveTo>
                    <a:pt x="23812" y="6213"/>
                  </a:moveTo>
                  <a:lnTo>
                    <a:pt x="23812" y="6213"/>
                  </a:lnTo>
                  <a:lnTo>
                    <a:pt x="11156" y="38746"/>
                  </a:lnTo>
                  <a:lnTo>
                    <a:pt x="2765" y="77651"/>
                  </a:lnTo>
                  <a:lnTo>
                    <a:pt x="364" y="106406"/>
                  </a:lnTo>
                  <a:lnTo>
                    <a:pt x="8683" y="145731"/>
                  </a:lnTo>
                  <a:lnTo>
                    <a:pt x="16096" y="161616"/>
                  </a:lnTo>
                  <a:lnTo>
                    <a:pt x="18668" y="165377"/>
                  </a:lnTo>
                  <a:lnTo>
                    <a:pt x="22147" y="167886"/>
                  </a:lnTo>
                  <a:lnTo>
                    <a:pt x="30716" y="170671"/>
                  </a:lnTo>
                  <a:lnTo>
                    <a:pt x="40404" y="169558"/>
                  </a:lnTo>
                  <a:lnTo>
                    <a:pt x="75431" y="156732"/>
                  </a:lnTo>
                  <a:lnTo>
                    <a:pt x="93393" y="142169"/>
                  </a:lnTo>
                  <a:lnTo>
                    <a:pt x="112163" y="117735"/>
                  </a:lnTo>
                  <a:lnTo>
                    <a:pt x="129367" y="83115"/>
                  </a:lnTo>
                  <a:lnTo>
                    <a:pt x="132406" y="56731"/>
                  </a:lnTo>
                  <a:lnTo>
                    <a:pt x="129990" y="43071"/>
                  </a:lnTo>
                  <a:lnTo>
                    <a:pt x="119459" y="25463"/>
                  </a:lnTo>
                  <a:lnTo>
                    <a:pt x="107773" y="16826"/>
                  </a:lnTo>
                  <a:lnTo>
                    <a:pt x="78713" y="4096"/>
                  </a:lnTo>
                  <a:lnTo>
                    <a:pt x="51153" y="0"/>
                  </a:lnTo>
                  <a:lnTo>
                    <a:pt x="0" y="62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243"/>
            <p:cNvSpPr/>
            <p:nvPr>
              <p:custDataLst>
                <p:tags r:id="rId11"/>
              </p:custDataLst>
            </p:nvPr>
          </p:nvSpPr>
          <p:spPr>
            <a:xfrm>
              <a:off x="6919554" y="5969000"/>
              <a:ext cx="142670" cy="190501"/>
            </a:xfrm>
            <a:custGeom>
              <a:avLst/>
              <a:gdLst/>
              <a:ahLst/>
              <a:cxnLst/>
              <a:rect l="0" t="0" r="0" b="0"/>
              <a:pathLst>
                <a:path w="142670" h="190501">
                  <a:moveTo>
                    <a:pt x="105134" y="0"/>
                  </a:moveTo>
                  <a:lnTo>
                    <a:pt x="105134" y="0"/>
                  </a:lnTo>
                  <a:lnTo>
                    <a:pt x="87864" y="10985"/>
                  </a:lnTo>
                  <a:lnTo>
                    <a:pt x="51443" y="44935"/>
                  </a:lnTo>
                  <a:lnTo>
                    <a:pt x="17022" y="69134"/>
                  </a:lnTo>
                  <a:lnTo>
                    <a:pt x="2199" y="80554"/>
                  </a:lnTo>
                  <a:lnTo>
                    <a:pt x="350" y="83689"/>
                  </a:lnTo>
                  <a:lnTo>
                    <a:pt x="0" y="86660"/>
                  </a:lnTo>
                  <a:lnTo>
                    <a:pt x="648" y="89524"/>
                  </a:lnTo>
                  <a:lnTo>
                    <a:pt x="2844" y="90551"/>
                  </a:lnTo>
                  <a:lnTo>
                    <a:pt x="9989" y="89339"/>
                  </a:lnTo>
                  <a:lnTo>
                    <a:pt x="42692" y="78945"/>
                  </a:lnTo>
                  <a:lnTo>
                    <a:pt x="76786" y="69745"/>
                  </a:lnTo>
                  <a:lnTo>
                    <a:pt x="112638" y="59749"/>
                  </a:lnTo>
                  <a:lnTo>
                    <a:pt x="124932" y="61245"/>
                  </a:lnTo>
                  <a:lnTo>
                    <a:pt x="137556" y="67046"/>
                  </a:lnTo>
                  <a:lnTo>
                    <a:pt x="139977" y="71155"/>
                  </a:lnTo>
                  <a:lnTo>
                    <a:pt x="142669" y="82778"/>
                  </a:lnTo>
                  <a:lnTo>
                    <a:pt x="141513" y="94410"/>
                  </a:lnTo>
                  <a:lnTo>
                    <a:pt x="128655" y="130857"/>
                  </a:lnTo>
                  <a:lnTo>
                    <a:pt x="95111" y="169484"/>
                  </a:lnTo>
                  <a:lnTo>
                    <a:pt x="81321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44"/>
            <p:cNvSpPr/>
            <p:nvPr>
              <p:custDataLst>
                <p:tags r:id="rId12"/>
              </p:custDataLst>
            </p:nvPr>
          </p:nvSpPr>
          <p:spPr>
            <a:xfrm>
              <a:off x="6961188" y="5945187"/>
              <a:ext cx="87313" cy="222252"/>
            </a:xfrm>
            <a:custGeom>
              <a:avLst/>
              <a:gdLst/>
              <a:ahLst/>
              <a:cxnLst/>
              <a:rect l="0" t="0" r="0" b="0"/>
              <a:pathLst>
                <a:path w="87313" h="222252">
                  <a:moveTo>
                    <a:pt x="0" y="0"/>
                  </a:moveTo>
                  <a:lnTo>
                    <a:pt x="0" y="0"/>
                  </a:lnTo>
                  <a:lnTo>
                    <a:pt x="4212" y="4214"/>
                  </a:lnTo>
                  <a:lnTo>
                    <a:pt x="9798" y="39633"/>
                  </a:lnTo>
                  <a:lnTo>
                    <a:pt x="18777" y="63484"/>
                  </a:lnTo>
                  <a:lnTo>
                    <a:pt x="36378" y="97731"/>
                  </a:lnTo>
                  <a:lnTo>
                    <a:pt x="49845" y="132194"/>
                  </a:lnTo>
                  <a:lnTo>
                    <a:pt x="65016" y="168301"/>
                  </a:lnTo>
                  <a:lnTo>
                    <a:pt x="81079" y="207020"/>
                  </a:lnTo>
                  <a:lnTo>
                    <a:pt x="87312" y="222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73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Clement family owns a home with a house assessment of $210,000 and a land assessment of $70,000 with 50 feet of frontage,</a:t>
            </a:r>
          </a:p>
          <a:p>
            <a:pPr lvl="1"/>
            <a:r>
              <a:rPr lang="en-US" dirty="0"/>
              <a:t>Calculate the total portioned assessment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calculate the total tax payable if</a:t>
            </a:r>
          </a:p>
          <a:p>
            <a:pPr lvl="2"/>
            <a:r>
              <a:rPr lang="en-US" dirty="0"/>
              <a:t>municipal tax rate is 16.1 mills</a:t>
            </a:r>
          </a:p>
          <a:p>
            <a:pPr lvl="2"/>
            <a:r>
              <a:rPr lang="en-US" dirty="0"/>
              <a:t>the provincial school tax is 3.11 mills</a:t>
            </a:r>
          </a:p>
          <a:p>
            <a:pPr lvl="2"/>
            <a:r>
              <a:rPr lang="en-US" dirty="0"/>
              <a:t>the school tax is 15.740 mills</a:t>
            </a:r>
          </a:p>
          <a:p>
            <a:pPr lvl="2"/>
            <a:r>
              <a:rPr lang="en-US" dirty="0"/>
              <a:t>local improvement - Asphalt Surfacing is </a:t>
            </a:r>
            <a:r>
              <a:rPr lang="en-US" dirty="0" smtClean="0"/>
              <a:t>13.41/foot</a:t>
            </a:r>
          </a:p>
          <a:p>
            <a:pPr lvl="2"/>
            <a:r>
              <a:rPr lang="en-US" dirty="0" smtClean="0"/>
              <a:t>And a tax credit of $450</a:t>
            </a:r>
            <a:endParaRPr lang="en-US" dirty="0"/>
          </a:p>
          <a:p>
            <a:endParaRPr lang="en-US" dirty="0"/>
          </a:p>
        </p:txBody>
      </p:sp>
      <p:grpSp>
        <p:nvGrpSpPr>
          <p:cNvPr id="11" name="SMARTInkShape-Group34"/>
          <p:cNvGrpSpPr/>
          <p:nvPr/>
        </p:nvGrpSpPr>
        <p:grpSpPr>
          <a:xfrm>
            <a:off x="6699714" y="2889250"/>
            <a:ext cx="545197" cy="230189"/>
            <a:chOff x="6699714" y="2889250"/>
            <a:chExt cx="545197" cy="230189"/>
          </a:xfrm>
        </p:grpSpPr>
        <p:sp>
          <p:nvSpPr>
            <p:cNvPr id="4" name="SMARTInkShape-245"/>
            <p:cNvSpPr/>
            <p:nvPr>
              <p:custDataLst>
                <p:tags r:id="rId115"/>
              </p:custDataLst>
            </p:nvPr>
          </p:nvSpPr>
          <p:spPr>
            <a:xfrm>
              <a:off x="7159624" y="3040063"/>
              <a:ext cx="85287" cy="77673"/>
            </a:xfrm>
            <a:custGeom>
              <a:avLst/>
              <a:gdLst/>
              <a:ahLst/>
              <a:cxnLst/>
              <a:rect l="0" t="0" r="0" b="0"/>
              <a:pathLst>
                <a:path w="85287" h="77673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6283" y="8634"/>
                  </a:lnTo>
                  <a:lnTo>
                    <a:pt x="6835" y="11047"/>
                  </a:lnTo>
                  <a:lnTo>
                    <a:pt x="1008" y="37546"/>
                  </a:lnTo>
                  <a:lnTo>
                    <a:pt x="6924" y="64622"/>
                  </a:lnTo>
                  <a:lnTo>
                    <a:pt x="9840" y="70760"/>
                  </a:lnTo>
                  <a:lnTo>
                    <a:pt x="11851" y="73631"/>
                  </a:lnTo>
                  <a:lnTo>
                    <a:pt x="14957" y="75546"/>
                  </a:lnTo>
                  <a:lnTo>
                    <a:pt x="23111" y="77672"/>
                  </a:lnTo>
                  <a:lnTo>
                    <a:pt x="32615" y="76266"/>
                  </a:lnTo>
                  <a:lnTo>
                    <a:pt x="68843" y="60672"/>
                  </a:lnTo>
                  <a:lnTo>
                    <a:pt x="77046" y="53129"/>
                  </a:lnTo>
                  <a:lnTo>
                    <a:pt x="82751" y="44779"/>
                  </a:lnTo>
                  <a:lnTo>
                    <a:pt x="85286" y="38128"/>
                  </a:lnTo>
                  <a:lnTo>
                    <a:pt x="85079" y="35120"/>
                  </a:lnTo>
                  <a:lnTo>
                    <a:pt x="82498" y="29426"/>
                  </a:lnTo>
                  <a:lnTo>
                    <a:pt x="71874" y="21262"/>
                  </a:lnTo>
                  <a:lnTo>
                    <a:pt x="39689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46"/>
            <p:cNvSpPr/>
            <p:nvPr>
              <p:custDataLst>
                <p:tags r:id="rId116"/>
              </p:custDataLst>
            </p:nvPr>
          </p:nvSpPr>
          <p:spPr>
            <a:xfrm>
              <a:off x="7104063" y="2889250"/>
              <a:ext cx="71438" cy="230189"/>
            </a:xfrm>
            <a:custGeom>
              <a:avLst/>
              <a:gdLst/>
              <a:ahLst/>
              <a:cxnLst/>
              <a:rect l="0" t="0" r="0" b="0"/>
              <a:pathLst>
                <a:path w="71438" h="230189">
                  <a:moveTo>
                    <a:pt x="71437" y="0"/>
                  </a:moveTo>
                  <a:lnTo>
                    <a:pt x="71437" y="0"/>
                  </a:lnTo>
                  <a:lnTo>
                    <a:pt x="70555" y="19876"/>
                  </a:lnTo>
                  <a:lnTo>
                    <a:pt x="60389" y="57799"/>
                  </a:lnTo>
                  <a:lnTo>
                    <a:pt x="52778" y="89837"/>
                  </a:lnTo>
                  <a:lnTo>
                    <a:pt x="44938" y="121672"/>
                  </a:lnTo>
                  <a:lnTo>
                    <a:pt x="31743" y="155773"/>
                  </a:lnTo>
                  <a:lnTo>
                    <a:pt x="18520" y="191708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47"/>
            <p:cNvSpPr/>
            <p:nvPr>
              <p:custDataLst>
                <p:tags r:id="rId117"/>
              </p:custDataLst>
            </p:nvPr>
          </p:nvSpPr>
          <p:spPr>
            <a:xfrm>
              <a:off x="7057992" y="2905125"/>
              <a:ext cx="84811" cy="70957"/>
            </a:xfrm>
            <a:custGeom>
              <a:avLst/>
              <a:gdLst/>
              <a:ahLst/>
              <a:cxnLst/>
              <a:rect l="0" t="0" r="0" b="0"/>
              <a:pathLst>
                <a:path w="84811" h="70957">
                  <a:moveTo>
                    <a:pt x="22258" y="0"/>
                  </a:moveTo>
                  <a:lnTo>
                    <a:pt x="22258" y="0"/>
                  </a:lnTo>
                  <a:lnTo>
                    <a:pt x="29868" y="0"/>
                  </a:lnTo>
                  <a:lnTo>
                    <a:pt x="8931" y="23022"/>
                  </a:lnTo>
                  <a:lnTo>
                    <a:pt x="778" y="44333"/>
                  </a:lnTo>
                  <a:lnTo>
                    <a:pt x="0" y="48076"/>
                  </a:lnTo>
                  <a:lnTo>
                    <a:pt x="364" y="51453"/>
                  </a:lnTo>
                  <a:lnTo>
                    <a:pt x="3120" y="57558"/>
                  </a:lnTo>
                  <a:lnTo>
                    <a:pt x="13843" y="65953"/>
                  </a:lnTo>
                  <a:lnTo>
                    <a:pt x="23978" y="69813"/>
                  </a:lnTo>
                  <a:lnTo>
                    <a:pt x="40994" y="70956"/>
                  </a:lnTo>
                  <a:lnTo>
                    <a:pt x="58579" y="67081"/>
                  </a:lnTo>
                  <a:lnTo>
                    <a:pt x="74961" y="56134"/>
                  </a:lnTo>
                  <a:lnTo>
                    <a:pt x="80959" y="49055"/>
                  </a:lnTo>
                  <a:lnTo>
                    <a:pt x="83624" y="42087"/>
                  </a:lnTo>
                  <a:lnTo>
                    <a:pt x="84810" y="33110"/>
                  </a:lnTo>
                  <a:lnTo>
                    <a:pt x="83362" y="29129"/>
                  </a:lnTo>
                  <a:lnTo>
                    <a:pt x="77049" y="22353"/>
                  </a:lnTo>
                  <a:lnTo>
                    <a:pt x="70716" y="18754"/>
                  </a:lnTo>
                  <a:lnTo>
                    <a:pt x="3813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48"/>
            <p:cNvSpPr/>
            <p:nvPr>
              <p:custDataLst>
                <p:tags r:id="rId118"/>
              </p:custDataLst>
            </p:nvPr>
          </p:nvSpPr>
          <p:spPr>
            <a:xfrm>
              <a:off x="6905625" y="2944813"/>
              <a:ext cx="62980" cy="7938"/>
            </a:xfrm>
            <a:custGeom>
              <a:avLst/>
              <a:gdLst/>
              <a:ahLst/>
              <a:cxnLst/>
              <a:rect l="0" t="0" r="0" b="0"/>
              <a:pathLst>
                <a:path w="62980" h="7938">
                  <a:moveTo>
                    <a:pt x="39687" y="0"/>
                  </a:moveTo>
                  <a:lnTo>
                    <a:pt x="39687" y="0"/>
                  </a:lnTo>
                  <a:lnTo>
                    <a:pt x="62979" y="0"/>
                  </a:lnTo>
                  <a:lnTo>
                    <a:pt x="59132" y="0"/>
                  </a:lnTo>
                  <a:lnTo>
                    <a:pt x="24120" y="7202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49"/>
            <p:cNvSpPr/>
            <p:nvPr>
              <p:custDataLst>
                <p:tags r:id="rId119"/>
              </p:custDataLst>
            </p:nvPr>
          </p:nvSpPr>
          <p:spPr>
            <a:xfrm>
              <a:off x="6897687" y="2968654"/>
              <a:ext cx="102882" cy="125025"/>
            </a:xfrm>
            <a:custGeom>
              <a:avLst/>
              <a:gdLst/>
              <a:ahLst/>
              <a:cxnLst/>
              <a:rect l="0" t="0" r="0" b="0"/>
              <a:pathLst>
                <a:path w="102882" h="125025">
                  <a:moveTo>
                    <a:pt x="63501" y="7909"/>
                  </a:moveTo>
                  <a:lnTo>
                    <a:pt x="63501" y="7909"/>
                  </a:lnTo>
                  <a:lnTo>
                    <a:pt x="63501" y="1074"/>
                  </a:lnTo>
                  <a:lnTo>
                    <a:pt x="62618" y="706"/>
                  </a:lnTo>
                  <a:lnTo>
                    <a:pt x="33794" y="0"/>
                  </a:lnTo>
                  <a:lnTo>
                    <a:pt x="6807" y="6808"/>
                  </a:lnTo>
                  <a:lnTo>
                    <a:pt x="4539" y="8057"/>
                  </a:lnTo>
                  <a:lnTo>
                    <a:pt x="3026" y="9771"/>
                  </a:lnTo>
                  <a:lnTo>
                    <a:pt x="2017" y="11796"/>
                  </a:lnTo>
                  <a:lnTo>
                    <a:pt x="2226" y="14028"/>
                  </a:lnTo>
                  <a:lnTo>
                    <a:pt x="4812" y="18860"/>
                  </a:lnTo>
                  <a:lnTo>
                    <a:pt x="40288" y="42489"/>
                  </a:lnTo>
                  <a:lnTo>
                    <a:pt x="79359" y="60609"/>
                  </a:lnTo>
                  <a:lnTo>
                    <a:pt x="95344" y="68698"/>
                  </a:lnTo>
                  <a:lnTo>
                    <a:pt x="99701" y="74026"/>
                  </a:lnTo>
                  <a:lnTo>
                    <a:pt x="102155" y="81983"/>
                  </a:lnTo>
                  <a:lnTo>
                    <a:pt x="102881" y="94140"/>
                  </a:lnTo>
                  <a:lnTo>
                    <a:pt x="101220" y="98028"/>
                  </a:lnTo>
                  <a:lnTo>
                    <a:pt x="94669" y="104700"/>
                  </a:lnTo>
                  <a:lnTo>
                    <a:pt x="75210" y="116169"/>
                  </a:lnTo>
                  <a:lnTo>
                    <a:pt x="54329" y="123378"/>
                  </a:lnTo>
                  <a:lnTo>
                    <a:pt x="31384" y="125024"/>
                  </a:lnTo>
                  <a:lnTo>
                    <a:pt x="0" y="1190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50"/>
            <p:cNvSpPr/>
            <p:nvPr>
              <p:custDataLst>
                <p:tags r:id="rId120"/>
              </p:custDataLst>
            </p:nvPr>
          </p:nvSpPr>
          <p:spPr>
            <a:xfrm>
              <a:off x="6826249" y="2921000"/>
              <a:ext cx="6284" cy="166689"/>
            </a:xfrm>
            <a:custGeom>
              <a:avLst/>
              <a:gdLst/>
              <a:ahLst/>
              <a:cxnLst/>
              <a:rect l="0" t="0" r="0" b="0"/>
              <a:pathLst>
                <a:path w="6284" h="166689">
                  <a:moveTo>
                    <a:pt x="0" y="0"/>
                  </a:moveTo>
                  <a:lnTo>
                    <a:pt x="0" y="0"/>
                  </a:lnTo>
                  <a:lnTo>
                    <a:pt x="882" y="33414"/>
                  </a:lnTo>
                  <a:lnTo>
                    <a:pt x="6283" y="66180"/>
                  </a:lnTo>
                  <a:lnTo>
                    <a:pt x="5096" y="96044"/>
                  </a:lnTo>
                  <a:lnTo>
                    <a:pt x="1008" y="129312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51"/>
            <p:cNvSpPr/>
            <p:nvPr>
              <p:custDataLst>
                <p:tags r:id="rId121"/>
              </p:custDataLst>
            </p:nvPr>
          </p:nvSpPr>
          <p:spPr>
            <a:xfrm>
              <a:off x="6699714" y="2913062"/>
              <a:ext cx="158287" cy="101930"/>
            </a:xfrm>
            <a:custGeom>
              <a:avLst/>
              <a:gdLst/>
              <a:ahLst/>
              <a:cxnLst/>
              <a:rect l="0" t="0" r="0" b="0"/>
              <a:pathLst>
                <a:path w="158287" h="101930">
                  <a:moveTo>
                    <a:pt x="55098" y="0"/>
                  </a:moveTo>
                  <a:lnTo>
                    <a:pt x="55098" y="0"/>
                  </a:lnTo>
                  <a:lnTo>
                    <a:pt x="39017" y="18433"/>
                  </a:lnTo>
                  <a:lnTo>
                    <a:pt x="18048" y="53735"/>
                  </a:lnTo>
                  <a:lnTo>
                    <a:pt x="232" y="92592"/>
                  </a:lnTo>
                  <a:lnTo>
                    <a:pt x="0" y="93478"/>
                  </a:lnTo>
                  <a:lnTo>
                    <a:pt x="8101" y="98939"/>
                  </a:lnTo>
                  <a:lnTo>
                    <a:pt x="21672" y="101929"/>
                  </a:lnTo>
                  <a:lnTo>
                    <a:pt x="29364" y="100277"/>
                  </a:lnTo>
                  <a:lnTo>
                    <a:pt x="38655" y="96740"/>
                  </a:lnTo>
                  <a:lnTo>
                    <a:pt x="75586" y="89007"/>
                  </a:lnTo>
                  <a:lnTo>
                    <a:pt x="111762" y="87461"/>
                  </a:lnTo>
                  <a:lnTo>
                    <a:pt x="158286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252"/>
          <p:cNvSpPr/>
          <p:nvPr>
            <p:custDataLst>
              <p:tags r:id="rId1"/>
            </p:custDataLst>
          </p:nvPr>
        </p:nvSpPr>
        <p:spPr>
          <a:xfrm>
            <a:off x="3071813" y="2341563"/>
            <a:ext cx="1357313" cy="39688"/>
          </a:xfrm>
          <a:custGeom>
            <a:avLst/>
            <a:gdLst/>
            <a:ahLst/>
            <a:cxnLst/>
            <a:rect l="0" t="0" r="0" b="0"/>
            <a:pathLst>
              <a:path w="1357313" h="39688">
                <a:moveTo>
                  <a:pt x="1357312" y="39687"/>
                </a:moveTo>
                <a:lnTo>
                  <a:pt x="1357312" y="39687"/>
                </a:lnTo>
                <a:lnTo>
                  <a:pt x="1319117" y="39687"/>
                </a:lnTo>
                <a:lnTo>
                  <a:pt x="1311233" y="38805"/>
                </a:lnTo>
                <a:lnTo>
                  <a:pt x="1274893" y="32485"/>
                </a:lnTo>
                <a:lnTo>
                  <a:pt x="1243234" y="29543"/>
                </a:lnTo>
                <a:lnTo>
                  <a:pt x="1207484" y="24944"/>
                </a:lnTo>
                <a:lnTo>
                  <a:pt x="1174551" y="24147"/>
                </a:lnTo>
                <a:lnTo>
                  <a:pt x="1135709" y="23878"/>
                </a:lnTo>
                <a:lnTo>
                  <a:pt x="1099683" y="21473"/>
                </a:lnTo>
                <a:lnTo>
                  <a:pt x="1066631" y="16980"/>
                </a:lnTo>
                <a:lnTo>
                  <a:pt x="1027895" y="16093"/>
                </a:lnTo>
                <a:lnTo>
                  <a:pt x="996725" y="15917"/>
                </a:lnTo>
                <a:lnTo>
                  <a:pt x="957670" y="15880"/>
                </a:lnTo>
                <a:lnTo>
                  <a:pt x="919680" y="15875"/>
                </a:lnTo>
                <a:lnTo>
                  <a:pt x="882418" y="15875"/>
                </a:lnTo>
                <a:lnTo>
                  <a:pt x="848698" y="15874"/>
                </a:lnTo>
                <a:lnTo>
                  <a:pt x="811332" y="15874"/>
                </a:lnTo>
                <a:lnTo>
                  <a:pt x="773998" y="15874"/>
                </a:lnTo>
                <a:lnTo>
                  <a:pt x="743114" y="15874"/>
                </a:lnTo>
                <a:lnTo>
                  <a:pt x="706528" y="10419"/>
                </a:lnTo>
                <a:lnTo>
                  <a:pt x="670948" y="8427"/>
                </a:lnTo>
                <a:lnTo>
                  <a:pt x="633625" y="8002"/>
                </a:lnTo>
                <a:lnTo>
                  <a:pt x="599221" y="7950"/>
                </a:lnTo>
                <a:lnTo>
                  <a:pt x="566490" y="3726"/>
                </a:lnTo>
                <a:lnTo>
                  <a:pt x="532190" y="1104"/>
                </a:lnTo>
                <a:lnTo>
                  <a:pt x="495495" y="145"/>
                </a:lnTo>
                <a:lnTo>
                  <a:pt x="464607" y="42"/>
                </a:lnTo>
                <a:lnTo>
                  <a:pt x="427304" y="8"/>
                </a:lnTo>
                <a:lnTo>
                  <a:pt x="389395" y="1"/>
                </a:lnTo>
                <a:lnTo>
                  <a:pt x="353991" y="0"/>
                </a:lnTo>
                <a:lnTo>
                  <a:pt x="317031" y="0"/>
                </a:lnTo>
                <a:lnTo>
                  <a:pt x="278306" y="881"/>
                </a:lnTo>
                <a:lnTo>
                  <a:pt x="242403" y="6282"/>
                </a:lnTo>
                <a:lnTo>
                  <a:pt x="204129" y="13174"/>
                </a:lnTo>
                <a:lnTo>
                  <a:pt x="171509" y="15956"/>
                </a:lnTo>
                <a:lnTo>
                  <a:pt x="133538" y="21999"/>
                </a:lnTo>
                <a:lnTo>
                  <a:pt x="100755" y="23454"/>
                </a:lnTo>
                <a:lnTo>
                  <a:pt x="63776" y="30615"/>
                </a:lnTo>
                <a:lnTo>
                  <a:pt x="28965" y="32565"/>
                </a:lnTo>
                <a:lnTo>
                  <a:pt x="0" y="396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253"/>
          <p:cNvSpPr/>
          <p:nvPr>
            <p:custDataLst>
              <p:tags r:id="rId2"/>
            </p:custDataLst>
          </p:nvPr>
        </p:nvSpPr>
        <p:spPr>
          <a:xfrm>
            <a:off x="484188" y="2778125"/>
            <a:ext cx="1214438" cy="119064"/>
          </a:xfrm>
          <a:custGeom>
            <a:avLst/>
            <a:gdLst/>
            <a:ahLst/>
            <a:cxnLst/>
            <a:rect l="0" t="0" r="0" b="0"/>
            <a:pathLst>
              <a:path w="1214438" h="119064">
                <a:moveTo>
                  <a:pt x="1214437" y="0"/>
                </a:moveTo>
                <a:lnTo>
                  <a:pt x="1214437" y="0"/>
                </a:lnTo>
                <a:lnTo>
                  <a:pt x="1199134" y="882"/>
                </a:lnTo>
                <a:lnTo>
                  <a:pt x="1161628" y="6834"/>
                </a:lnTo>
                <a:lnTo>
                  <a:pt x="1126786" y="7719"/>
                </a:lnTo>
                <a:lnTo>
                  <a:pt x="1089102" y="7909"/>
                </a:lnTo>
                <a:lnTo>
                  <a:pt x="1050594" y="7932"/>
                </a:lnTo>
                <a:lnTo>
                  <a:pt x="1019586" y="7936"/>
                </a:lnTo>
                <a:lnTo>
                  <a:pt x="980254" y="5585"/>
                </a:lnTo>
                <a:lnTo>
                  <a:pt x="941026" y="4007"/>
                </a:lnTo>
                <a:lnTo>
                  <a:pt x="902945" y="6773"/>
                </a:lnTo>
                <a:lnTo>
                  <a:pt x="867849" y="7593"/>
                </a:lnTo>
                <a:lnTo>
                  <a:pt x="839030" y="7784"/>
                </a:lnTo>
                <a:lnTo>
                  <a:pt x="808582" y="7869"/>
                </a:lnTo>
                <a:lnTo>
                  <a:pt x="774332" y="7917"/>
                </a:lnTo>
                <a:lnTo>
                  <a:pt x="734786" y="7932"/>
                </a:lnTo>
                <a:lnTo>
                  <a:pt x="697982" y="7936"/>
                </a:lnTo>
                <a:lnTo>
                  <a:pt x="670929" y="7937"/>
                </a:lnTo>
                <a:lnTo>
                  <a:pt x="643031" y="8819"/>
                </a:lnTo>
                <a:lnTo>
                  <a:pt x="604845" y="13392"/>
                </a:lnTo>
                <a:lnTo>
                  <a:pt x="572797" y="14771"/>
                </a:lnTo>
                <a:lnTo>
                  <a:pt x="537974" y="17736"/>
                </a:lnTo>
                <a:lnTo>
                  <a:pt x="504565" y="21112"/>
                </a:lnTo>
                <a:lnTo>
                  <a:pt x="477957" y="22613"/>
                </a:lnTo>
                <a:lnTo>
                  <a:pt x="447316" y="25631"/>
                </a:lnTo>
                <a:lnTo>
                  <a:pt x="416647" y="29912"/>
                </a:lnTo>
                <a:lnTo>
                  <a:pt x="383624" y="36399"/>
                </a:lnTo>
                <a:lnTo>
                  <a:pt x="351889" y="38713"/>
                </a:lnTo>
                <a:lnTo>
                  <a:pt x="321025" y="40280"/>
                </a:lnTo>
                <a:lnTo>
                  <a:pt x="286446" y="45913"/>
                </a:lnTo>
                <a:lnTo>
                  <a:pt x="254137" y="51501"/>
                </a:lnTo>
                <a:lnTo>
                  <a:pt x="222277" y="55642"/>
                </a:lnTo>
                <a:lnTo>
                  <a:pt x="190505" y="64039"/>
                </a:lnTo>
                <a:lnTo>
                  <a:pt x="158751" y="74189"/>
                </a:lnTo>
                <a:lnTo>
                  <a:pt x="126510" y="82052"/>
                </a:lnTo>
                <a:lnTo>
                  <a:pt x="87901" y="93492"/>
                </a:lnTo>
                <a:lnTo>
                  <a:pt x="49570" y="109471"/>
                </a:lnTo>
                <a:lnTo>
                  <a:pt x="0" y="1190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37"/>
          <p:cNvGrpSpPr/>
          <p:nvPr/>
        </p:nvGrpSpPr>
        <p:grpSpPr>
          <a:xfrm>
            <a:off x="1000125" y="3263435"/>
            <a:ext cx="2375302" cy="324316"/>
            <a:chOff x="1000125" y="3263435"/>
            <a:chExt cx="2375302" cy="324316"/>
          </a:xfrm>
        </p:grpSpPr>
        <p:sp>
          <p:nvSpPr>
            <p:cNvPr id="14" name="SMARTInkShape-254"/>
            <p:cNvSpPr/>
            <p:nvPr>
              <p:custDataLst>
                <p:tags r:id="rId100"/>
              </p:custDataLst>
            </p:nvPr>
          </p:nvSpPr>
          <p:spPr>
            <a:xfrm>
              <a:off x="3231015" y="3317875"/>
              <a:ext cx="144412" cy="126842"/>
            </a:xfrm>
            <a:custGeom>
              <a:avLst/>
              <a:gdLst/>
              <a:ahLst/>
              <a:cxnLst/>
              <a:rect l="0" t="0" r="0" b="0"/>
              <a:pathLst>
                <a:path w="144412" h="126842">
                  <a:moveTo>
                    <a:pt x="23360" y="0"/>
                  </a:moveTo>
                  <a:lnTo>
                    <a:pt x="23360" y="0"/>
                  </a:lnTo>
                  <a:lnTo>
                    <a:pt x="4701" y="34697"/>
                  </a:lnTo>
                  <a:lnTo>
                    <a:pt x="227" y="69474"/>
                  </a:lnTo>
                  <a:lnTo>
                    <a:pt x="0" y="75420"/>
                  </a:lnTo>
                  <a:lnTo>
                    <a:pt x="8109" y="96430"/>
                  </a:lnTo>
                  <a:lnTo>
                    <a:pt x="17469" y="110984"/>
                  </a:lnTo>
                  <a:lnTo>
                    <a:pt x="34255" y="120883"/>
                  </a:lnTo>
                  <a:lnTo>
                    <a:pt x="57295" y="125791"/>
                  </a:lnTo>
                  <a:lnTo>
                    <a:pt x="92581" y="126841"/>
                  </a:lnTo>
                  <a:lnTo>
                    <a:pt x="109687" y="122225"/>
                  </a:lnTo>
                  <a:lnTo>
                    <a:pt x="124346" y="114294"/>
                  </a:lnTo>
                  <a:lnTo>
                    <a:pt x="137557" y="99913"/>
                  </a:lnTo>
                  <a:lnTo>
                    <a:pt x="144081" y="89679"/>
                  </a:lnTo>
                  <a:lnTo>
                    <a:pt x="144411" y="83598"/>
                  </a:lnTo>
                  <a:lnTo>
                    <a:pt x="140072" y="69786"/>
                  </a:lnTo>
                  <a:lnTo>
                    <a:pt x="11861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55"/>
            <p:cNvSpPr/>
            <p:nvPr>
              <p:custDataLst>
                <p:tags r:id="rId101"/>
              </p:custDataLst>
            </p:nvPr>
          </p:nvSpPr>
          <p:spPr>
            <a:xfrm>
              <a:off x="3089214" y="3333750"/>
              <a:ext cx="123076" cy="110592"/>
            </a:xfrm>
            <a:custGeom>
              <a:avLst/>
              <a:gdLst/>
              <a:ahLst/>
              <a:cxnLst/>
              <a:rect l="0" t="0" r="0" b="0"/>
              <a:pathLst>
                <a:path w="123076" h="110592">
                  <a:moveTo>
                    <a:pt x="22286" y="7937"/>
                  </a:moveTo>
                  <a:lnTo>
                    <a:pt x="22286" y="7937"/>
                  </a:lnTo>
                  <a:lnTo>
                    <a:pt x="22286" y="18985"/>
                  </a:lnTo>
                  <a:lnTo>
                    <a:pt x="6205" y="55787"/>
                  </a:lnTo>
                  <a:lnTo>
                    <a:pt x="1909" y="67128"/>
                  </a:lnTo>
                  <a:lnTo>
                    <a:pt x="0" y="80987"/>
                  </a:lnTo>
                  <a:lnTo>
                    <a:pt x="1504" y="91263"/>
                  </a:lnTo>
                  <a:lnTo>
                    <a:pt x="3140" y="95238"/>
                  </a:lnTo>
                  <a:lnTo>
                    <a:pt x="12012" y="102006"/>
                  </a:lnTo>
                  <a:lnTo>
                    <a:pt x="24776" y="107072"/>
                  </a:lnTo>
                  <a:lnTo>
                    <a:pt x="62301" y="110591"/>
                  </a:lnTo>
                  <a:lnTo>
                    <a:pt x="95422" y="102420"/>
                  </a:lnTo>
                  <a:lnTo>
                    <a:pt x="108589" y="96673"/>
                  </a:lnTo>
                  <a:lnTo>
                    <a:pt x="117381" y="88238"/>
                  </a:lnTo>
                  <a:lnTo>
                    <a:pt x="121877" y="76259"/>
                  </a:lnTo>
                  <a:lnTo>
                    <a:pt x="123075" y="69360"/>
                  </a:lnTo>
                  <a:lnTo>
                    <a:pt x="119704" y="54639"/>
                  </a:lnTo>
                  <a:lnTo>
                    <a:pt x="107381" y="32058"/>
                  </a:lnTo>
                  <a:lnTo>
                    <a:pt x="6991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56"/>
            <p:cNvSpPr/>
            <p:nvPr>
              <p:custDataLst>
                <p:tags r:id="rId102"/>
              </p:custDataLst>
            </p:nvPr>
          </p:nvSpPr>
          <p:spPr>
            <a:xfrm>
              <a:off x="2922985" y="3357563"/>
              <a:ext cx="136748" cy="116994"/>
            </a:xfrm>
            <a:custGeom>
              <a:avLst/>
              <a:gdLst/>
              <a:ahLst/>
              <a:cxnLst/>
              <a:rect l="0" t="0" r="0" b="0"/>
              <a:pathLst>
                <a:path w="136748" h="116994">
                  <a:moveTo>
                    <a:pt x="45640" y="0"/>
                  </a:moveTo>
                  <a:lnTo>
                    <a:pt x="45640" y="0"/>
                  </a:lnTo>
                  <a:lnTo>
                    <a:pt x="50213" y="0"/>
                  </a:lnTo>
                  <a:lnTo>
                    <a:pt x="48261" y="0"/>
                  </a:lnTo>
                  <a:lnTo>
                    <a:pt x="44453" y="4703"/>
                  </a:lnTo>
                  <a:lnTo>
                    <a:pt x="16001" y="41530"/>
                  </a:lnTo>
                  <a:lnTo>
                    <a:pt x="2482" y="70919"/>
                  </a:lnTo>
                  <a:lnTo>
                    <a:pt x="0" y="83260"/>
                  </a:lnTo>
                  <a:lnTo>
                    <a:pt x="1102" y="89020"/>
                  </a:lnTo>
                  <a:lnTo>
                    <a:pt x="7031" y="100124"/>
                  </a:lnTo>
                  <a:lnTo>
                    <a:pt x="20285" y="112079"/>
                  </a:lnTo>
                  <a:lnTo>
                    <a:pt x="43811" y="116993"/>
                  </a:lnTo>
                  <a:lnTo>
                    <a:pt x="77910" y="112316"/>
                  </a:lnTo>
                  <a:lnTo>
                    <a:pt x="105668" y="104520"/>
                  </a:lnTo>
                  <a:lnTo>
                    <a:pt x="124084" y="92312"/>
                  </a:lnTo>
                  <a:lnTo>
                    <a:pt x="135998" y="77039"/>
                  </a:lnTo>
                  <a:lnTo>
                    <a:pt x="136747" y="72526"/>
                  </a:lnTo>
                  <a:lnTo>
                    <a:pt x="135227" y="60456"/>
                  </a:lnTo>
                  <a:lnTo>
                    <a:pt x="129260" y="48623"/>
                  </a:lnTo>
                  <a:lnTo>
                    <a:pt x="111056" y="26655"/>
                  </a:lnTo>
                  <a:lnTo>
                    <a:pt x="103230" y="20666"/>
                  </a:lnTo>
                  <a:lnTo>
                    <a:pt x="95930" y="16240"/>
                  </a:lnTo>
                  <a:lnTo>
                    <a:pt x="773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57"/>
            <p:cNvSpPr/>
            <p:nvPr>
              <p:custDataLst>
                <p:tags r:id="rId103"/>
              </p:custDataLst>
            </p:nvPr>
          </p:nvSpPr>
          <p:spPr>
            <a:xfrm>
              <a:off x="2841625" y="3516313"/>
              <a:ext cx="15876" cy="71438"/>
            </a:xfrm>
            <a:custGeom>
              <a:avLst/>
              <a:gdLst/>
              <a:ahLst/>
              <a:cxnLst/>
              <a:rect l="0" t="0" r="0" b="0"/>
              <a:pathLst>
                <a:path w="15876" h="71438">
                  <a:moveTo>
                    <a:pt x="0" y="0"/>
                  </a:moveTo>
                  <a:lnTo>
                    <a:pt x="0" y="0"/>
                  </a:lnTo>
                  <a:lnTo>
                    <a:pt x="11048" y="33143"/>
                  </a:lnTo>
                  <a:lnTo>
                    <a:pt x="15875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58"/>
            <p:cNvSpPr/>
            <p:nvPr>
              <p:custDataLst>
                <p:tags r:id="rId104"/>
              </p:custDataLst>
            </p:nvPr>
          </p:nvSpPr>
          <p:spPr>
            <a:xfrm>
              <a:off x="2631816" y="3342791"/>
              <a:ext cx="168711" cy="138720"/>
            </a:xfrm>
            <a:custGeom>
              <a:avLst/>
              <a:gdLst/>
              <a:ahLst/>
              <a:cxnLst/>
              <a:rect l="0" t="0" r="0" b="0"/>
              <a:pathLst>
                <a:path w="168711" h="138720">
                  <a:moveTo>
                    <a:pt x="74872" y="6834"/>
                  </a:moveTo>
                  <a:lnTo>
                    <a:pt x="74872" y="6834"/>
                  </a:lnTo>
                  <a:lnTo>
                    <a:pt x="81706" y="0"/>
                  </a:lnTo>
                  <a:lnTo>
                    <a:pt x="78268" y="3437"/>
                  </a:lnTo>
                  <a:lnTo>
                    <a:pt x="46240" y="21797"/>
                  </a:lnTo>
                  <a:lnTo>
                    <a:pt x="18272" y="54586"/>
                  </a:lnTo>
                  <a:lnTo>
                    <a:pt x="3646" y="87271"/>
                  </a:lnTo>
                  <a:lnTo>
                    <a:pt x="0" y="101674"/>
                  </a:lnTo>
                  <a:lnTo>
                    <a:pt x="1320" y="113955"/>
                  </a:lnTo>
                  <a:lnTo>
                    <a:pt x="9550" y="125293"/>
                  </a:lnTo>
                  <a:lnTo>
                    <a:pt x="15449" y="130786"/>
                  </a:lnTo>
                  <a:lnTo>
                    <a:pt x="29059" y="136889"/>
                  </a:lnTo>
                  <a:lnTo>
                    <a:pt x="44809" y="138719"/>
                  </a:lnTo>
                  <a:lnTo>
                    <a:pt x="81313" y="132708"/>
                  </a:lnTo>
                  <a:lnTo>
                    <a:pt x="116845" y="119575"/>
                  </a:lnTo>
                  <a:lnTo>
                    <a:pt x="154284" y="92942"/>
                  </a:lnTo>
                  <a:lnTo>
                    <a:pt x="158673" y="89201"/>
                  </a:lnTo>
                  <a:lnTo>
                    <a:pt x="165357" y="78668"/>
                  </a:lnTo>
                  <a:lnTo>
                    <a:pt x="168710" y="60162"/>
                  </a:lnTo>
                  <a:lnTo>
                    <a:pt x="164790" y="47880"/>
                  </a:lnTo>
                  <a:lnTo>
                    <a:pt x="130434" y="6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59"/>
            <p:cNvSpPr/>
            <p:nvPr>
              <p:custDataLst>
                <p:tags r:id="rId105"/>
              </p:custDataLst>
            </p:nvPr>
          </p:nvSpPr>
          <p:spPr>
            <a:xfrm>
              <a:off x="2405062" y="3295301"/>
              <a:ext cx="188639" cy="205138"/>
            </a:xfrm>
            <a:custGeom>
              <a:avLst/>
              <a:gdLst/>
              <a:ahLst/>
              <a:cxnLst/>
              <a:rect l="0" t="0" r="0" b="0"/>
              <a:pathLst>
                <a:path w="188639" h="205138">
                  <a:moveTo>
                    <a:pt x="0" y="38449"/>
                  </a:moveTo>
                  <a:lnTo>
                    <a:pt x="0" y="38449"/>
                  </a:lnTo>
                  <a:lnTo>
                    <a:pt x="4214" y="34235"/>
                  </a:lnTo>
                  <a:lnTo>
                    <a:pt x="10987" y="32166"/>
                  </a:lnTo>
                  <a:lnTo>
                    <a:pt x="40253" y="24392"/>
                  </a:lnTo>
                  <a:lnTo>
                    <a:pt x="76945" y="11881"/>
                  </a:lnTo>
                  <a:lnTo>
                    <a:pt x="112460" y="5030"/>
                  </a:lnTo>
                  <a:lnTo>
                    <a:pt x="134712" y="0"/>
                  </a:lnTo>
                  <a:lnTo>
                    <a:pt x="162661" y="5704"/>
                  </a:lnTo>
                  <a:lnTo>
                    <a:pt x="173922" y="10618"/>
                  </a:lnTo>
                  <a:lnTo>
                    <a:pt x="181075" y="17554"/>
                  </a:lnTo>
                  <a:lnTo>
                    <a:pt x="186311" y="26517"/>
                  </a:lnTo>
                  <a:lnTo>
                    <a:pt x="188638" y="36379"/>
                  </a:lnTo>
                  <a:lnTo>
                    <a:pt x="185735" y="56062"/>
                  </a:lnTo>
                  <a:lnTo>
                    <a:pt x="168064" y="94241"/>
                  </a:lnTo>
                  <a:lnTo>
                    <a:pt x="156806" y="115540"/>
                  </a:lnTo>
                  <a:lnTo>
                    <a:pt x="121796" y="154613"/>
                  </a:lnTo>
                  <a:lnTo>
                    <a:pt x="63501" y="2051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60"/>
            <p:cNvSpPr/>
            <p:nvPr>
              <p:custDataLst>
                <p:tags r:id="rId106"/>
              </p:custDataLst>
            </p:nvPr>
          </p:nvSpPr>
          <p:spPr>
            <a:xfrm>
              <a:off x="2182813" y="3413125"/>
              <a:ext cx="127000" cy="1"/>
            </a:xfrm>
            <a:custGeom>
              <a:avLst/>
              <a:gdLst/>
              <a:ahLst/>
              <a:cxnLst/>
              <a:rect l="0" t="0" r="0" b="0"/>
              <a:pathLst>
                <a:path w="127000" h="1">
                  <a:moveTo>
                    <a:pt x="126999" y="0"/>
                  </a:moveTo>
                  <a:lnTo>
                    <a:pt x="126999" y="0"/>
                  </a:lnTo>
                  <a:lnTo>
                    <a:pt x="88866" y="0"/>
                  </a:lnTo>
                  <a:lnTo>
                    <a:pt x="5322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61"/>
            <p:cNvSpPr/>
            <p:nvPr>
              <p:custDataLst>
                <p:tags r:id="rId107"/>
              </p:custDataLst>
            </p:nvPr>
          </p:nvSpPr>
          <p:spPr>
            <a:xfrm>
              <a:off x="2198688" y="3333750"/>
              <a:ext cx="55563" cy="166689"/>
            </a:xfrm>
            <a:custGeom>
              <a:avLst/>
              <a:gdLst/>
              <a:ahLst/>
              <a:cxnLst/>
              <a:rect l="0" t="0" r="0" b="0"/>
              <a:pathLst>
                <a:path w="55563" h="166689">
                  <a:moveTo>
                    <a:pt x="0" y="0"/>
                  </a:moveTo>
                  <a:lnTo>
                    <a:pt x="0" y="0"/>
                  </a:lnTo>
                  <a:lnTo>
                    <a:pt x="21199" y="32186"/>
                  </a:lnTo>
                  <a:lnTo>
                    <a:pt x="35815" y="66040"/>
                  </a:lnTo>
                  <a:lnTo>
                    <a:pt x="43391" y="103522"/>
                  </a:lnTo>
                  <a:lnTo>
                    <a:pt x="55562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62"/>
            <p:cNvSpPr/>
            <p:nvPr>
              <p:custDataLst>
                <p:tags r:id="rId108"/>
              </p:custDataLst>
            </p:nvPr>
          </p:nvSpPr>
          <p:spPr>
            <a:xfrm>
              <a:off x="1913361" y="3317875"/>
              <a:ext cx="175980" cy="117921"/>
            </a:xfrm>
            <a:custGeom>
              <a:avLst/>
              <a:gdLst/>
              <a:ahLst/>
              <a:cxnLst/>
              <a:rect l="0" t="0" r="0" b="0"/>
              <a:pathLst>
                <a:path w="175980" h="117921">
                  <a:moveTo>
                    <a:pt x="15451" y="0"/>
                  </a:moveTo>
                  <a:lnTo>
                    <a:pt x="15451" y="0"/>
                  </a:lnTo>
                  <a:lnTo>
                    <a:pt x="14569" y="12673"/>
                  </a:lnTo>
                  <a:lnTo>
                    <a:pt x="1722" y="50099"/>
                  </a:lnTo>
                  <a:lnTo>
                    <a:pt x="0" y="75650"/>
                  </a:lnTo>
                  <a:lnTo>
                    <a:pt x="4468" y="86833"/>
                  </a:lnTo>
                  <a:lnTo>
                    <a:pt x="8129" y="92284"/>
                  </a:lnTo>
                  <a:lnTo>
                    <a:pt x="19253" y="100693"/>
                  </a:lnTo>
                  <a:lnTo>
                    <a:pt x="47952" y="113278"/>
                  </a:lnTo>
                  <a:lnTo>
                    <a:pt x="82791" y="117920"/>
                  </a:lnTo>
                  <a:lnTo>
                    <a:pt x="99982" y="117842"/>
                  </a:lnTo>
                  <a:lnTo>
                    <a:pt x="136055" y="112713"/>
                  </a:lnTo>
                  <a:lnTo>
                    <a:pt x="153720" y="110067"/>
                  </a:lnTo>
                  <a:lnTo>
                    <a:pt x="168623" y="99542"/>
                  </a:lnTo>
                  <a:lnTo>
                    <a:pt x="175544" y="93335"/>
                  </a:lnTo>
                  <a:lnTo>
                    <a:pt x="175979" y="88682"/>
                  </a:lnTo>
                  <a:lnTo>
                    <a:pt x="171757" y="76455"/>
                  </a:lnTo>
                  <a:lnTo>
                    <a:pt x="164002" y="66906"/>
                  </a:lnTo>
                  <a:lnTo>
                    <a:pt x="134935" y="46146"/>
                  </a:lnTo>
                  <a:lnTo>
                    <a:pt x="102764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63"/>
            <p:cNvSpPr/>
            <p:nvPr>
              <p:custDataLst>
                <p:tags r:id="rId109"/>
              </p:custDataLst>
            </p:nvPr>
          </p:nvSpPr>
          <p:spPr>
            <a:xfrm>
              <a:off x="1758268" y="3317875"/>
              <a:ext cx="152056" cy="129897"/>
            </a:xfrm>
            <a:custGeom>
              <a:avLst/>
              <a:gdLst/>
              <a:ahLst/>
              <a:cxnLst/>
              <a:rect l="0" t="0" r="0" b="0"/>
              <a:pathLst>
                <a:path w="152056" h="129897">
                  <a:moveTo>
                    <a:pt x="3857" y="0"/>
                  </a:moveTo>
                  <a:lnTo>
                    <a:pt x="3857" y="0"/>
                  </a:lnTo>
                  <a:lnTo>
                    <a:pt x="8071" y="0"/>
                  </a:lnTo>
                  <a:lnTo>
                    <a:pt x="9312" y="1764"/>
                  </a:lnTo>
                  <a:lnTo>
                    <a:pt x="11304" y="17268"/>
                  </a:lnTo>
                  <a:lnTo>
                    <a:pt x="10695" y="27960"/>
                  </a:lnTo>
                  <a:lnTo>
                    <a:pt x="3117" y="58733"/>
                  </a:lnTo>
                  <a:lnTo>
                    <a:pt x="0" y="75493"/>
                  </a:lnTo>
                  <a:lnTo>
                    <a:pt x="1555" y="85881"/>
                  </a:lnTo>
                  <a:lnTo>
                    <a:pt x="11602" y="105115"/>
                  </a:lnTo>
                  <a:lnTo>
                    <a:pt x="25751" y="119144"/>
                  </a:lnTo>
                  <a:lnTo>
                    <a:pt x="49542" y="128886"/>
                  </a:lnTo>
                  <a:lnTo>
                    <a:pt x="66495" y="129896"/>
                  </a:lnTo>
                  <a:lnTo>
                    <a:pt x="103150" y="123358"/>
                  </a:lnTo>
                  <a:lnTo>
                    <a:pt x="129703" y="107694"/>
                  </a:lnTo>
                  <a:lnTo>
                    <a:pt x="145900" y="94723"/>
                  </a:lnTo>
                  <a:lnTo>
                    <a:pt x="150772" y="83550"/>
                  </a:lnTo>
                  <a:lnTo>
                    <a:pt x="152055" y="70647"/>
                  </a:lnTo>
                  <a:lnTo>
                    <a:pt x="149686" y="59033"/>
                  </a:lnTo>
                  <a:lnTo>
                    <a:pt x="143393" y="46791"/>
                  </a:lnTo>
                  <a:lnTo>
                    <a:pt x="133783" y="40492"/>
                  </a:lnTo>
                  <a:lnTo>
                    <a:pt x="97012" y="21531"/>
                  </a:lnTo>
                  <a:lnTo>
                    <a:pt x="83183" y="13979"/>
                  </a:lnTo>
                  <a:lnTo>
                    <a:pt x="5942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64"/>
            <p:cNvSpPr/>
            <p:nvPr>
              <p:custDataLst>
                <p:tags r:id="rId110"/>
              </p:custDataLst>
            </p:nvPr>
          </p:nvSpPr>
          <p:spPr>
            <a:xfrm>
              <a:off x="1612994" y="3333750"/>
              <a:ext cx="99053" cy="121529"/>
            </a:xfrm>
            <a:custGeom>
              <a:avLst/>
              <a:gdLst/>
              <a:ahLst/>
              <a:cxnLst/>
              <a:rect l="0" t="0" r="0" b="0"/>
              <a:pathLst>
                <a:path w="99053" h="121529">
                  <a:moveTo>
                    <a:pt x="14194" y="7937"/>
                  </a:moveTo>
                  <a:lnTo>
                    <a:pt x="14194" y="7937"/>
                  </a:lnTo>
                  <a:lnTo>
                    <a:pt x="9980" y="12151"/>
                  </a:lnTo>
                  <a:lnTo>
                    <a:pt x="7911" y="18924"/>
                  </a:lnTo>
                  <a:lnTo>
                    <a:pt x="119" y="56527"/>
                  </a:lnTo>
                  <a:lnTo>
                    <a:pt x="0" y="71866"/>
                  </a:lnTo>
                  <a:lnTo>
                    <a:pt x="2888" y="87503"/>
                  </a:lnTo>
                  <a:lnTo>
                    <a:pt x="9463" y="98568"/>
                  </a:lnTo>
                  <a:lnTo>
                    <a:pt x="28056" y="112858"/>
                  </a:lnTo>
                  <a:lnTo>
                    <a:pt x="43485" y="121438"/>
                  </a:lnTo>
                  <a:lnTo>
                    <a:pt x="48714" y="121528"/>
                  </a:lnTo>
                  <a:lnTo>
                    <a:pt x="79278" y="108629"/>
                  </a:lnTo>
                  <a:lnTo>
                    <a:pt x="89569" y="100902"/>
                  </a:lnTo>
                  <a:lnTo>
                    <a:pt x="93548" y="96372"/>
                  </a:lnTo>
                  <a:lnTo>
                    <a:pt x="97969" y="84284"/>
                  </a:lnTo>
                  <a:lnTo>
                    <a:pt x="99052" y="70091"/>
                  </a:lnTo>
                  <a:lnTo>
                    <a:pt x="96594" y="54964"/>
                  </a:lnTo>
                  <a:lnTo>
                    <a:pt x="90209" y="41774"/>
                  </a:lnTo>
                  <a:lnTo>
                    <a:pt x="82374" y="31795"/>
                  </a:lnTo>
                  <a:lnTo>
                    <a:pt x="62879" y="18176"/>
                  </a:lnTo>
                  <a:lnTo>
                    <a:pt x="221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65"/>
            <p:cNvSpPr/>
            <p:nvPr>
              <p:custDataLst>
                <p:tags r:id="rId111"/>
              </p:custDataLst>
            </p:nvPr>
          </p:nvSpPr>
          <p:spPr>
            <a:xfrm>
              <a:off x="1531938" y="3444875"/>
              <a:ext cx="23813" cy="87313"/>
            </a:xfrm>
            <a:custGeom>
              <a:avLst/>
              <a:gdLst/>
              <a:ahLst/>
              <a:cxnLst/>
              <a:rect l="0" t="0" r="0" b="0"/>
              <a:pathLst>
                <a:path w="23813" h="87313">
                  <a:moveTo>
                    <a:pt x="0" y="0"/>
                  </a:moveTo>
                  <a:lnTo>
                    <a:pt x="0" y="0"/>
                  </a:lnTo>
                  <a:lnTo>
                    <a:pt x="8634" y="32185"/>
                  </a:lnTo>
                  <a:lnTo>
                    <a:pt x="16081" y="50988"/>
                  </a:lnTo>
                  <a:lnTo>
                    <a:pt x="20376" y="59703"/>
                  </a:lnTo>
                  <a:lnTo>
                    <a:pt x="23812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66"/>
            <p:cNvSpPr/>
            <p:nvPr>
              <p:custDataLst>
                <p:tags r:id="rId112"/>
              </p:custDataLst>
            </p:nvPr>
          </p:nvSpPr>
          <p:spPr>
            <a:xfrm>
              <a:off x="1365250" y="3305364"/>
              <a:ext cx="133355" cy="154742"/>
            </a:xfrm>
            <a:custGeom>
              <a:avLst/>
              <a:gdLst/>
              <a:ahLst/>
              <a:cxnLst/>
              <a:rect l="0" t="0" r="0" b="0"/>
              <a:pathLst>
                <a:path w="133355" h="154742">
                  <a:moveTo>
                    <a:pt x="0" y="4574"/>
                  </a:moveTo>
                  <a:lnTo>
                    <a:pt x="0" y="4574"/>
                  </a:lnTo>
                  <a:lnTo>
                    <a:pt x="0" y="0"/>
                  </a:lnTo>
                  <a:lnTo>
                    <a:pt x="0" y="37649"/>
                  </a:lnTo>
                  <a:lnTo>
                    <a:pt x="0" y="73790"/>
                  </a:lnTo>
                  <a:lnTo>
                    <a:pt x="0" y="107322"/>
                  </a:lnTo>
                  <a:lnTo>
                    <a:pt x="2352" y="129092"/>
                  </a:lnTo>
                  <a:lnTo>
                    <a:pt x="4214" y="135210"/>
                  </a:lnTo>
                  <a:lnTo>
                    <a:pt x="8101" y="140172"/>
                  </a:lnTo>
                  <a:lnTo>
                    <a:pt x="24449" y="150486"/>
                  </a:lnTo>
                  <a:lnTo>
                    <a:pt x="32327" y="153208"/>
                  </a:lnTo>
                  <a:lnTo>
                    <a:pt x="50148" y="154741"/>
                  </a:lnTo>
                  <a:lnTo>
                    <a:pt x="64621" y="150395"/>
                  </a:lnTo>
                  <a:lnTo>
                    <a:pt x="85293" y="138032"/>
                  </a:lnTo>
                  <a:lnTo>
                    <a:pt x="100237" y="127901"/>
                  </a:lnTo>
                  <a:lnTo>
                    <a:pt x="103866" y="126480"/>
                  </a:lnTo>
                  <a:lnTo>
                    <a:pt x="110251" y="117844"/>
                  </a:lnTo>
                  <a:lnTo>
                    <a:pt x="131376" y="79769"/>
                  </a:lnTo>
                  <a:lnTo>
                    <a:pt x="133354" y="66216"/>
                  </a:lnTo>
                  <a:lnTo>
                    <a:pt x="129530" y="53724"/>
                  </a:lnTo>
                  <a:lnTo>
                    <a:pt x="112703" y="31333"/>
                  </a:lnTo>
                  <a:lnTo>
                    <a:pt x="97579" y="19459"/>
                  </a:lnTo>
                  <a:lnTo>
                    <a:pt x="55562" y="125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67"/>
            <p:cNvSpPr/>
            <p:nvPr>
              <p:custDataLst>
                <p:tags r:id="rId113"/>
              </p:custDataLst>
            </p:nvPr>
          </p:nvSpPr>
          <p:spPr>
            <a:xfrm>
              <a:off x="1254125" y="3294062"/>
              <a:ext cx="55564" cy="158752"/>
            </a:xfrm>
            <a:custGeom>
              <a:avLst/>
              <a:gdLst/>
              <a:ahLst/>
              <a:cxnLst/>
              <a:rect l="0" t="0" r="0" b="0"/>
              <a:pathLst>
                <a:path w="55564" h="158752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8634" y="4704"/>
                  </a:lnTo>
                  <a:lnTo>
                    <a:pt x="18659" y="26310"/>
                  </a:lnTo>
                  <a:lnTo>
                    <a:pt x="29131" y="56938"/>
                  </a:lnTo>
                  <a:lnTo>
                    <a:pt x="38123" y="93722"/>
                  </a:lnTo>
                  <a:lnTo>
                    <a:pt x="55563" y="158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68"/>
            <p:cNvSpPr/>
            <p:nvPr>
              <p:custDataLst>
                <p:tags r:id="rId114"/>
              </p:custDataLst>
            </p:nvPr>
          </p:nvSpPr>
          <p:spPr>
            <a:xfrm>
              <a:off x="1000125" y="3263435"/>
              <a:ext cx="212969" cy="205254"/>
            </a:xfrm>
            <a:custGeom>
              <a:avLst/>
              <a:gdLst/>
              <a:ahLst/>
              <a:cxnLst/>
              <a:rect l="0" t="0" r="0" b="0"/>
              <a:pathLst>
                <a:path w="212969" h="205254">
                  <a:moveTo>
                    <a:pt x="0" y="62378"/>
                  </a:moveTo>
                  <a:lnTo>
                    <a:pt x="0" y="62378"/>
                  </a:lnTo>
                  <a:lnTo>
                    <a:pt x="0" y="50553"/>
                  </a:lnTo>
                  <a:lnTo>
                    <a:pt x="882" y="49203"/>
                  </a:lnTo>
                  <a:lnTo>
                    <a:pt x="2352" y="48303"/>
                  </a:lnTo>
                  <a:lnTo>
                    <a:pt x="4214" y="47702"/>
                  </a:lnTo>
                  <a:lnTo>
                    <a:pt x="39955" y="16738"/>
                  </a:lnTo>
                  <a:lnTo>
                    <a:pt x="65121" y="4561"/>
                  </a:lnTo>
                  <a:lnTo>
                    <a:pt x="90997" y="0"/>
                  </a:lnTo>
                  <a:lnTo>
                    <a:pt x="125899" y="1451"/>
                  </a:lnTo>
                  <a:lnTo>
                    <a:pt x="164779" y="12445"/>
                  </a:lnTo>
                  <a:lnTo>
                    <a:pt x="174070" y="17549"/>
                  </a:lnTo>
                  <a:lnTo>
                    <a:pt x="192430" y="41633"/>
                  </a:lnTo>
                  <a:lnTo>
                    <a:pt x="202243" y="58583"/>
                  </a:lnTo>
                  <a:lnTo>
                    <a:pt x="212295" y="95188"/>
                  </a:lnTo>
                  <a:lnTo>
                    <a:pt x="212968" y="102772"/>
                  </a:lnTo>
                  <a:lnTo>
                    <a:pt x="209011" y="118254"/>
                  </a:lnTo>
                  <a:lnTo>
                    <a:pt x="196312" y="141325"/>
                  </a:lnTo>
                  <a:lnTo>
                    <a:pt x="168914" y="171051"/>
                  </a:lnTo>
                  <a:lnTo>
                    <a:pt x="158564" y="176823"/>
                  </a:lnTo>
                  <a:lnTo>
                    <a:pt x="140468" y="184776"/>
                  </a:lnTo>
                  <a:lnTo>
                    <a:pt x="104634" y="201119"/>
                  </a:lnTo>
                  <a:lnTo>
                    <a:pt x="83940" y="204435"/>
                  </a:lnTo>
                  <a:lnTo>
                    <a:pt x="62501" y="202658"/>
                  </a:lnTo>
                  <a:lnTo>
                    <a:pt x="35766" y="194157"/>
                  </a:lnTo>
                  <a:lnTo>
                    <a:pt x="23141" y="186580"/>
                  </a:lnTo>
                  <a:lnTo>
                    <a:pt x="19104" y="181373"/>
                  </a:lnTo>
                  <a:lnTo>
                    <a:pt x="16832" y="173483"/>
                  </a:lnTo>
                  <a:lnTo>
                    <a:pt x="16513" y="170843"/>
                  </a:lnTo>
                  <a:lnTo>
                    <a:pt x="20278" y="154488"/>
                  </a:lnTo>
                  <a:lnTo>
                    <a:pt x="26979" y="141312"/>
                  </a:lnTo>
                  <a:lnTo>
                    <a:pt x="42978" y="127609"/>
                  </a:lnTo>
                  <a:lnTo>
                    <a:pt x="54673" y="122237"/>
                  </a:lnTo>
                  <a:lnTo>
                    <a:pt x="80767" y="118789"/>
                  </a:lnTo>
                  <a:lnTo>
                    <a:pt x="93517" y="123021"/>
                  </a:lnTo>
                  <a:lnTo>
                    <a:pt x="133130" y="146205"/>
                  </a:lnTo>
                  <a:lnTo>
                    <a:pt x="182563" y="2052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38"/>
          <p:cNvGrpSpPr/>
          <p:nvPr/>
        </p:nvGrpSpPr>
        <p:grpSpPr>
          <a:xfrm>
            <a:off x="3635375" y="3254375"/>
            <a:ext cx="1697635" cy="317501"/>
            <a:chOff x="3635375" y="3254375"/>
            <a:chExt cx="1697635" cy="317501"/>
          </a:xfrm>
        </p:grpSpPr>
        <p:sp>
          <p:nvSpPr>
            <p:cNvPr id="30" name="SMARTInkShape-269"/>
            <p:cNvSpPr/>
            <p:nvPr>
              <p:custDataLst>
                <p:tags r:id="rId91"/>
              </p:custDataLst>
            </p:nvPr>
          </p:nvSpPr>
          <p:spPr>
            <a:xfrm>
              <a:off x="5175250" y="3270250"/>
              <a:ext cx="157760" cy="180642"/>
            </a:xfrm>
            <a:custGeom>
              <a:avLst/>
              <a:gdLst/>
              <a:ahLst/>
              <a:cxnLst/>
              <a:rect l="0" t="0" r="0" b="0"/>
              <a:pathLst>
                <a:path w="157760" h="180642">
                  <a:moveTo>
                    <a:pt x="0" y="7938"/>
                  </a:moveTo>
                  <a:lnTo>
                    <a:pt x="0" y="7938"/>
                  </a:lnTo>
                  <a:lnTo>
                    <a:pt x="4213" y="16365"/>
                  </a:lnTo>
                  <a:lnTo>
                    <a:pt x="3930" y="25206"/>
                  </a:lnTo>
                  <a:lnTo>
                    <a:pt x="776" y="53682"/>
                  </a:lnTo>
                  <a:lnTo>
                    <a:pt x="2454" y="91072"/>
                  </a:lnTo>
                  <a:lnTo>
                    <a:pt x="11068" y="126175"/>
                  </a:lnTo>
                  <a:lnTo>
                    <a:pt x="18664" y="142141"/>
                  </a:lnTo>
                  <a:lnTo>
                    <a:pt x="38621" y="165313"/>
                  </a:lnTo>
                  <a:lnTo>
                    <a:pt x="61812" y="176079"/>
                  </a:lnTo>
                  <a:lnTo>
                    <a:pt x="82598" y="180641"/>
                  </a:lnTo>
                  <a:lnTo>
                    <a:pt x="108356" y="177779"/>
                  </a:lnTo>
                  <a:lnTo>
                    <a:pt x="123417" y="171323"/>
                  </a:lnTo>
                  <a:lnTo>
                    <a:pt x="135990" y="161692"/>
                  </a:lnTo>
                  <a:lnTo>
                    <a:pt x="147459" y="148592"/>
                  </a:lnTo>
                  <a:lnTo>
                    <a:pt x="153732" y="133951"/>
                  </a:lnTo>
                  <a:lnTo>
                    <a:pt x="157759" y="102993"/>
                  </a:lnTo>
                  <a:lnTo>
                    <a:pt x="153606" y="87226"/>
                  </a:lnTo>
                  <a:lnTo>
                    <a:pt x="140781" y="63972"/>
                  </a:lnTo>
                  <a:lnTo>
                    <a:pt x="102307" y="27370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70"/>
            <p:cNvSpPr/>
            <p:nvPr>
              <p:custDataLst>
                <p:tags r:id="rId92"/>
              </p:custDataLst>
            </p:nvPr>
          </p:nvSpPr>
          <p:spPr>
            <a:xfrm>
              <a:off x="4975361" y="3295166"/>
              <a:ext cx="165753" cy="140571"/>
            </a:xfrm>
            <a:custGeom>
              <a:avLst/>
              <a:gdLst/>
              <a:ahLst/>
              <a:cxnLst/>
              <a:rect l="0" t="0" r="0" b="0"/>
              <a:pathLst>
                <a:path w="165753" h="140571">
                  <a:moveTo>
                    <a:pt x="41139" y="6834"/>
                  </a:moveTo>
                  <a:lnTo>
                    <a:pt x="41139" y="6834"/>
                  </a:lnTo>
                  <a:lnTo>
                    <a:pt x="41139" y="0"/>
                  </a:lnTo>
                  <a:lnTo>
                    <a:pt x="41139" y="3437"/>
                  </a:lnTo>
                  <a:lnTo>
                    <a:pt x="38787" y="7676"/>
                  </a:lnTo>
                  <a:lnTo>
                    <a:pt x="18775" y="33769"/>
                  </a:lnTo>
                  <a:lnTo>
                    <a:pt x="2815" y="67227"/>
                  </a:lnTo>
                  <a:lnTo>
                    <a:pt x="0" y="82476"/>
                  </a:lnTo>
                  <a:lnTo>
                    <a:pt x="484" y="89012"/>
                  </a:lnTo>
                  <a:lnTo>
                    <a:pt x="5724" y="100978"/>
                  </a:lnTo>
                  <a:lnTo>
                    <a:pt x="19249" y="118818"/>
                  </a:lnTo>
                  <a:lnTo>
                    <a:pt x="43086" y="130835"/>
                  </a:lnTo>
                  <a:lnTo>
                    <a:pt x="70922" y="139350"/>
                  </a:lnTo>
                  <a:lnTo>
                    <a:pt x="106307" y="140570"/>
                  </a:lnTo>
                  <a:lnTo>
                    <a:pt x="133257" y="134458"/>
                  </a:lnTo>
                  <a:lnTo>
                    <a:pt x="147050" y="126468"/>
                  </a:lnTo>
                  <a:lnTo>
                    <a:pt x="160518" y="112052"/>
                  </a:lnTo>
                  <a:lnTo>
                    <a:pt x="164752" y="99459"/>
                  </a:lnTo>
                  <a:lnTo>
                    <a:pt x="165752" y="85924"/>
                  </a:lnTo>
                  <a:lnTo>
                    <a:pt x="163256" y="74029"/>
                  </a:lnTo>
                  <a:lnTo>
                    <a:pt x="142675" y="46565"/>
                  </a:lnTo>
                  <a:lnTo>
                    <a:pt x="125219" y="29680"/>
                  </a:lnTo>
                  <a:lnTo>
                    <a:pt x="96702" y="147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1"/>
            <p:cNvSpPr/>
            <p:nvPr>
              <p:custDataLst>
                <p:tags r:id="rId93"/>
              </p:custDataLst>
            </p:nvPr>
          </p:nvSpPr>
          <p:spPr>
            <a:xfrm>
              <a:off x="4791704" y="3286125"/>
              <a:ext cx="151724" cy="178801"/>
            </a:xfrm>
            <a:custGeom>
              <a:avLst/>
              <a:gdLst/>
              <a:ahLst/>
              <a:cxnLst/>
              <a:rect l="0" t="0" r="0" b="0"/>
              <a:pathLst>
                <a:path w="151724" h="178801">
                  <a:moveTo>
                    <a:pt x="42233" y="23813"/>
                  </a:moveTo>
                  <a:lnTo>
                    <a:pt x="42233" y="23813"/>
                  </a:lnTo>
                  <a:lnTo>
                    <a:pt x="55901" y="16978"/>
                  </a:lnTo>
                  <a:lnTo>
                    <a:pt x="42901" y="24654"/>
                  </a:lnTo>
                  <a:lnTo>
                    <a:pt x="16918" y="49216"/>
                  </a:lnTo>
                  <a:lnTo>
                    <a:pt x="8176" y="66323"/>
                  </a:lnTo>
                  <a:lnTo>
                    <a:pt x="0" y="92363"/>
                  </a:lnTo>
                  <a:lnTo>
                    <a:pt x="420" y="122421"/>
                  </a:lnTo>
                  <a:lnTo>
                    <a:pt x="6130" y="141028"/>
                  </a:lnTo>
                  <a:lnTo>
                    <a:pt x="34817" y="167836"/>
                  </a:lnTo>
                  <a:lnTo>
                    <a:pt x="43641" y="171607"/>
                  </a:lnTo>
                  <a:lnTo>
                    <a:pt x="73450" y="178800"/>
                  </a:lnTo>
                  <a:lnTo>
                    <a:pt x="81978" y="177069"/>
                  </a:lnTo>
                  <a:lnTo>
                    <a:pt x="121048" y="161229"/>
                  </a:lnTo>
                  <a:lnTo>
                    <a:pt x="129591" y="156030"/>
                  </a:lnTo>
                  <a:lnTo>
                    <a:pt x="136327" y="146076"/>
                  </a:lnTo>
                  <a:lnTo>
                    <a:pt x="149678" y="110501"/>
                  </a:lnTo>
                  <a:lnTo>
                    <a:pt x="151723" y="94972"/>
                  </a:lnTo>
                  <a:lnTo>
                    <a:pt x="147928" y="79252"/>
                  </a:lnTo>
                  <a:lnTo>
                    <a:pt x="135874" y="57877"/>
                  </a:lnTo>
                  <a:lnTo>
                    <a:pt x="116268" y="35746"/>
                  </a:lnTo>
                  <a:lnTo>
                    <a:pt x="6604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2"/>
            <p:cNvSpPr/>
            <p:nvPr>
              <p:custDataLst>
                <p:tags r:id="rId94"/>
              </p:custDataLst>
            </p:nvPr>
          </p:nvSpPr>
          <p:spPr>
            <a:xfrm>
              <a:off x="4699000" y="3524250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0"/>
                  </a:moveTo>
                  <a:lnTo>
                    <a:pt x="0" y="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73"/>
            <p:cNvSpPr/>
            <p:nvPr>
              <p:custDataLst>
                <p:tags r:id="rId95"/>
              </p:custDataLst>
            </p:nvPr>
          </p:nvSpPr>
          <p:spPr>
            <a:xfrm>
              <a:off x="4484833" y="3278188"/>
              <a:ext cx="177105" cy="185371"/>
            </a:xfrm>
            <a:custGeom>
              <a:avLst/>
              <a:gdLst/>
              <a:ahLst/>
              <a:cxnLst/>
              <a:rect l="0" t="0" r="0" b="0"/>
              <a:pathLst>
                <a:path w="177105" h="185371">
                  <a:moveTo>
                    <a:pt x="47480" y="7937"/>
                  </a:moveTo>
                  <a:lnTo>
                    <a:pt x="47480" y="7937"/>
                  </a:lnTo>
                  <a:lnTo>
                    <a:pt x="41142" y="15156"/>
                  </a:lnTo>
                  <a:lnTo>
                    <a:pt x="17323" y="50244"/>
                  </a:lnTo>
                  <a:lnTo>
                    <a:pt x="2346" y="80562"/>
                  </a:lnTo>
                  <a:lnTo>
                    <a:pt x="182" y="117781"/>
                  </a:lnTo>
                  <a:lnTo>
                    <a:pt x="0" y="134368"/>
                  </a:lnTo>
                  <a:lnTo>
                    <a:pt x="4623" y="148207"/>
                  </a:lnTo>
                  <a:lnTo>
                    <a:pt x="11675" y="158474"/>
                  </a:lnTo>
                  <a:lnTo>
                    <a:pt x="36053" y="177758"/>
                  </a:lnTo>
                  <a:lnTo>
                    <a:pt x="49457" y="184249"/>
                  </a:lnTo>
                  <a:lnTo>
                    <a:pt x="64233" y="185370"/>
                  </a:lnTo>
                  <a:lnTo>
                    <a:pt x="97702" y="182050"/>
                  </a:lnTo>
                  <a:lnTo>
                    <a:pt x="119687" y="175453"/>
                  </a:lnTo>
                  <a:lnTo>
                    <a:pt x="150278" y="157084"/>
                  </a:lnTo>
                  <a:lnTo>
                    <a:pt x="164565" y="144243"/>
                  </a:lnTo>
                  <a:lnTo>
                    <a:pt x="175755" y="125053"/>
                  </a:lnTo>
                  <a:lnTo>
                    <a:pt x="177104" y="110259"/>
                  </a:lnTo>
                  <a:lnTo>
                    <a:pt x="173882" y="94865"/>
                  </a:lnTo>
                  <a:lnTo>
                    <a:pt x="152538" y="55511"/>
                  </a:lnTo>
                  <a:lnTo>
                    <a:pt x="118874" y="23194"/>
                  </a:lnTo>
                  <a:lnTo>
                    <a:pt x="712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74"/>
            <p:cNvSpPr/>
            <p:nvPr>
              <p:custDataLst>
                <p:tags r:id="rId96"/>
              </p:custDataLst>
            </p:nvPr>
          </p:nvSpPr>
          <p:spPr>
            <a:xfrm>
              <a:off x="4255303" y="3254375"/>
              <a:ext cx="193146" cy="227954"/>
            </a:xfrm>
            <a:custGeom>
              <a:avLst/>
              <a:gdLst/>
              <a:ahLst/>
              <a:cxnLst/>
              <a:rect l="0" t="0" r="0" b="0"/>
              <a:pathLst>
                <a:path w="193146" h="227954">
                  <a:moveTo>
                    <a:pt x="142072" y="7938"/>
                  </a:moveTo>
                  <a:lnTo>
                    <a:pt x="142072" y="7938"/>
                  </a:lnTo>
                  <a:lnTo>
                    <a:pt x="126810" y="7938"/>
                  </a:lnTo>
                  <a:lnTo>
                    <a:pt x="119708" y="10289"/>
                  </a:lnTo>
                  <a:lnTo>
                    <a:pt x="116579" y="12151"/>
                  </a:lnTo>
                  <a:lnTo>
                    <a:pt x="89946" y="17737"/>
                  </a:lnTo>
                  <a:lnTo>
                    <a:pt x="81863" y="21112"/>
                  </a:lnTo>
                  <a:lnTo>
                    <a:pt x="46705" y="29937"/>
                  </a:lnTo>
                  <a:lnTo>
                    <a:pt x="37068" y="31826"/>
                  </a:lnTo>
                  <a:lnTo>
                    <a:pt x="26685" y="37848"/>
                  </a:lnTo>
                  <a:lnTo>
                    <a:pt x="1908" y="54026"/>
                  </a:lnTo>
                  <a:lnTo>
                    <a:pt x="1004" y="55420"/>
                  </a:lnTo>
                  <a:lnTo>
                    <a:pt x="0" y="59321"/>
                  </a:lnTo>
                  <a:lnTo>
                    <a:pt x="614" y="60714"/>
                  </a:lnTo>
                  <a:lnTo>
                    <a:pt x="1905" y="61642"/>
                  </a:lnTo>
                  <a:lnTo>
                    <a:pt x="37352" y="78653"/>
                  </a:lnTo>
                  <a:lnTo>
                    <a:pt x="72087" y="94806"/>
                  </a:lnTo>
                  <a:lnTo>
                    <a:pt x="105822" y="107155"/>
                  </a:lnTo>
                  <a:lnTo>
                    <a:pt x="140761" y="128404"/>
                  </a:lnTo>
                  <a:lnTo>
                    <a:pt x="158995" y="138351"/>
                  </a:lnTo>
                  <a:lnTo>
                    <a:pt x="178206" y="156390"/>
                  </a:lnTo>
                  <a:lnTo>
                    <a:pt x="192223" y="180303"/>
                  </a:lnTo>
                  <a:lnTo>
                    <a:pt x="193145" y="185466"/>
                  </a:lnTo>
                  <a:lnTo>
                    <a:pt x="191817" y="195905"/>
                  </a:lnTo>
                  <a:lnTo>
                    <a:pt x="181897" y="211700"/>
                  </a:lnTo>
                  <a:lnTo>
                    <a:pt x="167787" y="223338"/>
                  </a:lnTo>
                  <a:lnTo>
                    <a:pt x="155265" y="227143"/>
                  </a:lnTo>
                  <a:lnTo>
                    <a:pt x="141762" y="227953"/>
                  </a:lnTo>
                  <a:lnTo>
                    <a:pt x="109062" y="218961"/>
                  </a:lnTo>
                  <a:lnTo>
                    <a:pt x="94563" y="211476"/>
                  </a:lnTo>
                  <a:lnTo>
                    <a:pt x="80468" y="195245"/>
                  </a:lnTo>
                  <a:lnTo>
                    <a:pt x="75005" y="183495"/>
                  </a:lnTo>
                  <a:lnTo>
                    <a:pt x="73548" y="177893"/>
                  </a:lnTo>
                  <a:lnTo>
                    <a:pt x="75711" y="157366"/>
                  </a:lnTo>
                  <a:lnTo>
                    <a:pt x="82004" y="144612"/>
                  </a:lnTo>
                  <a:lnTo>
                    <a:pt x="108981" y="108555"/>
                  </a:lnTo>
                  <a:lnTo>
                    <a:pt x="135327" y="78536"/>
                  </a:lnTo>
                  <a:lnTo>
                    <a:pt x="156100" y="61386"/>
                  </a:lnTo>
                  <a:lnTo>
                    <a:pt x="159361" y="56799"/>
                  </a:lnTo>
                  <a:lnTo>
                    <a:pt x="160654" y="51977"/>
                  </a:lnTo>
                  <a:lnTo>
                    <a:pt x="158478" y="26334"/>
                  </a:lnTo>
                  <a:lnTo>
                    <a:pt x="13413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75"/>
            <p:cNvSpPr/>
            <p:nvPr>
              <p:custDataLst>
                <p:tags r:id="rId97"/>
              </p:custDataLst>
            </p:nvPr>
          </p:nvSpPr>
          <p:spPr>
            <a:xfrm>
              <a:off x="3937000" y="3286262"/>
              <a:ext cx="261938" cy="206239"/>
            </a:xfrm>
            <a:custGeom>
              <a:avLst/>
              <a:gdLst/>
              <a:ahLst/>
              <a:cxnLst/>
              <a:rect l="0" t="0" r="0" b="0"/>
              <a:pathLst>
                <a:path w="261938" h="206239">
                  <a:moveTo>
                    <a:pt x="0" y="31613"/>
                  </a:moveTo>
                  <a:lnTo>
                    <a:pt x="0" y="31613"/>
                  </a:lnTo>
                  <a:lnTo>
                    <a:pt x="7218" y="25276"/>
                  </a:lnTo>
                  <a:lnTo>
                    <a:pt x="42307" y="7739"/>
                  </a:lnTo>
                  <a:lnTo>
                    <a:pt x="57609" y="3363"/>
                  </a:lnTo>
                  <a:lnTo>
                    <a:pt x="93825" y="554"/>
                  </a:lnTo>
                  <a:lnTo>
                    <a:pt x="130932" y="0"/>
                  </a:lnTo>
                  <a:lnTo>
                    <a:pt x="153350" y="4117"/>
                  </a:lnTo>
                  <a:lnTo>
                    <a:pt x="186130" y="22232"/>
                  </a:lnTo>
                  <a:lnTo>
                    <a:pt x="204434" y="38187"/>
                  </a:lnTo>
                  <a:lnTo>
                    <a:pt x="224493" y="71388"/>
                  </a:lnTo>
                  <a:lnTo>
                    <a:pt x="225304" y="82804"/>
                  </a:lnTo>
                  <a:lnTo>
                    <a:pt x="217197" y="118513"/>
                  </a:lnTo>
                  <a:lnTo>
                    <a:pt x="215595" y="130795"/>
                  </a:lnTo>
                  <a:lnTo>
                    <a:pt x="207826" y="142134"/>
                  </a:lnTo>
                  <a:lnTo>
                    <a:pt x="170822" y="172083"/>
                  </a:lnTo>
                  <a:lnTo>
                    <a:pt x="166798" y="175531"/>
                  </a:lnTo>
                  <a:lnTo>
                    <a:pt x="144279" y="184596"/>
                  </a:lnTo>
                  <a:lnTo>
                    <a:pt x="111051" y="188654"/>
                  </a:lnTo>
                  <a:lnTo>
                    <a:pt x="72991" y="189143"/>
                  </a:lnTo>
                  <a:lnTo>
                    <a:pt x="56253" y="185999"/>
                  </a:lnTo>
                  <a:lnTo>
                    <a:pt x="36168" y="175057"/>
                  </a:lnTo>
                  <a:lnTo>
                    <a:pt x="23260" y="164857"/>
                  </a:lnTo>
                  <a:lnTo>
                    <a:pt x="21680" y="161012"/>
                  </a:lnTo>
                  <a:lnTo>
                    <a:pt x="22277" y="152035"/>
                  </a:lnTo>
                  <a:lnTo>
                    <a:pt x="24553" y="148054"/>
                  </a:lnTo>
                  <a:lnTo>
                    <a:pt x="31785" y="141279"/>
                  </a:lnTo>
                  <a:lnTo>
                    <a:pt x="49987" y="132506"/>
                  </a:lnTo>
                  <a:lnTo>
                    <a:pt x="80723" y="127978"/>
                  </a:lnTo>
                  <a:lnTo>
                    <a:pt x="107899" y="128075"/>
                  </a:lnTo>
                  <a:lnTo>
                    <a:pt x="143669" y="137954"/>
                  </a:lnTo>
                  <a:lnTo>
                    <a:pt x="176385" y="150742"/>
                  </a:lnTo>
                  <a:lnTo>
                    <a:pt x="190400" y="156879"/>
                  </a:lnTo>
                  <a:lnTo>
                    <a:pt x="230027" y="181936"/>
                  </a:lnTo>
                  <a:lnTo>
                    <a:pt x="261937" y="2062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76"/>
            <p:cNvSpPr/>
            <p:nvPr>
              <p:custDataLst>
                <p:tags r:id="rId98"/>
              </p:custDataLst>
            </p:nvPr>
          </p:nvSpPr>
          <p:spPr>
            <a:xfrm>
              <a:off x="3651250" y="3429000"/>
              <a:ext cx="103189" cy="7938"/>
            </a:xfrm>
            <a:custGeom>
              <a:avLst/>
              <a:gdLst/>
              <a:ahLst/>
              <a:cxnLst/>
              <a:rect l="0" t="0" r="0" b="0"/>
              <a:pathLst>
                <a:path w="103189" h="7938">
                  <a:moveTo>
                    <a:pt x="103188" y="0"/>
                  </a:moveTo>
                  <a:lnTo>
                    <a:pt x="103188" y="0"/>
                  </a:lnTo>
                  <a:lnTo>
                    <a:pt x="72664" y="0"/>
                  </a:lnTo>
                  <a:lnTo>
                    <a:pt x="34474" y="882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77"/>
            <p:cNvSpPr/>
            <p:nvPr>
              <p:custDataLst>
                <p:tags r:id="rId99"/>
              </p:custDataLst>
            </p:nvPr>
          </p:nvSpPr>
          <p:spPr>
            <a:xfrm>
              <a:off x="3635375" y="3349625"/>
              <a:ext cx="103188" cy="7939"/>
            </a:xfrm>
            <a:custGeom>
              <a:avLst/>
              <a:gdLst/>
              <a:ahLst/>
              <a:cxnLst/>
              <a:rect l="0" t="0" r="0" b="0"/>
              <a:pathLst>
                <a:path w="103188" h="7939">
                  <a:moveTo>
                    <a:pt x="103187" y="0"/>
                  </a:moveTo>
                  <a:lnTo>
                    <a:pt x="103187" y="0"/>
                  </a:lnTo>
                  <a:lnTo>
                    <a:pt x="63969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39"/>
          <p:cNvGrpSpPr/>
          <p:nvPr/>
        </p:nvGrpSpPr>
        <p:grpSpPr>
          <a:xfrm>
            <a:off x="5540375" y="3309938"/>
            <a:ext cx="111126" cy="166688"/>
            <a:chOff x="5540375" y="3309938"/>
            <a:chExt cx="111126" cy="166688"/>
          </a:xfrm>
        </p:grpSpPr>
        <p:sp>
          <p:nvSpPr>
            <p:cNvPr id="40" name="SMARTInkShape-278"/>
            <p:cNvSpPr/>
            <p:nvPr>
              <p:custDataLst>
                <p:tags r:id="rId89"/>
              </p:custDataLst>
            </p:nvPr>
          </p:nvSpPr>
          <p:spPr>
            <a:xfrm>
              <a:off x="5548313" y="3309938"/>
              <a:ext cx="103188" cy="166688"/>
            </a:xfrm>
            <a:custGeom>
              <a:avLst/>
              <a:gdLst/>
              <a:ahLst/>
              <a:cxnLst/>
              <a:rect l="0" t="0" r="0" b="0"/>
              <a:pathLst>
                <a:path w="103188" h="166688">
                  <a:moveTo>
                    <a:pt x="103187" y="0"/>
                  </a:moveTo>
                  <a:lnTo>
                    <a:pt x="103187" y="0"/>
                  </a:lnTo>
                  <a:lnTo>
                    <a:pt x="103187" y="4213"/>
                  </a:lnTo>
                  <a:lnTo>
                    <a:pt x="92139" y="38133"/>
                  </a:lnTo>
                  <a:lnTo>
                    <a:pt x="70679" y="72888"/>
                  </a:lnTo>
                  <a:lnTo>
                    <a:pt x="48255" y="106624"/>
                  </a:lnTo>
                  <a:lnTo>
                    <a:pt x="45398" y="113416"/>
                  </a:lnTo>
                  <a:lnTo>
                    <a:pt x="11258" y="152116"/>
                  </a:lnTo>
                  <a:lnTo>
                    <a:pt x="0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79"/>
            <p:cNvSpPr/>
            <p:nvPr>
              <p:custDataLst>
                <p:tags r:id="rId90"/>
              </p:custDataLst>
            </p:nvPr>
          </p:nvSpPr>
          <p:spPr>
            <a:xfrm>
              <a:off x="5540375" y="3325813"/>
              <a:ext cx="111126" cy="111125"/>
            </a:xfrm>
            <a:custGeom>
              <a:avLst/>
              <a:gdLst/>
              <a:ahLst/>
              <a:cxnLst/>
              <a:rect l="0" t="0" r="0" b="0"/>
              <a:pathLst>
                <a:path w="111126" h="111125">
                  <a:moveTo>
                    <a:pt x="0" y="0"/>
                  </a:moveTo>
                  <a:lnTo>
                    <a:pt x="0" y="0"/>
                  </a:lnTo>
                  <a:lnTo>
                    <a:pt x="39099" y="31489"/>
                  </a:lnTo>
                  <a:lnTo>
                    <a:pt x="46188" y="36043"/>
                  </a:lnTo>
                  <a:lnTo>
                    <a:pt x="53160" y="39832"/>
                  </a:lnTo>
                  <a:lnTo>
                    <a:pt x="65237" y="50999"/>
                  </a:lnTo>
                  <a:lnTo>
                    <a:pt x="97472" y="89336"/>
                  </a:lnTo>
                  <a:lnTo>
                    <a:pt x="106687" y="99572"/>
                  </a:lnTo>
                  <a:lnTo>
                    <a:pt x="111125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40"/>
          <p:cNvGrpSpPr/>
          <p:nvPr/>
        </p:nvGrpSpPr>
        <p:grpSpPr>
          <a:xfrm>
            <a:off x="5834211" y="3222625"/>
            <a:ext cx="896789" cy="206296"/>
            <a:chOff x="5834211" y="3222625"/>
            <a:chExt cx="896789" cy="206296"/>
          </a:xfrm>
        </p:grpSpPr>
        <p:sp>
          <p:nvSpPr>
            <p:cNvPr id="43" name="SMARTInkShape-280"/>
            <p:cNvSpPr/>
            <p:nvPr>
              <p:custDataLst>
                <p:tags r:id="rId81"/>
              </p:custDataLst>
            </p:nvPr>
          </p:nvSpPr>
          <p:spPr>
            <a:xfrm>
              <a:off x="6635749" y="3405188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95250" y="0"/>
                  </a:moveTo>
                  <a:lnTo>
                    <a:pt x="95250" y="0"/>
                  </a:lnTo>
                  <a:lnTo>
                    <a:pt x="5586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81"/>
            <p:cNvSpPr/>
            <p:nvPr>
              <p:custDataLst>
                <p:tags r:id="rId82"/>
              </p:custDataLst>
            </p:nvPr>
          </p:nvSpPr>
          <p:spPr>
            <a:xfrm>
              <a:off x="6643688" y="3334077"/>
              <a:ext cx="87312" cy="7611"/>
            </a:xfrm>
            <a:custGeom>
              <a:avLst/>
              <a:gdLst/>
              <a:ahLst/>
              <a:cxnLst/>
              <a:rect l="0" t="0" r="0" b="0"/>
              <a:pathLst>
                <a:path w="87312" h="7611">
                  <a:moveTo>
                    <a:pt x="87311" y="7610"/>
                  </a:moveTo>
                  <a:lnTo>
                    <a:pt x="87311" y="7610"/>
                  </a:lnTo>
                  <a:lnTo>
                    <a:pt x="74638" y="2155"/>
                  </a:lnTo>
                  <a:lnTo>
                    <a:pt x="45782" y="0"/>
                  </a:lnTo>
                  <a:lnTo>
                    <a:pt x="0" y="7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82"/>
            <p:cNvSpPr/>
            <p:nvPr>
              <p:custDataLst>
                <p:tags r:id="rId83"/>
              </p:custDataLst>
            </p:nvPr>
          </p:nvSpPr>
          <p:spPr>
            <a:xfrm>
              <a:off x="6357938" y="3222625"/>
              <a:ext cx="103188" cy="7939"/>
            </a:xfrm>
            <a:custGeom>
              <a:avLst/>
              <a:gdLst/>
              <a:ahLst/>
              <a:cxnLst/>
              <a:rect l="0" t="0" r="0" b="0"/>
              <a:pathLst>
                <a:path w="103188" h="7939">
                  <a:moveTo>
                    <a:pt x="103187" y="0"/>
                  </a:moveTo>
                  <a:lnTo>
                    <a:pt x="103187" y="0"/>
                  </a:lnTo>
                  <a:lnTo>
                    <a:pt x="65199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83"/>
            <p:cNvSpPr/>
            <p:nvPr>
              <p:custDataLst>
                <p:tags r:id="rId84"/>
              </p:custDataLst>
            </p:nvPr>
          </p:nvSpPr>
          <p:spPr>
            <a:xfrm>
              <a:off x="6343747" y="3238503"/>
              <a:ext cx="131388" cy="173410"/>
            </a:xfrm>
            <a:custGeom>
              <a:avLst/>
              <a:gdLst/>
              <a:ahLst/>
              <a:cxnLst/>
              <a:rect l="0" t="0" r="0" b="0"/>
              <a:pathLst>
                <a:path w="131388" h="173410">
                  <a:moveTo>
                    <a:pt x="45941" y="7934"/>
                  </a:moveTo>
                  <a:lnTo>
                    <a:pt x="45941" y="7934"/>
                  </a:lnTo>
                  <a:lnTo>
                    <a:pt x="50153" y="3721"/>
                  </a:lnTo>
                  <a:lnTo>
                    <a:pt x="54574" y="1652"/>
                  </a:lnTo>
                  <a:lnTo>
                    <a:pt x="60385" y="324"/>
                  </a:lnTo>
                  <a:lnTo>
                    <a:pt x="58828" y="142"/>
                  </a:lnTo>
                  <a:lnTo>
                    <a:pt x="37925" y="0"/>
                  </a:lnTo>
                  <a:lnTo>
                    <a:pt x="23967" y="4211"/>
                  </a:lnTo>
                  <a:lnTo>
                    <a:pt x="6843" y="13727"/>
                  </a:lnTo>
                  <a:lnTo>
                    <a:pt x="4001" y="14441"/>
                  </a:lnTo>
                  <a:lnTo>
                    <a:pt x="2106" y="16682"/>
                  </a:lnTo>
                  <a:lnTo>
                    <a:pt x="0" y="23875"/>
                  </a:lnTo>
                  <a:lnTo>
                    <a:pt x="320" y="27381"/>
                  </a:lnTo>
                  <a:lnTo>
                    <a:pt x="3028" y="33629"/>
                  </a:lnTo>
                  <a:lnTo>
                    <a:pt x="18289" y="50280"/>
                  </a:lnTo>
                  <a:lnTo>
                    <a:pt x="40643" y="62977"/>
                  </a:lnTo>
                  <a:lnTo>
                    <a:pt x="61847" y="73977"/>
                  </a:lnTo>
                  <a:lnTo>
                    <a:pt x="88332" y="93578"/>
                  </a:lnTo>
                  <a:lnTo>
                    <a:pt x="100059" y="99797"/>
                  </a:lnTo>
                  <a:lnTo>
                    <a:pt x="126956" y="125890"/>
                  </a:lnTo>
                  <a:lnTo>
                    <a:pt x="131387" y="136468"/>
                  </a:lnTo>
                  <a:lnTo>
                    <a:pt x="130072" y="144730"/>
                  </a:lnTo>
                  <a:lnTo>
                    <a:pt x="124373" y="156946"/>
                  </a:lnTo>
                  <a:lnTo>
                    <a:pt x="118722" y="163238"/>
                  </a:lnTo>
                  <a:lnTo>
                    <a:pt x="110332" y="168974"/>
                  </a:lnTo>
                  <a:lnTo>
                    <a:pt x="91478" y="172949"/>
                  </a:lnTo>
                  <a:lnTo>
                    <a:pt x="66858" y="173409"/>
                  </a:lnTo>
                  <a:lnTo>
                    <a:pt x="38003" y="1666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84"/>
            <p:cNvSpPr/>
            <p:nvPr>
              <p:custDataLst>
                <p:tags r:id="rId85"/>
              </p:custDataLst>
            </p:nvPr>
          </p:nvSpPr>
          <p:spPr>
            <a:xfrm>
              <a:off x="6246813" y="3230563"/>
              <a:ext cx="23756" cy="182563"/>
            </a:xfrm>
            <a:custGeom>
              <a:avLst/>
              <a:gdLst/>
              <a:ahLst/>
              <a:cxnLst/>
              <a:rect l="0" t="0" r="0" b="0"/>
              <a:pathLst>
                <a:path w="23756" h="182563">
                  <a:moveTo>
                    <a:pt x="0" y="0"/>
                  </a:moveTo>
                  <a:lnTo>
                    <a:pt x="0" y="0"/>
                  </a:lnTo>
                  <a:lnTo>
                    <a:pt x="6833" y="0"/>
                  </a:lnTo>
                  <a:lnTo>
                    <a:pt x="18888" y="33143"/>
                  </a:lnTo>
                  <a:lnTo>
                    <a:pt x="22353" y="64402"/>
                  </a:lnTo>
                  <a:lnTo>
                    <a:pt x="23524" y="102680"/>
                  </a:lnTo>
                  <a:lnTo>
                    <a:pt x="23755" y="140945"/>
                  </a:lnTo>
                  <a:lnTo>
                    <a:pt x="22905" y="156128"/>
                  </a:lnTo>
                  <a:lnTo>
                    <a:pt x="15875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85"/>
            <p:cNvSpPr/>
            <p:nvPr>
              <p:custDataLst>
                <p:tags r:id="rId86"/>
              </p:custDataLst>
            </p:nvPr>
          </p:nvSpPr>
          <p:spPr>
            <a:xfrm>
              <a:off x="6119842" y="3230563"/>
              <a:ext cx="158721" cy="107436"/>
            </a:xfrm>
            <a:custGeom>
              <a:avLst/>
              <a:gdLst/>
              <a:ahLst/>
              <a:cxnLst/>
              <a:rect l="0" t="0" r="0" b="0"/>
              <a:pathLst>
                <a:path w="158721" h="107436">
                  <a:moveTo>
                    <a:pt x="15845" y="0"/>
                  </a:moveTo>
                  <a:lnTo>
                    <a:pt x="15845" y="0"/>
                  </a:lnTo>
                  <a:lnTo>
                    <a:pt x="10390" y="12673"/>
                  </a:lnTo>
                  <a:lnTo>
                    <a:pt x="7244" y="48853"/>
                  </a:lnTo>
                  <a:lnTo>
                    <a:pt x="473" y="85990"/>
                  </a:lnTo>
                  <a:lnTo>
                    <a:pt x="0" y="101542"/>
                  </a:lnTo>
                  <a:lnTo>
                    <a:pt x="8406" y="106913"/>
                  </a:lnTo>
                  <a:lnTo>
                    <a:pt x="12650" y="107435"/>
                  </a:lnTo>
                  <a:lnTo>
                    <a:pt x="47943" y="102794"/>
                  </a:lnTo>
                  <a:lnTo>
                    <a:pt x="84824" y="96417"/>
                  </a:lnTo>
                  <a:lnTo>
                    <a:pt x="120364" y="93051"/>
                  </a:lnTo>
                  <a:lnTo>
                    <a:pt x="15872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86"/>
            <p:cNvSpPr/>
            <p:nvPr>
              <p:custDataLst>
                <p:tags r:id="rId87"/>
              </p:custDataLst>
            </p:nvPr>
          </p:nvSpPr>
          <p:spPr>
            <a:xfrm>
              <a:off x="6056313" y="34131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87"/>
            <p:cNvSpPr/>
            <p:nvPr>
              <p:custDataLst>
                <p:tags r:id="rId88"/>
              </p:custDataLst>
            </p:nvPr>
          </p:nvSpPr>
          <p:spPr>
            <a:xfrm>
              <a:off x="5834211" y="3238500"/>
              <a:ext cx="188717" cy="190421"/>
            </a:xfrm>
            <a:custGeom>
              <a:avLst/>
              <a:gdLst/>
              <a:ahLst/>
              <a:cxnLst/>
              <a:rect l="0" t="0" r="0" b="0"/>
              <a:pathLst>
                <a:path w="188717" h="190421">
                  <a:moveTo>
                    <a:pt x="71289" y="0"/>
                  </a:moveTo>
                  <a:lnTo>
                    <a:pt x="71289" y="0"/>
                  </a:lnTo>
                  <a:lnTo>
                    <a:pt x="60240" y="0"/>
                  </a:lnTo>
                  <a:lnTo>
                    <a:pt x="55207" y="2352"/>
                  </a:lnTo>
                  <a:lnTo>
                    <a:pt x="25833" y="29706"/>
                  </a:lnTo>
                  <a:lnTo>
                    <a:pt x="11386" y="51272"/>
                  </a:lnTo>
                  <a:lnTo>
                    <a:pt x="1544" y="79365"/>
                  </a:lnTo>
                  <a:lnTo>
                    <a:pt x="0" y="115544"/>
                  </a:lnTo>
                  <a:lnTo>
                    <a:pt x="4110" y="136247"/>
                  </a:lnTo>
                  <a:lnTo>
                    <a:pt x="10912" y="150710"/>
                  </a:lnTo>
                  <a:lnTo>
                    <a:pt x="28332" y="169836"/>
                  </a:lnTo>
                  <a:lnTo>
                    <a:pt x="41613" y="180140"/>
                  </a:lnTo>
                  <a:lnTo>
                    <a:pt x="58687" y="185896"/>
                  </a:lnTo>
                  <a:lnTo>
                    <a:pt x="97851" y="189893"/>
                  </a:lnTo>
                  <a:lnTo>
                    <a:pt x="133442" y="190420"/>
                  </a:lnTo>
                  <a:lnTo>
                    <a:pt x="152616" y="182049"/>
                  </a:lnTo>
                  <a:lnTo>
                    <a:pt x="166627" y="172611"/>
                  </a:lnTo>
                  <a:lnTo>
                    <a:pt x="179263" y="155184"/>
                  </a:lnTo>
                  <a:lnTo>
                    <a:pt x="184835" y="145112"/>
                  </a:lnTo>
                  <a:lnTo>
                    <a:pt x="188716" y="121097"/>
                  </a:lnTo>
                  <a:lnTo>
                    <a:pt x="185654" y="95853"/>
                  </a:lnTo>
                  <a:lnTo>
                    <a:pt x="171650" y="61346"/>
                  </a:lnTo>
                  <a:lnTo>
                    <a:pt x="159626" y="43263"/>
                  </a:lnTo>
                  <a:lnTo>
                    <a:pt x="133569" y="21713"/>
                  </a:lnTo>
                  <a:lnTo>
                    <a:pt x="871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41"/>
          <p:cNvGrpSpPr/>
          <p:nvPr/>
        </p:nvGrpSpPr>
        <p:grpSpPr>
          <a:xfrm>
            <a:off x="7034874" y="3256146"/>
            <a:ext cx="1183427" cy="276042"/>
            <a:chOff x="7034874" y="3256146"/>
            <a:chExt cx="1183427" cy="276042"/>
          </a:xfrm>
        </p:grpSpPr>
        <p:sp>
          <p:nvSpPr>
            <p:cNvPr id="52" name="SMARTInkShape-288"/>
            <p:cNvSpPr/>
            <p:nvPr>
              <p:custDataLst>
                <p:tags r:id="rId73"/>
              </p:custDataLst>
            </p:nvPr>
          </p:nvSpPr>
          <p:spPr>
            <a:xfrm>
              <a:off x="8009398" y="3262313"/>
              <a:ext cx="208903" cy="181040"/>
            </a:xfrm>
            <a:custGeom>
              <a:avLst/>
              <a:gdLst/>
              <a:ahLst/>
              <a:cxnLst/>
              <a:rect l="0" t="0" r="0" b="0"/>
              <a:pathLst>
                <a:path w="208903" h="181040">
                  <a:moveTo>
                    <a:pt x="31289" y="7937"/>
                  </a:moveTo>
                  <a:lnTo>
                    <a:pt x="31289" y="7937"/>
                  </a:lnTo>
                  <a:lnTo>
                    <a:pt x="31289" y="12151"/>
                  </a:lnTo>
                  <a:lnTo>
                    <a:pt x="28937" y="16571"/>
                  </a:lnTo>
                  <a:lnTo>
                    <a:pt x="24952" y="23240"/>
                  </a:lnTo>
                  <a:lnTo>
                    <a:pt x="10030" y="58691"/>
                  </a:lnTo>
                  <a:lnTo>
                    <a:pt x="1872" y="85578"/>
                  </a:lnTo>
                  <a:lnTo>
                    <a:pt x="0" y="112350"/>
                  </a:lnTo>
                  <a:lnTo>
                    <a:pt x="4448" y="127544"/>
                  </a:lnTo>
                  <a:lnTo>
                    <a:pt x="16869" y="148621"/>
                  </a:lnTo>
                  <a:lnTo>
                    <a:pt x="25762" y="158658"/>
                  </a:lnTo>
                  <a:lnTo>
                    <a:pt x="32655" y="163118"/>
                  </a:lnTo>
                  <a:lnTo>
                    <a:pt x="66616" y="174851"/>
                  </a:lnTo>
                  <a:lnTo>
                    <a:pt x="101865" y="181039"/>
                  </a:lnTo>
                  <a:lnTo>
                    <a:pt x="137998" y="176806"/>
                  </a:lnTo>
                  <a:lnTo>
                    <a:pt x="168083" y="170698"/>
                  </a:lnTo>
                  <a:lnTo>
                    <a:pt x="191124" y="155687"/>
                  </a:lnTo>
                  <a:lnTo>
                    <a:pt x="208007" y="140522"/>
                  </a:lnTo>
                  <a:lnTo>
                    <a:pt x="208902" y="128012"/>
                  </a:lnTo>
                  <a:lnTo>
                    <a:pt x="202095" y="101135"/>
                  </a:lnTo>
                  <a:lnTo>
                    <a:pt x="192752" y="82872"/>
                  </a:lnTo>
                  <a:lnTo>
                    <a:pt x="154466" y="45518"/>
                  </a:lnTo>
                  <a:lnTo>
                    <a:pt x="119675" y="26270"/>
                  </a:lnTo>
                  <a:lnTo>
                    <a:pt x="709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89"/>
            <p:cNvSpPr/>
            <p:nvPr>
              <p:custDataLst>
                <p:tags r:id="rId74"/>
              </p:custDataLst>
            </p:nvPr>
          </p:nvSpPr>
          <p:spPr>
            <a:xfrm>
              <a:off x="7843193" y="3278188"/>
              <a:ext cx="162677" cy="178280"/>
            </a:xfrm>
            <a:custGeom>
              <a:avLst/>
              <a:gdLst/>
              <a:ahLst/>
              <a:cxnLst/>
              <a:rect l="0" t="0" r="0" b="0"/>
              <a:pathLst>
                <a:path w="162677" h="178280">
                  <a:moveTo>
                    <a:pt x="54619" y="7937"/>
                  </a:moveTo>
                  <a:lnTo>
                    <a:pt x="54619" y="7937"/>
                  </a:lnTo>
                  <a:lnTo>
                    <a:pt x="65667" y="7937"/>
                  </a:lnTo>
                  <a:lnTo>
                    <a:pt x="66393" y="9701"/>
                  </a:lnTo>
                  <a:lnTo>
                    <a:pt x="64850" y="16364"/>
                  </a:lnTo>
                  <a:lnTo>
                    <a:pt x="59022" y="25819"/>
                  </a:lnTo>
                  <a:lnTo>
                    <a:pt x="20597" y="53025"/>
                  </a:lnTo>
                  <a:lnTo>
                    <a:pt x="6222" y="66080"/>
                  </a:lnTo>
                  <a:lnTo>
                    <a:pt x="2241" y="72878"/>
                  </a:lnTo>
                  <a:lnTo>
                    <a:pt x="0" y="90091"/>
                  </a:lnTo>
                  <a:lnTo>
                    <a:pt x="5580" y="124184"/>
                  </a:lnTo>
                  <a:lnTo>
                    <a:pt x="10187" y="137802"/>
                  </a:lnTo>
                  <a:lnTo>
                    <a:pt x="22230" y="149733"/>
                  </a:lnTo>
                  <a:lnTo>
                    <a:pt x="54493" y="167552"/>
                  </a:lnTo>
                  <a:lnTo>
                    <a:pt x="91185" y="178217"/>
                  </a:lnTo>
                  <a:lnTo>
                    <a:pt x="104385" y="178279"/>
                  </a:lnTo>
                  <a:lnTo>
                    <a:pt x="125990" y="175346"/>
                  </a:lnTo>
                  <a:lnTo>
                    <a:pt x="135140" y="170241"/>
                  </a:lnTo>
                  <a:lnTo>
                    <a:pt x="155388" y="152592"/>
                  </a:lnTo>
                  <a:lnTo>
                    <a:pt x="161142" y="142490"/>
                  </a:lnTo>
                  <a:lnTo>
                    <a:pt x="162676" y="137326"/>
                  </a:lnTo>
                  <a:lnTo>
                    <a:pt x="160622" y="113204"/>
                  </a:lnTo>
                  <a:lnTo>
                    <a:pt x="152026" y="81549"/>
                  </a:lnTo>
                  <a:lnTo>
                    <a:pt x="143551" y="67476"/>
                  </a:lnTo>
                  <a:lnTo>
                    <a:pt x="115150" y="37807"/>
                  </a:lnTo>
                  <a:lnTo>
                    <a:pt x="546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90"/>
            <p:cNvSpPr/>
            <p:nvPr>
              <p:custDataLst>
                <p:tags r:id="rId75"/>
              </p:custDataLst>
            </p:nvPr>
          </p:nvSpPr>
          <p:spPr>
            <a:xfrm>
              <a:off x="7667624" y="3271353"/>
              <a:ext cx="119064" cy="6836"/>
            </a:xfrm>
            <a:custGeom>
              <a:avLst/>
              <a:gdLst/>
              <a:ahLst/>
              <a:cxnLst/>
              <a:rect l="0" t="0" r="0" b="0"/>
              <a:pathLst>
                <a:path w="119064" h="6836">
                  <a:moveTo>
                    <a:pt x="119063" y="6835"/>
                  </a:moveTo>
                  <a:lnTo>
                    <a:pt x="119063" y="6835"/>
                  </a:lnTo>
                  <a:lnTo>
                    <a:pt x="114849" y="2620"/>
                  </a:lnTo>
                  <a:lnTo>
                    <a:pt x="110429" y="552"/>
                  </a:lnTo>
                  <a:lnTo>
                    <a:pt x="108015" y="0"/>
                  </a:lnTo>
                  <a:lnTo>
                    <a:pt x="77302" y="5828"/>
                  </a:lnTo>
                  <a:lnTo>
                    <a:pt x="46521" y="6536"/>
                  </a:lnTo>
                  <a:lnTo>
                    <a:pt x="0" y="68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91"/>
            <p:cNvSpPr/>
            <p:nvPr>
              <p:custDataLst>
                <p:tags r:id="rId76"/>
              </p:custDataLst>
            </p:nvPr>
          </p:nvSpPr>
          <p:spPr>
            <a:xfrm>
              <a:off x="7613044" y="3286452"/>
              <a:ext cx="160407" cy="193348"/>
            </a:xfrm>
            <a:custGeom>
              <a:avLst/>
              <a:gdLst/>
              <a:ahLst/>
              <a:cxnLst/>
              <a:rect l="0" t="0" r="0" b="0"/>
              <a:pathLst>
                <a:path w="160407" h="193348">
                  <a:moveTo>
                    <a:pt x="54580" y="7610"/>
                  </a:moveTo>
                  <a:lnTo>
                    <a:pt x="54580" y="7610"/>
                  </a:lnTo>
                  <a:lnTo>
                    <a:pt x="54580" y="776"/>
                  </a:lnTo>
                  <a:lnTo>
                    <a:pt x="53699" y="408"/>
                  </a:lnTo>
                  <a:lnTo>
                    <a:pt x="50367" y="0"/>
                  </a:lnTo>
                  <a:lnTo>
                    <a:pt x="45947" y="2170"/>
                  </a:lnTo>
                  <a:lnTo>
                    <a:pt x="43533" y="3984"/>
                  </a:lnTo>
                  <a:lnTo>
                    <a:pt x="10199" y="11506"/>
                  </a:lnTo>
                  <a:lnTo>
                    <a:pt x="3988" y="16103"/>
                  </a:lnTo>
                  <a:lnTo>
                    <a:pt x="1227" y="21086"/>
                  </a:lnTo>
                  <a:lnTo>
                    <a:pt x="0" y="26241"/>
                  </a:lnTo>
                  <a:lnTo>
                    <a:pt x="2318" y="28850"/>
                  </a:lnTo>
                  <a:lnTo>
                    <a:pt x="38666" y="49654"/>
                  </a:lnTo>
                  <a:lnTo>
                    <a:pt x="75187" y="73184"/>
                  </a:lnTo>
                  <a:lnTo>
                    <a:pt x="112695" y="103369"/>
                  </a:lnTo>
                  <a:lnTo>
                    <a:pt x="147973" y="133097"/>
                  </a:lnTo>
                  <a:lnTo>
                    <a:pt x="159080" y="148175"/>
                  </a:lnTo>
                  <a:lnTo>
                    <a:pt x="160406" y="153355"/>
                  </a:lnTo>
                  <a:lnTo>
                    <a:pt x="159529" y="163814"/>
                  </a:lnTo>
                  <a:lnTo>
                    <a:pt x="156199" y="171990"/>
                  </a:lnTo>
                  <a:lnTo>
                    <a:pt x="154076" y="175405"/>
                  </a:lnTo>
                  <a:lnTo>
                    <a:pt x="144662" y="181551"/>
                  </a:lnTo>
                  <a:lnTo>
                    <a:pt x="121274" y="192684"/>
                  </a:lnTo>
                  <a:lnTo>
                    <a:pt x="108034" y="193347"/>
                  </a:lnTo>
                  <a:lnTo>
                    <a:pt x="70178" y="188827"/>
                  </a:lnTo>
                  <a:lnTo>
                    <a:pt x="30768" y="158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92"/>
            <p:cNvSpPr/>
            <p:nvPr>
              <p:custDataLst>
                <p:tags r:id="rId77"/>
              </p:custDataLst>
            </p:nvPr>
          </p:nvSpPr>
          <p:spPr>
            <a:xfrm>
              <a:off x="7516812" y="3476625"/>
              <a:ext cx="6284" cy="55563"/>
            </a:xfrm>
            <a:custGeom>
              <a:avLst/>
              <a:gdLst/>
              <a:ahLst/>
              <a:cxnLst/>
              <a:rect l="0" t="0" r="0" b="0"/>
              <a:pathLst>
                <a:path w="6284" h="55563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6283" y="10986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93"/>
            <p:cNvSpPr/>
            <p:nvPr>
              <p:custDataLst>
                <p:tags r:id="rId78"/>
              </p:custDataLst>
            </p:nvPr>
          </p:nvSpPr>
          <p:spPr>
            <a:xfrm>
              <a:off x="7429499" y="3262313"/>
              <a:ext cx="15876" cy="214313"/>
            </a:xfrm>
            <a:custGeom>
              <a:avLst/>
              <a:gdLst/>
              <a:ahLst/>
              <a:cxnLst/>
              <a:rect l="0" t="0" r="0" b="0"/>
              <a:pathLst>
                <a:path w="15876" h="214313">
                  <a:moveTo>
                    <a:pt x="15875" y="0"/>
                  </a:moveTo>
                  <a:lnTo>
                    <a:pt x="15875" y="0"/>
                  </a:lnTo>
                  <a:lnTo>
                    <a:pt x="15875" y="35178"/>
                  </a:lnTo>
                  <a:lnTo>
                    <a:pt x="15875" y="66965"/>
                  </a:lnTo>
                  <a:lnTo>
                    <a:pt x="13523" y="104656"/>
                  </a:lnTo>
                  <a:lnTo>
                    <a:pt x="9042" y="137383"/>
                  </a:lnTo>
                  <a:lnTo>
                    <a:pt x="8265" y="167902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94"/>
            <p:cNvSpPr/>
            <p:nvPr>
              <p:custDataLst>
                <p:tags r:id="rId79"/>
              </p:custDataLst>
            </p:nvPr>
          </p:nvSpPr>
          <p:spPr>
            <a:xfrm>
              <a:off x="7288160" y="3278188"/>
              <a:ext cx="141340" cy="118891"/>
            </a:xfrm>
            <a:custGeom>
              <a:avLst/>
              <a:gdLst/>
              <a:ahLst/>
              <a:cxnLst/>
              <a:rect l="0" t="0" r="0" b="0"/>
              <a:pathLst>
                <a:path w="141340" h="118891">
                  <a:moveTo>
                    <a:pt x="30215" y="0"/>
                  </a:moveTo>
                  <a:lnTo>
                    <a:pt x="30215" y="0"/>
                  </a:lnTo>
                  <a:lnTo>
                    <a:pt x="30215" y="4214"/>
                  </a:lnTo>
                  <a:lnTo>
                    <a:pt x="22130" y="40252"/>
                  </a:lnTo>
                  <a:lnTo>
                    <a:pt x="8803" y="78473"/>
                  </a:lnTo>
                  <a:lnTo>
                    <a:pt x="1920" y="91650"/>
                  </a:lnTo>
                  <a:lnTo>
                    <a:pt x="0" y="101293"/>
                  </a:lnTo>
                  <a:lnTo>
                    <a:pt x="1499" y="109107"/>
                  </a:lnTo>
                  <a:lnTo>
                    <a:pt x="3134" y="112425"/>
                  </a:lnTo>
                  <a:lnTo>
                    <a:pt x="5988" y="114638"/>
                  </a:lnTo>
                  <a:lnTo>
                    <a:pt x="13862" y="117096"/>
                  </a:lnTo>
                  <a:lnTo>
                    <a:pt x="47848" y="118890"/>
                  </a:lnTo>
                  <a:lnTo>
                    <a:pt x="77306" y="112691"/>
                  </a:lnTo>
                  <a:lnTo>
                    <a:pt x="141339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95"/>
            <p:cNvSpPr/>
            <p:nvPr>
              <p:custDataLst>
                <p:tags r:id="rId80"/>
              </p:custDataLst>
            </p:nvPr>
          </p:nvSpPr>
          <p:spPr>
            <a:xfrm>
              <a:off x="7034874" y="3256146"/>
              <a:ext cx="196189" cy="236355"/>
            </a:xfrm>
            <a:custGeom>
              <a:avLst/>
              <a:gdLst/>
              <a:ahLst/>
              <a:cxnLst/>
              <a:rect l="0" t="0" r="0" b="0"/>
              <a:pathLst>
                <a:path w="196189" h="236355">
                  <a:moveTo>
                    <a:pt x="196188" y="37916"/>
                  </a:moveTo>
                  <a:lnTo>
                    <a:pt x="196188" y="37916"/>
                  </a:lnTo>
                  <a:lnTo>
                    <a:pt x="173316" y="15045"/>
                  </a:lnTo>
                  <a:lnTo>
                    <a:pt x="163681" y="10112"/>
                  </a:lnTo>
                  <a:lnTo>
                    <a:pt x="126339" y="230"/>
                  </a:lnTo>
                  <a:lnTo>
                    <a:pt x="113991" y="0"/>
                  </a:lnTo>
                  <a:lnTo>
                    <a:pt x="79851" y="6391"/>
                  </a:lnTo>
                  <a:lnTo>
                    <a:pt x="40476" y="21342"/>
                  </a:lnTo>
                  <a:lnTo>
                    <a:pt x="18739" y="35847"/>
                  </a:lnTo>
                  <a:lnTo>
                    <a:pt x="5342" y="51316"/>
                  </a:lnTo>
                  <a:lnTo>
                    <a:pt x="1124" y="61805"/>
                  </a:lnTo>
                  <a:lnTo>
                    <a:pt x="0" y="67071"/>
                  </a:lnTo>
                  <a:lnTo>
                    <a:pt x="1102" y="77626"/>
                  </a:lnTo>
                  <a:lnTo>
                    <a:pt x="2631" y="82910"/>
                  </a:lnTo>
                  <a:lnTo>
                    <a:pt x="9033" y="91134"/>
                  </a:lnTo>
                  <a:lnTo>
                    <a:pt x="17758" y="96846"/>
                  </a:lnTo>
                  <a:lnTo>
                    <a:pt x="33470" y="100062"/>
                  </a:lnTo>
                  <a:lnTo>
                    <a:pt x="54489" y="100133"/>
                  </a:lnTo>
                  <a:lnTo>
                    <a:pt x="77474" y="94079"/>
                  </a:lnTo>
                  <a:lnTo>
                    <a:pt x="116859" y="75908"/>
                  </a:lnTo>
                  <a:lnTo>
                    <a:pt x="145520" y="55572"/>
                  </a:lnTo>
                  <a:lnTo>
                    <a:pt x="179744" y="26094"/>
                  </a:lnTo>
                  <a:lnTo>
                    <a:pt x="187752" y="22279"/>
                  </a:lnTo>
                  <a:lnTo>
                    <a:pt x="188232" y="61684"/>
                  </a:lnTo>
                  <a:lnTo>
                    <a:pt x="188247" y="97684"/>
                  </a:lnTo>
                  <a:lnTo>
                    <a:pt x="188250" y="134330"/>
                  </a:lnTo>
                  <a:lnTo>
                    <a:pt x="188251" y="173574"/>
                  </a:lnTo>
                  <a:lnTo>
                    <a:pt x="188251" y="236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42"/>
          <p:cNvGrpSpPr/>
          <p:nvPr/>
        </p:nvGrpSpPr>
        <p:grpSpPr>
          <a:xfrm>
            <a:off x="5285664" y="3978118"/>
            <a:ext cx="1040524" cy="530383"/>
            <a:chOff x="5285664" y="3978118"/>
            <a:chExt cx="1040524" cy="530383"/>
          </a:xfrm>
        </p:grpSpPr>
        <p:sp>
          <p:nvSpPr>
            <p:cNvPr id="61" name="SMARTInkShape-296"/>
            <p:cNvSpPr/>
            <p:nvPr>
              <p:custDataLst>
                <p:tags r:id="rId58"/>
              </p:custDataLst>
            </p:nvPr>
          </p:nvSpPr>
          <p:spPr>
            <a:xfrm>
              <a:off x="6238875" y="4119562"/>
              <a:ext cx="55564" cy="158752"/>
            </a:xfrm>
            <a:custGeom>
              <a:avLst/>
              <a:gdLst/>
              <a:ahLst/>
              <a:cxnLst/>
              <a:rect l="0" t="0" r="0" b="0"/>
              <a:pathLst>
                <a:path w="55564" h="158752">
                  <a:moveTo>
                    <a:pt x="55563" y="0"/>
                  </a:moveTo>
                  <a:lnTo>
                    <a:pt x="55563" y="0"/>
                  </a:lnTo>
                  <a:lnTo>
                    <a:pt x="54680" y="28477"/>
                  </a:lnTo>
                  <a:lnTo>
                    <a:pt x="44515" y="64115"/>
                  </a:lnTo>
                  <a:lnTo>
                    <a:pt x="25406" y="103269"/>
                  </a:lnTo>
                  <a:lnTo>
                    <a:pt x="0" y="158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97"/>
            <p:cNvSpPr/>
            <p:nvPr>
              <p:custDataLst>
                <p:tags r:id="rId59"/>
              </p:custDataLst>
            </p:nvPr>
          </p:nvSpPr>
          <p:spPr>
            <a:xfrm>
              <a:off x="6230937" y="4143375"/>
              <a:ext cx="95251" cy="111126"/>
            </a:xfrm>
            <a:custGeom>
              <a:avLst/>
              <a:gdLst/>
              <a:ahLst/>
              <a:cxnLst/>
              <a:rect l="0" t="0" r="0" b="0"/>
              <a:pathLst>
                <a:path w="95251" h="111126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6282" y="8634"/>
                  </a:lnTo>
                  <a:lnTo>
                    <a:pt x="6834" y="11048"/>
                  </a:lnTo>
                  <a:lnTo>
                    <a:pt x="40058" y="50201"/>
                  </a:lnTo>
                  <a:lnTo>
                    <a:pt x="65187" y="86842"/>
                  </a:lnTo>
                  <a:lnTo>
                    <a:pt x="95250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98"/>
            <p:cNvSpPr/>
            <p:nvPr>
              <p:custDataLst>
                <p:tags r:id="rId60"/>
              </p:custDataLst>
            </p:nvPr>
          </p:nvSpPr>
          <p:spPr>
            <a:xfrm>
              <a:off x="5770563" y="4318000"/>
              <a:ext cx="149522" cy="122568"/>
            </a:xfrm>
            <a:custGeom>
              <a:avLst/>
              <a:gdLst/>
              <a:ahLst/>
              <a:cxnLst/>
              <a:rect l="0" t="0" r="0" b="0"/>
              <a:pathLst>
                <a:path w="149522" h="122568">
                  <a:moveTo>
                    <a:pt x="39687" y="0"/>
                  </a:moveTo>
                  <a:lnTo>
                    <a:pt x="39687" y="0"/>
                  </a:lnTo>
                  <a:lnTo>
                    <a:pt x="35473" y="0"/>
                  </a:lnTo>
                  <a:lnTo>
                    <a:pt x="31053" y="2351"/>
                  </a:lnTo>
                  <a:lnTo>
                    <a:pt x="26148" y="7218"/>
                  </a:lnTo>
                  <a:lnTo>
                    <a:pt x="21028" y="15261"/>
                  </a:lnTo>
                  <a:lnTo>
                    <a:pt x="16893" y="40252"/>
                  </a:lnTo>
                  <a:lnTo>
                    <a:pt x="17057" y="58474"/>
                  </a:lnTo>
                  <a:lnTo>
                    <a:pt x="20222" y="72732"/>
                  </a:lnTo>
                  <a:lnTo>
                    <a:pt x="31176" y="91420"/>
                  </a:lnTo>
                  <a:lnTo>
                    <a:pt x="49798" y="111773"/>
                  </a:lnTo>
                  <a:lnTo>
                    <a:pt x="61693" y="117785"/>
                  </a:lnTo>
                  <a:lnTo>
                    <a:pt x="74161" y="122316"/>
                  </a:lnTo>
                  <a:lnTo>
                    <a:pt x="88523" y="122567"/>
                  </a:lnTo>
                  <a:lnTo>
                    <a:pt x="115087" y="115541"/>
                  </a:lnTo>
                  <a:lnTo>
                    <a:pt x="136111" y="104006"/>
                  </a:lnTo>
                  <a:lnTo>
                    <a:pt x="141011" y="98441"/>
                  </a:lnTo>
                  <a:lnTo>
                    <a:pt x="147908" y="79733"/>
                  </a:lnTo>
                  <a:lnTo>
                    <a:pt x="149521" y="71302"/>
                  </a:lnTo>
                  <a:lnTo>
                    <a:pt x="145535" y="62263"/>
                  </a:lnTo>
                  <a:lnTo>
                    <a:pt x="132816" y="46303"/>
                  </a:lnTo>
                  <a:lnTo>
                    <a:pt x="116082" y="37433"/>
                  </a:lnTo>
                  <a:lnTo>
                    <a:pt x="78982" y="30146"/>
                  </a:lnTo>
                  <a:lnTo>
                    <a:pt x="45090" y="24647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99"/>
            <p:cNvSpPr/>
            <p:nvPr>
              <p:custDataLst>
                <p:tags r:id="rId61"/>
              </p:custDataLst>
            </p:nvPr>
          </p:nvSpPr>
          <p:spPr>
            <a:xfrm>
              <a:off x="5686830" y="4333875"/>
              <a:ext cx="120931" cy="122212"/>
            </a:xfrm>
            <a:custGeom>
              <a:avLst/>
              <a:gdLst/>
              <a:ahLst/>
              <a:cxnLst/>
              <a:rect l="0" t="0" r="0" b="0"/>
              <a:pathLst>
                <a:path w="120931" h="122212">
                  <a:moveTo>
                    <a:pt x="4358" y="0"/>
                  </a:moveTo>
                  <a:lnTo>
                    <a:pt x="4358" y="0"/>
                  </a:lnTo>
                  <a:lnTo>
                    <a:pt x="11191" y="0"/>
                  </a:lnTo>
                  <a:lnTo>
                    <a:pt x="11559" y="882"/>
                  </a:lnTo>
                  <a:lnTo>
                    <a:pt x="12198" y="11047"/>
                  </a:lnTo>
                  <a:lnTo>
                    <a:pt x="4205" y="48125"/>
                  </a:lnTo>
                  <a:lnTo>
                    <a:pt x="0" y="66392"/>
                  </a:lnTo>
                  <a:lnTo>
                    <a:pt x="3556" y="87288"/>
                  </a:lnTo>
                  <a:lnTo>
                    <a:pt x="10196" y="104160"/>
                  </a:lnTo>
                  <a:lnTo>
                    <a:pt x="15184" y="111851"/>
                  </a:lnTo>
                  <a:lnTo>
                    <a:pt x="27164" y="121139"/>
                  </a:lnTo>
                  <a:lnTo>
                    <a:pt x="31909" y="122211"/>
                  </a:lnTo>
                  <a:lnTo>
                    <a:pt x="47896" y="119505"/>
                  </a:lnTo>
                  <a:lnTo>
                    <a:pt x="80026" y="108189"/>
                  </a:lnTo>
                  <a:lnTo>
                    <a:pt x="96646" y="96242"/>
                  </a:lnTo>
                  <a:lnTo>
                    <a:pt x="102701" y="88929"/>
                  </a:lnTo>
                  <a:lnTo>
                    <a:pt x="104316" y="85745"/>
                  </a:lnTo>
                  <a:lnTo>
                    <a:pt x="110813" y="79854"/>
                  </a:lnTo>
                  <a:lnTo>
                    <a:pt x="117817" y="74296"/>
                  </a:lnTo>
                  <a:lnTo>
                    <a:pt x="120930" y="68886"/>
                  </a:lnTo>
                  <a:lnTo>
                    <a:pt x="119961" y="61190"/>
                  </a:lnTo>
                  <a:lnTo>
                    <a:pt x="116591" y="52772"/>
                  </a:lnTo>
                  <a:lnTo>
                    <a:pt x="112154" y="46091"/>
                  </a:lnTo>
                  <a:lnTo>
                    <a:pt x="74397" y="23856"/>
                  </a:lnTo>
                  <a:lnTo>
                    <a:pt x="69572" y="21196"/>
                  </a:lnTo>
                  <a:lnTo>
                    <a:pt x="12295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00"/>
            <p:cNvSpPr/>
            <p:nvPr>
              <p:custDataLst>
                <p:tags r:id="rId62"/>
              </p:custDataLst>
            </p:nvPr>
          </p:nvSpPr>
          <p:spPr>
            <a:xfrm>
              <a:off x="5556681" y="4365625"/>
              <a:ext cx="126285" cy="113766"/>
            </a:xfrm>
            <a:custGeom>
              <a:avLst/>
              <a:gdLst/>
              <a:ahLst/>
              <a:cxnLst/>
              <a:rect l="0" t="0" r="0" b="0"/>
              <a:pathLst>
                <a:path w="126285" h="113766">
                  <a:moveTo>
                    <a:pt x="23382" y="7938"/>
                  </a:moveTo>
                  <a:lnTo>
                    <a:pt x="23382" y="7938"/>
                  </a:lnTo>
                  <a:lnTo>
                    <a:pt x="19168" y="7938"/>
                  </a:lnTo>
                  <a:lnTo>
                    <a:pt x="17926" y="8819"/>
                  </a:lnTo>
                  <a:lnTo>
                    <a:pt x="17099" y="10289"/>
                  </a:lnTo>
                  <a:lnTo>
                    <a:pt x="1757" y="47892"/>
                  </a:lnTo>
                  <a:lnTo>
                    <a:pt x="0" y="73058"/>
                  </a:lnTo>
                  <a:lnTo>
                    <a:pt x="2113" y="83329"/>
                  </a:lnTo>
                  <a:lnTo>
                    <a:pt x="6873" y="91716"/>
                  </a:lnTo>
                  <a:lnTo>
                    <a:pt x="14868" y="101322"/>
                  </a:lnTo>
                  <a:lnTo>
                    <a:pt x="37714" y="112435"/>
                  </a:lnTo>
                  <a:lnTo>
                    <a:pt x="52094" y="113765"/>
                  </a:lnTo>
                  <a:lnTo>
                    <a:pt x="86645" y="105135"/>
                  </a:lnTo>
                  <a:lnTo>
                    <a:pt x="104549" y="96807"/>
                  </a:lnTo>
                  <a:lnTo>
                    <a:pt x="119260" y="84443"/>
                  </a:lnTo>
                  <a:lnTo>
                    <a:pt x="123320" y="77805"/>
                  </a:lnTo>
                  <a:lnTo>
                    <a:pt x="125927" y="59139"/>
                  </a:lnTo>
                  <a:lnTo>
                    <a:pt x="126284" y="45687"/>
                  </a:lnTo>
                  <a:lnTo>
                    <a:pt x="121738" y="33240"/>
                  </a:lnTo>
                  <a:lnTo>
                    <a:pt x="113839" y="22711"/>
                  </a:lnTo>
                  <a:lnTo>
                    <a:pt x="98592" y="11824"/>
                  </a:lnTo>
                  <a:lnTo>
                    <a:pt x="78592" y="3895"/>
                  </a:lnTo>
                  <a:lnTo>
                    <a:pt x="313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01"/>
            <p:cNvSpPr/>
            <p:nvPr>
              <p:custDataLst>
                <p:tags r:id="rId63"/>
              </p:custDataLst>
            </p:nvPr>
          </p:nvSpPr>
          <p:spPr>
            <a:xfrm>
              <a:off x="5470041" y="4349750"/>
              <a:ext cx="30648" cy="158751"/>
            </a:xfrm>
            <a:custGeom>
              <a:avLst/>
              <a:gdLst/>
              <a:ahLst/>
              <a:cxnLst/>
              <a:rect l="0" t="0" r="0" b="0"/>
              <a:pathLst>
                <a:path w="30648" h="158751">
                  <a:moveTo>
                    <a:pt x="6834" y="0"/>
                  </a:moveTo>
                  <a:lnTo>
                    <a:pt x="6834" y="0"/>
                  </a:lnTo>
                  <a:lnTo>
                    <a:pt x="0" y="0"/>
                  </a:lnTo>
                  <a:lnTo>
                    <a:pt x="3437" y="4213"/>
                  </a:lnTo>
                  <a:lnTo>
                    <a:pt x="10750" y="40754"/>
                  </a:lnTo>
                  <a:lnTo>
                    <a:pt x="16593" y="75585"/>
                  </a:lnTo>
                  <a:lnTo>
                    <a:pt x="21501" y="110376"/>
                  </a:lnTo>
                  <a:lnTo>
                    <a:pt x="30647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02"/>
            <p:cNvSpPr/>
            <p:nvPr>
              <p:custDataLst>
                <p:tags r:id="rId64"/>
              </p:custDataLst>
            </p:nvPr>
          </p:nvSpPr>
          <p:spPr>
            <a:xfrm>
              <a:off x="5285664" y="4214812"/>
              <a:ext cx="873837" cy="79376"/>
            </a:xfrm>
            <a:custGeom>
              <a:avLst/>
              <a:gdLst/>
              <a:ahLst/>
              <a:cxnLst/>
              <a:rect l="0" t="0" r="0" b="0"/>
              <a:pathLst>
                <a:path w="873837" h="79376">
                  <a:moveTo>
                    <a:pt x="873836" y="0"/>
                  </a:moveTo>
                  <a:lnTo>
                    <a:pt x="873836" y="0"/>
                  </a:lnTo>
                  <a:lnTo>
                    <a:pt x="846241" y="882"/>
                  </a:lnTo>
                  <a:lnTo>
                    <a:pt x="809191" y="12657"/>
                  </a:lnTo>
                  <a:lnTo>
                    <a:pt x="770498" y="19665"/>
                  </a:lnTo>
                  <a:lnTo>
                    <a:pt x="734871" y="23267"/>
                  </a:lnTo>
                  <a:lnTo>
                    <a:pt x="699983" y="23705"/>
                  </a:lnTo>
                  <a:lnTo>
                    <a:pt x="660395" y="29247"/>
                  </a:lnTo>
                  <a:lnTo>
                    <a:pt x="625581" y="31890"/>
                  </a:lnTo>
                  <a:lnTo>
                    <a:pt x="595080" y="36985"/>
                  </a:lnTo>
                  <a:lnTo>
                    <a:pt x="568264" y="38487"/>
                  </a:lnTo>
                  <a:lnTo>
                    <a:pt x="538707" y="41506"/>
                  </a:lnTo>
                  <a:lnTo>
                    <a:pt x="499372" y="45812"/>
                  </a:lnTo>
                  <a:lnTo>
                    <a:pt x="466256" y="47089"/>
                  </a:lnTo>
                  <a:lnTo>
                    <a:pt x="440453" y="48268"/>
                  </a:lnTo>
                  <a:lnTo>
                    <a:pt x="411346" y="51733"/>
                  </a:lnTo>
                  <a:lnTo>
                    <a:pt x="377851" y="54428"/>
                  </a:lnTo>
                  <a:lnTo>
                    <a:pt x="338528" y="55227"/>
                  </a:lnTo>
                  <a:lnTo>
                    <a:pt x="311072" y="55414"/>
                  </a:lnTo>
                  <a:lnTo>
                    <a:pt x="275526" y="55518"/>
                  </a:lnTo>
                  <a:lnTo>
                    <a:pt x="243533" y="57902"/>
                  </a:lnTo>
                  <a:lnTo>
                    <a:pt x="210829" y="61841"/>
                  </a:lnTo>
                  <a:lnTo>
                    <a:pt x="179678" y="63009"/>
                  </a:lnTo>
                  <a:lnTo>
                    <a:pt x="144873" y="63355"/>
                  </a:lnTo>
                  <a:lnTo>
                    <a:pt x="109934" y="63471"/>
                  </a:lnTo>
                  <a:lnTo>
                    <a:pt x="78828" y="68949"/>
                  </a:lnTo>
                  <a:lnTo>
                    <a:pt x="41979" y="70947"/>
                  </a:lnTo>
                  <a:lnTo>
                    <a:pt x="9019" y="72255"/>
                  </a:lnTo>
                  <a:lnTo>
                    <a:pt x="6250" y="73747"/>
                  </a:lnTo>
                  <a:lnTo>
                    <a:pt x="4404" y="75623"/>
                  </a:lnTo>
                  <a:lnTo>
                    <a:pt x="0" y="77707"/>
                  </a:lnTo>
                  <a:lnTo>
                    <a:pt x="711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03"/>
            <p:cNvSpPr/>
            <p:nvPr>
              <p:custDataLst>
                <p:tags r:id="rId65"/>
              </p:custDataLst>
            </p:nvPr>
          </p:nvSpPr>
          <p:spPr>
            <a:xfrm>
              <a:off x="5992812" y="3984625"/>
              <a:ext cx="123197" cy="123732"/>
            </a:xfrm>
            <a:custGeom>
              <a:avLst/>
              <a:gdLst/>
              <a:ahLst/>
              <a:cxnLst/>
              <a:rect l="0" t="0" r="0" b="0"/>
              <a:pathLst>
                <a:path w="123197" h="123732">
                  <a:moveTo>
                    <a:pt x="0" y="0"/>
                  </a:moveTo>
                  <a:lnTo>
                    <a:pt x="0" y="0"/>
                  </a:lnTo>
                  <a:lnTo>
                    <a:pt x="6834" y="0"/>
                  </a:lnTo>
                  <a:lnTo>
                    <a:pt x="7202" y="882"/>
                  </a:lnTo>
                  <a:lnTo>
                    <a:pt x="7841" y="15261"/>
                  </a:lnTo>
                  <a:lnTo>
                    <a:pt x="1642" y="48589"/>
                  </a:lnTo>
                  <a:lnTo>
                    <a:pt x="1612" y="63928"/>
                  </a:lnTo>
                  <a:lnTo>
                    <a:pt x="6930" y="99030"/>
                  </a:lnTo>
                  <a:lnTo>
                    <a:pt x="12194" y="110453"/>
                  </a:lnTo>
                  <a:lnTo>
                    <a:pt x="19531" y="119646"/>
                  </a:lnTo>
                  <a:lnTo>
                    <a:pt x="25732" y="123731"/>
                  </a:lnTo>
                  <a:lnTo>
                    <a:pt x="46822" y="121818"/>
                  </a:lnTo>
                  <a:lnTo>
                    <a:pt x="78335" y="112388"/>
                  </a:lnTo>
                  <a:lnTo>
                    <a:pt x="117139" y="85194"/>
                  </a:lnTo>
                  <a:lnTo>
                    <a:pt x="122617" y="78140"/>
                  </a:lnTo>
                  <a:lnTo>
                    <a:pt x="123196" y="74142"/>
                  </a:lnTo>
                  <a:lnTo>
                    <a:pt x="121488" y="64996"/>
                  </a:lnTo>
                  <a:lnTo>
                    <a:pt x="115437" y="57403"/>
                  </a:lnTo>
                  <a:lnTo>
                    <a:pt x="105986" y="51089"/>
                  </a:lnTo>
                  <a:lnTo>
                    <a:pt x="72195" y="34468"/>
                  </a:lnTo>
                  <a:lnTo>
                    <a:pt x="31751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04"/>
            <p:cNvSpPr/>
            <p:nvPr>
              <p:custDataLst>
                <p:tags r:id="rId66"/>
              </p:custDataLst>
            </p:nvPr>
          </p:nvSpPr>
          <p:spPr>
            <a:xfrm>
              <a:off x="5890401" y="4001603"/>
              <a:ext cx="109133" cy="140007"/>
            </a:xfrm>
            <a:custGeom>
              <a:avLst/>
              <a:gdLst/>
              <a:ahLst/>
              <a:cxnLst/>
              <a:rect l="0" t="0" r="0" b="0"/>
              <a:pathLst>
                <a:path w="109133" h="140007">
                  <a:moveTo>
                    <a:pt x="15099" y="6834"/>
                  </a:moveTo>
                  <a:lnTo>
                    <a:pt x="15099" y="6834"/>
                  </a:lnTo>
                  <a:lnTo>
                    <a:pt x="19312" y="2620"/>
                  </a:lnTo>
                  <a:lnTo>
                    <a:pt x="23733" y="552"/>
                  </a:lnTo>
                  <a:lnTo>
                    <a:pt x="26146" y="0"/>
                  </a:lnTo>
                  <a:lnTo>
                    <a:pt x="27755" y="514"/>
                  </a:lnTo>
                  <a:lnTo>
                    <a:pt x="28828" y="1739"/>
                  </a:lnTo>
                  <a:lnTo>
                    <a:pt x="29543" y="3437"/>
                  </a:lnTo>
                  <a:lnTo>
                    <a:pt x="29138" y="5452"/>
                  </a:lnTo>
                  <a:lnTo>
                    <a:pt x="12485" y="40052"/>
                  </a:lnTo>
                  <a:lnTo>
                    <a:pt x="5117" y="54230"/>
                  </a:lnTo>
                  <a:lnTo>
                    <a:pt x="970" y="73892"/>
                  </a:lnTo>
                  <a:lnTo>
                    <a:pt x="0" y="91613"/>
                  </a:lnTo>
                  <a:lnTo>
                    <a:pt x="4272" y="106544"/>
                  </a:lnTo>
                  <a:lnTo>
                    <a:pt x="12051" y="118177"/>
                  </a:lnTo>
                  <a:lnTo>
                    <a:pt x="31417" y="132833"/>
                  </a:lnTo>
                  <a:lnTo>
                    <a:pt x="36560" y="135812"/>
                  </a:lnTo>
                  <a:lnTo>
                    <a:pt x="60656" y="140006"/>
                  </a:lnTo>
                  <a:lnTo>
                    <a:pt x="72976" y="138635"/>
                  </a:lnTo>
                  <a:lnTo>
                    <a:pt x="96499" y="126355"/>
                  </a:lnTo>
                  <a:lnTo>
                    <a:pt x="104193" y="119339"/>
                  </a:lnTo>
                  <a:lnTo>
                    <a:pt x="106246" y="116233"/>
                  </a:lnTo>
                  <a:lnTo>
                    <a:pt x="109132" y="99221"/>
                  </a:lnTo>
                  <a:lnTo>
                    <a:pt x="105104" y="84936"/>
                  </a:lnTo>
                  <a:lnTo>
                    <a:pt x="97435" y="71532"/>
                  </a:lnTo>
                  <a:lnTo>
                    <a:pt x="68787" y="48455"/>
                  </a:lnTo>
                  <a:lnTo>
                    <a:pt x="30974" y="30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05"/>
            <p:cNvSpPr/>
            <p:nvPr>
              <p:custDataLst>
                <p:tags r:id="rId67"/>
              </p:custDataLst>
            </p:nvPr>
          </p:nvSpPr>
          <p:spPr>
            <a:xfrm>
              <a:off x="5786438" y="4000827"/>
              <a:ext cx="79376" cy="31424"/>
            </a:xfrm>
            <a:custGeom>
              <a:avLst/>
              <a:gdLst/>
              <a:ahLst/>
              <a:cxnLst/>
              <a:rect l="0" t="0" r="0" b="0"/>
              <a:pathLst>
                <a:path w="79376" h="31424">
                  <a:moveTo>
                    <a:pt x="79375" y="7610"/>
                  </a:moveTo>
                  <a:lnTo>
                    <a:pt x="79375" y="7610"/>
                  </a:lnTo>
                  <a:lnTo>
                    <a:pt x="79375" y="0"/>
                  </a:lnTo>
                  <a:lnTo>
                    <a:pt x="45959" y="13231"/>
                  </a:lnTo>
                  <a:lnTo>
                    <a:pt x="0" y="31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06"/>
            <p:cNvSpPr/>
            <p:nvPr>
              <p:custDataLst>
                <p:tags r:id="rId68"/>
              </p:custDataLst>
            </p:nvPr>
          </p:nvSpPr>
          <p:spPr>
            <a:xfrm>
              <a:off x="5764536" y="4024312"/>
              <a:ext cx="100598" cy="142876"/>
            </a:xfrm>
            <a:custGeom>
              <a:avLst/>
              <a:gdLst/>
              <a:ahLst/>
              <a:cxnLst/>
              <a:rect l="0" t="0" r="0" b="0"/>
              <a:pathLst>
                <a:path w="100598" h="142876">
                  <a:moveTo>
                    <a:pt x="45714" y="0"/>
                  </a:moveTo>
                  <a:lnTo>
                    <a:pt x="45714" y="0"/>
                  </a:lnTo>
                  <a:lnTo>
                    <a:pt x="7766" y="23874"/>
                  </a:lnTo>
                  <a:lnTo>
                    <a:pt x="2390" y="29132"/>
                  </a:lnTo>
                  <a:lnTo>
                    <a:pt x="0" y="34408"/>
                  </a:lnTo>
                  <a:lnTo>
                    <a:pt x="245" y="37050"/>
                  </a:lnTo>
                  <a:lnTo>
                    <a:pt x="2868" y="42337"/>
                  </a:lnTo>
                  <a:lnTo>
                    <a:pt x="13519" y="50272"/>
                  </a:lnTo>
                  <a:lnTo>
                    <a:pt x="53062" y="68792"/>
                  </a:lnTo>
                  <a:lnTo>
                    <a:pt x="89685" y="87313"/>
                  </a:lnTo>
                  <a:lnTo>
                    <a:pt x="93548" y="89958"/>
                  </a:lnTo>
                  <a:lnTo>
                    <a:pt x="96124" y="93486"/>
                  </a:lnTo>
                  <a:lnTo>
                    <a:pt x="99749" y="105997"/>
                  </a:lnTo>
                  <a:lnTo>
                    <a:pt x="100597" y="112668"/>
                  </a:lnTo>
                  <a:lnTo>
                    <a:pt x="96271" y="120924"/>
                  </a:lnTo>
                  <a:lnTo>
                    <a:pt x="83334" y="136383"/>
                  </a:lnTo>
                  <a:lnTo>
                    <a:pt x="70666" y="139990"/>
                  </a:lnTo>
                  <a:lnTo>
                    <a:pt x="1396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07"/>
            <p:cNvSpPr/>
            <p:nvPr>
              <p:custDataLst>
                <p:tags r:id="rId69"/>
              </p:custDataLst>
            </p:nvPr>
          </p:nvSpPr>
          <p:spPr>
            <a:xfrm>
              <a:off x="5715000" y="4183063"/>
              <a:ext cx="1" cy="55563"/>
            </a:xfrm>
            <a:custGeom>
              <a:avLst/>
              <a:gdLst/>
              <a:ahLst/>
              <a:cxnLst/>
              <a:rect l="0" t="0" r="0" b="0"/>
              <a:pathLst>
                <a:path w="1" h="55563">
                  <a:moveTo>
                    <a:pt x="0" y="0"/>
                  </a:moveTo>
                  <a:lnTo>
                    <a:pt x="0" y="0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08"/>
            <p:cNvSpPr/>
            <p:nvPr>
              <p:custDataLst>
                <p:tags r:id="rId70"/>
              </p:custDataLst>
            </p:nvPr>
          </p:nvSpPr>
          <p:spPr>
            <a:xfrm>
              <a:off x="5635625" y="3984625"/>
              <a:ext cx="15876" cy="190501"/>
            </a:xfrm>
            <a:custGeom>
              <a:avLst/>
              <a:gdLst/>
              <a:ahLst/>
              <a:cxnLst/>
              <a:rect l="0" t="0" r="0" b="0"/>
              <a:pathLst>
                <a:path w="15876" h="190501">
                  <a:moveTo>
                    <a:pt x="15875" y="0"/>
                  </a:moveTo>
                  <a:lnTo>
                    <a:pt x="15875" y="0"/>
                  </a:lnTo>
                  <a:lnTo>
                    <a:pt x="15875" y="4213"/>
                  </a:lnTo>
                  <a:lnTo>
                    <a:pt x="9041" y="29706"/>
                  </a:lnTo>
                  <a:lnTo>
                    <a:pt x="8156" y="62181"/>
                  </a:lnTo>
                  <a:lnTo>
                    <a:pt x="7981" y="97341"/>
                  </a:lnTo>
                  <a:lnTo>
                    <a:pt x="7074" y="114700"/>
                  </a:lnTo>
                  <a:lnTo>
                    <a:pt x="738" y="15293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09"/>
            <p:cNvSpPr/>
            <p:nvPr>
              <p:custDataLst>
                <p:tags r:id="rId71"/>
              </p:custDataLst>
            </p:nvPr>
          </p:nvSpPr>
          <p:spPr>
            <a:xfrm>
              <a:off x="5524511" y="4000500"/>
              <a:ext cx="119053" cy="118646"/>
            </a:xfrm>
            <a:custGeom>
              <a:avLst/>
              <a:gdLst/>
              <a:ahLst/>
              <a:cxnLst/>
              <a:rect l="0" t="0" r="0" b="0"/>
              <a:pathLst>
                <a:path w="119053" h="118646">
                  <a:moveTo>
                    <a:pt x="31739" y="0"/>
                  </a:moveTo>
                  <a:lnTo>
                    <a:pt x="31739" y="0"/>
                  </a:lnTo>
                  <a:lnTo>
                    <a:pt x="27525" y="0"/>
                  </a:lnTo>
                  <a:lnTo>
                    <a:pt x="26284" y="1764"/>
                  </a:lnTo>
                  <a:lnTo>
                    <a:pt x="15312" y="34515"/>
                  </a:lnTo>
                  <a:lnTo>
                    <a:pt x="2292" y="73335"/>
                  </a:lnTo>
                  <a:lnTo>
                    <a:pt x="49" y="111926"/>
                  </a:lnTo>
                  <a:lnTo>
                    <a:pt x="0" y="117653"/>
                  </a:lnTo>
                  <a:lnTo>
                    <a:pt x="8420" y="118645"/>
                  </a:lnTo>
                  <a:lnTo>
                    <a:pt x="41519" y="112192"/>
                  </a:lnTo>
                  <a:lnTo>
                    <a:pt x="77254" y="104983"/>
                  </a:lnTo>
                  <a:lnTo>
                    <a:pt x="119052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10"/>
            <p:cNvSpPr/>
            <p:nvPr>
              <p:custDataLst>
                <p:tags r:id="rId72"/>
              </p:custDataLst>
            </p:nvPr>
          </p:nvSpPr>
          <p:spPr>
            <a:xfrm>
              <a:off x="5326350" y="3978118"/>
              <a:ext cx="174339" cy="204946"/>
            </a:xfrm>
            <a:custGeom>
              <a:avLst/>
              <a:gdLst/>
              <a:ahLst/>
              <a:cxnLst/>
              <a:rect l="0" t="0" r="0" b="0"/>
              <a:pathLst>
                <a:path w="174339" h="204946">
                  <a:moveTo>
                    <a:pt x="174338" y="14445"/>
                  </a:moveTo>
                  <a:lnTo>
                    <a:pt x="174338" y="14445"/>
                  </a:lnTo>
                  <a:lnTo>
                    <a:pt x="141805" y="1788"/>
                  </a:lnTo>
                  <a:lnTo>
                    <a:pt x="130186" y="0"/>
                  </a:lnTo>
                  <a:lnTo>
                    <a:pt x="109514" y="3207"/>
                  </a:lnTo>
                  <a:lnTo>
                    <a:pt x="72550" y="17265"/>
                  </a:lnTo>
                  <a:lnTo>
                    <a:pt x="40558" y="34044"/>
                  </a:lnTo>
                  <a:lnTo>
                    <a:pt x="7102" y="63928"/>
                  </a:lnTo>
                  <a:lnTo>
                    <a:pt x="2996" y="71127"/>
                  </a:lnTo>
                  <a:lnTo>
                    <a:pt x="0" y="95228"/>
                  </a:lnTo>
                  <a:lnTo>
                    <a:pt x="1669" y="98287"/>
                  </a:lnTo>
                  <a:lnTo>
                    <a:pt x="8226" y="104036"/>
                  </a:lnTo>
                  <a:lnTo>
                    <a:pt x="14667" y="107180"/>
                  </a:lnTo>
                  <a:lnTo>
                    <a:pt x="17620" y="108018"/>
                  </a:lnTo>
                  <a:lnTo>
                    <a:pt x="34416" y="104984"/>
                  </a:lnTo>
                  <a:lnTo>
                    <a:pt x="65257" y="91196"/>
                  </a:lnTo>
                  <a:lnTo>
                    <a:pt x="104734" y="61839"/>
                  </a:lnTo>
                  <a:lnTo>
                    <a:pt x="122553" y="46126"/>
                  </a:lnTo>
                  <a:lnTo>
                    <a:pt x="142428" y="22560"/>
                  </a:lnTo>
                  <a:lnTo>
                    <a:pt x="137101" y="35973"/>
                  </a:lnTo>
                  <a:lnTo>
                    <a:pt x="129410" y="73868"/>
                  </a:lnTo>
                  <a:lnTo>
                    <a:pt x="127245" y="108628"/>
                  </a:lnTo>
                  <a:lnTo>
                    <a:pt x="126817" y="145447"/>
                  </a:lnTo>
                  <a:lnTo>
                    <a:pt x="126726" y="179917"/>
                  </a:lnTo>
                  <a:lnTo>
                    <a:pt x="126713" y="204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SMARTInkShape-311"/>
          <p:cNvSpPr/>
          <p:nvPr>
            <p:custDataLst>
              <p:tags r:id="rId3"/>
            </p:custDataLst>
          </p:nvPr>
        </p:nvSpPr>
        <p:spPr>
          <a:xfrm>
            <a:off x="6381761" y="3833812"/>
            <a:ext cx="150803" cy="603252"/>
          </a:xfrm>
          <a:custGeom>
            <a:avLst/>
            <a:gdLst/>
            <a:ahLst/>
            <a:cxnLst/>
            <a:rect l="0" t="0" r="0" b="0"/>
            <a:pathLst>
              <a:path w="150803" h="603252">
                <a:moveTo>
                  <a:pt x="150802" y="0"/>
                </a:moveTo>
                <a:lnTo>
                  <a:pt x="150802" y="0"/>
                </a:lnTo>
                <a:lnTo>
                  <a:pt x="134720" y="34515"/>
                </a:lnTo>
                <a:lnTo>
                  <a:pt x="126928" y="51678"/>
                </a:lnTo>
                <a:lnTo>
                  <a:pt x="102474" y="90717"/>
                </a:lnTo>
                <a:lnTo>
                  <a:pt x="82080" y="129768"/>
                </a:lnTo>
                <a:lnTo>
                  <a:pt x="65332" y="163053"/>
                </a:lnTo>
                <a:lnTo>
                  <a:pt x="49056" y="199777"/>
                </a:lnTo>
                <a:lnTo>
                  <a:pt x="34028" y="236661"/>
                </a:lnTo>
                <a:lnTo>
                  <a:pt x="24940" y="270501"/>
                </a:lnTo>
                <a:lnTo>
                  <a:pt x="13020" y="309645"/>
                </a:lnTo>
                <a:lnTo>
                  <a:pt x="5222" y="341827"/>
                </a:lnTo>
                <a:lnTo>
                  <a:pt x="1022" y="375843"/>
                </a:lnTo>
                <a:lnTo>
                  <a:pt x="295" y="409850"/>
                </a:lnTo>
                <a:lnTo>
                  <a:pt x="79" y="445209"/>
                </a:lnTo>
                <a:lnTo>
                  <a:pt x="0" y="484455"/>
                </a:lnTo>
                <a:lnTo>
                  <a:pt x="6328" y="514226"/>
                </a:lnTo>
                <a:lnTo>
                  <a:pt x="26214" y="550326"/>
                </a:lnTo>
                <a:lnTo>
                  <a:pt x="35457" y="562972"/>
                </a:lnTo>
                <a:lnTo>
                  <a:pt x="56770" y="581309"/>
                </a:lnTo>
                <a:lnTo>
                  <a:pt x="65207" y="584680"/>
                </a:lnTo>
                <a:lnTo>
                  <a:pt x="87251" y="587371"/>
                </a:lnTo>
                <a:lnTo>
                  <a:pt x="87300" y="594986"/>
                </a:lnTo>
                <a:lnTo>
                  <a:pt x="79364" y="60325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SMARTInkShape-Group44"/>
          <p:cNvGrpSpPr/>
          <p:nvPr/>
        </p:nvGrpSpPr>
        <p:grpSpPr>
          <a:xfrm>
            <a:off x="6500813" y="3730625"/>
            <a:ext cx="1792624" cy="627063"/>
            <a:chOff x="6500813" y="3730625"/>
            <a:chExt cx="1792624" cy="627063"/>
          </a:xfrm>
        </p:grpSpPr>
        <p:sp>
          <p:nvSpPr>
            <p:cNvPr id="78" name="SMARTInkShape-312"/>
            <p:cNvSpPr/>
            <p:nvPr>
              <p:custDataLst>
                <p:tags r:id="rId38"/>
              </p:custDataLst>
            </p:nvPr>
          </p:nvSpPr>
          <p:spPr>
            <a:xfrm>
              <a:off x="8104188" y="3730625"/>
              <a:ext cx="189249" cy="627063"/>
            </a:xfrm>
            <a:custGeom>
              <a:avLst/>
              <a:gdLst/>
              <a:ahLst/>
              <a:cxnLst/>
              <a:rect l="0" t="0" r="0" b="0"/>
              <a:pathLst>
                <a:path w="189249" h="627063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8633" y="4704"/>
                  </a:lnTo>
                  <a:lnTo>
                    <a:pt x="30712" y="44151"/>
                  </a:lnTo>
                  <a:lnTo>
                    <a:pt x="50588" y="76892"/>
                  </a:lnTo>
                  <a:lnTo>
                    <a:pt x="76771" y="112018"/>
                  </a:lnTo>
                  <a:lnTo>
                    <a:pt x="100840" y="150930"/>
                  </a:lnTo>
                  <a:lnTo>
                    <a:pt x="122444" y="190515"/>
                  </a:lnTo>
                  <a:lnTo>
                    <a:pt x="144049" y="230189"/>
                  </a:lnTo>
                  <a:lnTo>
                    <a:pt x="161269" y="262820"/>
                  </a:lnTo>
                  <a:lnTo>
                    <a:pt x="174076" y="299970"/>
                  </a:lnTo>
                  <a:lnTo>
                    <a:pt x="180047" y="327299"/>
                  </a:lnTo>
                  <a:lnTo>
                    <a:pt x="186279" y="363924"/>
                  </a:lnTo>
                  <a:lnTo>
                    <a:pt x="189248" y="388582"/>
                  </a:lnTo>
                  <a:lnTo>
                    <a:pt x="184797" y="420617"/>
                  </a:lnTo>
                  <a:lnTo>
                    <a:pt x="180578" y="446243"/>
                  </a:lnTo>
                  <a:lnTo>
                    <a:pt x="165510" y="478334"/>
                  </a:lnTo>
                  <a:lnTo>
                    <a:pt x="144494" y="516386"/>
                  </a:lnTo>
                  <a:lnTo>
                    <a:pt x="113680" y="552553"/>
                  </a:lnTo>
                  <a:lnTo>
                    <a:pt x="82012" y="591526"/>
                  </a:lnTo>
                  <a:lnTo>
                    <a:pt x="47625" y="627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13"/>
            <p:cNvSpPr/>
            <p:nvPr>
              <p:custDataLst>
                <p:tags r:id="rId39"/>
              </p:custDataLst>
            </p:nvPr>
          </p:nvSpPr>
          <p:spPr>
            <a:xfrm>
              <a:off x="8128000" y="3992563"/>
              <a:ext cx="15875" cy="174625"/>
            </a:xfrm>
            <a:custGeom>
              <a:avLst/>
              <a:gdLst/>
              <a:ahLst/>
              <a:cxnLst/>
              <a:rect l="0" t="0" r="0" b="0"/>
              <a:pathLst>
                <a:path w="15875" h="174625">
                  <a:moveTo>
                    <a:pt x="15874" y="0"/>
                  </a:moveTo>
                  <a:lnTo>
                    <a:pt x="15874" y="0"/>
                  </a:lnTo>
                  <a:lnTo>
                    <a:pt x="15874" y="38133"/>
                  </a:lnTo>
                  <a:lnTo>
                    <a:pt x="15874" y="71466"/>
                  </a:lnTo>
                  <a:lnTo>
                    <a:pt x="11661" y="100844"/>
                  </a:lnTo>
                  <a:lnTo>
                    <a:pt x="0" y="174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14"/>
            <p:cNvSpPr/>
            <p:nvPr>
              <p:custDataLst>
                <p:tags r:id="rId40"/>
              </p:custDataLst>
            </p:nvPr>
          </p:nvSpPr>
          <p:spPr>
            <a:xfrm>
              <a:off x="8042215" y="3992563"/>
              <a:ext cx="109599" cy="110541"/>
            </a:xfrm>
            <a:custGeom>
              <a:avLst/>
              <a:gdLst/>
              <a:ahLst/>
              <a:cxnLst/>
              <a:rect l="0" t="0" r="0" b="0"/>
              <a:pathLst>
                <a:path w="109599" h="110541">
                  <a:moveTo>
                    <a:pt x="22284" y="0"/>
                  </a:moveTo>
                  <a:lnTo>
                    <a:pt x="22284" y="0"/>
                  </a:lnTo>
                  <a:lnTo>
                    <a:pt x="21403" y="17246"/>
                  </a:lnTo>
                  <a:lnTo>
                    <a:pt x="6204" y="56726"/>
                  </a:lnTo>
                  <a:lnTo>
                    <a:pt x="0" y="79114"/>
                  </a:lnTo>
                  <a:lnTo>
                    <a:pt x="1503" y="88372"/>
                  </a:lnTo>
                  <a:lnTo>
                    <a:pt x="5440" y="104475"/>
                  </a:lnTo>
                  <a:lnTo>
                    <a:pt x="7527" y="106691"/>
                  </a:lnTo>
                  <a:lnTo>
                    <a:pt x="14550" y="109154"/>
                  </a:lnTo>
                  <a:lnTo>
                    <a:pt x="24207" y="110540"/>
                  </a:lnTo>
                  <a:lnTo>
                    <a:pt x="61521" y="98433"/>
                  </a:lnTo>
                  <a:lnTo>
                    <a:pt x="73500" y="95310"/>
                  </a:lnTo>
                  <a:lnTo>
                    <a:pt x="109598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15"/>
            <p:cNvSpPr/>
            <p:nvPr>
              <p:custDataLst>
                <p:tags r:id="rId41"/>
              </p:custDataLst>
            </p:nvPr>
          </p:nvSpPr>
          <p:spPr>
            <a:xfrm>
              <a:off x="7881937" y="3968750"/>
              <a:ext cx="134499" cy="190501"/>
            </a:xfrm>
            <a:custGeom>
              <a:avLst/>
              <a:gdLst/>
              <a:ahLst/>
              <a:cxnLst/>
              <a:rect l="0" t="0" r="0" b="0"/>
              <a:pathLst>
                <a:path w="134499" h="190501">
                  <a:moveTo>
                    <a:pt x="0" y="7937"/>
                  </a:moveTo>
                  <a:lnTo>
                    <a:pt x="0" y="7937"/>
                  </a:lnTo>
                  <a:lnTo>
                    <a:pt x="14917" y="1655"/>
                  </a:lnTo>
                  <a:lnTo>
                    <a:pt x="51814" y="43"/>
                  </a:lnTo>
                  <a:lnTo>
                    <a:pt x="86982" y="6"/>
                  </a:lnTo>
                  <a:lnTo>
                    <a:pt x="122640" y="0"/>
                  </a:lnTo>
                  <a:lnTo>
                    <a:pt x="127414" y="2351"/>
                  </a:lnTo>
                  <a:lnTo>
                    <a:pt x="129922" y="4214"/>
                  </a:lnTo>
                  <a:lnTo>
                    <a:pt x="132709" y="10986"/>
                  </a:lnTo>
                  <a:lnTo>
                    <a:pt x="134498" y="33920"/>
                  </a:lnTo>
                  <a:lnTo>
                    <a:pt x="126246" y="71723"/>
                  </a:lnTo>
                  <a:lnTo>
                    <a:pt x="108217" y="110280"/>
                  </a:lnTo>
                  <a:lnTo>
                    <a:pt x="90168" y="149787"/>
                  </a:lnTo>
                  <a:lnTo>
                    <a:pt x="74102" y="171424"/>
                  </a:lnTo>
                  <a:lnTo>
                    <a:pt x="5556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16"/>
            <p:cNvSpPr/>
            <p:nvPr>
              <p:custDataLst>
                <p:tags r:id="rId42"/>
              </p:custDataLst>
            </p:nvPr>
          </p:nvSpPr>
          <p:spPr>
            <a:xfrm>
              <a:off x="7858124" y="4143375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0" y="0"/>
                  </a:moveTo>
                  <a:lnTo>
                    <a:pt x="0" y="0"/>
                  </a:lnTo>
                  <a:lnTo>
                    <a:pt x="79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17"/>
            <p:cNvSpPr/>
            <p:nvPr>
              <p:custDataLst>
                <p:tags r:id="rId43"/>
              </p:custDataLst>
            </p:nvPr>
          </p:nvSpPr>
          <p:spPr>
            <a:xfrm>
              <a:off x="7572374" y="3952875"/>
              <a:ext cx="39689" cy="254001"/>
            </a:xfrm>
            <a:custGeom>
              <a:avLst/>
              <a:gdLst/>
              <a:ahLst/>
              <a:cxnLst/>
              <a:rect l="0" t="0" r="0" b="0"/>
              <a:pathLst>
                <a:path w="39689" h="254001">
                  <a:moveTo>
                    <a:pt x="0" y="0"/>
                  </a:moveTo>
                  <a:lnTo>
                    <a:pt x="0" y="0"/>
                  </a:lnTo>
                  <a:lnTo>
                    <a:pt x="4215" y="4213"/>
                  </a:lnTo>
                  <a:lnTo>
                    <a:pt x="11048" y="19475"/>
                  </a:lnTo>
                  <a:lnTo>
                    <a:pt x="17591" y="52106"/>
                  </a:lnTo>
                  <a:lnTo>
                    <a:pt x="22585" y="90843"/>
                  </a:lnTo>
                  <a:lnTo>
                    <a:pt x="23651" y="128075"/>
                  </a:lnTo>
                  <a:lnTo>
                    <a:pt x="27995" y="163176"/>
                  </a:lnTo>
                  <a:lnTo>
                    <a:pt x="31422" y="200335"/>
                  </a:lnTo>
                  <a:lnTo>
                    <a:pt x="39688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18"/>
            <p:cNvSpPr/>
            <p:nvPr>
              <p:custDataLst>
                <p:tags r:id="rId44"/>
              </p:custDataLst>
            </p:nvPr>
          </p:nvSpPr>
          <p:spPr>
            <a:xfrm>
              <a:off x="7651750" y="3968750"/>
              <a:ext cx="71439" cy="23814"/>
            </a:xfrm>
            <a:custGeom>
              <a:avLst/>
              <a:gdLst/>
              <a:ahLst/>
              <a:cxnLst/>
              <a:rect l="0" t="0" r="0" b="0"/>
              <a:pathLst>
                <a:path w="71439" h="23814">
                  <a:moveTo>
                    <a:pt x="71438" y="0"/>
                  </a:moveTo>
                  <a:lnTo>
                    <a:pt x="71438" y="0"/>
                  </a:lnTo>
                  <a:lnTo>
                    <a:pt x="58765" y="882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19"/>
            <p:cNvSpPr/>
            <p:nvPr>
              <p:custDataLst>
                <p:tags r:id="rId45"/>
              </p:custDataLst>
            </p:nvPr>
          </p:nvSpPr>
          <p:spPr>
            <a:xfrm>
              <a:off x="7643909" y="3992563"/>
              <a:ext cx="142523" cy="182563"/>
            </a:xfrm>
            <a:custGeom>
              <a:avLst/>
              <a:gdLst/>
              <a:ahLst/>
              <a:cxnLst/>
              <a:rect l="0" t="0" r="0" b="0"/>
              <a:pathLst>
                <a:path w="142523" h="182563">
                  <a:moveTo>
                    <a:pt x="7841" y="0"/>
                  </a:moveTo>
                  <a:lnTo>
                    <a:pt x="7841" y="0"/>
                  </a:lnTo>
                  <a:lnTo>
                    <a:pt x="7841" y="38323"/>
                  </a:lnTo>
                  <a:lnTo>
                    <a:pt x="7841" y="49082"/>
                  </a:lnTo>
                  <a:lnTo>
                    <a:pt x="5488" y="55034"/>
                  </a:lnTo>
                  <a:lnTo>
                    <a:pt x="1007" y="61827"/>
                  </a:lnTo>
                  <a:lnTo>
                    <a:pt x="0" y="70187"/>
                  </a:lnTo>
                  <a:lnTo>
                    <a:pt x="849" y="70603"/>
                  </a:lnTo>
                  <a:lnTo>
                    <a:pt x="38694" y="71423"/>
                  </a:lnTo>
                  <a:lnTo>
                    <a:pt x="57553" y="73785"/>
                  </a:lnTo>
                  <a:lnTo>
                    <a:pt x="96992" y="87518"/>
                  </a:lnTo>
                  <a:lnTo>
                    <a:pt x="110082" y="93578"/>
                  </a:lnTo>
                  <a:lnTo>
                    <a:pt x="136220" y="116571"/>
                  </a:lnTo>
                  <a:lnTo>
                    <a:pt x="139863" y="125598"/>
                  </a:lnTo>
                  <a:lnTo>
                    <a:pt x="142522" y="149379"/>
                  </a:lnTo>
                  <a:lnTo>
                    <a:pt x="140313" y="156936"/>
                  </a:lnTo>
                  <a:lnTo>
                    <a:pt x="138488" y="160187"/>
                  </a:lnTo>
                  <a:lnTo>
                    <a:pt x="117279" y="177164"/>
                  </a:lnTo>
                  <a:lnTo>
                    <a:pt x="109102" y="180163"/>
                  </a:lnTo>
                  <a:lnTo>
                    <a:pt x="71667" y="182562"/>
                  </a:lnTo>
                  <a:lnTo>
                    <a:pt x="56467" y="176280"/>
                  </a:lnTo>
                  <a:lnTo>
                    <a:pt x="23715" y="174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20"/>
            <p:cNvSpPr/>
            <p:nvPr>
              <p:custDataLst>
                <p:tags r:id="rId46"/>
              </p:custDataLst>
            </p:nvPr>
          </p:nvSpPr>
          <p:spPr>
            <a:xfrm>
              <a:off x="7485063" y="4103687"/>
              <a:ext cx="87312" cy="23814"/>
            </a:xfrm>
            <a:custGeom>
              <a:avLst/>
              <a:gdLst/>
              <a:ahLst/>
              <a:cxnLst/>
              <a:rect l="0" t="0" r="0" b="0"/>
              <a:pathLst>
                <a:path w="87312" h="23814">
                  <a:moveTo>
                    <a:pt x="87311" y="0"/>
                  </a:moveTo>
                  <a:lnTo>
                    <a:pt x="87311" y="0"/>
                  </a:lnTo>
                  <a:lnTo>
                    <a:pt x="83098" y="0"/>
                  </a:lnTo>
                  <a:lnTo>
                    <a:pt x="45005" y="979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21"/>
            <p:cNvSpPr/>
            <p:nvPr>
              <p:custDataLst>
                <p:tags r:id="rId47"/>
              </p:custDataLst>
            </p:nvPr>
          </p:nvSpPr>
          <p:spPr>
            <a:xfrm>
              <a:off x="7532688" y="4056062"/>
              <a:ext cx="6321" cy="134939"/>
            </a:xfrm>
            <a:custGeom>
              <a:avLst/>
              <a:gdLst/>
              <a:ahLst/>
              <a:cxnLst/>
              <a:rect l="0" t="0" r="0" b="0"/>
              <a:pathLst>
                <a:path w="6321" h="134939">
                  <a:moveTo>
                    <a:pt x="0" y="0"/>
                  </a:moveTo>
                  <a:lnTo>
                    <a:pt x="0" y="0"/>
                  </a:lnTo>
                  <a:lnTo>
                    <a:pt x="5455" y="37988"/>
                  </a:lnTo>
                  <a:lnTo>
                    <a:pt x="6320" y="59567"/>
                  </a:lnTo>
                  <a:lnTo>
                    <a:pt x="0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22"/>
            <p:cNvSpPr/>
            <p:nvPr>
              <p:custDataLst>
                <p:tags r:id="rId48"/>
              </p:custDataLst>
            </p:nvPr>
          </p:nvSpPr>
          <p:spPr>
            <a:xfrm>
              <a:off x="7381874" y="4000500"/>
              <a:ext cx="23814" cy="182564"/>
            </a:xfrm>
            <a:custGeom>
              <a:avLst/>
              <a:gdLst/>
              <a:ahLst/>
              <a:cxnLst/>
              <a:rect l="0" t="0" r="0" b="0"/>
              <a:pathLst>
                <a:path w="23814" h="182564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3539" y="41134"/>
                  </a:lnTo>
                  <a:lnTo>
                    <a:pt x="22286" y="75351"/>
                  </a:lnTo>
                  <a:lnTo>
                    <a:pt x="23613" y="113992"/>
                  </a:lnTo>
                  <a:lnTo>
                    <a:pt x="23813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23"/>
            <p:cNvSpPr/>
            <p:nvPr>
              <p:custDataLst>
                <p:tags r:id="rId49"/>
              </p:custDataLst>
            </p:nvPr>
          </p:nvSpPr>
          <p:spPr>
            <a:xfrm>
              <a:off x="7286625" y="4024312"/>
              <a:ext cx="23651" cy="182564"/>
            </a:xfrm>
            <a:custGeom>
              <a:avLst/>
              <a:gdLst/>
              <a:ahLst/>
              <a:cxnLst/>
              <a:rect l="0" t="0" r="0" b="0"/>
              <a:pathLst>
                <a:path w="23651" h="182564">
                  <a:moveTo>
                    <a:pt x="0" y="0"/>
                  </a:moveTo>
                  <a:lnTo>
                    <a:pt x="0" y="0"/>
                  </a:lnTo>
                  <a:lnTo>
                    <a:pt x="4214" y="4214"/>
                  </a:lnTo>
                  <a:lnTo>
                    <a:pt x="12656" y="31668"/>
                  </a:lnTo>
                  <a:lnTo>
                    <a:pt x="17590" y="63484"/>
                  </a:lnTo>
                  <a:lnTo>
                    <a:pt x="22993" y="97731"/>
                  </a:lnTo>
                  <a:lnTo>
                    <a:pt x="23650" y="129842"/>
                  </a:lnTo>
                  <a:lnTo>
                    <a:pt x="15874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24"/>
            <p:cNvSpPr/>
            <p:nvPr>
              <p:custDataLst>
                <p:tags r:id="rId50"/>
              </p:custDataLst>
            </p:nvPr>
          </p:nvSpPr>
          <p:spPr>
            <a:xfrm>
              <a:off x="7207249" y="4198937"/>
              <a:ext cx="1" cy="15876"/>
            </a:xfrm>
            <a:custGeom>
              <a:avLst/>
              <a:gdLst/>
              <a:ahLst/>
              <a:cxnLst/>
              <a:rect l="0" t="0" r="0" b="0"/>
              <a:pathLst>
                <a:path w="1" h="15876">
                  <a:moveTo>
                    <a:pt x="0" y="15875"/>
                  </a:moveTo>
                  <a:lnTo>
                    <a:pt x="0" y="158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25"/>
            <p:cNvSpPr/>
            <p:nvPr>
              <p:custDataLst>
                <p:tags r:id="rId51"/>
              </p:custDataLst>
            </p:nvPr>
          </p:nvSpPr>
          <p:spPr>
            <a:xfrm>
              <a:off x="7040562" y="4024803"/>
              <a:ext cx="141270" cy="205886"/>
            </a:xfrm>
            <a:custGeom>
              <a:avLst/>
              <a:gdLst/>
              <a:ahLst/>
              <a:cxnLst/>
              <a:rect l="0" t="0" r="0" b="0"/>
              <a:pathLst>
                <a:path w="141270" h="205886">
                  <a:moveTo>
                    <a:pt x="0" y="7447"/>
                  </a:moveTo>
                  <a:lnTo>
                    <a:pt x="0" y="7447"/>
                  </a:lnTo>
                  <a:lnTo>
                    <a:pt x="8428" y="3233"/>
                  </a:lnTo>
                  <a:lnTo>
                    <a:pt x="43149" y="0"/>
                  </a:lnTo>
                  <a:lnTo>
                    <a:pt x="70112" y="2007"/>
                  </a:lnTo>
                  <a:lnTo>
                    <a:pt x="107139" y="10586"/>
                  </a:lnTo>
                  <a:lnTo>
                    <a:pt x="129543" y="18177"/>
                  </a:lnTo>
                  <a:lnTo>
                    <a:pt x="136950" y="23387"/>
                  </a:lnTo>
                  <a:lnTo>
                    <a:pt x="138925" y="26011"/>
                  </a:lnTo>
                  <a:lnTo>
                    <a:pt x="139360" y="28643"/>
                  </a:lnTo>
                  <a:lnTo>
                    <a:pt x="138768" y="31279"/>
                  </a:lnTo>
                  <a:lnTo>
                    <a:pt x="133721" y="39203"/>
                  </a:lnTo>
                  <a:lnTo>
                    <a:pt x="131481" y="41846"/>
                  </a:lnTo>
                  <a:lnTo>
                    <a:pt x="115686" y="49781"/>
                  </a:lnTo>
                  <a:lnTo>
                    <a:pt x="92982" y="55791"/>
                  </a:lnTo>
                  <a:lnTo>
                    <a:pt x="82189" y="63035"/>
                  </a:lnTo>
                  <a:lnTo>
                    <a:pt x="76216" y="69782"/>
                  </a:lnTo>
                  <a:lnTo>
                    <a:pt x="73562" y="75721"/>
                  </a:lnTo>
                  <a:lnTo>
                    <a:pt x="72381" y="81300"/>
                  </a:lnTo>
                  <a:lnTo>
                    <a:pt x="76561" y="89072"/>
                  </a:lnTo>
                  <a:lnTo>
                    <a:pt x="84298" y="97523"/>
                  </a:lnTo>
                  <a:lnTo>
                    <a:pt x="116844" y="122355"/>
                  </a:lnTo>
                  <a:lnTo>
                    <a:pt x="120230" y="123740"/>
                  </a:lnTo>
                  <a:lnTo>
                    <a:pt x="126343" y="129982"/>
                  </a:lnTo>
                  <a:lnTo>
                    <a:pt x="139261" y="152542"/>
                  </a:lnTo>
                  <a:lnTo>
                    <a:pt x="141269" y="159540"/>
                  </a:lnTo>
                  <a:lnTo>
                    <a:pt x="140041" y="163523"/>
                  </a:lnTo>
                  <a:lnTo>
                    <a:pt x="133972" y="172652"/>
                  </a:lnTo>
                  <a:lnTo>
                    <a:pt x="120638" y="183494"/>
                  </a:lnTo>
                  <a:lnTo>
                    <a:pt x="47625" y="2058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26"/>
            <p:cNvSpPr/>
            <p:nvPr>
              <p:custDataLst>
                <p:tags r:id="rId52"/>
              </p:custDataLst>
            </p:nvPr>
          </p:nvSpPr>
          <p:spPr>
            <a:xfrm>
              <a:off x="6850062" y="4151312"/>
              <a:ext cx="119063" cy="15876"/>
            </a:xfrm>
            <a:custGeom>
              <a:avLst/>
              <a:gdLst/>
              <a:ahLst/>
              <a:cxnLst/>
              <a:rect l="0" t="0" r="0" b="0"/>
              <a:pathLst>
                <a:path w="119063" h="15876">
                  <a:moveTo>
                    <a:pt x="119062" y="0"/>
                  </a:moveTo>
                  <a:lnTo>
                    <a:pt x="119062" y="0"/>
                  </a:lnTo>
                  <a:lnTo>
                    <a:pt x="91985" y="882"/>
                  </a:lnTo>
                  <a:lnTo>
                    <a:pt x="57637" y="683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27"/>
            <p:cNvSpPr/>
            <p:nvPr>
              <p:custDataLst>
                <p:tags r:id="rId53"/>
              </p:custDataLst>
            </p:nvPr>
          </p:nvSpPr>
          <p:spPr>
            <a:xfrm>
              <a:off x="6929438" y="4087813"/>
              <a:ext cx="7938" cy="158750"/>
            </a:xfrm>
            <a:custGeom>
              <a:avLst/>
              <a:gdLst/>
              <a:ahLst/>
              <a:cxnLst/>
              <a:rect l="0" t="0" r="0" b="0"/>
              <a:pathLst>
                <a:path w="7938" h="158750">
                  <a:moveTo>
                    <a:pt x="7937" y="0"/>
                  </a:moveTo>
                  <a:lnTo>
                    <a:pt x="7937" y="0"/>
                  </a:lnTo>
                  <a:lnTo>
                    <a:pt x="7937" y="39387"/>
                  </a:lnTo>
                  <a:lnTo>
                    <a:pt x="5585" y="71378"/>
                  </a:lnTo>
                  <a:lnTo>
                    <a:pt x="489" y="108843"/>
                  </a:lnTo>
                  <a:lnTo>
                    <a:pt x="0" y="158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28"/>
            <p:cNvSpPr/>
            <p:nvPr>
              <p:custDataLst>
                <p:tags r:id="rId54"/>
              </p:custDataLst>
            </p:nvPr>
          </p:nvSpPr>
          <p:spPr>
            <a:xfrm>
              <a:off x="6778624" y="4032250"/>
              <a:ext cx="23814" cy="206376"/>
            </a:xfrm>
            <a:custGeom>
              <a:avLst/>
              <a:gdLst/>
              <a:ahLst/>
              <a:cxnLst/>
              <a:rect l="0" t="0" r="0" b="0"/>
              <a:pathLst>
                <a:path w="23814" h="206376">
                  <a:moveTo>
                    <a:pt x="0" y="0"/>
                  </a:moveTo>
                  <a:lnTo>
                    <a:pt x="0" y="0"/>
                  </a:lnTo>
                  <a:lnTo>
                    <a:pt x="6835" y="24716"/>
                  </a:lnTo>
                  <a:lnTo>
                    <a:pt x="10145" y="61430"/>
                  </a:lnTo>
                  <a:lnTo>
                    <a:pt x="14178" y="92285"/>
                  </a:lnTo>
                  <a:lnTo>
                    <a:pt x="15540" y="130628"/>
                  </a:lnTo>
                  <a:lnTo>
                    <a:pt x="15810" y="165836"/>
                  </a:lnTo>
                  <a:lnTo>
                    <a:pt x="23813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29"/>
            <p:cNvSpPr/>
            <p:nvPr>
              <p:custDataLst>
                <p:tags r:id="rId55"/>
              </p:custDataLst>
            </p:nvPr>
          </p:nvSpPr>
          <p:spPr>
            <a:xfrm>
              <a:off x="6738938" y="423068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30"/>
            <p:cNvSpPr/>
            <p:nvPr>
              <p:custDataLst>
                <p:tags r:id="rId56"/>
              </p:custDataLst>
            </p:nvPr>
          </p:nvSpPr>
          <p:spPr>
            <a:xfrm>
              <a:off x="6580278" y="4040188"/>
              <a:ext cx="102852" cy="233481"/>
            </a:xfrm>
            <a:custGeom>
              <a:avLst/>
              <a:gdLst/>
              <a:ahLst/>
              <a:cxnLst/>
              <a:rect l="0" t="0" r="0" b="0"/>
              <a:pathLst>
                <a:path w="102852" h="233481">
                  <a:moveTo>
                    <a:pt x="31659" y="7937"/>
                  </a:moveTo>
                  <a:lnTo>
                    <a:pt x="31659" y="7937"/>
                  </a:lnTo>
                  <a:lnTo>
                    <a:pt x="31659" y="0"/>
                  </a:lnTo>
                  <a:lnTo>
                    <a:pt x="27446" y="4213"/>
                  </a:lnTo>
                  <a:lnTo>
                    <a:pt x="10401" y="41998"/>
                  </a:lnTo>
                  <a:lnTo>
                    <a:pt x="3409" y="58991"/>
                  </a:lnTo>
                  <a:lnTo>
                    <a:pt x="371" y="95701"/>
                  </a:lnTo>
                  <a:lnTo>
                    <a:pt x="0" y="132544"/>
                  </a:lnTo>
                  <a:lnTo>
                    <a:pt x="2279" y="166215"/>
                  </a:lnTo>
                  <a:lnTo>
                    <a:pt x="7995" y="193638"/>
                  </a:lnTo>
                  <a:lnTo>
                    <a:pt x="14849" y="203973"/>
                  </a:lnTo>
                  <a:lnTo>
                    <a:pt x="32519" y="220469"/>
                  </a:lnTo>
                  <a:lnTo>
                    <a:pt x="52995" y="232481"/>
                  </a:lnTo>
                  <a:lnTo>
                    <a:pt x="58231" y="233480"/>
                  </a:lnTo>
                  <a:lnTo>
                    <a:pt x="68752" y="232238"/>
                  </a:lnTo>
                  <a:lnTo>
                    <a:pt x="80377" y="226581"/>
                  </a:lnTo>
                  <a:lnTo>
                    <a:pt x="96780" y="205858"/>
                  </a:lnTo>
                  <a:lnTo>
                    <a:pt x="100289" y="197913"/>
                  </a:lnTo>
                  <a:lnTo>
                    <a:pt x="102851" y="173268"/>
                  </a:lnTo>
                  <a:lnTo>
                    <a:pt x="100636" y="167260"/>
                  </a:lnTo>
                  <a:lnTo>
                    <a:pt x="98810" y="164423"/>
                  </a:lnTo>
                  <a:lnTo>
                    <a:pt x="96711" y="162532"/>
                  </a:lnTo>
                  <a:lnTo>
                    <a:pt x="92027" y="160430"/>
                  </a:lnTo>
                  <a:lnTo>
                    <a:pt x="84431" y="159247"/>
                  </a:lnTo>
                  <a:lnTo>
                    <a:pt x="72382" y="163111"/>
                  </a:lnTo>
                  <a:lnTo>
                    <a:pt x="55956" y="172499"/>
                  </a:lnTo>
                  <a:lnTo>
                    <a:pt x="53149" y="173207"/>
                  </a:lnTo>
                  <a:lnTo>
                    <a:pt x="51278" y="174561"/>
                  </a:lnTo>
                  <a:lnTo>
                    <a:pt x="50030" y="176346"/>
                  </a:lnTo>
                  <a:lnTo>
                    <a:pt x="47762" y="180682"/>
                  </a:lnTo>
                  <a:lnTo>
                    <a:pt x="31659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31"/>
            <p:cNvSpPr/>
            <p:nvPr>
              <p:custDataLst>
                <p:tags r:id="rId57"/>
              </p:custDataLst>
            </p:nvPr>
          </p:nvSpPr>
          <p:spPr>
            <a:xfrm>
              <a:off x="6500813" y="4056062"/>
              <a:ext cx="15730" cy="230189"/>
            </a:xfrm>
            <a:custGeom>
              <a:avLst/>
              <a:gdLst/>
              <a:ahLst/>
              <a:cxnLst/>
              <a:rect l="0" t="0" r="0" b="0"/>
              <a:pathLst>
                <a:path w="15730" h="230189">
                  <a:moveTo>
                    <a:pt x="7937" y="0"/>
                  </a:moveTo>
                  <a:lnTo>
                    <a:pt x="7937" y="0"/>
                  </a:lnTo>
                  <a:lnTo>
                    <a:pt x="8818" y="39388"/>
                  </a:lnTo>
                  <a:lnTo>
                    <a:pt x="14771" y="75122"/>
                  </a:lnTo>
                  <a:lnTo>
                    <a:pt x="15729" y="113962"/>
                  </a:lnTo>
                  <a:lnTo>
                    <a:pt x="14973" y="152623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45"/>
          <p:cNvGrpSpPr/>
          <p:nvPr/>
        </p:nvGrpSpPr>
        <p:grpSpPr>
          <a:xfrm>
            <a:off x="8501062" y="3897313"/>
            <a:ext cx="277814" cy="265245"/>
            <a:chOff x="8501062" y="3897313"/>
            <a:chExt cx="277814" cy="265245"/>
          </a:xfrm>
        </p:grpSpPr>
        <p:sp>
          <p:nvSpPr>
            <p:cNvPr id="99" name="SMARTInkShape-332"/>
            <p:cNvSpPr/>
            <p:nvPr>
              <p:custDataLst>
                <p:tags r:id="rId36"/>
              </p:custDataLst>
            </p:nvPr>
          </p:nvSpPr>
          <p:spPr>
            <a:xfrm>
              <a:off x="8501062" y="3992563"/>
              <a:ext cx="277814" cy="23813"/>
            </a:xfrm>
            <a:custGeom>
              <a:avLst/>
              <a:gdLst/>
              <a:ahLst/>
              <a:cxnLst/>
              <a:rect l="0" t="0" r="0" b="0"/>
              <a:pathLst>
                <a:path w="277814" h="23813">
                  <a:moveTo>
                    <a:pt x="277813" y="0"/>
                  </a:moveTo>
                  <a:lnTo>
                    <a:pt x="277813" y="0"/>
                  </a:lnTo>
                  <a:lnTo>
                    <a:pt x="249336" y="881"/>
                  </a:lnTo>
                  <a:lnTo>
                    <a:pt x="218977" y="6281"/>
                  </a:lnTo>
                  <a:lnTo>
                    <a:pt x="183484" y="7610"/>
                  </a:lnTo>
                  <a:lnTo>
                    <a:pt x="146421" y="7872"/>
                  </a:lnTo>
                  <a:lnTo>
                    <a:pt x="113230" y="7924"/>
                  </a:lnTo>
                  <a:lnTo>
                    <a:pt x="82351" y="10285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33"/>
            <p:cNvSpPr/>
            <p:nvPr>
              <p:custDataLst>
                <p:tags r:id="rId37"/>
              </p:custDataLst>
            </p:nvPr>
          </p:nvSpPr>
          <p:spPr>
            <a:xfrm>
              <a:off x="8612187" y="3897313"/>
              <a:ext cx="31751" cy="265245"/>
            </a:xfrm>
            <a:custGeom>
              <a:avLst/>
              <a:gdLst/>
              <a:ahLst/>
              <a:cxnLst/>
              <a:rect l="0" t="0" r="0" b="0"/>
              <a:pathLst>
                <a:path w="31751" h="265245">
                  <a:moveTo>
                    <a:pt x="0" y="0"/>
                  </a:moveTo>
                  <a:lnTo>
                    <a:pt x="0" y="0"/>
                  </a:lnTo>
                  <a:lnTo>
                    <a:pt x="882" y="39387"/>
                  </a:lnTo>
                  <a:lnTo>
                    <a:pt x="8635" y="71378"/>
                  </a:lnTo>
                  <a:lnTo>
                    <a:pt x="14445" y="103175"/>
                  </a:lnTo>
                  <a:lnTo>
                    <a:pt x="21929" y="135816"/>
                  </a:lnTo>
                  <a:lnTo>
                    <a:pt x="30283" y="173031"/>
                  </a:lnTo>
                  <a:lnTo>
                    <a:pt x="31665" y="210846"/>
                  </a:lnTo>
                  <a:lnTo>
                    <a:pt x="31742" y="248842"/>
                  </a:lnTo>
                  <a:lnTo>
                    <a:pt x="31750" y="265244"/>
                  </a:lnTo>
                  <a:lnTo>
                    <a:pt x="3175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46"/>
          <p:cNvGrpSpPr/>
          <p:nvPr/>
        </p:nvGrpSpPr>
        <p:grpSpPr>
          <a:xfrm>
            <a:off x="5916126" y="4532313"/>
            <a:ext cx="664063" cy="428626"/>
            <a:chOff x="5916126" y="4532313"/>
            <a:chExt cx="664063" cy="428626"/>
          </a:xfrm>
        </p:grpSpPr>
        <p:sp>
          <p:nvSpPr>
            <p:cNvPr id="102" name="SMARTInkShape-334"/>
            <p:cNvSpPr/>
            <p:nvPr>
              <p:custDataLst>
                <p:tags r:id="rId32"/>
              </p:custDataLst>
            </p:nvPr>
          </p:nvSpPr>
          <p:spPr>
            <a:xfrm>
              <a:off x="6448904" y="4532313"/>
              <a:ext cx="131285" cy="428626"/>
            </a:xfrm>
            <a:custGeom>
              <a:avLst/>
              <a:gdLst/>
              <a:ahLst/>
              <a:cxnLst/>
              <a:rect l="0" t="0" r="0" b="0"/>
              <a:pathLst>
                <a:path w="131285" h="428626">
                  <a:moveTo>
                    <a:pt x="75721" y="0"/>
                  </a:moveTo>
                  <a:lnTo>
                    <a:pt x="75721" y="0"/>
                  </a:lnTo>
                  <a:lnTo>
                    <a:pt x="68111" y="0"/>
                  </a:lnTo>
                  <a:lnTo>
                    <a:pt x="66921" y="21622"/>
                  </a:lnTo>
                  <a:lnTo>
                    <a:pt x="51703" y="60447"/>
                  </a:lnTo>
                  <a:lnTo>
                    <a:pt x="41285" y="98860"/>
                  </a:lnTo>
                  <a:lnTo>
                    <a:pt x="33376" y="129931"/>
                  </a:lnTo>
                  <a:lnTo>
                    <a:pt x="25447" y="161480"/>
                  </a:lnTo>
                  <a:lnTo>
                    <a:pt x="20320" y="192835"/>
                  </a:lnTo>
                  <a:lnTo>
                    <a:pt x="11731" y="231171"/>
                  </a:lnTo>
                  <a:lnTo>
                    <a:pt x="5754" y="264287"/>
                  </a:lnTo>
                  <a:lnTo>
                    <a:pt x="0" y="295033"/>
                  </a:lnTo>
                  <a:lnTo>
                    <a:pt x="3545" y="331842"/>
                  </a:lnTo>
                  <a:lnTo>
                    <a:pt x="15172" y="368320"/>
                  </a:lnTo>
                  <a:lnTo>
                    <a:pt x="19481" y="377838"/>
                  </a:lnTo>
                  <a:lnTo>
                    <a:pt x="31323" y="390765"/>
                  </a:lnTo>
                  <a:lnTo>
                    <a:pt x="65965" y="415037"/>
                  </a:lnTo>
                  <a:lnTo>
                    <a:pt x="91923" y="425026"/>
                  </a:lnTo>
                  <a:lnTo>
                    <a:pt x="131284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35"/>
            <p:cNvSpPr/>
            <p:nvPr>
              <p:custDataLst>
                <p:tags r:id="rId33"/>
              </p:custDataLst>
            </p:nvPr>
          </p:nvSpPr>
          <p:spPr>
            <a:xfrm>
              <a:off x="6152400" y="4659313"/>
              <a:ext cx="205370" cy="212931"/>
            </a:xfrm>
            <a:custGeom>
              <a:avLst/>
              <a:gdLst/>
              <a:ahLst/>
              <a:cxnLst/>
              <a:rect l="0" t="0" r="0" b="0"/>
              <a:pathLst>
                <a:path w="205370" h="212931">
                  <a:moveTo>
                    <a:pt x="38850" y="0"/>
                  </a:moveTo>
                  <a:lnTo>
                    <a:pt x="38850" y="0"/>
                  </a:lnTo>
                  <a:lnTo>
                    <a:pt x="38850" y="4213"/>
                  </a:lnTo>
                  <a:lnTo>
                    <a:pt x="37968" y="5454"/>
                  </a:lnTo>
                  <a:lnTo>
                    <a:pt x="36498" y="6281"/>
                  </a:lnTo>
                  <a:lnTo>
                    <a:pt x="34636" y="6833"/>
                  </a:lnTo>
                  <a:lnTo>
                    <a:pt x="15977" y="40984"/>
                  </a:lnTo>
                  <a:lnTo>
                    <a:pt x="5516" y="59670"/>
                  </a:lnTo>
                  <a:lnTo>
                    <a:pt x="0" y="97369"/>
                  </a:lnTo>
                  <a:lnTo>
                    <a:pt x="155" y="128324"/>
                  </a:lnTo>
                  <a:lnTo>
                    <a:pt x="10224" y="162647"/>
                  </a:lnTo>
                  <a:lnTo>
                    <a:pt x="17825" y="179502"/>
                  </a:lnTo>
                  <a:lnTo>
                    <a:pt x="43025" y="203203"/>
                  </a:lnTo>
                  <a:lnTo>
                    <a:pt x="58314" y="209648"/>
                  </a:lnTo>
                  <a:lnTo>
                    <a:pt x="83814" y="212930"/>
                  </a:lnTo>
                  <a:lnTo>
                    <a:pt x="101167" y="208994"/>
                  </a:lnTo>
                  <a:lnTo>
                    <a:pt x="134955" y="194660"/>
                  </a:lnTo>
                  <a:lnTo>
                    <a:pt x="144181" y="187939"/>
                  </a:lnTo>
                  <a:lnTo>
                    <a:pt x="151221" y="184951"/>
                  </a:lnTo>
                  <a:lnTo>
                    <a:pt x="179143" y="152995"/>
                  </a:lnTo>
                  <a:lnTo>
                    <a:pt x="199035" y="118304"/>
                  </a:lnTo>
                  <a:lnTo>
                    <a:pt x="204681" y="96543"/>
                  </a:lnTo>
                  <a:lnTo>
                    <a:pt x="205369" y="80708"/>
                  </a:lnTo>
                  <a:lnTo>
                    <a:pt x="200758" y="70854"/>
                  </a:lnTo>
                  <a:lnTo>
                    <a:pt x="192951" y="57741"/>
                  </a:lnTo>
                  <a:lnTo>
                    <a:pt x="191855" y="54368"/>
                  </a:lnTo>
                  <a:lnTo>
                    <a:pt x="181884" y="41195"/>
                  </a:lnTo>
                  <a:lnTo>
                    <a:pt x="163545" y="30334"/>
                  </a:lnTo>
                  <a:lnTo>
                    <a:pt x="124556" y="17856"/>
                  </a:lnTo>
                  <a:lnTo>
                    <a:pt x="90477" y="9418"/>
                  </a:lnTo>
                  <a:lnTo>
                    <a:pt x="46788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36"/>
            <p:cNvSpPr/>
            <p:nvPr>
              <p:custDataLst>
                <p:tags r:id="rId34"/>
              </p:custDataLst>
            </p:nvPr>
          </p:nvSpPr>
          <p:spPr>
            <a:xfrm>
              <a:off x="5937250" y="4659313"/>
              <a:ext cx="158751" cy="39688"/>
            </a:xfrm>
            <a:custGeom>
              <a:avLst/>
              <a:gdLst/>
              <a:ahLst/>
              <a:cxnLst/>
              <a:rect l="0" t="0" r="0" b="0"/>
              <a:pathLst>
                <a:path w="158751" h="39688">
                  <a:moveTo>
                    <a:pt x="158750" y="0"/>
                  </a:moveTo>
                  <a:lnTo>
                    <a:pt x="158750" y="0"/>
                  </a:lnTo>
                  <a:lnTo>
                    <a:pt x="119840" y="4213"/>
                  </a:lnTo>
                  <a:lnTo>
                    <a:pt x="85760" y="9799"/>
                  </a:lnTo>
                  <a:lnTo>
                    <a:pt x="52875" y="20529"/>
                  </a:lnTo>
                  <a:lnTo>
                    <a:pt x="27985" y="25515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37"/>
            <p:cNvSpPr/>
            <p:nvPr>
              <p:custDataLst>
                <p:tags r:id="rId35"/>
              </p:custDataLst>
            </p:nvPr>
          </p:nvSpPr>
          <p:spPr>
            <a:xfrm>
              <a:off x="5916126" y="4683125"/>
              <a:ext cx="222981" cy="213839"/>
            </a:xfrm>
            <a:custGeom>
              <a:avLst/>
              <a:gdLst/>
              <a:ahLst/>
              <a:cxnLst/>
              <a:rect l="0" t="0" r="0" b="0"/>
              <a:pathLst>
                <a:path w="222981" h="213839">
                  <a:moveTo>
                    <a:pt x="84624" y="0"/>
                  </a:moveTo>
                  <a:lnTo>
                    <a:pt x="84624" y="0"/>
                  </a:lnTo>
                  <a:lnTo>
                    <a:pt x="80410" y="0"/>
                  </a:lnTo>
                  <a:lnTo>
                    <a:pt x="79169" y="882"/>
                  </a:lnTo>
                  <a:lnTo>
                    <a:pt x="78342" y="2351"/>
                  </a:lnTo>
                  <a:lnTo>
                    <a:pt x="77790" y="4213"/>
                  </a:lnTo>
                  <a:lnTo>
                    <a:pt x="72473" y="8634"/>
                  </a:lnTo>
                  <a:lnTo>
                    <a:pt x="35070" y="33705"/>
                  </a:lnTo>
                  <a:lnTo>
                    <a:pt x="3409" y="53070"/>
                  </a:lnTo>
                  <a:lnTo>
                    <a:pt x="21" y="58277"/>
                  </a:lnTo>
                  <a:lnTo>
                    <a:pt x="0" y="60900"/>
                  </a:lnTo>
                  <a:lnTo>
                    <a:pt x="2328" y="66166"/>
                  </a:lnTo>
                  <a:lnTo>
                    <a:pt x="5948" y="67923"/>
                  </a:lnTo>
                  <a:lnTo>
                    <a:pt x="38135" y="75188"/>
                  </a:lnTo>
                  <a:lnTo>
                    <a:pt x="73546" y="78548"/>
                  </a:lnTo>
                  <a:lnTo>
                    <a:pt x="109242" y="83480"/>
                  </a:lnTo>
                  <a:lnTo>
                    <a:pt x="144036" y="92892"/>
                  </a:lnTo>
                  <a:lnTo>
                    <a:pt x="180259" y="109386"/>
                  </a:lnTo>
                  <a:lnTo>
                    <a:pt x="200888" y="122998"/>
                  </a:lnTo>
                  <a:lnTo>
                    <a:pt x="204467" y="124332"/>
                  </a:lnTo>
                  <a:lnTo>
                    <a:pt x="210795" y="130518"/>
                  </a:lnTo>
                  <a:lnTo>
                    <a:pt x="219315" y="146269"/>
                  </a:lnTo>
                  <a:lnTo>
                    <a:pt x="222980" y="158494"/>
                  </a:lnTo>
                  <a:lnTo>
                    <a:pt x="221668" y="166868"/>
                  </a:lnTo>
                  <a:lnTo>
                    <a:pt x="204922" y="188520"/>
                  </a:lnTo>
                  <a:lnTo>
                    <a:pt x="201864" y="191826"/>
                  </a:lnTo>
                  <a:lnTo>
                    <a:pt x="164368" y="206201"/>
                  </a:lnTo>
                  <a:lnTo>
                    <a:pt x="137943" y="211908"/>
                  </a:lnTo>
                  <a:lnTo>
                    <a:pt x="101623" y="213838"/>
                  </a:lnTo>
                  <a:lnTo>
                    <a:pt x="44937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47"/>
          <p:cNvGrpSpPr/>
          <p:nvPr/>
        </p:nvGrpSpPr>
        <p:grpSpPr>
          <a:xfrm>
            <a:off x="6651625" y="4389438"/>
            <a:ext cx="878663" cy="539751"/>
            <a:chOff x="6651625" y="4389438"/>
            <a:chExt cx="878663" cy="539751"/>
          </a:xfrm>
        </p:grpSpPr>
        <p:sp>
          <p:nvSpPr>
            <p:cNvPr id="107" name="SMARTInkShape-338"/>
            <p:cNvSpPr/>
            <p:nvPr>
              <p:custDataLst>
                <p:tags r:id="rId25"/>
              </p:custDataLst>
            </p:nvPr>
          </p:nvSpPr>
          <p:spPr>
            <a:xfrm>
              <a:off x="7167563" y="4556125"/>
              <a:ext cx="23813" cy="198439"/>
            </a:xfrm>
            <a:custGeom>
              <a:avLst/>
              <a:gdLst/>
              <a:ahLst/>
              <a:cxnLst/>
              <a:rect l="0" t="0" r="0" b="0"/>
              <a:pathLst>
                <a:path w="23813" h="198439">
                  <a:moveTo>
                    <a:pt x="0" y="0"/>
                  </a:moveTo>
                  <a:lnTo>
                    <a:pt x="0" y="0"/>
                  </a:lnTo>
                  <a:lnTo>
                    <a:pt x="4212" y="38134"/>
                  </a:lnTo>
                  <a:lnTo>
                    <a:pt x="6833" y="71467"/>
                  </a:lnTo>
                  <a:lnTo>
                    <a:pt x="11824" y="105058"/>
                  </a:lnTo>
                  <a:lnTo>
                    <a:pt x="14674" y="137353"/>
                  </a:lnTo>
                  <a:lnTo>
                    <a:pt x="15716" y="173201"/>
                  </a:lnTo>
                  <a:lnTo>
                    <a:pt x="16686" y="183693"/>
                  </a:lnTo>
                  <a:lnTo>
                    <a:pt x="23812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39"/>
            <p:cNvSpPr/>
            <p:nvPr>
              <p:custDataLst>
                <p:tags r:id="rId26"/>
              </p:custDataLst>
            </p:nvPr>
          </p:nvSpPr>
          <p:spPr>
            <a:xfrm>
              <a:off x="7278687" y="4548187"/>
              <a:ext cx="23813" cy="206377"/>
            </a:xfrm>
            <a:custGeom>
              <a:avLst/>
              <a:gdLst/>
              <a:ahLst/>
              <a:cxnLst/>
              <a:rect l="0" t="0" r="0" b="0"/>
              <a:pathLst>
                <a:path w="23813" h="206377">
                  <a:moveTo>
                    <a:pt x="0" y="0"/>
                  </a:moveTo>
                  <a:lnTo>
                    <a:pt x="0" y="0"/>
                  </a:lnTo>
                  <a:lnTo>
                    <a:pt x="4214" y="4214"/>
                  </a:lnTo>
                  <a:lnTo>
                    <a:pt x="7447" y="39633"/>
                  </a:lnTo>
                  <a:lnTo>
                    <a:pt x="12055" y="75641"/>
                  </a:lnTo>
                  <a:lnTo>
                    <a:pt x="15372" y="114640"/>
                  </a:lnTo>
                  <a:lnTo>
                    <a:pt x="19989" y="154153"/>
                  </a:lnTo>
                  <a:lnTo>
                    <a:pt x="23812" y="206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40"/>
            <p:cNvSpPr/>
            <p:nvPr>
              <p:custDataLst>
                <p:tags r:id="rId27"/>
              </p:custDataLst>
            </p:nvPr>
          </p:nvSpPr>
          <p:spPr>
            <a:xfrm>
              <a:off x="7326349" y="4389438"/>
              <a:ext cx="203939" cy="539751"/>
            </a:xfrm>
            <a:custGeom>
              <a:avLst/>
              <a:gdLst/>
              <a:ahLst/>
              <a:cxnLst/>
              <a:rect l="0" t="0" r="0" b="0"/>
              <a:pathLst>
                <a:path w="203939" h="539751">
                  <a:moveTo>
                    <a:pt x="15839" y="0"/>
                  </a:moveTo>
                  <a:lnTo>
                    <a:pt x="15839" y="0"/>
                  </a:lnTo>
                  <a:lnTo>
                    <a:pt x="89" y="0"/>
                  </a:lnTo>
                  <a:lnTo>
                    <a:pt x="0" y="4213"/>
                  </a:lnTo>
                  <a:lnTo>
                    <a:pt x="8401" y="15261"/>
                  </a:lnTo>
                  <a:lnTo>
                    <a:pt x="37281" y="42536"/>
                  </a:lnTo>
                  <a:lnTo>
                    <a:pt x="61945" y="76514"/>
                  </a:lnTo>
                  <a:lnTo>
                    <a:pt x="99501" y="115294"/>
                  </a:lnTo>
                  <a:lnTo>
                    <a:pt x="132167" y="152281"/>
                  </a:lnTo>
                  <a:lnTo>
                    <a:pt x="156350" y="184410"/>
                  </a:lnTo>
                  <a:lnTo>
                    <a:pt x="173044" y="223104"/>
                  </a:lnTo>
                  <a:lnTo>
                    <a:pt x="186989" y="261420"/>
                  </a:lnTo>
                  <a:lnTo>
                    <a:pt x="198237" y="299693"/>
                  </a:lnTo>
                  <a:lnTo>
                    <a:pt x="203938" y="331920"/>
                  </a:lnTo>
                  <a:lnTo>
                    <a:pt x="203507" y="359187"/>
                  </a:lnTo>
                  <a:lnTo>
                    <a:pt x="194230" y="396683"/>
                  </a:lnTo>
                  <a:lnTo>
                    <a:pt x="182747" y="428848"/>
                  </a:lnTo>
                  <a:lnTo>
                    <a:pt x="180027" y="436711"/>
                  </a:lnTo>
                  <a:lnTo>
                    <a:pt x="145471" y="473917"/>
                  </a:lnTo>
                  <a:lnTo>
                    <a:pt x="105950" y="506321"/>
                  </a:lnTo>
                  <a:lnTo>
                    <a:pt x="47588" y="539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41"/>
            <p:cNvSpPr/>
            <p:nvPr>
              <p:custDataLst>
                <p:tags r:id="rId28"/>
              </p:custDataLst>
            </p:nvPr>
          </p:nvSpPr>
          <p:spPr>
            <a:xfrm>
              <a:off x="7040699" y="4548187"/>
              <a:ext cx="126865" cy="141103"/>
            </a:xfrm>
            <a:custGeom>
              <a:avLst/>
              <a:gdLst/>
              <a:ahLst/>
              <a:cxnLst/>
              <a:rect l="0" t="0" r="0" b="0"/>
              <a:pathLst>
                <a:path w="126865" h="141103">
                  <a:moveTo>
                    <a:pt x="15739" y="0"/>
                  </a:moveTo>
                  <a:lnTo>
                    <a:pt x="15739" y="0"/>
                  </a:lnTo>
                  <a:lnTo>
                    <a:pt x="29407" y="0"/>
                  </a:lnTo>
                  <a:lnTo>
                    <a:pt x="30142" y="1764"/>
                  </a:lnTo>
                  <a:lnTo>
                    <a:pt x="31419" y="22096"/>
                  </a:lnTo>
                  <a:lnTo>
                    <a:pt x="22953" y="56382"/>
                  </a:lnTo>
                  <a:lnTo>
                    <a:pt x="12950" y="91688"/>
                  </a:lnTo>
                  <a:lnTo>
                    <a:pt x="900" y="130729"/>
                  </a:lnTo>
                  <a:lnTo>
                    <a:pt x="0" y="141102"/>
                  </a:lnTo>
                  <a:lnTo>
                    <a:pt x="836" y="140811"/>
                  </a:lnTo>
                  <a:lnTo>
                    <a:pt x="39820" y="111534"/>
                  </a:lnTo>
                  <a:lnTo>
                    <a:pt x="70617" y="98831"/>
                  </a:lnTo>
                  <a:lnTo>
                    <a:pt x="93248" y="95722"/>
                  </a:lnTo>
                  <a:lnTo>
                    <a:pt x="126864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42"/>
            <p:cNvSpPr/>
            <p:nvPr>
              <p:custDataLst>
                <p:tags r:id="rId29"/>
              </p:custDataLst>
            </p:nvPr>
          </p:nvSpPr>
          <p:spPr>
            <a:xfrm>
              <a:off x="7008813" y="4722813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43"/>
            <p:cNvSpPr/>
            <p:nvPr>
              <p:custDataLst>
                <p:tags r:id="rId30"/>
              </p:custDataLst>
            </p:nvPr>
          </p:nvSpPr>
          <p:spPr>
            <a:xfrm>
              <a:off x="6766114" y="4580398"/>
              <a:ext cx="158584" cy="221791"/>
            </a:xfrm>
            <a:custGeom>
              <a:avLst/>
              <a:gdLst/>
              <a:ahLst/>
              <a:cxnLst/>
              <a:rect l="0" t="0" r="0" b="0"/>
              <a:pathLst>
                <a:path w="158584" h="221791">
                  <a:moveTo>
                    <a:pt x="4574" y="31290"/>
                  </a:moveTo>
                  <a:lnTo>
                    <a:pt x="4574" y="31290"/>
                  </a:lnTo>
                  <a:lnTo>
                    <a:pt x="360" y="31290"/>
                  </a:lnTo>
                  <a:lnTo>
                    <a:pt x="0" y="30407"/>
                  </a:lnTo>
                  <a:lnTo>
                    <a:pt x="1953" y="27076"/>
                  </a:lnTo>
                  <a:lnTo>
                    <a:pt x="39581" y="10031"/>
                  </a:lnTo>
                  <a:lnTo>
                    <a:pt x="61983" y="3040"/>
                  </a:lnTo>
                  <a:lnTo>
                    <a:pt x="98356" y="0"/>
                  </a:lnTo>
                  <a:lnTo>
                    <a:pt x="105933" y="2096"/>
                  </a:lnTo>
                  <a:lnTo>
                    <a:pt x="109188" y="3890"/>
                  </a:lnTo>
                  <a:lnTo>
                    <a:pt x="111358" y="5967"/>
                  </a:lnTo>
                  <a:lnTo>
                    <a:pt x="113769" y="10628"/>
                  </a:lnTo>
                  <a:lnTo>
                    <a:pt x="115126" y="26637"/>
                  </a:lnTo>
                  <a:lnTo>
                    <a:pt x="110740" y="38335"/>
                  </a:lnTo>
                  <a:lnTo>
                    <a:pt x="78367" y="76216"/>
                  </a:lnTo>
                  <a:lnTo>
                    <a:pt x="64651" y="91088"/>
                  </a:lnTo>
                  <a:lnTo>
                    <a:pt x="62143" y="96966"/>
                  </a:lnTo>
                  <a:lnTo>
                    <a:pt x="60731" y="105234"/>
                  </a:lnTo>
                  <a:lnTo>
                    <a:pt x="61414" y="107044"/>
                  </a:lnTo>
                  <a:lnTo>
                    <a:pt x="62752" y="108251"/>
                  </a:lnTo>
                  <a:lnTo>
                    <a:pt x="100906" y="121571"/>
                  </a:lnTo>
                  <a:lnTo>
                    <a:pt x="125451" y="127322"/>
                  </a:lnTo>
                  <a:lnTo>
                    <a:pt x="148417" y="144292"/>
                  </a:lnTo>
                  <a:lnTo>
                    <a:pt x="157534" y="156984"/>
                  </a:lnTo>
                  <a:lnTo>
                    <a:pt x="158583" y="160947"/>
                  </a:lnTo>
                  <a:lnTo>
                    <a:pt x="158399" y="164471"/>
                  </a:lnTo>
                  <a:lnTo>
                    <a:pt x="151767" y="180677"/>
                  </a:lnTo>
                  <a:lnTo>
                    <a:pt x="140301" y="195692"/>
                  </a:lnTo>
                  <a:lnTo>
                    <a:pt x="125731" y="207099"/>
                  </a:lnTo>
                  <a:lnTo>
                    <a:pt x="99551" y="217973"/>
                  </a:lnTo>
                  <a:lnTo>
                    <a:pt x="52199" y="221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44"/>
            <p:cNvSpPr/>
            <p:nvPr>
              <p:custDataLst>
                <p:tags r:id="rId31"/>
              </p:custDataLst>
            </p:nvPr>
          </p:nvSpPr>
          <p:spPr>
            <a:xfrm>
              <a:off x="6651625" y="4595812"/>
              <a:ext cx="31750" cy="246064"/>
            </a:xfrm>
            <a:custGeom>
              <a:avLst/>
              <a:gdLst/>
              <a:ahLst/>
              <a:cxnLst/>
              <a:rect l="0" t="0" r="0" b="0"/>
              <a:pathLst>
                <a:path w="31750" h="246064">
                  <a:moveTo>
                    <a:pt x="0" y="0"/>
                  </a:moveTo>
                  <a:lnTo>
                    <a:pt x="0" y="0"/>
                  </a:lnTo>
                  <a:lnTo>
                    <a:pt x="881" y="25849"/>
                  </a:lnTo>
                  <a:lnTo>
                    <a:pt x="11047" y="65478"/>
                  </a:lnTo>
                  <a:lnTo>
                    <a:pt x="14444" y="97698"/>
                  </a:lnTo>
                  <a:lnTo>
                    <a:pt x="21930" y="129280"/>
                  </a:lnTo>
                  <a:lnTo>
                    <a:pt x="29549" y="167660"/>
                  </a:lnTo>
                  <a:lnTo>
                    <a:pt x="31459" y="202486"/>
                  </a:lnTo>
                  <a:lnTo>
                    <a:pt x="31749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48"/>
          <p:cNvGrpSpPr/>
          <p:nvPr/>
        </p:nvGrpSpPr>
        <p:grpSpPr>
          <a:xfrm>
            <a:off x="7699375" y="4532313"/>
            <a:ext cx="1158361" cy="365125"/>
            <a:chOff x="7699375" y="4532313"/>
            <a:chExt cx="1158361" cy="365125"/>
          </a:xfrm>
        </p:grpSpPr>
        <p:sp>
          <p:nvSpPr>
            <p:cNvPr id="115" name="SMARTInkShape-345"/>
            <p:cNvSpPr/>
            <p:nvPr>
              <p:custDataLst>
                <p:tags r:id="rId19"/>
              </p:custDataLst>
            </p:nvPr>
          </p:nvSpPr>
          <p:spPr>
            <a:xfrm>
              <a:off x="7699375" y="4675924"/>
              <a:ext cx="230188" cy="15139"/>
            </a:xfrm>
            <a:custGeom>
              <a:avLst/>
              <a:gdLst/>
              <a:ahLst/>
              <a:cxnLst/>
              <a:rect l="0" t="0" r="0" b="0"/>
              <a:pathLst>
                <a:path w="230188" h="15139">
                  <a:moveTo>
                    <a:pt x="230187" y="15138"/>
                  </a:moveTo>
                  <a:lnTo>
                    <a:pt x="230187" y="15138"/>
                  </a:lnTo>
                  <a:lnTo>
                    <a:pt x="225973" y="10925"/>
                  </a:lnTo>
                  <a:lnTo>
                    <a:pt x="221553" y="8856"/>
                  </a:lnTo>
                  <a:lnTo>
                    <a:pt x="184690" y="7244"/>
                  </a:lnTo>
                  <a:lnTo>
                    <a:pt x="149606" y="4853"/>
                  </a:lnTo>
                  <a:lnTo>
                    <a:pt x="115539" y="0"/>
                  </a:lnTo>
                  <a:lnTo>
                    <a:pt x="80508" y="1761"/>
                  </a:lnTo>
                  <a:lnTo>
                    <a:pt x="41761" y="6883"/>
                  </a:lnTo>
                  <a:lnTo>
                    <a:pt x="2344" y="14803"/>
                  </a:lnTo>
                  <a:lnTo>
                    <a:pt x="0" y="15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46"/>
            <p:cNvSpPr/>
            <p:nvPr>
              <p:custDataLst>
                <p:tags r:id="rId20"/>
              </p:custDataLst>
            </p:nvPr>
          </p:nvSpPr>
          <p:spPr>
            <a:xfrm>
              <a:off x="8104631" y="4532313"/>
              <a:ext cx="197994" cy="230188"/>
            </a:xfrm>
            <a:custGeom>
              <a:avLst/>
              <a:gdLst/>
              <a:ahLst/>
              <a:cxnLst/>
              <a:rect l="0" t="0" r="0" b="0"/>
              <a:pathLst>
                <a:path w="197994" h="230188">
                  <a:moveTo>
                    <a:pt x="39243" y="0"/>
                  </a:moveTo>
                  <a:lnTo>
                    <a:pt x="39243" y="0"/>
                  </a:lnTo>
                  <a:lnTo>
                    <a:pt x="43458" y="8427"/>
                  </a:lnTo>
                  <a:lnTo>
                    <a:pt x="46446" y="39751"/>
                  </a:lnTo>
                  <a:lnTo>
                    <a:pt x="44685" y="77558"/>
                  </a:lnTo>
                  <a:lnTo>
                    <a:pt x="39077" y="113367"/>
                  </a:lnTo>
                  <a:lnTo>
                    <a:pt x="28399" y="145669"/>
                  </a:lnTo>
                  <a:lnTo>
                    <a:pt x="14218" y="183068"/>
                  </a:lnTo>
                  <a:lnTo>
                    <a:pt x="554" y="220324"/>
                  </a:lnTo>
                  <a:lnTo>
                    <a:pt x="0" y="225216"/>
                  </a:lnTo>
                  <a:lnTo>
                    <a:pt x="734" y="225991"/>
                  </a:lnTo>
                  <a:lnTo>
                    <a:pt x="2104" y="225626"/>
                  </a:lnTo>
                  <a:lnTo>
                    <a:pt x="3901" y="224500"/>
                  </a:lnTo>
                  <a:lnTo>
                    <a:pt x="40698" y="216926"/>
                  </a:lnTo>
                  <a:lnTo>
                    <a:pt x="75985" y="214828"/>
                  </a:lnTo>
                  <a:lnTo>
                    <a:pt x="107457" y="214465"/>
                  </a:lnTo>
                  <a:lnTo>
                    <a:pt x="146007" y="218556"/>
                  </a:lnTo>
                  <a:lnTo>
                    <a:pt x="197993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47"/>
            <p:cNvSpPr/>
            <p:nvPr>
              <p:custDataLst>
                <p:tags r:id="rId21"/>
              </p:custDataLst>
            </p:nvPr>
          </p:nvSpPr>
          <p:spPr>
            <a:xfrm>
              <a:off x="8294688" y="4564063"/>
              <a:ext cx="6838" cy="333375"/>
            </a:xfrm>
            <a:custGeom>
              <a:avLst/>
              <a:gdLst/>
              <a:ahLst/>
              <a:cxnLst/>
              <a:rect l="0" t="0" r="0" b="0"/>
              <a:pathLst>
                <a:path w="6838" h="333375">
                  <a:moveTo>
                    <a:pt x="0" y="0"/>
                  </a:moveTo>
                  <a:lnTo>
                    <a:pt x="0" y="0"/>
                  </a:lnTo>
                  <a:lnTo>
                    <a:pt x="2351" y="25903"/>
                  </a:lnTo>
                  <a:lnTo>
                    <a:pt x="6834" y="64402"/>
                  </a:lnTo>
                  <a:lnTo>
                    <a:pt x="6837" y="103561"/>
                  </a:lnTo>
                  <a:lnTo>
                    <a:pt x="2416" y="138379"/>
                  </a:lnTo>
                  <a:lnTo>
                    <a:pt x="717" y="173195"/>
                  </a:lnTo>
                  <a:lnTo>
                    <a:pt x="318" y="201329"/>
                  </a:lnTo>
                  <a:lnTo>
                    <a:pt x="141" y="229120"/>
                  </a:lnTo>
                  <a:lnTo>
                    <a:pt x="42" y="264855"/>
                  </a:lnTo>
                  <a:lnTo>
                    <a:pt x="6" y="300632"/>
                  </a:lnTo>
                  <a:lnTo>
                    <a:pt x="0" y="333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48"/>
            <p:cNvSpPr/>
            <p:nvPr>
              <p:custDataLst>
                <p:tags r:id="rId22"/>
              </p:custDataLst>
            </p:nvPr>
          </p:nvSpPr>
          <p:spPr>
            <a:xfrm>
              <a:off x="8413750" y="4595812"/>
              <a:ext cx="156641" cy="260817"/>
            </a:xfrm>
            <a:custGeom>
              <a:avLst/>
              <a:gdLst/>
              <a:ahLst/>
              <a:cxnLst/>
              <a:rect l="0" t="0" r="0" b="0"/>
              <a:pathLst>
                <a:path w="156641" h="260817">
                  <a:moveTo>
                    <a:pt x="71438" y="0"/>
                  </a:moveTo>
                  <a:lnTo>
                    <a:pt x="71438" y="0"/>
                  </a:lnTo>
                  <a:lnTo>
                    <a:pt x="46124" y="26196"/>
                  </a:lnTo>
                  <a:lnTo>
                    <a:pt x="39831" y="36180"/>
                  </a:lnTo>
                  <a:lnTo>
                    <a:pt x="28461" y="46488"/>
                  </a:lnTo>
                  <a:lnTo>
                    <a:pt x="4462" y="84224"/>
                  </a:lnTo>
                  <a:lnTo>
                    <a:pt x="4738" y="87018"/>
                  </a:lnTo>
                  <a:lnTo>
                    <a:pt x="5805" y="89762"/>
                  </a:lnTo>
                  <a:lnTo>
                    <a:pt x="15733" y="102052"/>
                  </a:lnTo>
                  <a:lnTo>
                    <a:pt x="29845" y="112651"/>
                  </a:lnTo>
                  <a:lnTo>
                    <a:pt x="67752" y="129548"/>
                  </a:lnTo>
                  <a:lnTo>
                    <a:pt x="103070" y="148133"/>
                  </a:lnTo>
                  <a:lnTo>
                    <a:pt x="133616" y="167728"/>
                  </a:lnTo>
                  <a:lnTo>
                    <a:pt x="154002" y="186946"/>
                  </a:lnTo>
                  <a:lnTo>
                    <a:pt x="156640" y="192743"/>
                  </a:lnTo>
                  <a:lnTo>
                    <a:pt x="153911" y="209391"/>
                  </a:lnTo>
                  <a:lnTo>
                    <a:pt x="147485" y="218888"/>
                  </a:lnTo>
                  <a:lnTo>
                    <a:pt x="112922" y="250488"/>
                  </a:lnTo>
                  <a:lnTo>
                    <a:pt x="100457" y="256261"/>
                  </a:lnTo>
                  <a:lnTo>
                    <a:pt x="65443" y="260816"/>
                  </a:lnTo>
                  <a:lnTo>
                    <a:pt x="0" y="254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49"/>
            <p:cNvSpPr/>
            <p:nvPr>
              <p:custDataLst>
                <p:tags r:id="rId23"/>
              </p:custDataLst>
            </p:nvPr>
          </p:nvSpPr>
          <p:spPr>
            <a:xfrm>
              <a:off x="8453437" y="4611688"/>
              <a:ext cx="119063" cy="15876"/>
            </a:xfrm>
            <a:custGeom>
              <a:avLst/>
              <a:gdLst/>
              <a:ahLst/>
              <a:cxnLst/>
              <a:rect l="0" t="0" r="0" b="0"/>
              <a:pathLst>
                <a:path w="119063" h="15876">
                  <a:moveTo>
                    <a:pt x="119062" y="0"/>
                  </a:moveTo>
                  <a:lnTo>
                    <a:pt x="119062" y="0"/>
                  </a:lnTo>
                  <a:lnTo>
                    <a:pt x="84525" y="0"/>
                  </a:lnTo>
                  <a:lnTo>
                    <a:pt x="59441" y="2351"/>
                  </a:lnTo>
                  <a:lnTo>
                    <a:pt x="24161" y="808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50"/>
            <p:cNvSpPr/>
            <p:nvPr>
              <p:custDataLst>
                <p:tags r:id="rId24"/>
              </p:custDataLst>
            </p:nvPr>
          </p:nvSpPr>
          <p:spPr>
            <a:xfrm>
              <a:off x="8644100" y="4587972"/>
              <a:ext cx="213636" cy="236057"/>
            </a:xfrm>
            <a:custGeom>
              <a:avLst/>
              <a:gdLst/>
              <a:ahLst/>
              <a:cxnLst/>
              <a:rect l="0" t="0" r="0" b="0"/>
              <a:pathLst>
                <a:path w="213636" h="236057">
                  <a:moveTo>
                    <a:pt x="79213" y="7840"/>
                  </a:moveTo>
                  <a:lnTo>
                    <a:pt x="79213" y="7840"/>
                  </a:lnTo>
                  <a:lnTo>
                    <a:pt x="83426" y="3627"/>
                  </a:lnTo>
                  <a:lnTo>
                    <a:pt x="87847" y="1558"/>
                  </a:lnTo>
                  <a:lnTo>
                    <a:pt x="90260" y="1006"/>
                  </a:lnTo>
                  <a:lnTo>
                    <a:pt x="90986" y="639"/>
                  </a:lnTo>
                  <a:lnTo>
                    <a:pt x="90589" y="393"/>
                  </a:lnTo>
                  <a:lnTo>
                    <a:pt x="83615" y="0"/>
                  </a:lnTo>
                  <a:lnTo>
                    <a:pt x="78816" y="2298"/>
                  </a:lnTo>
                  <a:lnTo>
                    <a:pt x="73745" y="5377"/>
                  </a:lnTo>
                  <a:lnTo>
                    <a:pt x="58597" y="12057"/>
                  </a:lnTo>
                  <a:lnTo>
                    <a:pt x="34865" y="29840"/>
                  </a:lnTo>
                  <a:lnTo>
                    <a:pt x="28633" y="37608"/>
                  </a:lnTo>
                  <a:lnTo>
                    <a:pt x="9171" y="74912"/>
                  </a:lnTo>
                  <a:lnTo>
                    <a:pt x="1681" y="105952"/>
                  </a:lnTo>
                  <a:lnTo>
                    <a:pt x="80" y="144733"/>
                  </a:lnTo>
                  <a:lnTo>
                    <a:pt x="0" y="149373"/>
                  </a:lnTo>
                  <a:lnTo>
                    <a:pt x="8312" y="168545"/>
                  </a:lnTo>
                  <a:lnTo>
                    <a:pt x="32945" y="205960"/>
                  </a:lnTo>
                  <a:lnTo>
                    <a:pt x="50216" y="220197"/>
                  </a:lnTo>
                  <a:lnTo>
                    <a:pt x="76304" y="231373"/>
                  </a:lnTo>
                  <a:lnTo>
                    <a:pt x="102163" y="236056"/>
                  </a:lnTo>
                  <a:lnTo>
                    <a:pt x="126582" y="233230"/>
                  </a:lnTo>
                  <a:lnTo>
                    <a:pt x="146360" y="226807"/>
                  </a:lnTo>
                  <a:lnTo>
                    <a:pt x="167605" y="210891"/>
                  </a:lnTo>
                  <a:lnTo>
                    <a:pt x="198983" y="174726"/>
                  </a:lnTo>
                  <a:lnTo>
                    <a:pt x="208284" y="156360"/>
                  </a:lnTo>
                  <a:lnTo>
                    <a:pt x="212990" y="131905"/>
                  </a:lnTo>
                  <a:lnTo>
                    <a:pt x="213635" y="117661"/>
                  </a:lnTo>
                  <a:lnTo>
                    <a:pt x="209217" y="102511"/>
                  </a:lnTo>
                  <a:lnTo>
                    <a:pt x="194532" y="70331"/>
                  </a:lnTo>
                  <a:lnTo>
                    <a:pt x="175897" y="50204"/>
                  </a:lnTo>
                  <a:lnTo>
                    <a:pt x="139659" y="27177"/>
                  </a:lnTo>
                  <a:lnTo>
                    <a:pt x="116231" y="19547"/>
                  </a:lnTo>
                  <a:lnTo>
                    <a:pt x="71274" y="15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49"/>
          <p:cNvGrpSpPr/>
          <p:nvPr/>
        </p:nvGrpSpPr>
        <p:grpSpPr>
          <a:xfrm>
            <a:off x="6893886" y="5222875"/>
            <a:ext cx="233990" cy="166323"/>
            <a:chOff x="6893886" y="5222875"/>
            <a:chExt cx="233990" cy="166323"/>
          </a:xfrm>
        </p:grpSpPr>
        <p:sp>
          <p:nvSpPr>
            <p:cNvPr id="122" name="SMARTInkShape-351"/>
            <p:cNvSpPr/>
            <p:nvPr>
              <p:custDataLst>
                <p:tags r:id="rId15"/>
              </p:custDataLst>
            </p:nvPr>
          </p:nvSpPr>
          <p:spPr>
            <a:xfrm>
              <a:off x="6929438" y="5222875"/>
              <a:ext cx="198438" cy="7938"/>
            </a:xfrm>
            <a:custGeom>
              <a:avLst/>
              <a:gdLst/>
              <a:ahLst/>
              <a:cxnLst/>
              <a:rect l="0" t="0" r="0" b="0"/>
              <a:pathLst>
                <a:path w="198438" h="7938">
                  <a:moveTo>
                    <a:pt x="198437" y="7937"/>
                  </a:moveTo>
                  <a:lnTo>
                    <a:pt x="198437" y="7937"/>
                  </a:lnTo>
                  <a:lnTo>
                    <a:pt x="198437" y="1103"/>
                  </a:lnTo>
                  <a:lnTo>
                    <a:pt x="160449" y="65"/>
                  </a:lnTo>
                  <a:lnTo>
                    <a:pt x="122089" y="6"/>
                  </a:lnTo>
                  <a:lnTo>
                    <a:pt x="84415" y="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52"/>
            <p:cNvSpPr/>
            <p:nvPr>
              <p:custDataLst>
                <p:tags r:id="rId16"/>
              </p:custDataLst>
            </p:nvPr>
          </p:nvSpPr>
          <p:spPr>
            <a:xfrm>
              <a:off x="7000875" y="5326062"/>
              <a:ext cx="119064" cy="23814"/>
            </a:xfrm>
            <a:custGeom>
              <a:avLst/>
              <a:gdLst/>
              <a:ahLst/>
              <a:cxnLst/>
              <a:rect l="0" t="0" r="0" b="0"/>
              <a:pathLst>
                <a:path w="119064" h="23814">
                  <a:moveTo>
                    <a:pt x="119063" y="0"/>
                  </a:moveTo>
                  <a:lnTo>
                    <a:pt x="119063" y="0"/>
                  </a:lnTo>
                  <a:lnTo>
                    <a:pt x="80176" y="6337"/>
                  </a:lnTo>
                  <a:lnTo>
                    <a:pt x="44531" y="1353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53"/>
            <p:cNvSpPr/>
            <p:nvPr>
              <p:custDataLst>
                <p:tags r:id="rId17"/>
              </p:custDataLst>
            </p:nvPr>
          </p:nvSpPr>
          <p:spPr>
            <a:xfrm>
              <a:off x="6893886" y="5342265"/>
              <a:ext cx="208304" cy="46933"/>
            </a:xfrm>
            <a:custGeom>
              <a:avLst/>
              <a:gdLst/>
              <a:ahLst/>
              <a:cxnLst/>
              <a:rect l="0" t="0" r="0" b="0"/>
              <a:pathLst>
                <a:path w="208304" h="46933">
                  <a:moveTo>
                    <a:pt x="51426" y="7610"/>
                  </a:moveTo>
                  <a:lnTo>
                    <a:pt x="51426" y="7610"/>
                  </a:lnTo>
                  <a:lnTo>
                    <a:pt x="40378" y="7610"/>
                  </a:lnTo>
                  <a:lnTo>
                    <a:pt x="35345" y="5258"/>
                  </a:lnTo>
                  <a:lnTo>
                    <a:pt x="28067" y="0"/>
                  </a:lnTo>
                  <a:lnTo>
                    <a:pt x="31962" y="3983"/>
                  </a:lnTo>
                  <a:lnTo>
                    <a:pt x="36307" y="5998"/>
                  </a:lnTo>
                  <a:lnTo>
                    <a:pt x="71998" y="11729"/>
                  </a:lnTo>
                  <a:lnTo>
                    <a:pt x="105434" y="14793"/>
                  </a:lnTo>
                  <a:lnTo>
                    <a:pt x="140783" y="15398"/>
                  </a:lnTo>
                  <a:lnTo>
                    <a:pt x="177261" y="15518"/>
                  </a:lnTo>
                  <a:lnTo>
                    <a:pt x="208303" y="15547"/>
                  </a:lnTo>
                  <a:lnTo>
                    <a:pt x="178332" y="17899"/>
                  </a:lnTo>
                  <a:lnTo>
                    <a:pt x="140289" y="22381"/>
                  </a:lnTo>
                  <a:lnTo>
                    <a:pt x="102722" y="29604"/>
                  </a:lnTo>
                  <a:lnTo>
                    <a:pt x="66565" y="37901"/>
                  </a:lnTo>
                  <a:lnTo>
                    <a:pt x="30833" y="44527"/>
                  </a:lnTo>
                  <a:lnTo>
                    <a:pt x="7709" y="46932"/>
                  </a:lnTo>
                  <a:lnTo>
                    <a:pt x="3187" y="44783"/>
                  </a:lnTo>
                  <a:lnTo>
                    <a:pt x="745" y="42975"/>
                  </a:lnTo>
                  <a:lnTo>
                    <a:pt x="0" y="41770"/>
                  </a:lnTo>
                  <a:lnTo>
                    <a:pt x="385" y="40966"/>
                  </a:lnTo>
                  <a:lnTo>
                    <a:pt x="15767" y="35463"/>
                  </a:lnTo>
                  <a:lnTo>
                    <a:pt x="51957" y="29602"/>
                  </a:lnTo>
                  <a:lnTo>
                    <a:pt x="85729" y="24291"/>
                  </a:lnTo>
                  <a:lnTo>
                    <a:pt x="123200" y="19377"/>
                  </a:lnTo>
                  <a:lnTo>
                    <a:pt x="178427" y="15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54"/>
            <p:cNvSpPr/>
            <p:nvPr>
              <p:custDataLst>
                <p:tags r:id="rId18"/>
              </p:custDataLst>
            </p:nvPr>
          </p:nvSpPr>
          <p:spPr>
            <a:xfrm>
              <a:off x="6929438" y="5222875"/>
              <a:ext cx="186893" cy="23814"/>
            </a:xfrm>
            <a:custGeom>
              <a:avLst/>
              <a:gdLst/>
              <a:ahLst/>
              <a:cxnLst/>
              <a:rect l="0" t="0" r="0" b="0"/>
              <a:pathLst>
                <a:path w="186893" h="23814">
                  <a:moveTo>
                    <a:pt x="0" y="0"/>
                  </a:moveTo>
                  <a:lnTo>
                    <a:pt x="0" y="0"/>
                  </a:lnTo>
                  <a:lnTo>
                    <a:pt x="26309" y="11047"/>
                  </a:lnTo>
                  <a:lnTo>
                    <a:pt x="63274" y="15802"/>
                  </a:lnTo>
                  <a:lnTo>
                    <a:pt x="98514" y="21047"/>
                  </a:lnTo>
                  <a:lnTo>
                    <a:pt x="131691" y="22993"/>
                  </a:lnTo>
                  <a:lnTo>
                    <a:pt x="169802" y="23651"/>
                  </a:lnTo>
                  <a:lnTo>
                    <a:pt x="186892" y="23791"/>
                  </a:lnTo>
                  <a:lnTo>
                    <a:pt x="156828" y="23811"/>
                  </a:lnTo>
                  <a:lnTo>
                    <a:pt x="111124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50"/>
          <p:cNvGrpSpPr/>
          <p:nvPr/>
        </p:nvGrpSpPr>
        <p:grpSpPr>
          <a:xfrm>
            <a:off x="7310563" y="5111750"/>
            <a:ext cx="464602" cy="373064"/>
            <a:chOff x="7310563" y="5111750"/>
            <a:chExt cx="464602" cy="373064"/>
          </a:xfrm>
        </p:grpSpPr>
        <p:sp>
          <p:nvSpPr>
            <p:cNvPr id="127" name="SMARTInkShape-355"/>
            <p:cNvSpPr/>
            <p:nvPr>
              <p:custDataLst>
                <p:tags r:id="rId12"/>
              </p:custDataLst>
            </p:nvPr>
          </p:nvSpPr>
          <p:spPr>
            <a:xfrm>
              <a:off x="7310563" y="5136043"/>
              <a:ext cx="231620" cy="348771"/>
            </a:xfrm>
            <a:custGeom>
              <a:avLst/>
              <a:gdLst/>
              <a:ahLst/>
              <a:cxnLst/>
              <a:rect l="0" t="0" r="0" b="0"/>
              <a:pathLst>
                <a:path w="231620" h="348771">
                  <a:moveTo>
                    <a:pt x="15749" y="23332"/>
                  </a:moveTo>
                  <a:lnTo>
                    <a:pt x="15749" y="23332"/>
                  </a:lnTo>
                  <a:lnTo>
                    <a:pt x="11535" y="27545"/>
                  </a:lnTo>
                  <a:lnTo>
                    <a:pt x="7115" y="29614"/>
                  </a:lnTo>
                  <a:lnTo>
                    <a:pt x="0" y="31240"/>
                  </a:lnTo>
                  <a:lnTo>
                    <a:pt x="17160" y="16349"/>
                  </a:lnTo>
                  <a:lnTo>
                    <a:pt x="29605" y="10527"/>
                  </a:lnTo>
                  <a:lnTo>
                    <a:pt x="68821" y="1955"/>
                  </a:lnTo>
                  <a:lnTo>
                    <a:pt x="106783" y="0"/>
                  </a:lnTo>
                  <a:lnTo>
                    <a:pt x="130125" y="496"/>
                  </a:lnTo>
                  <a:lnTo>
                    <a:pt x="140372" y="3775"/>
                  </a:lnTo>
                  <a:lnTo>
                    <a:pt x="156058" y="14794"/>
                  </a:lnTo>
                  <a:lnTo>
                    <a:pt x="167663" y="33443"/>
                  </a:lnTo>
                  <a:lnTo>
                    <a:pt x="169110" y="48111"/>
                  </a:lnTo>
                  <a:lnTo>
                    <a:pt x="168260" y="55726"/>
                  </a:lnTo>
                  <a:lnTo>
                    <a:pt x="148769" y="92414"/>
                  </a:lnTo>
                  <a:lnTo>
                    <a:pt x="129370" y="126054"/>
                  </a:lnTo>
                  <a:lnTo>
                    <a:pt x="121810" y="140424"/>
                  </a:lnTo>
                  <a:lnTo>
                    <a:pt x="95680" y="174416"/>
                  </a:lnTo>
                  <a:lnTo>
                    <a:pt x="91843" y="183085"/>
                  </a:lnTo>
                  <a:lnTo>
                    <a:pt x="92054" y="185397"/>
                  </a:lnTo>
                  <a:lnTo>
                    <a:pt x="98732" y="193320"/>
                  </a:lnTo>
                  <a:lnTo>
                    <a:pt x="102821" y="193984"/>
                  </a:lnTo>
                  <a:lnTo>
                    <a:pt x="141043" y="190225"/>
                  </a:lnTo>
                  <a:lnTo>
                    <a:pt x="177820" y="190942"/>
                  </a:lnTo>
                  <a:lnTo>
                    <a:pt x="214798" y="201073"/>
                  </a:lnTo>
                  <a:lnTo>
                    <a:pt x="229753" y="208679"/>
                  </a:lnTo>
                  <a:lnTo>
                    <a:pt x="231619" y="213043"/>
                  </a:lnTo>
                  <a:lnTo>
                    <a:pt x="231343" y="224946"/>
                  </a:lnTo>
                  <a:lnTo>
                    <a:pt x="225927" y="236705"/>
                  </a:lnTo>
                  <a:lnTo>
                    <a:pt x="197949" y="273242"/>
                  </a:lnTo>
                  <a:lnTo>
                    <a:pt x="164586" y="301814"/>
                  </a:lnTo>
                  <a:lnTo>
                    <a:pt x="130666" y="322215"/>
                  </a:lnTo>
                  <a:lnTo>
                    <a:pt x="95124" y="3487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56"/>
            <p:cNvSpPr/>
            <p:nvPr>
              <p:custDataLst>
                <p:tags r:id="rId13"/>
              </p:custDataLst>
            </p:nvPr>
          </p:nvSpPr>
          <p:spPr>
            <a:xfrm>
              <a:off x="7574348" y="5151438"/>
              <a:ext cx="200817" cy="207091"/>
            </a:xfrm>
            <a:custGeom>
              <a:avLst/>
              <a:gdLst/>
              <a:ahLst/>
              <a:cxnLst/>
              <a:rect l="0" t="0" r="0" b="0"/>
              <a:pathLst>
                <a:path w="200817" h="207091">
                  <a:moveTo>
                    <a:pt x="69464" y="0"/>
                  </a:moveTo>
                  <a:lnTo>
                    <a:pt x="69464" y="0"/>
                  </a:lnTo>
                  <a:lnTo>
                    <a:pt x="61037" y="0"/>
                  </a:lnTo>
                  <a:lnTo>
                    <a:pt x="52196" y="4703"/>
                  </a:lnTo>
                  <a:lnTo>
                    <a:pt x="15870" y="37776"/>
                  </a:lnTo>
                  <a:lnTo>
                    <a:pt x="4686" y="48919"/>
                  </a:lnTo>
                  <a:lnTo>
                    <a:pt x="986" y="57314"/>
                  </a:lnTo>
                  <a:lnTo>
                    <a:pt x="0" y="62021"/>
                  </a:lnTo>
                  <a:lnTo>
                    <a:pt x="1106" y="66042"/>
                  </a:lnTo>
                  <a:lnTo>
                    <a:pt x="7038" y="72861"/>
                  </a:lnTo>
                  <a:lnTo>
                    <a:pt x="20295" y="81658"/>
                  </a:lnTo>
                  <a:lnTo>
                    <a:pt x="58362" y="92850"/>
                  </a:lnTo>
                  <a:lnTo>
                    <a:pt x="97596" y="94933"/>
                  </a:lnTo>
                  <a:lnTo>
                    <a:pt x="134273" y="96104"/>
                  </a:lnTo>
                  <a:lnTo>
                    <a:pt x="157165" y="102460"/>
                  </a:lnTo>
                  <a:lnTo>
                    <a:pt x="192301" y="120741"/>
                  </a:lnTo>
                  <a:lnTo>
                    <a:pt x="196335" y="125472"/>
                  </a:lnTo>
                  <a:lnTo>
                    <a:pt x="200816" y="137785"/>
                  </a:lnTo>
                  <a:lnTo>
                    <a:pt x="200456" y="147375"/>
                  </a:lnTo>
                  <a:lnTo>
                    <a:pt x="188825" y="169143"/>
                  </a:lnTo>
                  <a:lnTo>
                    <a:pt x="155771" y="198063"/>
                  </a:lnTo>
                  <a:lnTo>
                    <a:pt x="140455" y="207090"/>
                  </a:lnTo>
                  <a:lnTo>
                    <a:pt x="69464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57"/>
            <p:cNvSpPr/>
            <p:nvPr>
              <p:custDataLst>
                <p:tags r:id="rId14"/>
              </p:custDataLst>
            </p:nvPr>
          </p:nvSpPr>
          <p:spPr>
            <a:xfrm>
              <a:off x="7643812" y="5111750"/>
              <a:ext cx="95251" cy="39689"/>
            </a:xfrm>
            <a:custGeom>
              <a:avLst/>
              <a:gdLst/>
              <a:ahLst/>
              <a:cxnLst/>
              <a:rect l="0" t="0" r="0" b="0"/>
              <a:pathLst>
                <a:path w="95251" h="39689">
                  <a:moveTo>
                    <a:pt x="95250" y="0"/>
                  </a:moveTo>
                  <a:lnTo>
                    <a:pt x="95250" y="0"/>
                  </a:lnTo>
                  <a:lnTo>
                    <a:pt x="91036" y="0"/>
                  </a:lnTo>
                  <a:lnTo>
                    <a:pt x="54116" y="13539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51"/>
          <p:cNvGrpSpPr/>
          <p:nvPr/>
        </p:nvGrpSpPr>
        <p:grpSpPr>
          <a:xfrm>
            <a:off x="7828535" y="5032375"/>
            <a:ext cx="836750" cy="349251"/>
            <a:chOff x="7828535" y="5032375"/>
            <a:chExt cx="836750" cy="349251"/>
          </a:xfrm>
        </p:grpSpPr>
        <p:sp>
          <p:nvSpPr>
            <p:cNvPr id="131" name="SMARTInkShape-358"/>
            <p:cNvSpPr/>
            <p:nvPr>
              <p:custDataLst>
                <p:tags r:id="rId7"/>
              </p:custDataLst>
            </p:nvPr>
          </p:nvSpPr>
          <p:spPr>
            <a:xfrm>
              <a:off x="7828535" y="5104414"/>
              <a:ext cx="196278" cy="257518"/>
            </a:xfrm>
            <a:custGeom>
              <a:avLst/>
              <a:gdLst/>
              <a:ahLst/>
              <a:cxnLst/>
              <a:rect l="0" t="0" r="0" b="0"/>
              <a:pathLst>
                <a:path w="196278" h="257518">
                  <a:moveTo>
                    <a:pt x="5777" y="86711"/>
                  </a:moveTo>
                  <a:lnTo>
                    <a:pt x="5777" y="86711"/>
                  </a:lnTo>
                  <a:lnTo>
                    <a:pt x="6659" y="74037"/>
                  </a:lnTo>
                  <a:lnTo>
                    <a:pt x="9991" y="64615"/>
                  </a:lnTo>
                  <a:lnTo>
                    <a:pt x="35483" y="33713"/>
                  </a:lnTo>
                  <a:lnTo>
                    <a:pt x="57050" y="13493"/>
                  </a:lnTo>
                  <a:lnTo>
                    <a:pt x="80930" y="1428"/>
                  </a:lnTo>
                  <a:lnTo>
                    <a:pt x="100755" y="0"/>
                  </a:lnTo>
                  <a:lnTo>
                    <a:pt x="120546" y="3790"/>
                  </a:lnTo>
                  <a:lnTo>
                    <a:pt x="137580" y="14712"/>
                  </a:lnTo>
                  <a:lnTo>
                    <a:pt x="149585" y="33334"/>
                  </a:lnTo>
                  <a:lnTo>
                    <a:pt x="164302" y="68772"/>
                  </a:lnTo>
                  <a:lnTo>
                    <a:pt x="168837" y="82266"/>
                  </a:lnTo>
                  <a:lnTo>
                    <a:pt x="170508" y="109696"/>
                  </a:lnTo>
                  <a:lnTo>
                    <a:pt x="163618" y="145867"/>
                  </a:lnTo>
                  <a:lnTo>
                    <a:pt x="144841" y="182434"/>
                  </a:lnTo>
                  <a:lnTo>
                    <a:pt x="129786" y="204149"/>
                  </a:lnTo>
                  <a:lnTo>
                    <a:pt x="92896" y="237243"/>
                  </a:lnTo>
                  <a:lnTo>
                    <a:pt x="80950" y="245630"/>
                  </a:lnTo>
                  <a:lnTo>
                    <a:pt x="44912" y="254727"/>
                  </a:lnTo>
                  <a:lnTo>
                    <a:pt x="30226" y="257517"/>
                  </a:lnTo>
                  <a:lnTo>
                    <a:pt x="17819" y="255817"/>
                  </a:lnTo>
                  <a:lnTo>
                    <a:pt x="8777" y="249769"/>
                  </a:lnTo>
                  <a:lnTo>
                    <a:pt x="5132" y="245687"/>
                  </a:lnTo>
                  <a:lnTo>
                    <a:pt x="1081" y="236448"/>
                  </a:lnTo>
                  <a:lnTo>
                    <a:pt x="0" y="231515"/>
                  </a:lnTo>
                  <a:lnTo>
                    <a:pt x="1152" y="221330"/>
                  </a:lnTo>
                  <a:lnTo>
                    <a:pt x="9077" y="200419"/>
                  </a:lnTo>
                  <a:lnTo>
                    <a:pt x="20768" y="184588"/>
                  </a:lnTo>
                  <a:lnTo>
                    <a:pt x="28020" y="178719"/>
                  </a:lnTo>
                  <a:lnTo>
                    <a:pt x="67494" y="163251"/>
                  </a:lnTo>
                  <a:lnTo>
                    <a:pt x="86712" y="165119"/>
                  </a:lnTo>
                  <a:lnTo>
                    <a:pt x="119367" y="176479"/>
                  </a:lnTo>
                  <a:lnTo>
                    <a:pt x="156316" y="192527"/>
                  </a:lnTo>
                  <a:lnTo>
                    <a:pt x="196277" y="221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59"/>
            <p:cNvSpPr/>
            <p:nvPr>
              <p:custDataLst>
                <p:tags r:id="rId8"/>
              </p:custDataLst>
            </p:nvPr>
          </p:nvSpPr>
          <p:spPr>
            <a:xfrm>
              <a:off x="7953374" y="5120153"/>
              <a:ext cx="178002" cy="261473"/>
            </a:xfrm>
            <a:custGeom>
              <a:avLst/>
              <a:gdLst/>
              <a:ahLst/>
              <a:cxnLst/>
              <a:rect l="0" t="0" r="0" b="0"/>
              <a:pathLst>
                <a:path w="178002" h="261473">
                  <a:moveTo>
                    <a:pt x="0" y="47160"/>
                  </a:moveTo>
                  <a:lnTo>
                    <a:pt x="0" y="47160"/>
                  </a:lnTo>
                  <a:lnTo>
                    <a:pt x="11048" y="29277"/>
                  </a:lnTo>
                  <a:lnTo>
                    <a:pt x="37548" y="12819"/>
                  </a:lnTo>
                  <a:lnTo>
                    <a:pt x="63764" y="3073"/>
                  </a:lnTo>
                  <a:lnTo>
                    <a:pt x="92291" y="0"/>
                  </a:lnTo>
                  <a:lnTo>
                    <a:pt x="96805" y="1609"/>
                  </a:lnTo>
                  <a:lnTo>
                    <a:pt x="104174" y="8100"/>
                  </a:lnTo>
                  <a:lnTo>
                    <a:pt x="105609" y="12301"/>
                  </a:lnTo>
                  <a:lnTo>
                    <a:pt x="103681" y="41078"/>
                  </a:lnTo>
                  <a:lnTo>
                    <a:pt x="98704" y="53570"/>
                  </a:lnTo>
                  <a:lnTo>
                    <a:pt x="90688" y="68168"/>
                  </a:lnTo>
                  <a:lnTo>
                    <a:pt x="89563" y="71748"/>
                  </a:lnTo>
                  <a:lnTo>
                    <a:pt x="56198" y="102146"/>
                  </a:lnTo>
                  <a:lnTo>
                    <a:pt x="77714" y="102671"/>
                  </a:lnTo>
                  <a:lnTo>
                    <a:pt x="115577" y="95517"/>
                  </a:lnTo>
                  <a:lnTo>
                    <a:pt x="131063" y="95883"/>
                  </a:lnTo>
                  <a:lnTo>
                    <a:pt x="158795" y="101647"/>
                  </a:lnTo>
                  <a:lnTo>
                    <a:pt x="162308" y="104651"/>
                  </a:lnTo>
                  <a:lnTo>
                    <a:pt x="177043" y="127344"/>
                  </a:lnTo>
                  <a:lnTo>
                    <a:pt x="178001" y="132366"/>
                  </a:lnTo>
                  <a:lnTo>
                    <a:pt x="175244" y="158562"/>
                  </a:lnTo>
                  <a:lnTo>
                    <a:pt x="170196" y="167521"/>
                  </a:lnTo>
                  <a:lnTo>
                    <a:pt x="142486" y="202016"/>
                  </a:lnTo>
                  <a:lnTo>
                    <a:pt x="108740" y="230077"/>
                  </a:lnTo>
                  <a:lnTo>
                    <a:pt x="91311" y="240998"/>
                  </a:lnTo>
                  <a:lnTo>
                    <a:pt x="47625" y="2614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60"/>
            <p:cNvSpPr/>
            <p:nvPr>
              <p:custDataLst>
                <p:tags r:id="rId9"/>
              </p:custDataLst>
            </p:nvPr>
          </p:nvSpPr>
          <p:spPr>
            <a:xfrm>
              <a:off x="8505551" y="5032375"/>
              <a:ext cx="159734" cy="209448"/>
            </a:xfrm>
            <a:custGeom>
              <a:avLst/>
              <a:gdLst/>
              <a:ahLst/>
              <a:cxnLst/>
              <a:rect l="0" t="0" r="0" b="0"/>
              <a:pathLst>
                <a:path w="159734" h="209448">
                  <a:moveTo>
                    <a:pt x="82823" y="0"/>
                  </a:moveTo>
                  <a:lnTo>
                    <a:pt x="82823" y="0"/>
                  </a:lnTo>
                  <a:lnTo>
                    <a:pt x="56992" y="26713"/>
                  </a:lnTo>
                  <a:lnTo>
                    <a:pt x="43426" y="46232"/>
                  </a:lnTo>
                  <a:lnTo>
                    <a:pt x="6363" y="84378"/>
                  </a:lnTo>
                  <a:lnTo>
                    <a:pt x="923" y="89830"/>
                  </a:lnTo>
                  <a:lnTo>
                    <a:pt x="0" y="93401"/>
                  </a:lnTo>
                  <a:lnTo>
                    <a:pt x="1329" y="102071"/>
                  </a:lnTo>
                  <a:lnTo>
                    <a:pt x="2917" y="105089"/>
                  </a:lnTo>
                  <a:lnTo>
                    <a:pt x="4859" y="107101"/>
                  </a:lnTo>
                  <a:lnTo>
                    <a:pt x="22739" y="114543"/>
                  </a:lnTo>
                  <a:lnTo>
                    <a:pt x="60681" y="125135"/>
                  </a:lnTo>
                  <a:lnTo>
                    <a:pt x="94705" y="137686"/>
                  </a:lnTo>
                  <a:lnTo>
                    <a:pt x="130968" y="159460"/>
                  </a:lnTo>
                  <a:lnTo>
                    <a:pt x="153875" y="175843"/>
                  </a:lnTo>
                  <a:lnTo>
                    <a:pt x="158499" y="184280"/>
                  </a:lnTo>
                  <a:lnTo>
                    <a:pt x="159733" y="188999"/>
                  </a:lnTo>
                  <a:lnTo>
                    <a:pt x="158790" y="193027"/>
                  </a:lnTo>
                  <a:lnTo>
                    <a:pt x="153041" y="199854"/>
                  </a:lnTo>
                  <a:lnTo>
                    <a:pt x="135672" y="208657"/>
                  </a:lnTo>
                  <a:lnTo>
                    <a:pt x="121305" y="209447"/>
                  </a:lnTo>
                  <a:lnTo>
                    <a:pt x="94737" y="202767"/>
                  </a:lnTo>
                  <a:lnTo>
                    <a:pt x="85766" y="195658"/>
                  </a:lnTo>
                  <a:lnTo>
                    <a:pt x="79721" y="186619"/>
                  </a:lnTo>
                  <a:lnTo>
                    <a:pt x="77035" y="176721"/>
                  </a:lnTo>
                  <a:lnTo>
                    <a:pt x="81647" y="144204"/>
                  </a:lnTo>
                  <a:lnTo>
                    <a:pt x="88700" y="109035"/>
                  </a:lnTo>
                  <a:lnTo>
                    <a:pt x="90726" y="91675"/>
                  </a:lnTo>
                  <a:lnTo>
                    <a:pt x="101689" y="57422"/>
                  </a:lnTo>
                  <a:lnTo>
                    <a:pt x="109384" y="40728"/>
                  </a:lnTo>
                  <a:lnTo>
                    <a:pt x="122512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61"/>
            <p:cNvSpPr/>
            <p:nvPr>
              <p:custDataLst>
                <p:tags r:id="rId10"/>
              </p:custDataLst>
            </p:nvPr>
          </p:nvSpPr>
          <p:spPr>
            <a:xfrm>
              <a:off x="8302624" y="5096446"/>
              <a:ext cx="190501" cy="184605"/>
            </a:xfrm>
            <a:custGeom>
              <a:avLst/>
              <a:gdLst/>
              <a:ahLst/>
              <a:cxnLst/>
              <a:rect l="0" t="0" r="0" b="0"/>
              <a:pathLst>
                <a:path w="190501" h="184605">
                  <a:moveTo>
                    <a:pt x="0" y="86741"/>
                  </a:moveTo>
                  <a:lnTo>
                    <a:pt x="0" y="86741"/>
                  </a:lnTo>
                  <a:lnTo>
                    <a:pt x="0" y="75694"/>
                  </a:lnTo>
                  <a:lnTo>
                    <a:pt x="4214" y="63870"/>
                  </a:lnTo>
                  <a:lnTo>
                    <a:pt x="14421" y="49526"/>
                  </a:lnTo>
                  <a:lnTo>
                    <a:pt x="50447" y="16736"/>
                  </a:lnTo>
                  <a:lnTo>
                    <a:pt x="68060" y="5929"/>
                  </a:lnTo>
                  <a:lnTo>
                    <a:pt x="101606" y="713"/>
                  </a:lnTo>
                  <a:lnTo>
                    <a:pt x="118360" y="0"/>
                  </a:lnTo>
                  <a:lnTo>
                    <a:pt x="124768" y="1573"/>
                  </a:lnTo>
                  <a:lnTo>
                    <a:pt x="134239" y="8025"/>
                  </a:lnTo>
                  <a:lnTo>
                    <a:pt x="148745" y="30003"/>
                  </a:lnTo>
                  <a:lnTo>
                    <a:pt x="155786" y="54643"/>
                  </a:lnTo>
                  <a:lnTo>
                    <a:pt x="157872" y="87128"/>
                  </a:lnTo>
                  <a:lnTo>
                    <a:pt x="154278" y="116253"/>
                  </a:lnTo>
                  <a:lnTo>
                    <a:pt x="139706" y="148035"/>
                  </a:lnTo>
                  <a:lnTo>
                    <a:pt x="120421" y="171988"/>
                  </a:lnTo>
                  <a:lnTo>
                    <a:pt x="97025" y="183241"/>
                  </a:lnTo>
                  <a:lnTo>
                    <a:pt x="80164" y="184604"/>
                  </a:lnTo>
                  <a:lnTo>
                    <a:pt x="47782" y="178293"/>
                  </a:lnTo>
                  <a:lnTo>
                    <a:pt x="32287" y="171096"/>
                  </a:lnTo>
                  <a:lnTo>
                    <a:pt x="17896" y="159164"/>
                  </a:lnTo>
                  <a:lnTo>
                    <a:pt x="15459" y="153544"/>
                  </a:lnTo>
                  <a:lnTo>
                    <a:pt x="15102" y="140244"/>
                  </a:lnTo>
                  <a:lnTo>
                    <a:pt x="17884" y="130217"/>
                  </a:lnTo>
                  <a:lnTo>
                    <a:pt x="19861" y="126308"/>
                  </a:lnTo>
                  <a:lnTo>
                    <a:pt x="29111" y="119614"/>
                  </a:lnTo>
                  <a:lnTo>
                    <a:pt x="46844" y="113238"/>
                  </a:lnTo>
                  <a:lnTo>
                    <a:pt x="59624" y="112628"/>
                  </a:lnTo>
                  <a:lnTo>
                    <a:pt x="96575" y="119423"/>
                  </a:lnTo>
                  <a:lnTo>
                    <a:pt x="127392" y="126705"/>
                  </a:lnTo>
                  <a:lnTo>
                    <a:pt x="165198" y="137067"/>
                  </a:lnTo>
                  <a:lnTo>
                    <a:pt x="190500" y="150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62"/>
            <p:cNvSpPr/>
            <p:nvPr>
              <p:custDataLst>
                <p:tags r:id="rId11"/>
              </p:custDataLst>
            </p:nvPr>
          </p:nvSpPr>
          <p:spPr>
            <a:xfrm>
              <a:off x="8167687" y="5286375"/>
              <a:ext cx="15876" cy="31751"/>
            </a:xfrm>
            <a:custGeom>
              <a:avLst/>
              <a:gdLst/>
              <a:ahLst/>
              <a:cxnLst/>
              <a:rect l="0" t="0" r="0" b="0"/>
              <a:pathLst>
                <a:path w="15876" h="31751">
                  <a:moveTo>
                    <a:pt x="15875" y="0"/>
                  </a:moveTo>
                  <a:lnTo>
                    <a:pt x="15875" y="0"/>
                  </a:lnTo>
                  <a:lnTo>
                    <a:pt x="11661" y="4213"/>
                  </a:lnTo>
                  <a:lnTo>
                    <a:pt x="9592" y="8634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52"/>
          <p:cNvGrpSpPr/>
          <p:nvPr/>
        </p:nvGrpSpPr>
        <p:grpSpPr>
          <a:xfrm>
            <a:off x="7110330" y="5040312"/>
            <a:ext cx="192987" cy="261939"/>
            <a:chOff x="7110330" y="5040312"/>
            <a:chExt cx="192987" cy="261939"/>
          </a:xfrm>
        </p:grpSpPr>
        <p:sp>
          <p:nvSpPr>
            <p:cNvPr id="137" name="SMARTInkShape-363"/>
            <p:cNvSpPr/>
            <p:nvPr>
              <p:custDataLst>
                <p:tags r:id="rId4"/>
              </p:custDataLst>
            </p:nvPr>
          </p:nvSpPr>
          <p:spPr>
            <a:xfrm>
              <a:off x="7167563" y="5056188"/>
              <a:ext cx="119063" cy="246063"/>
            </a:xfrm>
            <a:custGeom>
              <a:avLst/>
              <a:gdLst/>
              <a:ahLst/>
              <a:cxnLst/>
              <a:rect l="0" t="0" r="0" b="0"/>
              <a:pathLst>
                <a:path w="119063" h="246063">
                  <a:moveTo>
                    <a:pt x="0" y="0"/>
                  </a:moveTo>
                  <a:lnTo>
                    <a:pt x="0" y="0"/>
                  </a:lnTo>
                  <a:lnTo>
                    <a:pt x="4212" y="4212"/>
                  </a:lnTo>
                  <a:lnTo>
                    <a:pt x="14420" y="33431"/>
                  </a:lnTo>
                  <a:lnTo>
                    <a:pt x="27594" y="66448"/>
                  </a:lnTo>
                  <a:lnTo>
                    <a:pt x="45497" y="102201"/>
                  </a:lnTo>
                  <a:lnTo>
                    <a:pt x="62001" y="134742"/>
                  </a:lnTo>
                  <a:lnTo>
                    <a:pt x="81365" y="172103"/>
                  </a:lnTo>
                  <a:lnTo>
                    <a:pt x="119062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64"/>
            <p:cNvSpPr/>
            <p:nvPr>
              <p:custDataLst>
                <p:tags r:id="rId5"/>
              </p:custDataLst>
            </p:nvPr>
          </p:nvSpPr>
          <p:spPr>
            <a:xfrm>
              <a:off x="7151688" y="5040312"/>
              <a:ext cx="119063" cy="254002"/>
            </a:xfrm>
            <a:custGeom>
              <a:avLst/>
              <a:gdLst/>
              <a:ahLst/>
              <a:cxnLst/>
              <a:rect l="0" t="0" r="0" b="0"/>
              <a:pathLst>
                <a:path w="119063" h="254002">
                  <a:moveTo>
                    <a:pt x="0" y="0"/>
                  </a:moveTo>
                  <a:lnTo>
                    <a:pt x="0" y="0"/>
                  </a:lnTo>
                  <a:lnTo>
                    <a:pt x="0" y="12641"/>
                  </a:lnTo>
                  <a:lnTo>
                    <a:pt x="17268" y="50596"/>
                  </a:lnTo>
                  <a:lnTo>
                    <a:pt x="32162" y="80256"/>
                  </a:lnTo>
                  <a:lnTo>
                    <a:pt x="48784" y="117669"/>
                  </a:lnTo>
                  <a:lnTo>
                    <a:pt x="66014" y="155518"/>
                  </a:lnTo>
                  <a:lnTo>
                    <a:pt x="82009" y="194637"/>
                  </a:lnTo>
                  <a:lnTo>
                    <a:pt x="119062" y="254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65"/>
            <p:cNvSpPr/>
            <p:nvPr>
              <p:custDataLst>
                <p:tags r:id="rId6"/>
              </p:custDataLst>
            </p:nvPr>
          </p:nvSpPr>
          <p:spPr>
            <a:xfrm>
              <a:off x="7110330" y="5040312"/>
              <a:ext cx="192987" cy="254002"/>
            </a:xfrm>
            <a:custGeom>
              <a:avLst/>
              <a:gdLst/>
              <a:ahLst/>
              <a:cxnLst/>
              <a:rect l="0" t="0" r="0" b="0"/>
              <a:pathLst>
                <a:path w="192987" h="254002">
                  <a:moveTo>
                    <a:pt x="168357" y="0"/>
                  </a:moveTo>
                  <a:lnTo>
                    <a:pt x="168357" y="0"/>
                  </a:lnTo>
                  <a:lnTo>
                    <a:pt x="136171" y="17269"/>
                  </a:lnTo>
                  <a:lnTo>
                    <a:pt x="100558" y="37318"/>
                  </a:lnTo>
                  <a:lnTo>
                    <a:pt x="63994" y="63536"/>
                  </a:lnTo>
                  <a:lnTo>
                    <a:pt x="30782" y="89963"/>
                  </a:lnTo>
                  <a:lnTo>
                    <a:pt x="1812" y="112203"/>
                  </a:lnTo>
                  <a:lnTo>
                    <a:pt x="0" y="116254"/>
                  </a:lnTo>
                  <a:lnTo>
                    <a:pt x="340" y="125458"/>
                  </a:lnTo>
                  <a:lnTo>
                    <a:pt x="3429" y="128618"/>
                  </a:lnTo>
                  <a:lnTo>
                    <a:pt x="13917" y="132129"/>
                  </a:lnTo>
                  <a:lnTo>
                    <a:pt x="46781" y="134383"/>
                  </a:lnTo>
                  <a:lnTo>
                    <a:pt x="86147" y="134864"/>
                  </a:lnTo>
                  <a:lnTo>
                    <a:pt x="120382" y="139130"/>
                  </a:lnTo>
                  <a:lnTo>
                    <a:pt x="147873" y="143900"/>
                  </a:lnTo>
                  <a:lnTo>
                    <a:pt x="176243" y="160660"/>
                  </a:lnTo>
                  <a:lnTo>
                    <a:pt x="190293" y="177543"/>
                  </a:lnTo>
                  <a:lnTo>
                    <a:pt x="192683" y="183626"/>
                  </a:lnTo>
                  <a:lnTo>
                    <a:pt x="192986" y="195089"/>
                  </a:lnTo>
                  <a:lnTo>
                    <a:pt x="188197" y="211459"/>
                  </a:lnTo>
                  <a:lnTo>
                    <a:pt x="159864" y="239186"/>
                  </a:lnTo>
                  <a:lnTo>
                    <a:pt x="112795" y="254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87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811</TotalTime>
  <Words>452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Eras Bold ITC</vt:lpstr>
      <vt:lpstr>Clarity</vt:lpstr>
      <vt:lpstr>Property Tax</vt:lpstr>
      <vt:lpstr>Property Tax</vt:lpstr>
      <vt:lpstr>Portion Percentage</vt:lpstr>
      <vt:lpstr>Mill Rate</vt:lpstr>
      <vt:lpstr>Example</vt:lpstr>
      <vt:lpstr>Local Improvement Costs</vt:lpstr>
      <vt:lpstr>Example</vt:lpstr>
      <vt:lpstr>Example</vt:lpstr>
      <vt:lpstr>Example </vt:lpstr>
      <vt:lpstr>Advantages to Buying</vt:lpstr>
      <vt:lpstr>Advantages to Renting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Mortgages</dc:title>
  <dc:creator>Shaewyn</dc:creator>
  <cp:lastModifiedBy>Kim Stevenson</cp:lastModifiedBy>
  <cp:revision>56</cp:revision>
  <cp:lastPrinted>2017-10-19T15:07:32Z</cp:lastPrinted>
  <dcterms:created xsi:type="dcterms:W3CDTF">2006-08-16T00:00:00Z</dcterms:created>
  <dcterms:modified xsi:type="dcterms:W3CDTF">2018-10-16T14:36:14Z</dcterms:modified>
</cp:coreProperties>
</file>