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85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54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73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242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4F5B6B-B9F0-4307-9599-81FAA3FEBC80}" type="datetimeFigureOut">
              <a:rPr lang="en-CA" smtClean="0"/>
              <a:t>2018-11-19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4D264C-C55F-41BE-8453-A1FE391E2FB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29925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11/19/2018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5403787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403787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29540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129540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1752600"/>
            <a:ext cx="4041648" cy="484211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1752600"/>
            <a:ext cx="4041775" cy="484211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11/19/2018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05464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52029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119936" y="22771"/>
            <a:ext cx="957264" cy="205829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791200" y="22771"/>
            <a:ext cx="1325880" cy="205829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tags" Target="../tags/tag86.xml"/><Relationship Id="rId18" Type="http://schemas.openxmlformats.org/officeDocument/2006/relationships/tags" Target="../tags/tag91.xml"/><Relationship Id="rId26" Type="http://schemas.openxmlformats.org/officeDocument/2006/relationships/tags" Target="../tags/tag99.xml"/><Relationship Id="rId39" Type="http://schemas.openxmlformats.org/officeDocument/2006/relationships/tags" Target="../tags/tag112.xml"/><Relationship Id="rId21" Type="http://schemas.openxmlformats.org/officeDocument/2006/relationships/tags" Target="../tags/tag94.xml"/><Relationship Id="rId34" Type="http://schemas.openxmlformats.org/officeDocument/2006/relationships/tags" Target="../tags/tag107.xml"/><Relationship Id="rId42" Type="http://schemas.openxmlformats.org/officeDocument/2006/relationships/tags" Target="../tags/tag115.xml"/><Relationship Id="rId7" Type="http://schemas.openxmlformats.org/officeDocument/2006/relationships/tags" Target="../tags/tag80.xml"/><Relationship Id="rId2" Type="http://schemas.openxmlformats.org/officeDocument/2006/relationships/tags" Target="../tags/tag75.xml"/><Relationship Id="rId16" Type="http://schemas.openxmlformats.org/officeDocument/2006/relationships/tags" Target="../tags/tag89.xml"/><Relationship Id="rId29" Type="http://schemas.openxmlformats.org/officeDocument/2006/relationships/tags" Target="../tags/tag102.xml"/><Relationship Id="rId1" Type="http://schemas.openxmlformats.org/officeDocument/2006/relationships/tags" Target="../tags/tag74.xml"/><Relationship Id="rId6" Type="http://schemas.openxmlformats.org/officeDocument/2006/relationships/tags" Target="../tags/tag79.xml"/><Relationship Id="rId11" Type="http://schemas.openxmlformats.org/officeDocument/2006/relationships/tags" Target="../tags/tag84.xml"/><Relationship Id="rId24" Type="http://schemas.openxmlformats.org/officeDocument/2006/relationships/tags" Target="../tags/tag97.xml"/><Relationship Id="rId32" Type="http://schemas.openxmlformats.org/officeDocument/2006/relationships/tags" Target="../tags/tag105.xml"/><Relationship Id="rId37" Type="http://schemas.openxmlformats.org/officeDocument/2006/relationships/tags" Target="../tags/tag110.xml"/><Relationship Id="rId40" Type="http://schemas.openxmlformats.org/officeDocument/2006/relationships/tags" Target="../tags/tag113.xml"/><Relationship Id="rId45" Type="http://schemas.openxmlformats.org/officeDocument/2006/relationships/tags" Target="../tags/tag118.xml"/><Relationship Id="rId5" Type="http://schemas.openxmlformats.org/officeDocument/2006/relationships/tags" Target="../tags/tag78.xml"/><Relationship Id="rId15" Type="http://schemas.openxmlformats.org/officeDocument/2006/relationships/tags" Target="../tags/tag88.xml"/><Relationship Id="rId23" Type="http://schemas.openxmlformats.org/officeDocument/2006/relationships/tags" Target="../tags/tag96.xml"/><Relationship Id="rId28" Type="http://schemas.openxmlformats.org/officeDocument/2006/relationships/tags" Target="../tags/tag101.xml"/><Relationship Id="rId36" Type="http://schemas.openxmlformats.org/officeDocument/2006/relationships/tags" Target="../tags/tag109.xml"/><Relationship Id="rId10" Type="http://schemas.openxmlformats.org/officeDocument/2006/relationships/tags" Target="../tags/tag83.xml"/><Relationship Id="rId19" Type="http://schemas.openxmlformats.org/officeDocument/2006/relationships/tags" Target="../tags/tag92.xml"/><Relationship Id="rId31" Type="http://schemas.openxmlformats.org/officeDocument/2006/relationships/tags" Target="../tags/tag104.xml"/><Relationship Id="rId44" Type="http://schemas.openxmlformats.org/officeDocument/2006/relationships/tags" Target="../tags/tag117.xml"/><Relationship Id="rId4" Type="http://schemas.openxmlformats.org/officeDocument/2006/relationships/tags" Target="../tags/tag77.xml"/><Relationship Id="rId9" Type="http://schemas.openxmlformats.org/officeDocument/2006/relationships/tags" Target="../tags/tag82.xml"/><Relationship Id="rId14" Type="http://schemas.openxmlformats.org/officeDocument/2006/relationships/tags" Target="../tags/tag87.xml"/><Relationship Id="rId22" Type="http://schemas.openxmlformats.org/officeDocument/2006/relationships/tags" Target="../tags/tag95.xml"/><Relationship Id="rId27" Type="http://schemas.openxmlformats.org/officeDocument/2006/relationships/tags" Target="../tags/tag100.xml"/><Relationship Id="rId30" Type="http://schemas.openxmlformats.org/officeDocument/2006/relationships/tags" Target="../tags/tag103.xml"/><Relationship Id="rId35" Type="http://schemas.openxmlformats.org/officeDocument/2006/relationships/tags" Target="../tags/tag108.xml"/><Relationship Id="rId43" Type="http://schemas.openxmlformats.org/officeDocument/2006/relationships/tags" Target="../tags/tag116.xml"/><Relationship Id="rId8" Type="http://schemas.openxmlformats.org/officeDocument/2006/relationships/tags" Target="../tags/tag81.xml"/><Relationship Id="rId3" Type="http://schemas.openxmlformats.org/officeDocument/2006/relationships/tags" Target="../tags/tag76.xml"/><Relationship Id="rId12" Type="http://schemas.openxmlformats.org/officeDocument/2006/relationships/tags" Target="../tags/tag85.xml"/><Relationship Id="rId17" Type="http://schemas.openxmlformats.org/officeDocument/2006/relationships/tags" Target="../tags/tag90.xml"/><Relationship Id="rId25" Type="http://schemas.openxmlformats.org/officeDocument/2006/relationships/tags" Target="../tags/tag98.xml"/><Relationship Id="rId33" Type="http://schemas.openxmlformats.org/officeDocument/2006/relationships/tags" Target="../tags/tag106.xml"/><Relationship Id="rId38" Type="http://schemas.openxmlformats.org/officeDocument/2006/relationships/tags" Target="../tags/tag111.xml"/><Relationship Id="rId46" Type="http://schemas.openxmlformats.org/officeDocument/2006/relationships/slideLayout" Target="../slideLayouts/slideLayout2.xml"/><Relationship Id="rId20" Type="http://schemas.openxmlformats.org/officeDocument/2006/relationships/tags" Target="../tags/tag93.xml"/><Relationship Id="rId41" Type="http://schemas.openxmlformats.org/officeDocument/2006/relationships/tags" Target="../tags/tag1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tags" Target="../tags/tag29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slideLayout" Target="../slideLayouts/slideLayout2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tags" Target="../tags/tag44.xml"/><Relationship Id="rId18" Type="http://schemas.openxmlformats.org/officeDocument/2006/relationships/tags" Target="../tags/tag49.xml"/><Relationship Id="rId26" Type="http://schemas.openxmlformats.org/officeDocument/2006/relationships/tags" Target="../tags/tag57.xml"/><Relationship Id="rId39" Type="http://schemas.openxmlformats.org/officeDocument/2006/relationships/tags" Target="../tags/tag70.xml"/><Relationship Id="rId21" Type="http://schemas.openxmlformats.org/officeDocument/2006/relationships/tags" Target="../tags/tag52.xml"/><Relationship Id="rId34" Type="http://schemas.openxmlformats.org/officeDocument/2006/relationships/tags" Target="../tags/tag65.xml"/><Relationship Id="rId42" Type="http://schemas.openxmlformats.org/officeDocument/2006/relationships/tags" Target="../tags/tag73.xml"/><Relationship Id="rId7" Type="http://schemas.openxmlformats.org/officeDocument/2006/relationships/tags" Target="../tags/tag38.xml"/><Relationship Id="rId2" Type="http://schemas.openxmlformats.org/officeDocument/2006/relationships/tags" Target="../tags/tag33.xml"/><Relationship Id="rId16" Type="http://schemas.openxmlformats.org/officeDocument/2006/relationships/tags" Target="../tags/tag47.xml"/><Relationship Id="rId20" Type="http://schemas.openxmlformats.org/officeDocument/2006/relationships/tags" Target="../tags/tag51.xml"/><Relationship Id="rId29" Type="http://schemas.openxmlformats.org/officeDocument/2006/relationships/tags" Target="../tags/tag60.xml"/><Relationship Id="rId41" Type="http://schemas.openxmlformats.org/officeDocument/2006/relationships/tags" Target="../tags/tag72.xml"/><Relationship Id="rId1" Type="http://schemas.openxmlformats.org/officeDocument/2006/relationships/tags" Target="../tags/tag32.xml"/><Relationship Id="rId6" Type="http://schemas.openxmlformats.org/officeDocument/2006/relationships/tags" Target="../tags/tag37.xml"/><Relationship Id="rId11" Type="http://schemas.openxmlformats.org/officeDocument/2006/relationships/tags" Target="../tags/tag42.xml"/><Relationship Id="rId24" Type="http://schemas.openxmlformats.org/officeDocument/2006/relationships/tags" Target="../tags/tag55.xml"/><Relationship Id="rId32" Type="http://schemas.openxmlformats.org/officeDocument/2006/relationships/tags" Target="../tags/tag63.xml"/><Relationship Id="rId37" Type="http://schemas.openxmlformats.org/officeDocument/2006/relationships/tags" Target="../tags/tag68.xml"/><Relationship Id="rId40" Type="http://schemas.openxmlformats.org/officeDocument/2006/relationships/tags" Target="../tags/tag71.xml"/><Relationship Id="rId5" Type="http://schemas.openxmlformats.org/officeDocument/2006/relationships/tags" Target="../tags/tag36.xml"/><Relationship Id="rId15" Type="http://schemas.openxmlformats.org/officeDocument/2006/relationships/tags" Target="../tags/tag46.xml"/><Relationship Id="rId23" Type="http://schemas.openxmlformats.org/officeDocument/2006/relationships/tags" Target="../tags/tag54.xml"/><Relationship Id="rId28" Type="http://schemas.openxmlformats.org/officeDocument/2006/relationships/tags" Target="../tags/tag59.xml"/><Relationship Id="rId36" Type="http://schemas.openxmlformats.org/officeDocument/2006/relationships/tags" Target="../tags/tag67.xml"/><Relationship Id="rId10" Type="http://schemas.openxmlformats.org/officeDocument/2006/relationships/tags" Target="../tags/tag41.xml"/><Relationship Id="rId19" Type="http://schemas.openxmlformats.org/officeDocument/2006/relationships/tags" Target="../tags/tag50.xml"/><Relationship Id="rId31" Type="http://schemas.openxmlformats.org/officeDocument/2006/relationships/tags" Target="../tags/tag62.xml"/><Relationship Id="rId4" Type="http://schemas.openxmlformats.org/officeDocument/2006/relationships/tags" Target="../tags/tag35.xml"/><Relationship Id="rId9" Type="http://schemas.openxmlformats.org/officeDocument/2006/relationships/tags" Target="../tags/tag40.xml"/><Relationship Id="rId14" Type="http://schemas.openxmlformats.org/officeDocument/2006/relationships/tags" Target="../tags/tag45.xml"/><Relationship Id="rId22" Type="http://schemas.openxmlformats.org/officeDocument/2006/relationships/tags" Target="../tags/tag53.xml"/><Relationship Id="rId27" Type="http://schemas.openxmlformats.org/officeDocument/2006/relationships/tags" Target="../tags/tag58.xml"/><Relationship Id="rId30" Type="http://schemas.openxmlformats.org/officeDocument/2006/relationships/tags" Target="../tags/tag61.xml"/><Relationship Id="rId35" Type="http://schemas.openxmlformats.org/officeDocument/2006/relationships/tags" Target="../tags/tag66.xml"/><Relationship Id="rId43" Type="http://schemas.openxmlformats.org/officeDocument/2006/relationships/slideLayout" Target="../slideLayouts/slideLayout2.xml"/><Relationship Id="rId8" Type="http://schemas.openxmlformats.org/officeDocument/2006/relationships/tags" Target="../tags/tag39.xml"/><Relationship Id="rId3" Type="http://schemas.openxmlformats.org/officeDocument/2006/relationships/tags" Target="../tags/tag34.xml"/><Relationship Id="rId12" Type="http://schemas.openxmlformats.org/officeDocument/2006/relationships/tags" Target="../tags/tag43.xml"/><Relationship Id="rId17" Type="http://schemas.openxmlformats.org/officeDocument/2006/relationships/tags" Target="../tags/tag48.xml"/><Relationship Id="rId25" Type="http://schemas.openxmlformats.org/officeDocument/2006/relationships/tags" Target="../tags/tag56.xml"/><Relationship Id="rId33" Type="http://schemas.openxmlformats.org/officeDocument/2006/relationships/tags" Target="../tags/tag64.xml"/><Relationship Id="rId38" Type="http://schemas.openxmlformats.org/officeDocument/2006/relationships/tags" Target="../tags/tag6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Revenue and Expenses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Probability</a:t>
            </a:r>
          </a:p>
          <a:p>
            <a:r>
              <a:rPr lang="en-CA" dirty="0"/>
              <a:t>Grade 12 Essential Math</a:t>
            </a:r>
          </a:p>
        </p:txBody>
      </p:sp>
    </p:spTree>
    <p:extLst>
      <p:ext uri="{BB962C8B-B14F-4D97-AF65-F5344CB8AC3E}">
        <p14:creationId xmlns:p14="http://schemas.microsoft.com/office/powerpoint/2010/main" val="108912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Keith runs a DJ company.  He recently purchased a new sound system for $5500.  He does about 5 DJ events each month, and charges $400 per event.</a:t>
            </a:r>
          </a:p>
          <a:p>
            <a:r>
              <a:rPr lang="en-CA" dirty="0" smtClean="0"/>
              <a:t>How many months will it be before Keith breaks even?</a:t>
            </a:r>
            <a:endParaRPr lang="en-CA" dirty="0"/>
          </a:p>
        </p:txBody>
      </p:sp>
      <p:sp>
        <p:nvSpPr>
          <p:cNvPr id="4" name="SMARTInkShape-74"/>
          <p:cNvSpPr/>
          <p:nvPr>
            <p:custDataLst>
              <p:tags r:id="rId1"/>
            </p:custDataLst>
          </p:nvPr>
        </p:nvSpPr>
        <p:spPr>
          <a:xfrm>
            <a:off x="6365875" y="2222500"/>
            <a:ext cx="1127125" cy="39688"/>
          </a:xfrm>
          <a:custGeom>
            <a:avLst/>
            <a:gdLst/>
            <a:ahLst/>
            <a:cxnLst/>
            <a:rect l="0" t="0" r="0" b="0"/>
            <a:pathLst>
              <a:path w="1127125" h="39688">
                <a:moveTo>
                  <a:pt x="1127124" y="0"/>
                </a:moveTo>
                <a:lnTo>
                  <a:pt x="1127124" y="0"/>
                </a:lnTo>
                <a:lnTo>
                  <a:pt x="1127124" y="7938"/>
                </a:lnTo>
                <a:lnTo>
                  <a:pt x="1122911" y="7938"/>
                </a:lnTo>
                <a:lnTo>
                  <a:pt x="1121669" y="8819"/>
                </a:lnTo>
                <a:lnTo>
                  <a:pt x="1120842" y="10289"/>
                </a:lnTo>
                <a:lnTo>
                  <a:pt x="1119284" y="15548"/>
                </a:lnTo>
                <a:lnTo>
                  <a:pt x="1099455" y="15874"/>
                </a:lnTo>
                <a:lnTo>
                  <a:pt x="1094835" y="18227"/>
                </a:lnTo>
                <a:lnTo>
                  <a:pt x="1088899" y="22709"/>
                </a:lnTo>
                <a:lnTo>
                  <a:pt x="1081389" y="23594"/>
                </a:lnTo>
                <a:lnTo>
                  <a:pt x="1045251" y="23812"/>
                </a:lnTo>
                <a:lnTo>
                  <a:pt x="1040792" y="23812"/>
                </a:lnTo>
                <a:lnTo>
                  <a:pt x="1033487" y="26164"/>
                </a:lnTo>
                <a:lnTo>
                  <a:pt x="1027299" y="29267"/>
                </a:lnTo>
                <a:lnTo>
                  <a:pt x="1013790" y="31259"/>
                </a:lnTo>
                <a:lnTo>
                  <a:pt x="974868" y="31741"/>
                </a:lnTo>
                <a:lnTo>
                  <a:pt x="935441" y="31749"/>
                </a:lnTo>
                <a:lnTo>
                  <a:pt x="895760" y="31750"/>
                </a:lnTo>
                <a:lnTo>
                  <a:pt x="856073" y="31750"/>
                </a:lnTo>
                <a:lnTo>
                  <a:pt x="820369" y="31750"/>
                </a:lnTo>
                <a:lnTo>
                  <a:pt x="783706" y="31750"/>
                </a:lnTo>
                <a:lnTo>
                  <a:pt x="749433" y="27536"/>
                </a:lnTo>
                <a:lnTo>
                  <a:pt x="718720" y="25430"/>
                </a:lnTo>
                <a:lnTo>
                  <a:pt x="686166" y="29485"/>
                </a:lnTo>
                <a:lnTo>
                  <a:pt x="647819" y="31303"/>
                </a:lnTo>
                <a:lnTo>
                  <a:pt x="610094" y="31662"/>
                </a:lnTo>
                <a:lnTo>
                  <a:pt x="577251" y="31724"/>
                </a:lnTo>
                <a:lnTo>
                  <a:pt x="539122" y="31745"/>
                </a:lnTo>
                <a:lnTo>
                  <a:pt x="506246" y="31748"/>
                </a:lnTo>
                <a:lnTo>
                  <a:pt x="468586" y="29398"/>
                </a:lnTo>
                <a:lnTo>
                  <a:pt x="431058" y="25467"/>
                </a:lnTo>
                <a:lnTo>
                  <a:pt x="399948" y="24303"/>
                </a:lnTo>
                <a:lnTo>
                  <a:pt x="369269" y="23958"/>
                </a:lnTo>
                <a:lnTo>
                  <a:pt x="334603" y="23855"/>
                </a:lnTo>
                <a:lnTo>
                  <a:pt x="295497" y="23821"/>
                </a:lnTo>
                <a:lnTo>
                  <a:pt x="266198" y="23815"/>
                </a:lnTo>
                <a:lnTo>
                  <a:pt x="230960" y="23813"/>
                </a:lnTo>
                <a:lnTo>
                  <a:pt x="196793" y="23813"/>
                </a:lnTo>
                <a:lnTo>
                  <a:pt x="167180" y="23813"/>
                </a:lnTo>
                <a:lnTo>
                  <a:pt x="132634" y="24694"/>
                </a:lnTo>
                <a:lnTo>
                  <a:pt x="98715" y="30095"/>
                </a:lnTo>
                <a:lnTo>
                  <a:pt x="63804" y="31604"/>
                </a:lnTo>
                <a:lnTo>
                  <a:pt x="26476" y="31741"/>
                </a:lnTo>
                <a:lnTo>
                  <a:pt x="0" y="39687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Shape-75"/>
          <p:cNvSpPr/>
          <p:nvPr>
            <p:custDataLst>
              <p:tags r:id="rId2"/>
            </p:custDataLst>
          </p:nvPr>
        </p:nvSpPr>
        <p:spPr>
          <a:xfrm>
            <a:off x="2579687" y="2698750"/>
            <a:ext cx="381001" cy="15876"/>
          </a:xfrm>
          <a:custGeom>
            <a:avLst/>
            <a:gdLst/>
            <a:ahLst/>
            <a:cxnLst/>
            <a:rect l="0" t="0" r="0" b="0"/>
            <a:pathLst>
              <a:path w="381001" h="15876">
                <a:moveTo>
                  <a:pt x="381000" y="15875"/>
                </a:moveTo>
                <a:lnTo>
                  <a:pt x="381000" y="15875"/>
                </a:lnTo>
                <a:lnTo>
                  <a:pt x="344134" y="13523"/>
                </a:lnTo>
                <a:lnTo>
                  <a:pt x="305906" y="9041"/>
                </a:lnTo>
                <a:lnTo>
                  <a:pt x="274867" y="8264"/>
                </a:lnTo>
                <a:lnTo>
                  <a:pt x="243685" y="8002"/>
                </a:lnTo>
                <a:lnTo>
                  <a:pt x="210087" y="7950"/>
                </a:lnTo>
                <a:lnTo>
                  <a:pt x="177514" y="7940"/>
                </a:lnTo>
                <a:lnTo>
                  <a:pt x="143242" y="7938"/>
                </a:lnTo>
                <a:lnTo>
                  <a:pt x="109402" y="2483"/>
                </a:lnTo>
                <a:lnTo>
                  <a:pt x="79844" y="736"/>
                </a:lnTo>
                <a:lnTo>
                  <a:pt x="46196" y="218"/>
                </a:lnTo>
                <a:lnTo>
                  <a:pt x="0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Shape-76"/>
          <p:cNvSpPr/>
          <p:nvPr>
            <p:custDataLst>
              <p:tags r:id="rId3"/>
            </p:custDataLst>
          </p:nvPr>
        </p:nvSpPr>
        <p:spPr>
          <a:xfrm>
            <a:off x="968375" y="3095625"/>
            <a:ext cx="801689" cy="63501"/>
          </a:xfrm>
          <a:custGeom>
            <a:avLst/>
            <a:gdLst/>
            <a:ahLst/>
            <a:cxnLst/>
            <a:rect l="0" t="0" r="0" b="0"/>
            <a:pathLst>
              <a:path w="801689" h="63501">
                <a:moveTo>
                  <a:pt x="801688" y="0"/>
                </a:moveTo>
                <a:lnTo>
                  <a:pt x="801688" y="0"/>
                </a:lnTo>
                <a:lnTo>
                  <a:pt x="783029" y="0"/>
                </a:lnTo>
                <a:lnTo>
                  <a:pt x="743561" y="7447"/>
                </a:lnTo>
                <a:lnTo>
                  <a:pt x="706909" y="7894"/>
                </a:lnTo>
                <a:lnTo>
                  <a:pt x="672377" y="10285"/>
                </a:lnTo>
                <a:lnTo>
                  <a:pt x="635494" y="15384"/>
                </a:lnTo>
                <a:lnTo>
                  <a:pt x="598056" y="15869"/>
                </a:lnTo>
                <a:lnTo>
                  <a:pt x="576795" y="15875"/>
                </a:lnTo>
                <a:lnTo>
                  <a:pt x="543474" y="8428"/>
                </a:lnTo>
                <a:lnTo>
                  <a:pt x="512018" y="8002"/>
                </a:lnTo>
                <a:lnTo>
                  <a:pt x="477443" y="7946"/>
                </a:lnTo>
                <a:lnTo>
                  <a:pt x="442033" y="14221"/>
                </a:lnTo>
                <a:lnTo>
                  <a:pt x="405043" y="15657"/>
                </a:lnTo>
                <a:lnTo>
                  <a:pt x="369351" y="15832"/>
                </a:lnTo>
                <a:lnTo>
                  <a:pt x="336366" y="15866"/>
                </a:lnTo>
                <a:lnTo>
                  <a:pt x="302021" y="20086"/>
                </a:lnTo>
                <a:lnTo>
                  <a:pt x="267275" y="23076"/>
                </a:lnTo>
                <a:lnTo>
                  <a:pt x="234023" y="24476"/>
                </a:lnTo>
                <a:lnTo>
                  <a:pt x="195439" y="30052"/>
                </a:lnTo>
                <a:lnTo>
                  <a:pt x="161881" y="31415"/>
                </a:lnTo>
                <a:lnTo>
                  <a:pt x="123927" y="32566"/>
                </a:lnTo>
                <a:lnTo>
                  <a:pt x="89238" y="38575"/>
                </a:lnTo>
                <a:lnTo>
                  <a:pt x="49606" y="45805"/>
                </a:lnTo>
                <a:lnTo>
                  <a:pt x="0" y="6350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SMARTInkShape-Group26"/>
          <p:cNvGrpSpPr/>
          <p:nvPr/>
        </p:nvGrpSpPr>
        <p:grpSpPr>
          <a:xfrm>
            <a:off x="2534406" y="3568038"/>
            <a:ext cx="2772942" cy="423235"/>
            <a:chOff x="2534406" y="3568038"/>
            <a:chExt cx="2772942" cy="423235"/>
          </a:xfrm>
        </p:grpSpPr>
        <p:sp>
          <p:nvSpPr>
            <p:cNvPr id="7" name="SMARTInkShape-77"/>
            <p:cNvSpPr/>
            <p:nvPr>
              <p:custDataLst>
                <p:tags r:id="rId32"/>
              </p:custDataLst>
            </p:nvPr>
          </p:nvSpPr>
          <p:spPr>
            <a:xfrm>
              <a:off x="3929062" y="3698875"/>
              <a:ext cx="150814" cy="23813"/>
            </a:xfrm>
            <a:custGeom>
              <a:avLst/>
              <a:gdLst/>
              <a:ahLst/>
              <a:cxnLst/>
              <a:rect l="0" t="0" r="0" b="0"/>
              <a:pathLst>
                <a:path w="150814" h="23813">
                  <a:moveTo>
                    <a:pt x="150813" y="23812"/>
                  </a:moveTo>
                  <a:lnTo>
                    <a:pt x="150813" y="23812"/>
                  </a:lnTo>
                  <a:lnTo>
                    <a:pt x="146599" y="19598"/>
                  </a:lnTo>
                  <a:lnTo>
                    <a:pt x="139827" y="17530"/>
                  </a:lnTo>
                  <a:lnTo>
                    <a:pt x="104575" y="9738"/>
                  </a:lnTo>
                  <a:lnTo>
                    <a:pt x="69693" y="7293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78"/>
            <p:cNvSpPr/>
            <p:nvPr>
              <p:custDataLst>
                <p:tags r:id="rId33"/>
              </p:custDataLst>
            </p:nvPr>
          </p:nvSpPr>
          <p:spPr>
            <a:xfrm>
              <a:off x="3921125" y="3786187"/>
              <a:ext cx="158751" cy="12152"/>
            </a:xfrm>
            <a:custGeom>
              <a:avLst/>
              <a:gdLst/>
              <a:ahLst/>
              <a:cxnLst/>
              <a:rect l="0" t="0" r="0" b="0"/>
              <a:pathLst>
                <a:path w="158751" h="12152">
                  <a:moveTo>
                    <a:pt x="158750" y="7938"/>
                  </a:moveTo>
                  <a:lnTo>
                    <a:pt x="158750" y="7938"/>
                  </a:lnTo>
                  <a:lnTo>
                    <a:pt x="146109" y="12151"/>
                  </a:lnTo>
                  <a:lnTo>
                    <a:pt x="132847" y="11868"/>
                  </a:lnTo>
                  <a:lnTo>
                    <a:pt x="98561" y="8714"/>
                  </a:lnTo>
                  <a:lnTo>
                    <a:pt x="67845" y="7209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79"/>
            <p:cNvSpPr/>
            <p:nvPr>
              <p:custDataLst>
                <p:tags r:id="rId34"/>
              </p:custDataLst>
            </p:nvPr>
          </p:nvSpPr>
          <p:spPr>
            <a:xfrm>
              <a:off x="4223758" y="3627688"/>
              <a:ext cx="276805" cy="201635"/>
            </a:xfrm>
            <a:custGeom>
              <a:avLst/>
              <a:gdLst/>
              <a:ahLst/>
              <a:cxnLst/>
              <a:rect l="0" t="0" r="0" b="0"/>
              <a:pathLst>
                <a:path w="276805" h="201635">
                  <a:moveTo>
                    <a:pt x="38679" y="31500"/>
                  </a:moveTo>
                  <a:lnTo>
                    <a:pt x="38679" y="31500"/>
                  </a:lnTo>
                  <a:lnTo>
                    <a:pt x="49727" y="9404"/>
                  </a:lnTo>
                  <a:lnTo>
                    <a:pt x="55746" y="6186"/>
                  </a:lnTo>
                  <a:lnTo>
                    <a:pt x="94738" y="1021"/>
                  </a:lnTo>
                  <a:lnTo>
                    <a:pt x="128246" y="0"/>
                  </a:lnTo>
                  <a:lnTo>
                    <a:pt x="158900" y="8251"/>
                  </a:lnTo>
                  <a:lnTo>
                    <a:pt x="191697" y="21867"/>
                  </a:lnTo>
                  <a:lnTo>
                    <a:pt x="227728" y="47499"/>
                  </a:lnTo>
                  <a:lnTo>
                    <a:pt x="239117" y="59777"/>
                  </a:lnTo>
                  <a:lnTo>
                    <a:pt x="253682" y="84759"/>
                  </a:lnTo>
                  <a:lnTo>
                    <a:pt x="258782" y="104999"/>
                  </a:lnTo>
                  <a:lnTo>
                    <a:pt x="259975" y="119728"/>
                  </a:lnTo>
                  <a:lnTo>
                    <a:pt x="255801" y="135094"/>
                  </a:lnTo>
                  <a:lnTo>
                    <a:pt x="248067" y="148979"/>
                  </a:lnTo>
                  <a:lnTo>
                    <a:pt x="219374" y="172391"/>
                  </a:lnTo>
                  <a:lnTo>
                    <a:pt x="193695" y="186689"/>
                  </a:lnTo>
                  <a:lnTo>
                    <a:pt x="154130" y="198006"/>
                  </a:lnTo>
                  <a:lnTo>
                    <a:pt x="131442" y="201634"/>
                  </a:lnTo>
                  <a:lnTo>
                    <a:pt x="92966" y="199129"/>
                  </a:lnTo>
                  <a:lnTo>
                    <a:pt x="72508" y="196842"/>
                  </a:lnTo>
                  <a:lnTo>
                    <a:pt x="35334" y="185705"/>
                  </a:lnTo>
                  <a:lnTo>
                    <a:pt x="10482" y="178768"/>
                  </a:lnTo>
                  <a:lnTo>
                    <a:pt x="6652" y="174657"/>
                  </a:lnTo>
                  <a:lnTo>
                    <a:pt x="1261" y="157995"/>
                  </a:lnTo>
                  <a:lnTo>
                    <a:pt x="0" y="150044"/>
                  </a:lnTo>
                  <a:lnTo>
                    <a:pt x="2310" y="145807"/>
                  </a:lnTo>
                  <a:lnTo>
                    <a:pt x="16438" y="133180"/>
                  </a:lnTo>
                  <a:lnTo>
                    <a:pt x="23796" y="129608"/>
                  </a:lnTo>
                  <a:lnTo>
                    <a:pt x="59660" y="127126"/>
                  </a:lnTo>
                  <a:lnTo>
                    <a:pt x="95740" y="131037"/>
                  </a:lnTo>
                  <a:lnTo>
                    <a:pt x="133540" y="140303"/>
                  </a:lnTo>
                  <a:lnTo>
                    <a:pt x="171710" y="150626"/>
                  </a:lnTo>
                  <a:lnTo>
                    <a:pt x="208480" y="163800"/>
                  </a:lnTo>
                  <a:lnTo>
                    <a:pt x="243755" y="177021"/>
                  </a:lnTo>
                  <a:lnTo>
                    <a:pt x="276804" y="1823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80"/>
            <p:cNvSpPr/>
            <p:nvPr>
              <p:custDataLst>
                <p:tags r:id="rId35"/>
              </p:custDataLst>
            </p:nvPr>
          </p:nvSpPr>
          <p:spPr>
            <a:xfrm>
              <a:off x="4557652" y="3643313"/>
              <a:ext cx="241436" cy="158039"/>
            </a:xfrm>
            <a:custGeom>
              <a:avLst/>
              <a:gdLst/>
              <a:ahLst/>
              <a:cxnLst/>
              <a:rect l="0" t="0" r="0" b="0"/>
              <a:pathLst>
                <a:path w="241436" h="158039">
                  <a:moveTo>
                    <a:pt x="22286" y="15875"/>
                  </a:moveTo>
                  <a:lnTo>
                    <a:pt x="22286" y="15875"/>
                  </a:lnTo>
                  <a:lnTo>
                    <a:pt x="6204" y="50389"/>
                  </a:lnTo>
                  <a:lnTo>
                    <a:pt x="763" y="72256"/>
                  </a:lnTo>
                  <a:lnTo>
                    <a:pt x="0" y="79920"/>
                  </a:lnTo>
                  <a:lnTo>
                    <a:pt x="3855" y="93140"/>
                  </a:lnTo>
                  <a:lnTo>
                    <a:pt x="11239" y="108147"/>
                  </a:lnTo>
                  <a:lnTo>
                    <a:pt x="12275" y="111785"/>
                  </a:lnTo>
                  <a:lnTo>
                    <a:pt x="26375" y="125333"/>
                  </a:lnTo>
                  <a:lnTo>
                    <a:pt x="55725" y="139377"/>
                  </a:lnTo>
                  <a:lnTo>
                    <a:pt x="85306" y="147913"/>
                  </a:lnTo>
                  <a:lnTo>
                    <a:pt x="118961" y="155147"/>
                  </a:lnTo>
                  <a:lnTo>
                    <a:pt x="154532" y="158038"/>
                  </a:lnTo>
                  <a:lnTo>
                    <a:pt x="176312" y="156669"/>
                  </a:lnTo>
                  <a:lnTo>
                    <a:pt x="215887" y="140826"/>
                  </a:lnTo>
                  <a:lnTo>
                    <a:pt x="233303" y="128254"/>
                  </a:lnTo>
                  <a:lnTo>
                    <a:pt x="239543" y="113740"/>
                  </a:lnTo>
                  <a:lnTo>
                    <a:pt x="241435" y="96412"/>
                  </a:lnTo>
                  <a:lnTo>
                    <a:pt x="239335" y="79891"/>
                  </a:lnTo>
                  <a:lnTo>
                    <a:pt x="230759" y="63729"/>
                  </a:lnTo>
                  <a:lnTo>
                    <a:pt x="213407" y="44458"/>
                  </a:lnTo>
                  <a:lnTo>
                    <a:pt x="175499" y="21631"/>
                  </a:lnTo>
                  <a:lnTo>
                    <a:pt x="143227" y="8551"/>
                  </a:lnTo>
                  <a:lnTo>
                    <a:pt x="4609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81"/>
            <p:cNvSpPr/>
            <p:nvPr>
              <p:custDataLst>
                <p:tags r:id="rId36"/>
              </p:custDataLst>
            </p:nvPr>
          </p:nvSpPr>
          <p:spPr>
            <a:xfrm>
              <a:off x="4827980" y="3603625"/>
              <a:ext cx="225744" cy="156752"/>
            </a:xfrm>
            <a:custGeom>
              <a:avLst/>
              <a:gdLst/>
              <a:ahLst/>
              <a:cxnLst/>
              <a:rect l="0" t="0" r="0" b="0"/>
              <a:pathLst>
                <a:path w="225744" h="156752">
                  <a:moveTo>
                    <a:pt x="45645" y="31750"/>
                  </a:moveTo>
                  <a:lnTo>
                    <a:pt x="45645" y="31750"/>
                  </a:lnTo>
                  <a:lnTo>
                    <a:pt x="45645" y="24916"/>
                  </a:lnTo>
                  <a:lnTo>
                    <a:pt x="25769" y="39180"/>
                  </a:lnTo>
                  <a:lnTo>
                    <a:pt x="4701" y="68202"/>
                  </a:lnTo>
                  <a:lnTo>
                    <a:pt x="0" y="88706"/>
                  </a:lnTo>
                  <a:lnTo>
                    <a:pt x="7034" y="115751"/>
                  </a:lnTo>
                  <a:lnTo>
                    <a:pt x="15549" y="128762"/>
                  </a:lnTo>
                  <a:lnTo>
                    <a:pt x="20290" y="133466"/>
                  </a:lnTo>
                  <a:lnTo>
                    <a:pt x="58355" y="150270"/>
                  </a:lnTo>
                  <a:lnTo>
                    <a:pt x="73343" y="154981"/>
                  </a:lnTo>
                  <a:lnTo>
                    <a:pt x="105691" y="156751"/>
                  </a:lnTo>
                  <a:lnTo>
                    <a:pt x="143969" y="152246"/>
                  </a:lnTo>
                  <a:lnTo>
                    <a:pt x="158136" y="149686"/>
                  </a:lnTo>
                  <a:lnTo>
                    <a:pt x="192723" y="134701"/>
                  </a:lnTo>
                  <a:lnTo>
                    <a:pt x="205739" y="123598"/>
                  </a:lnTo>
                  <a:lnTo>
                    <a:pt x="222664" y="99663"/>
                  </a:lnTo>
                  <a:lnTo>
                    <a:pt x="225743" y="89568"/>
                  </a:lnTo>
                  <a:lnTo>
                    <a:pt x="224760" y="79201"/>
                  </a:lnTo>
                  <a:lnTo>
                    <a:pt x="223264" y="73967"/>
                  </a:lnTo>
                  <a:lnTo>
                    <a:pt x="191602" y="35489"/>
                  </a:lnTo>
                  <a:lnTo>
                    <a:pt x="152200" y="16716"/>
                  </a:lnTo>
                  <a:lnTo>
                    <a:pt x="10120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82"/>
            <p:cNvSpPr/>
            <p:nvPr>
              <p:custDataLst>
                <p:tags r:id="rId37"/>
              </p:custDataLst>
            </p:nvPr>
          </p:nvSpPr>
          <p:spPr>
            <a:xfrm>
              <a:off x="5112938" y="3568038"/>
              <a:ext cx="194410" cy="206268"/>
            </a:xfrm>
            <a:custGeom>
              <a:avLst/>
              <a:gdLst/>
              <a:ahLst/>
              <a:cxnLst/>
              <a:rect l="0" t="0" r="0" b="0"/>
              <a:pathLst>
                <a:path w="194410" h="206268">
                  <a:moveTo>
                    <a:pt x="22624" y="11774"/>
                  </a:moveTo>
                  <a:lnTo>
                    <a:pt x="22624" y="11774"/>
                  </a:lnTo>
                  <a:lnTo>
                    <a:pt x="26838" y="7560"/>
                  </a:lnTo>
                  <a:lnTo>
                    <a:pt x="28906" y="3140"/>
                  </a:lnTo>
                  <a:lnTo>
                    <a:pt x="29458" y="727"/>
                  </a:lnTo>
                  <a:lnTo>
                    <a:pt x="28944" y="0"/>
                  </a:lnTo>
                  <a:lnTo>
                    <a:pt x="27719" y="397"/>
                  </a:lnTo>
                  <a:lnTo>
                    <a:pt x="19417" y="7371"/>
                  </a:lnTo>
                  <a:lnTo>
                    <a:pt x="9284" y="24461"/>
                  </a:lnTo>
                  <a:lnTo>
                    <a:pt x="365" y="51597"/>
                  </a:lnTo>
                  <a:lnTo>
                    <a:pt x="0" y="82324"/>
                  </a:lnTo>
                  <a:lnTo>
                    <a:pt x="5686" y="118568"/>
                  </a:lnTo>
                  <a:lnTo>
                    <a:pt x="19213" y="147424"/>
                  </a:lnTo>
                  <a:lnTo>
                    <a:pt x="43793" y="182607"/>
                  </a:lnTo>
                  <a:lnTo>
                    <a:pt x="52905" y="192358"/>
                  </a:lnTo>
                  <a:lnTo>
                    <a:pt x="62834" y="197867"/>
                  </a:lnTo>
                  <a:lnTo>
                    <a:pt x="89721" y="206267"/>
                  </a:lnTo>
                  <a:lnTo>
                    <a:pt x="122072" y="202974"/>
                  </a:lnTo>
                  <a:lnTo>
                    <a:pt x="142930" y="194054"/>
                  </a:lnTo>
                  <a:lnTo>
                    <a:pt x="178328" y="165224"/>
                  </a:lnTo>
                  <a:lnTo>
                    <a:pt x="187664" y="156116"/>
                  </a:lnTo>
                  <a:lnTo>
                    <a:pt x="192989" y="141484"/>
                  </a:lnTo>
                  <a:lnTo>
                    <a:pt x="194409" y="132643"/>
                  </a:lnTo>
                  <a:lnTo>
                    <a:pt x="191283" y="115765"/>
                  </a:lnTo>
                  <a:lnTo>
                    <a:pt x="183133" y="100326"/>
                  </a:lnTo>
                  <a:lnTo>
                    <a:pt x="162786" y="81717"/>
                  </a:lnTo>
                  <a:lnTo>
                    <a:pt x="102000" y="514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83"/>
            <p:cNvSpPr/>
            <p:nvPr>
              <p:custDataLst>
                <p:tags r:id="rId38"/>
              </p:custDataLst>
            </p:nvPr>
          </p:nvSpPr>
          <p:spPr>
            <a:xfrm>
              <a:off x="3579859" y="3667125"/>
              <a:ext cx="209306" cy="156721"/>
            </a:xfrm>
            <a:custGeom>
              <a:avLst/>
              <a:gdLst/>
              <a:ahLst/>
              <a:cxnLst/>
              <a:rect l="0" t="0" r="0" b="0"/>
              <a:pathLst>
                <a:path w="209306" h="156721">
                  <a:moveTo>
                    <a:pt x="55516" y="0"/>
                  </a:moveTo>
                  <a:lnTo>
                    <a:pt x="55516" y="0"/>
                  </a:lnTo>
                  <a:lnTo>
                    <a:pt x="19077" y="38790"/>
                  </a:lnTo>
                  <a:lnTo>
                    <a:pt x="3909" y="60572"/>
                  </a:lnTo>
                  <a:lnTo>
                    <a:pt x="474" y="80764"/>
                  </a:lnTo>
                  <a:lnTo>
                    <a:pt x="0" y="97786"/>
                  </a:lnTo>
                  <a:lnTo>
                    <a:pt x="4181" y="114228"/>
                  </a:lnTo>
                  <a:lnTo>
                    <a:pt x="15649" y="126027"/>
                  </a:lnTo>
                  <a:lnTo>
                    <a:pt x="47543" y="143761"/>
                  </a:lnTo>
                  <a:lnTo>
                    <a:pt x="83894" y="154875"/>
                  </a:lnTo>
                  <a:lnTo>
                    <a:pt x="105768" y="156720"/>
                  </a:lnTo>
                  <a:lnTo>
                    <a:pt x="139166" y="152240"/>
                  </a:lnTo>
                  <a:lnTo>
                    <a:pt x="152666" y="149683"/>
                  </a:lnTo>
                  <a:lnTo>
                    <a:pt x="174260" y="138327"/>
                  </a:lnTo>
                  <a:lnTo>
                    <a:pt x="199079" y="117734"/>
                  </a:lnTo>
                  <a:lnTo>
                    <a:pt x="208394" y="104656"/>
                  </a:lnTo>
                  <a:lnTo>
                    <a:pt x="209305" y="92375"/>
                  </a:lnTo>
                  <a:lnTo>
                    <a:pt x="206916" y="71360"/>
                  </a:lnTo>
                  <a:lnTo>
                    <a:pt x="201886" y="62290"/>
                  </a:lnTo>
                  <a:lnTo>
                    <a:pt x="174189" y="27713"/>
                  </a:lnTo>
                  <a:lnTo>
                    <a:pt x="12695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84"/>
            <p:cNvSpPr/>
            <p:nvPr>
              <p:custDataLst>
                <p:tags r:id="rId39"/>
              </p:custDataLst>
            </p:nvPr>
          </p:nvSpPr>
          <p:spPr>
            <a:xfrm>
              <a:off x="3397711" y="3683000"/>
              <a:ext cx="173245" cy="190019"/>
            </a:xfrm>
            <a:custGeom>
              <a:avLst/>
              <a:gdLst/>
              <a:ahLst/>
              <a:cxnLst/>
              <a:rect l="0" t="0" r="0" b="0"/>
              <a:pathLst>
                <a:path w="173245" h="190019">
                  <a:moveTo>
                    <a:pt x="31289" y="0"/>
                  </a:moveTo>
                  <a:lnTo>
                    <a:pt x="31289" y="0"/>
                  </a:lnTo>
                  <a:lnTo>
                    <a:pt x="30407" y="8100"/>
                  </a:lnTo>
                  <a:lnTo>
                    <a:pt x="17750" y="46572"/>
                  </a:lnTo>
                  <a:lnTo>
                    <a:pt x="4790" y="73738"/>
                  </a:lnTo>
                  <a:lnTo>
                    <a:pt x="1095" y="104359"/>
                  </a:lnTo>
                  <a:lnTo>
                    <a:pt x="0" y="132933"/>
                  </a:lnTo>
                  <a:lnTo>
                    <a:pt x="4448" y="147569"/>
                  </a:lnTo>
                  <a:lnTo>
                    <a:pt x="17462" y="167125"/>
                  </a:lnTo>
                  <a:lnTo>
                    <a:pt x="30034" y="176616"/>
                  </a:lnTo>
                  <a:lnTo>
                    <a:pt x="55539" y="186842"/>
                  </a:lnTo>
                  <a:lnTo>
                    <a:pt x="88129" y="190018"/>
                  </a:lnTo>
                  <a:lnTo>
                    <a:pt x="122545" y="184067"/>
                  </a:lnTo>
                  <a:lnTo>
                    <a:pt x="132995" y="179409"/>
                  </a:lnTo>
                  <a:lnTo>
                    <a:pt x="163683" y="152949"/>
                  </a:lnTo>
                  <a:lnTo>
                    <a:pt x="169506" y="140297"/>
                  </a:lnTo>
                  <a:lnTo>
                    <a:pt x="173244" y="106402"/>
                  </a:lnTo>
                  <a:lnTo>
                    <a:pt x="169678" y="80327"/>
                  </a:lnTo>
                  <a:lnTo>
                    <a:pt x="158822" y="60058"/>
                  </a:lnTo>
                  <a:lnTo>
                    <a:pt x="135833" y="33455"/>
                  </a:lnTo>
                  <a:lnTo>
                    <a:pt x="7891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85"/>
            <p:cNvSpPr/>
            <p:nvPr>
              <p:custDataLst>
                <p:tags r:id="rId40"/>
              </p:custDataLst>
            </p:nvPr>
          </p:nvSpPr>
          <p:spPr>
            <a:xfrm>
              <a:off x="3294062" y="3690937"/>
              <a:ext cx="15877" cy="206377"/>
            </a:xfrm>
            <a:custGeom>
              <a:avLst/>
              <a:gdLst/>
              <a:ahLst/>
              <a:cxnLst/>
              <a:rect l="0" t="0" r="0" b="0"/>
              <a:pathLst>
                <a:path w="15877" h="206377">
                  <a:moveTo>
                    <a:pt x="15876" y="0"/>
                  </a:moveTo>
                  <a:lnTo>
                    <a:pt x="15876" y="0"/>
                  </a:lnTo>
                  <a:lnTo>
                    <a:pt x="11661" y="8428"/>
                  </a:lnTo>
                  <a:lnTo>
                    <a:pt x="8428" y="43150"/>
                  </a:lnTo>
                  <a:lnTo>
                    <a:pt x="7121" y="82151"/>
                  </a:lnTo>
                  <a:lnTo>
                    <a:pt x="1668" y="120134"/>
                  </a:lnTo>
                  <a:lnTo>
                    <a:pt x="220" y="159447"/>
                  </a:lnTo>
                  <a:lnTo>
                    <a:pt x="0" y="2063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86"/>
            <p:cNvSpPr/>
            <p:nvPr>
              <p:custDataLst>
                <p:tags r:id="rId41"/>
              </p:custDataLst>
            </p:nvPr>
          </p:nvSpPr>
          <p:spPr>
            <a:xfrm>
              <a:off x="3128997" y="3683000"/>
              <a:ext cx="180942" cy="134938"/>
            </a:xfrm>
            <a:custGeom>
              <a:avLst/>
              <a:gdLst/>
              <a:ahLst/>
              <a:cxnLst/>
              <a:rect l="0" t="0" r="0" b="0"/>
              <a:pathLst>
                <a:path w="180942" h="134938">
                  <a:moveTo>
                    <a:pt x="53941" y="0"/>
                  </a:moveTo>
                  <a:lnTo>
                    <a:pt x="53941" y="0"/>
                  </a:lnTo>
                  <a:lnTo>
                    <a:pt x="53058" y="8100"/>
                  </a:lnTo>
                  <a:lnTo>
                    <a:pt x="49726" y="19475"/>
                  </a:lnTo>
                  <a:lnTo>
                    <a:pt x="25294" y="53685"/>
                  </a:lnTo>
                  <a:lnTo>
                    <a:pt x="6588" y="91078"/>
                  </a:lnTo>
                  <a:lnTo>
                    <a:pt x="2027" y="99570"/>
                  </a:lnTo>
                  <a:lnTo>
                    <a:pt x="0" y="109223"/>
                  </a:lnTo>
                  <a:lnTo>
                    <a:pt x="341" y="112503"/>
                  </a:lnTo>
                  <a:lnTo>
                    <a:pt x="1450" y="114690"/>
                  </a:lnTo>
                  <a:lnTo>
                    <a:pt x="9568" y="122412"/>
                  </a:lnTo>
                  <a:lnTo>
                    <a:pt x="19227" y="124961"/>
                  </a:lnTo>
                  <a:lnTo>
                    <a:pt x="51199" y="126597"/>
                  </a:lnTo>
                  <a:lnTo>
                    <a:pt x="90604" y="126920"/>
                  </a:lnTo>
                  <a:lnTo>
                    <a:pt x="127133" y="129336"/>
                  </a:lnTo>
                  <a:lnTo>
                    <a:pt x="180941" y="134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87"/>
            <p:cNvSpPr/>
            <p:nvPr>
              <p:custDataLst>
                <p:tags r:id="rId42"/>
              </p:custDataLst>
            </p:nvPr>
          </p:nvSpPr>
          <p:spPr>
            <a:xfrm>
              <a:off x="2889250" y="3762375"/>
              <a:ext cx="79376" cy="158751"/>
            </a:xfrm>
            <a:custGeom>
              <a:avLst/>
              <a:gdLst/>
              <a:ahLst/>
              <a:cxnLst/>
              <a:rect l="0" t="0" r="0" b="0"/>
              <a:pathLst>
                <a:path w="79376" h="158751">
                  <a:moveTo>
                    <a:pt x="79375" y="0"/>
                  </a:moveTo>
                  <a:lnTo>
                    <a:pt x="79375" y="0"/>
                  </a:lnTo>
                  <a:lnTo>
                    <a:pt x="67583" y="13556"/>
                  </a:lnTo>
                  <a:lnTo>
                    <a:pt x="53105" y="48364"/>
                  </a:lnTo>
                  <a:lnTo>
                    <a:pt x="34407" y="87945"/>
                  </a:lnTo>
                  <a:lnTo>
                    <a:pt x="21168" y="120365"/>
                  </a:lnTo>
                  <a:lnTo>
                    <a:pt x="0" y="158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88"/>
            <p:cNvSpPr/>
            <p:nvPr>
              <p:custDataLst>
                <p:tags r:id="rId43"/>
              </p:custDataLst>
            </p:nvPr>
          </p:nvSpPr>
          <p:spPr>
            <a:xfrm>
              <a:off x="2849563" y="3778250"/>
              <a:ext cx="158750" cy="119064"/>
            </a:xfrm>
            <a:custGeom>
              <a:avLst/>
              <a:gdLst/>
              <a:ahLst/>
              <a:cxnLst/>
              <a:rect l="0" t="0" r="0" b="0"/>
              <a:pathLst>
                <a:path w="158750" h="119064">
                  <a:moveTo>
                    <a:pt x="0" y="0"/>
                  </a:moveTo>
                  <a:lnTo>
                    <a:pt x="0" y="0"/>
                  </a:lnTo>
                  <a:lnTo>
                    <a:pt x="4213" y="0"/>
                  </a:lnTo>
                  <a:lnTo>
                    <a:pt x="5454" y="882"/>
                  </a:lnTo>
                  <a:lnTo>
                    <a:pt x="6282" y="2351"/>
                  </a:lnTo>
                  <a:lnTo>
                    <a:pt x="6834" y="4214"/>
                  </a:lnTo>
                  <a:lnTo>
                    <a:pt x="25722" y="25493"/>
                  </a:lnTo>
                  <a:lnTo>
                    <a:pt x="63141" y="50546"/>
                  </a:lnTo>
                  <a:lnTo>
                    <a:pt x="98528" y="80590"/>
                  </a:lnTo>
                  <a:lnTo>
                    <a:pt x="133605" y="105111"/>
                  </a:lnTo>
                  <a:lnTo>
                    <a:pt x="158749" y="1190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89"/>
            <p:cNvSpPr/>
            <p:nvPr>
              <p:custDataLst>
                <p:tags r:id="rId44"/>
              </p:custDataLst>
            </p:nvPr>
          </p:nvSpPr>
          <p:spPr>
            <a:xfrm>
              <a:off x="2579687" y="3690937"/>
              <a:ext cx="142876" cy="15877"/>
            </a:xfrm>
            <a:custGeom>
              <a:avLst/>
              <a:gdLst/>
              <a:ahLst/>
              <a:cxnLst/>
              <a:rect l="0" t="0" r="0" b="0"/>
              <a:pathLst>
                <a:path w="142876" h="15877">
                  <a:moveTo>
                    <a:pt x="142875" y="0"/>
                  </a:moveTo>
                  <a:lnTo>
                    <a:pt x="142875" y="0"/>
                  </a:lnTo>
                  <a:lnTo>
                    <a:pt x="106105" y="0"/>
                  </a:lnTo>
                  <a:lnTo>
                    <a:pt x="72046" y="882"/>
                  </a:lnTo>
                  <a:lnTo>
                    <a:pt x="41730" y="6337"/>
                  </a:lnTo>
                  <a:lnTo>
                    <a:pt x="0" y="158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90"/>
            <p:cNvSpPr/>
            <p:nvPr>
              <p:custDataLst>
                <p:tags r:id="rId45"/>
              </p:custDataLst>
            </p:nvPr>
          </p:nvSpPr>
          <p:spPr>
            <a:xfrm>
              <a:off x="2534406" y="3738562"/>
              <a:ext cx="219302" cy="252711"/>
            </a:xfrm>
            <a:custGeom>
              <a:avLst/>
              <a:gdLst/>
              <a:ahLst/>
              <a:cxnLst/>
              <a:rect l="0" t="0" r="0" b="0"/>
              <a:pathLst>
                <a:path w="219302" h="252711">
                  <a:moveTo>
                    <a:pt x="69094" y="0"/>
                  </a:moveTo>
                  <a:lnTo>
                    <a:pt x="69094" y="0"/>
                  </a:lnTo>
                  <a:lnTo>
                    <a:pt x="64880" y="0"/>
                  </a:lnTo>
                  <a:lnTo>
                    <a:pt x="26787" y="9799"/>
                  </a:lnTo>
                  <a:lnTo>
                    <a:pt x="19723" y="11825"/>
                  </a:lnTo>
                  <a:lnTo>
                    <a:pt x="9521" y="18779"/>
                  </a:lnTo>
                  <a:lnTo>
                    <a:pt x="0" y="29188"/>
                  </a:lnTo>
                  <a:lnTo>
                    <a:pt x="983" y="31806"/>
                  </a:lnTo>
                  <a:lnTo>
                    <a:pt x="6778" y="39419"/>
                  </a:lnTo>
                  <a:lnTo>
                    <a:pt x="24172" y="49408"/>
                  </a:lnTo>
                  <a:lnTo>
                    <a:pt x="60904" y="66070"/>
                  </a:lnTo>
                  <a:lnTo>
                    <a:pt x="100201" y="81717"/>
                  </a:lnTo>
                  <a:lnTo>
                    <a:pt x="134992" y="100687"/>
                  </a:lnTo>
                  <a:lnTo>
                    <a:pt x="174092" y="124437"/>
                  </a:lnTo>
                  <a:lnTo>
                    <a:pt x="213014" y="159935"/>
                  </a:lnTo>
                  <a:lnTo>
                    <a:pt x="216843" y="170742"/>
                  </a:lnTo>
                  <a:lnTo>
                    <a:pt x="219301" y="199239"/>
                  </a:lnTo>
                  <a:lnTo>
                    <a:pt x="214933" y="212317"/>
                  </a:lnTo>
                  <a:lnTo>
                    <a:pt x="206231" y="224009"/>
                  </a:lnTo>
                  <a:lnTo>
                    <a:pt x="193544" y="235085"/>
                  </a:lnTo>
                  <a:lnTo>
                    <a:pt x="163098" y="247024"/>
                  </a:lnTo>
                  <a:lnTo>
                    <a:pt x="124214" y="252622"/>
                  </a:lnTo>
                  <a:lnTo>
                    <a:pt x="90326" y="252710"/>
                  </a:lnTo>
                  <a:lnTo>
                    <a:pt x="53219" y="2460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SMARTInkShape-Group27"/>
          <p:cNvGrpSpPr/>
          <p:nvPr/>
        </p:nvGrpSpPr>
        <p:grpSpPr>
          <a:xfrm>
            <a:off x="2152670" y="4214812"/>
            <a:ext cx="2268519" cy="506775"/>
            <a:chOff x="2152670" y="4214812"/>
            <a:chExt cx="2268519" cy="506775"/>
          </a:xfrm>
        </p:grpSpPr>
        <p:sp>
          <p:nvSpPr>
            <p:cNvPr id="22" name="SMARTInkShape-91"/>
            <p:cNvSpPr/>
            <p:nvPr>
              <p:custDataLst>
                <p:tags r:id="rId18"/>
              </p:custDataLst>
            </p:nvPr>
          </p:nvSpPr>
          <p:spPr>
            <a:xfrm>
              <a:off x="2152670" y="4468813"/>
              <a:ext cx="211087" cy="252774"/>
            </a:xfrm>
            <a:custGeom>
              <a:avLst/>
              <a:gdLst/>
              <a:ahLst/>
              <a:cxnLst/>
              <a:rect l="0" t="0" r="0" b="0"/>
              <a:pathLst>
                <a:path w="211087" h="252774">
                  <a:moveTo>
                    <a:pt x="93643" y="0"/>
                  </a:moveTo>
                  <a:lnTo>
                    <a:pt x="93643" y="0"/>
                  </a:lnTo>
                  <a:lnTo>
                    <a:pt x="85802" y="0"/>
                  </a:lnTo>
                  <a:lnTo>
                    <a:pt x="73051" y="7218"/>
                  </a:lnTo>
                  <a:lnTo>
                    <a:pt x="37959" y="33672"/>
                  </a:lnTo>
                  <a:lnTo>
                    <a:pt x="28325" y="41423"/>
                  </a:lnTo>
                  <a:lnTo>
                    <a:pt x="17942" y="47550"/>
                  </a:lnTo>
                  <a:lnTo>
                    <a:pt x="0" y="69608"/>
                  </a:lnTo>
                  <a:lnTo>
                    <a:pt x="346" y="71099"/>
                  </a:lnTo>
                  <a:lnTo>
                    <a:pt x="3083" y="75109"/>
                  </a:lnTo>
                  <a:lnTo>
                    <a:pt x="7238" y="77478"/>
                  </a:lnTo>
                  <a:lnTo>
                    <a:pt x="39554" y="87843"/>
                  </a:lnTo>
                  <a:lnTo>
                    <a:pt x="73389" y="95156"/>
                  </a:lnTo>
                  <a:lnTo>
                    <a:pt x="108391" y="103691"/>
                  </a:lnTo>
                  <a:lnTo>
                    <a:pt x="143602" y="116482"/>
                  </a:lnTo>
                  <a:lnTo>
                    <a:pt x="164890" y="125255"/>
                  </a:lnTo>
                  <a:lnTo>
                    <a:pt x="198901" y="153132"/>
                  </a:lnTo>
                  <a:lnTo>
                    <a:pt x="207243" y="169726"/>
                  </a:lnTo>
                  <a:lnTo>
                    <a:pt x="211086" y="187186"/>
                  </a:lnTo>
                  <a:lnTo>
                    <a:pt x="209862" y="192700"/>
                  </a:lnTo>
                  <a:lnTo>
                    <a:pt x="199711" y="208889"/>
                  </a:lnTo>
                  <a:lnTo>
                    <a:pt x="190467" y="219545"/>
                  </a:lnTo>
                  <a:lnTo>
                    <a:pt x="180479" y="225457"/>
                  </a:lnTo>
                  <a:lnTo>
                    <a:pt x="162587" y="233489"/>
                  </a:lnTo>
                  <a:lnTo>
                    <a:pt x="128624" y="247793"/>
                  </a:lnTo>
                  <a:lnTo>
                    <a:pt x="94281" y="252773"/>
                  </a:lnTo>
                  <a:lnTo>
                    <a:pt x="53955" y="2460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92"/>
            <p:cNvSpPr/>
            <p:nvPr>
              <p:custDataLst>
                <p:tags r:id="rId19"/>
              </p:custDataLst>
            </p:nvPr>
          </p:nvSpPr>
          <p:spPr>
            <a:xfrm>
              <a:off x="2222500" y="4421188"/>
              <a:ext cx="142876" cy="31750"/>
            </a:xfrm>
            <a:custGeom>
              <a:avLst/>
              <a:gdLst/>
              <a:ahLst/>
              <a:cxnLst/>
              <a:rect l="0" t="0" r="0" b="0"/>
              <a:pathLst>
                <a:path w="142876" h="31750">
                  <a:moveTo>
                    <a:pt x="142875" y="0"/>
                  </a:moveTo>
                  <a:lnTo>
                    <a:pt x="142875" y="0"/>
                  </a:lnTo>
                  <a:lnTo>
                    <a:pt x="134774" y="881"/>
                  </a:lnTo>
                  <a:lnTo>
                    <a:pt x="99994" y="8083"/>
                  </a:lnTo>
                  <a:lnTo>
                    <a:pt x="66192" y="15956"/>
                  </a:lnTo>
                  <a:lnTo>
                    <a:pt x="0" y="317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93"/>
            <p:cNvSpPr/>
            <p:nvPr>
              <p:custDataLst>
                <p:tags r:id="rId20"/>
              </p:custDataLst>
            </p:nvPr>
          </p:nvSpPr>
          <p:spPr>
            <a:xfrm>
              <a:off x="2442189" y="4414353"/>
              <a:ext cx="167571" cy="221148"/>
            </a:xfrm>
            <a:custGeom>
              <a:avLst/>
              <a:gdLst/>
              <a:ahLst/>
              <a:cxnLst/>
              <a:rect l="0" t="0" r="0" b="0"/>
              <a:pathLst>
                <a:path w="167571" h="221148">
                  <a:moveTo>
                    <a:pt x="50186" y="6835"/>
                  </a:moveTo>
                  <a:lnTo>
                    <a:pt x="50186" y="6835"/>
                  </a:lnTo>
                  <a:lnTo>
                    <a:pt x="54400" y="6835"/>
                  </a:lnTo>
                  <a:lnTo>
                    <a:pt x="55641" y="5952"/>
                  </a:lnTo>
                  <a:lnTo>
                    <a:pt x="56468" y="4483"/>
                  </a:lnTo>
                  <a:lnTo>
                    <a:pt x="57796" y="0"/>
                  </a:lnTo>
                  <a:lnTo>
                    <a:pt x="50840" y="4570"/>
                  </a:lnTo>
                  <a:lnTo>
                    <a:pt x="42833" y="5827"/>
                  </a:lnTo>
                  <a:lnTo>
                    <a:pt x="33395" y="11090"/>
                  </a:lnTo>
                  <a:lnTo>
                    <a:pt x="1429" y="33077"/>
                  </a:lnTo>
                  <a:lnTo>
                    <a:pt x="43" y="35795"/>
                  </a:lnTo>
                  <a:lnTo>
                    <a:pt x="0" y="38488"/>
                  </a:lnTo>
                  <a:lnTo>
                    <a:pt x="2305" y="43833"/>
                  </a:lnTo>
                  <a:lnTo>
                    <a:pt x="6269" y="49149"/>
                  </a:lnTo>
                  <a:lnTo>
                    <a:pt x="28674" y="59747"/>
                  </a:lnTo>
                  <a:lnTo>
                    <a:pt x="66364" y="72979"/>
                  </a:lnTo>
                  <a:lnTo>
                    <a:pt x="100044" y="82021"/>
                  </a:lnTo>
                  <a:lnTo>
                    <a:pt x="139034" y="105644"/>
                  </a:lnTo>
                  <a:lnTo>
                    <a:pt x="157822" y="123556"/>
                  </a:lnTo>
                  <a:lnTo>
                    <a:pt x="163582" y="132500"/>
                  </a:lnTo>
                  <a:lnTo>
                    <a:pt x="167570" y="147452"/>
                  </a:lnTo>
                  <a:lnTo>
                    <a:pt x="166150" y="157819"/>
                  </a:lnTo>
                  <a:lnTo>
                    <a:pt x="161698" y="168306"/>
                  </a:lnTo>
                  <a:lnTo>
                    <a:pt x="143712" y="190485"/>
                  </a:lnTo>
                  <a:lnTo>
                    <a:pt x="130912" y="199519"/>
                  </a:lnTo>
                  <a:lnTo>
                    <a:pt x="92460" y="217592"/>
                  </a:lnTo>
                  <a:lnTo>
                    <a:pt x="18436" y="22114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94"/>
            <p:cNvSpPr/>
            <p:nvPr>
              <p:custDataLst>
                <p:tags r:id="rId21"/>
              </p:custDataLst>
            </p:nvPr>
          </p:nvSpPr>
          <p:spPr>
            <a:xfrm>
              <a:off x="2444750" y="4389583"/>
              <a:ext cx="150814" cy="31606"/>
            </a:xfrm>
            <a:custGeom>
              <a:avLst/>
              <a:gdLst/>
              <a:ahLst/>
              <a:cxnLst/>
              <a:rect l="0" t="0" r="0" b="0"/>
              <a:pathLst>
                <a:path w="150814" h="31606">
                  <a:moveTo>
                    <a:pt x="150813" y="7792"/>
                  </a:moveTo>
                  <a:lnTo>
                    <a:pt x="150813" y="7792"/>
                  </a:lnTo>
                  <a:lnTo>
                    <a:pt x="138139" y="2337"/>
                  </a:lnTo>
                  <a:lnTo>
                    <a:pt x="100713" y="0"/>
                  </a:lnTo>
                  <a:lnTo>
                    <a:pt x="78642" y="2249"/>
                  </a:lnTo>
                  <a:lnTo>
                    <a:pt x="40473" y="13399"/>
                  </a:lnTo>
                  <a:lnTo>
                    <a:pt x="0" y="316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95"/>
            <p:cNvSpPr/>
            <p:nvPr>
              <p:custDataLst>
                <p:tags r:id="rId22"/>
              </p:custDataLst>
            </p:nvPr>
          </p:nvSpPr>
          <p:spPr>
            <a:xfrm>
              <a:off x="2659603" y="4365625"/>
              <a:ext cx="181445" cy="156989"/>
            </a:xfrm>
            <a:custGeom>
              <a:avLst/>
              <a:gdLst/>
              <a:ahLst/>
              <a:cxnLst/>
              <a:rect l="0" t="0" r="0" b="0"/>
              <a:pathLst>
                <a:path w="181445" h="156989">
                  <a:moveTo>
                    <a:pt x="55022" y="7938"/>
                  </a:moveTo>
                  <a:lnTo>
                    <a:pt x="55022" y="7938"/>
                  </a:lnTo>
                  <a:lnTo>
                    <a:pt x="55022" y="12151"/>
                  </a:lnTo>
                  <a:lnTo>
                    <a:pt x="52670" y="16571"/>
                  </a:lnTo>
                  <a:lnTo>
                    <a:pt x="15624" y="55264"/>
                  </a:lnTo>
                  <a:lnTo>
                    <a:pt x="5621" y="73701"/>
                  </a:lnTo>
                  <a:lnTo>
                    <a:pt x="676" y="90960"/>
                  </a:lnTo>
                  <a:lnTo>
                    <a:pt x="0" y="97165"/>
                  </a:lnTo>
                  <a:lnTo>
                    <a:pt x="2051" y="102863"/>
                  </a:lnTo>
                  <a:lnTo>
                    <a:pt x="5021" y="108335"/>
                  </a:lnTo>
                  <a:lnTo>
                    <a:pt x="8457" y="118137"/>
                  </a:lnTo>
                  <a:lnTo>
                    <a:pt x="19862" y="135251"/>
                  </a:lnTo>
                  <a:lnTo>
                    <a:pt x="29400" y="143309"/>
                  </a:lnTo>
                  <a:lnTo>
                    <a:pt x="55350" y="154785"/>
                  </a:lnTo>
                  <a:lnTo>
                    <a:pt x="67221" y="156988"/>
                  </a:lnTo>
                  <a:lnTo>
                    <a:pt x="101006" y="152947"/>
                  </a:lnTo>
                  <a:lnTo>
                    <a:pt x="125091" y="149680"/>
                  </a:lnTo>
                  <a:lnTo>
                    <a:pt x="147127" y="136021"/>
                  </a:lnTo>
                  <a:lnTo>
                    <a:pt x="164448" y="120354"/>
                  </a:lnTo>
                  <a:lnTo>
                    <a:pt x="175443" y="101218"/>
                  </a:lnTo>
                  <a:lnTo>
                    <a:pt x="180073" y="87219"/>
                  </a:lnTo>
                  <a:lnTo>
                    <a:pt x="181444" y="73271"/>
                  </a:lnTo>
                  <a:lnTo>
                    <a:pt x="177061" y="63139"/>
                  </a:lnTo>
                  <a:lnTo>
                    <a:pt x="151524" y="33271"/>
                  </a:lnTo>
                  <a:lnTo>
                    <a:pt x="8677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96"/>
            <p:cNvSpPr/>
            <p:nvPr>
              <p:custDataLst>
                <p:tags r:id="rId23"/>
              </p:custDataLst>
            </p:nvPr>
          </p:nvSpPr>
          <p:spPr>
            <a:xfrm>
              <a:off x="2841722" y="4349750"/>
              <a:ext cx="170267" cy="157484"/>
            </a:xfrm>
            <a:custGeom>
              <a:avLst/>
              <a:gdLst/>
              <a:ahLst/>
              <a:cxnLst/>
              <a:rect l="0" t="0" r="0" b="0"/>
              <a:pathLst>
                <a:path w="170267" h="157484">
                  <a:moveTo>
                    <a:pt x="7841" y="7937"/>
                  </a:moveTo>
                  <a:lnTo>
                    <a:pt x="7841" y="7937"/>
                  </a:lnTo>
                  <a:lnTo>
                    <a:pt x="7841" y="18985"/>
                  </a:lnTo>
                  <a:lnTo>
                    <a:pt x="638" y="56944"/>
                  </a:lnTo>
                  <a:lnTo>
                    <a:pt x="0" y="95432"/>
                  </a:lnTo>
                  <a:lnTo>
                    <a:pt x="4649" y="108854"/>
                  </a:lnTo>
                  <a:lnTo>
                    <a:pt x="30388" y="141200"/>
                  </a:lnTo>
                  <a:lnTo>
                    <a:pt x="45291" y="152178"/>
                  </a:lnTo>
                  <a:lnTo>
                    <a:pt x="60878" y="156802"/>
                  </a:lnTo>
                  <a:lnTo>
                    <a:pt x="92858" y="157483"/>
                  </a:lnTo>
                  <a:lnTo>
                    <a:pt x="106186" y="154365"/>
                  </a:lnTo>
                  <a:lnTo>
                    <a:pt x="128233" y="139723"/>
                  </a:lnTo>
                  <a:lnTo>
                    <a:pt x="144347" y="122719"/>
                  </a:lnTo>
                  <a:lnTo>
                    <a:pt x="160041" y="94405"/>
                  </a:lnTo>
                  <a:lnTo>
                    <a:pt x="170229" y="65432"/>
                  </a:lnTo>
                  <a:lnTo>
                    <a:pt x="170266" y="55245"/>
                  </a:lnTo>
                  <a:lnTo>
                    <a:pt x="167342" y="45720"/>
                  </a:lnTo>
                  <a:lnTo>
                    <a:pt x="159855" y="34518"/>
                  </a:lnTo>
                  <a:lnTo>
                    <a:pt x="145976" y="21301"/>
                  </a:lnTo>
                  <a:lnTo>
                    <a:pt x="126381" y="12289"/>
                  </a:lnTo>
                  <a:lnTo>
                    <a:pt x="7927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97"/>
            <p:cNvSpPr/>
            <p:nvPr>
              <p:custDataLst>
                <p:tags r:id="rId24"/>
              </p:custDataLst>
            </p:nvPr>
          </p:nvSpPr>
          <p:spPr>
            <a:xfrm>
              <a:off x="3190875" y="4357687"/>
              <a:ext cx="134939" cy="31752"/>
            </a:xfrm>
            <a:custGeom>
              <a:avLst/>
              <a:gdLst/>
              <a:ahLst/>
              <a:cxnLst/>
              <a:rect l="0" t="0" r="0" b="0"/>
              <a:pathLst>
                <a:path w="134939" h="31752">
                  <a:moveTo>
                    <a:pt x="134938" y="0"/>
                  </a:moveTo>
                  <a:lnTo>
                    <a:pt x="134938" y="0"/>
                  </a:lnTo>
                  <a:lnTo>
                    <a:pt x="130723" y="0"/>
                  </a:lnTo>
                  <a:lnTo>
                    <a:pt x="94685" y="12657"/>
                  </a:lnTo>
                  <a:lnTo>
                    <a:pt x="62206" y="19666"/>
                  </a:lnTo>
                  <a:lnTo>
                    <a:pt x="0" y="317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98"/>
            <p:cNvSpPr/>
            <p:nvPr>
              <p:custDataLst>
                <p:tags r:id="rId25"/>
              </p:custDataLst>
            </p:nvPr>
          </p:nvSpPr>
          <p:spPr>
            <a:xfrm>
              <a:off x="3238500" y="4437063"/>
              <a:ext cx="7938" cy="1"/>
            </a:xfrm>
            <a:custGeom>
              <a:avLst/>
              <a:gdLst/>
              <a:ahLst/>
              <a:cxnLst/>
              <a:rect l="0" t="0" r="0" b="0"/>
              <a:pathLst>
                <a:path w="7938" h="1">
                  <a:moveTo>
                    <a:pt x="7937" y="0"/>
                  </a:moveTo>
                  <a:lnTo>
                    <a:pt x="7937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99"/>
            <p:cNvSpPr/>
            <p:nvPr>
              <p:custDataLst>
                <p:tags r:id="rId26"/>
              </p:custDataLst>
            </p:nvPr>
          </p:nvSpPr>
          <p:spPr>
            <a:xfrm>
              <a:off x="3429900" y="4239886"/>
              <a:ext cx="221351" cy="212258"/>
            </a:xfrm>
            <a:custGeom>
              <a:avLst/>
              <a:gdLst/>
              <a:ahLst/>
              <a:cxnLst/>
              <a:rect l="0" t="0" r="0" b="0"/>
              <a:pathLst>
                <a:path w="221351" h="212258">
                  <a:moveTo>
                    <a:pt x="46725" y="54301"/>
                  </a:moveTo>
                  <a:lnTo>
                    <a:pt x="46725" y="54301"/>
                  </a:lnTo>
                  <a:lnTo>
                    <a:pt x="46725" y="39040"/>
                  </a:lnTo>
                  <a:lnTo>
                    <a:pt x="49076" y="31937"/>
                  </a:lnTo>
                  <a:lnTo>
                    <a:pt x="61986" y="15977"/>
                  </a:lnTo>
                  <a:lnTo>
                    <a:pt x="76431" y="5218"/>
                  </a:lnTo>
                  <a:lnTo>
                    <a:pt x="100310" y="659"/>
                  </a:lnTo>
                  <a:lnTo>
                    <a:pt x="133647" y="0"/>
                  </a:lnTo>
                  <a:lnTo>
                    <a:pt x="165246" y="5623"/>
                  </a:lnTo>
                  <a:lnTo>
                    <a:pt x="174660" y="10912"/>
                  </a:lnTo>
                  <a:lnTo>
                    <a:pt x="183842" y="19142"/>
                  </a:lnTo>
                  <a:lnTo>
                    <a:pt x="193970" y="34574"/>
                  </a:lnTo>
                  <a:lnTo>
                    <a:pt x="201674" y="56394"/>
                  </a:lnTo>
                  <a:lnTo>
                    <a:pt x="204724" y="90221"/>
                  </a:lnTo>
                  <a:lnTo>
                    <a:pt x="204974" y="96769"/>
                  </a:lnTo>
                  <a:lnTo>
                    <a:pt x="196899" y="122839"/>
                  </a:lnTo>
                  <a:lnTo>
                    <a:pt x="169362" y="160340"/>
                  </a:lnTo>
                  <a:lnTo>
                    <a:pt x="143269" y="183433"/>
                  </a:lnTo>
                  <a:lnTo>
                    <a:pt x="105907" y="200798"/>
                  </a:lnTo>
                  <a:lnTo>
                    <a:pt x="84741" y="209029"/>
                  </a:lnTo>
                  <a:lnTo>
                    <a:pt x="51980" y="212257"/>
                  </a:lnTo>
                  <a:lnTo>
                    <a:pt x="19522" y="212065"/>
                  </a:lnTo>
                  <a:lnTo>
                    <a:pt x="9352" y="208791"/>
                  </a:lnTo>
                  <a:lnTo>
                    <a:pt x="5934" y="206683"/>
                  </a:lnTo>
                  <a:lnTo>
                    <a:pt x="2137" y="201990"/>
                  </a:lnTo>
                  <a:lnTo>
                    <a:pt x="0" y="185961"/>
                  </a:lnTo>
                  <a:lnTo>
                    <a:pt x="4204" y="174259"/>
                  </a:lnTo>
                  <a:lnTo>
                    <a:pt x="21275" y="152374"/>
                  </a:lnTo>
                  <a:lnTo>
                    <a:pt x="31298" y="146396"/>
                  </a:lnTo>
                  <a:lnTo>
                    <a:pt x="64586" y="136788"/>
                  </a:lnTo>
                  <a:lnTo>
                    <a:pt x="92195" y="135481"/>
                  </a:lnTo>
                  <a:lnTo>
                    <a:pt x="128026" y="142493"/>
                  </a:lnTo>
                  <a:lnTo>
                    <a:pt x="151365" y="149812"/>
                  </a:lnTo>
                  <a:lnTo>
                    <a:pt x="189659" y="170708"/>
                  </a:lnTo>
                  <a:lnTo>
                    <a:pt x="221350" y="18130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100"/>
            <p:cNvSpPr/>
            <p:nvPr>
              <p:custDataLst>
                <p:tags r:id="rId27"/>
              </p:custDataLst>
            </p:nvPr>
          </p:nvSpPr>
          <p:spPr>
            <a:xfrm>
              <a:off x="3699210" y="4249146"/>
              <a:ext cx="142296" cy="162127"/>
            </a:xfrm>
            <a:custGeom>
              <a:avLst/>
              <a:gdLst/>
              <a:ahLst/>
              <a:cxnLst/>
              <a:rect l="0" t="0" r="0" b="0"/>
              <a:pathLst>
                <a:path w="142296" h="162127">
                  <a:moveTo>
                    <a:pt x="15540" y="21229"/>
                  </a:moveTo>
                  <a:lnTo>
                    <a:pt x="15540" y="21229"/>
                  </a:lnTo>
                  <a:lnTo>
                    <a:pt x="8706" y="21229"/>
                  </a:lnTo>
                  <a:lnTo>
                    <a:pt x="1363" y="58095"/>
                  </a:lnTo>
                  <a:lnTo>
                    <a:pt x="0" y="92109"/>
                  </a:lnTo>
                  <a:lnTo>
                    <a:pt x="5992" y="127577"/>
                  </a:lnTo>
                  <a:lnTo>
                    <a:pt x="6529" y="131815"/>
                  </a:lnTo>
                  <a:lnTo>
                    <a:pt x="11829" y="141228"/>
                  </a:lnTo>
                  <a:lnTo>
                    <a:pt x="15712" y="146207"/>
                  </a:lnTo>
                  <a:lnTo>
                    <a:pt x="29433" y="154092"/>
                  </a:lnTo>
                  <a:lnTo>
                    <a:pt x="58560" y="162126"/>
                  </a:lnTo>
                  <a:lnTo>
                    <a:pt x="80027" y="159304"/>
                  </a:lnTo>
                  <a:lnTo>
                    <a:pt x="94718" y="152882"/>
                  </a:lnTo>
                  <a:lnTo>
                    <a:pt x="133124" y="117868"/>
                  </a:lnTo>
                  <a:lnTo>
                    <a:pt x="138355" y="110335"/>
                  </a:lnTo>
                  <a:lnTo>
                    <a:pt x="139749" y="107091"/>
                  </a:lnTo>
                  <a:lnTo>
                    <a:pt x="142173" y="71624"/>
                  </a:lnTo>
                  <a:lnTo>
                    <a:pt x="142295" y="65409"/>
                  </a:lnTo>
                  <a:lnTo>
                    <a:pt x="137728" y="53799"/>
                  </a:lnTo>
                  <a:lnTo>
                    <a:pt x="115447" y="22937"/>
                  </a:lnTo>
                  <a:lnTo>
                    <a:pt x="85326" y="6134"/>
                  </a:lnTo>
                  <a:lnTo>
                    <a:pt x="58461" y="0"/>
                  </a:lnTo>
                  <a:lnTo>
                    <a:pt x="20528" y="4478"/>
                  </a:lnTo>
                  <a:lnTo>
                    <a:pt x="7603" y="1329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101"/>
            <p:cNvSpPr/>
            <p:nvPr>
              <p:custDataLst>
                <p:tags r:id="rId28"/>
              </p:custDataLst>
            </p:nvPr>
          </p:nvSpPr>
          <p:spPr>
            <a:xfrm>
              <a:off x="3881963" y="4238625"/>
              <a:ext cx="153814" cy="140919"/>
            </a:xfrm>
            <a:custGeom>
              <a:avLst/>
              <a:gdLst/>
              <a:ahLst/>
              <a:cxnLst/>
              <a:rect l="0" t="0" r="0" b="0"/>
              <a:pathLst>
                <a:path w="153814" h="140919">
                  <a:moveTo>
                    <a:pt x="15350" y="7937"/>
                  </a:moveTo>
                  <a:lnTo>
                    <a:pt x="15350" y="7937"/>
                  </a:lnTo>
                  <a:lnTo>
                    <a:pt x="27124" y="7937"/>
                  </a:lnTo>
                  <a:lnTo>
                    <a:pt x="25580" y="7937"/>
                  </a:lnTo>
                  <a:lnTo>
                    <a:pt x="24816" y="8819"/>
                  </a:lnTo>
                  <a:lnTo>
                    <a:pt x="8460" y="41288"/>
                  </a:lnTo>
                  <a:lnTo>
                    <a:pt x="2137" y="63974"/>
                  </a:lnTo>
                  <a:lnTo>
                    <a:pt x="0" y="91130"/>
                  </a:lnTo>
                  <a:lnTo>
                    <a:pt x="4411" y="102532"/>
                  </a:lnTo>
                  <a:lnTo>
                    <a:pt x="17402" y="120011"/>
                  </a:lnTo>
                  <a:lnTo>
                    <a:pt x="34184" y="129143"/>
                  </a:lnTo>
                  <a:lnTo>
                    <a:pt x="68950" y="140457"/>
                  </a:lnTo>
                  <a:lnTo>
                    <a:pt x="81505" y="140918"/>
                  </a:lnTo>
                  <a:lnTo>
                    <a:pt x="101685" y="136220"/>
                  </a:lnTo>
                  <a:lnTo>
                    <a:pt x="124571" y="124174"/>
                  </a:lnTo>
                  <a:lnTo>
                    <a:pt x="139924" y="107936"/>
                  </a:lnTo>
                  <a:lnTo>
                    <a:pt x="153591" y="81102"/>
                  </a:lnTo>
                  <a:lnTo>
                    <a:pt x="153813" y="68677"/>
                  </a:lnTo>
                  <a:lnTo>
                    <a:pt x="150972" y="56099"/>
                  </a:lnTo>
                  <a:lnTo>
                    <a:pt x="146770" y="47570"/>
                  </a:lnTo>
                  <a:lnTo>
                    <a:pt x="135232" y="33595"/>
                  </a:lnTo>
                  <a:lnTo>
                    <a:pt x="98313" y="13624"/>
                  </a:lnTo>
                  <a:lnTo>
                    <a:pt x="74626" y="3606"/>
                  </a:lnTo>
                  <a:lnTo>
                    <a:pt x="3916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102"/>
            <p:cNvSpPr/>
            <p:nvPr>
              <p:custDataLst>
                <p:tags r:id="rId29"/>
              </p:custDataLst>
            </p:nvPr>
          </p:nvSpPr>
          <p:spPr>
            <a:xfrm>
              <a:off x="4025513" y="4214812"/>
              <a:ext cx="167912" cy="156587"/>
            </a:xfrm>
            <a:custGeom>
              <a:avLst/>
              <a:gdLst/>
              <a:ahLst/>
              <a:cxnLst/>
              <a:rect l="0" t="0" r="0" b="0"/>
              <a:pathLst>
                <a:path w="167912" h="156587">
                  <a:moveTo>
                    <a:pt x="14675" y="0"/>
                  </a:moveTo>
                  <a:lnTo>
                    <a:pt x="14675" y="0"/>
                  </a:lnTo>
                  <a:lnTo>
                    <a:pt x="12323" y="34515"/>
                  </a:lnTo>
                  <a:lnTo>
                    <a:pt x="2850" y="73806"/>
                  </a:lnTo>
                  <a:lnTo>
                    <a:pt x="0" y="95952"/>
                  </a:lnTo>
                  <a:lnTo>
                    <a:pt x="3369" y="119270"/>
                  </a:lnTo>
                  <a:lnTo>
                    <a:pt x="12296" y="132678"/>
                  </a:lnTo>
                  <a:lnTo>
                    <a:pt x="25082" y="143635"/>
                  </a:lnTo>
                  <a:lnTo>
                    <a:pt x="46274" y="153879"/>
                  </a:lnTo>
                  <a:lnTo>
                    <a:pt x="58411" y="156586"/>
                  </a:lnTo>
                  <a:lnTo>
                    <a:pt x="93248" y="151985"/>
                  </a:lnTo>
                  <a:lnTo>
                    <a:pt x="129398" y="142584"/>
                  </a:lnTo>
                  <a:lnTo>
                    <a:pt x="142392" y="136572"/>
                  </a:lnTo>
                  <a:lnTo>
                    <a:pt x="158742" y="123271"/>
                  </a:lnTo>
                  <a:lnTo>
                    <a:pt x="166311" y="113289"/>
                  </a:lnTo>
                  <a:lnTo>
                    <a:pt x="167911" y="98270"/>
                  </a:lnTo>
                  <a:lnTo>
                    <a:pt x="163853" y="74684"/>
                  </a:lnTo>
                  <a:lnTo>
                    <a:pt x="161752" y="68311"/>
                  </a:lnTo>
                  <a:lnTo>
                    <a:pt x="157705" y="63180"/>
                  </a:lnTo>
                  <a:lnTo>
                    <a:pt x="133202" y="45634"/>
                  </a:lnTo>
                  <a:lnTo>
                    <a:pt x="122034" y="42330"/>
                  </a:lnTo>
                  <a:lnTo>
                    <a:pt x="89092" y="35996"/>
                  </a:lnTo>
                  <a:lnTo>
                    <a:pt x="67396" y="33008"/>
                  </a:lnTo>
                  <a:lnTo>
                    <a:pt x="30549" y="396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103"/>
            <p:cNvSpPr/>
            <p:nvPr>
              <p:custDataLst>
                <p:tags r:id="rId30"/>
              </p:custDataLst>
            </p:nvPr>
          </p:nvSpPr>
          <p:spPr>
            <a:xfrm>
              <a:off x="4318000" y="4270375"/>
              <a:ext cx="79376" cy="7939"/>
            </a:xfrm>
            <a:custGeom>
              <a:avLst/>
              <a:gdLst/>
              <a:ahLst/>
              <a:cxnLst/>
              <a:rect l="0" t="0" r="0" b="0"/>
              <a:pathLst>
                <a:path w="79376" h="7939">
                  <a:moveTo>
                    <a:pt x="79375" y="0"/>
                  </a:moveTo>
                  <a:lnTo>
                    <a:pt x="79375" y="0"/>
                  </a:lnTo>
                  <a:lnTo>
                    <a:pt x="48851" y="0"/>
                  </a:lnTo>
                  <a:lnTo>
                    <a:pt x="0" y="7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104"/>
            <p:cNvSpPr/>
            <p:nvPr>
              <p:custDataLst>
                <p:tags r:id="rId31"/>
              </p:custDataLst>
            </p:nvPr>
          </p:nvSpPr>
          <p:spPr>
            <a:xfrm>
              <a:off x="4333875" y="4325938"/>
              <a:ext cx="87314" cy="7938"/>
            </a:xfrm>
            <a:custGeom>
              <a:avLst/>
              <a:gdLst/>
              <a:ahLst/>
              <a:cxnLst/>
              <a:rect l="0" t="0" r="0" b="0"/>
              <a:pathLst>
                <a:path w="87314" h="7938">
                  <a:moveTo>
                    <a:pt x="87313" y="0"/>
                  </a:moveTo>
                  <a:lnTo>
                    <a:pt x="87313" y="0"/>
                  </a:lnTo>
                  <a:lnTo>
                    <a:pt x="49955" y="4213"/>
                  </a:lnTo>
                  <a:lnTo>
                    <a:pt x="0" y="7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" name="SMARTInkShape-105"/>
          <p:cNvSpPr/>
          <p:nvPr>
            <p:custDataLst>
              <p:tags r:id="rId4"/>
            </p:custDataLst>
          </p:nvPr>
        </p:nvSpPr>
        <p:spPr>
          <a:xfrm>
            <a:off x="3254375" y="4325938"/>
            <a:ext cx="7939" cy="1"/>
          </a:xfrm>
          <a:custGeom>
            <a:avLst/>
            <a:gdLst/>
            <a:ahLst/>
            <a:cxnLst/>
            <a:rect l="0" t="0" r="0" b="0"/>
            <a:pathLst>
              <a:path w="7939" h="1">
                <a:moveTo>
                  <a:pt x="0" y="0"/>
                </a:moveTo>
                <a:lnTo>
                  <a:pt x="0" y="0"/>
                </a:lnTo>
                <a:lnTo>
                  <a:pt x="7938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SMARTInkShape-Group29"/>
          <p:cNvGrpSpPr/>
          <p:nvPr/>
        </p:nvGrpSpPr>
        <p:grpSpPr>
          <a:xfrm>
            <a:off x="4741055" y="4079875"/>
            <a:ext cx="807259" cy="308340"/>
            <a:chOff x="4741055" y="4079875"/>
            <a:chExt cx="807259" cy="308340"/>
          </a:xfrm>
        </p:grpSpPr>
        <p:sp>
          <p:nvSpPr>
            <p:cNvPr id="38" name="SMARTInkShape-106"/>
            <p:cNvSpPr/>
            <p:nvPr>
              <p:custDataLst>
                <p:tags r:id="rId13"/>
              </p:custDataLst>
            </p:nvPr>
          </p:nvSpPr>
          <p:spPr>
            <a:xfrm>
              <a:off x="4741055" y="4136496"/>
              <a:ext cx="226759" cy="251719"/>
            </a:xfrm>
            <a:custGeom>
              <a:avLst/>
              <a:gdLst/>
              <a:ahLst/>
              <a:cxnLst/>
              <a:rect l="0" t="0" r="0" b="0"/>
              <a:pathLst>
                <a:path w="226759" h="251719">
                  <a:moveTo>
                    <a:pt x="13508" y="62441"/>
                  </a:moveTo>
                  <a:lnTo>
                    <a:pt x="13508" y="62441"/>
                  </a:lnTo>
                  <a:lnTo>
                    <a:pt x="13508" y="44559"/>
                  </a:lnTo>
                  <a:lnTo>
                    <a:pt x="15271" y="41701"/>
                  </a:lnTo>
                  <a:lnTo>
                    <a:pt x="48022" y="14144"/>
                  </a:lnTo>
                  <a:lnTo>
                    <a:pt x="62361" y="5698"/>
                  </a:lnTo>
                  <a:lnTo>
                    <a:pt x="95477" y="276"/>
                  </a:lnTo>
                  <a:lnTo>
                    <a:pt x="129775" y="0"/>
                  </a:lnTo>
                  <a:lnTo>
                    <a:pt x="163506" y="7610"/>
                  </a:lnTo>
                  <a:lnTo>
                    <a:pt x="192109" y="15631"/>
                  </a:lnTo>
                  <a:lnTo>
                    <a:pt x="207047" y="28091"/>
                  </a:lnTo>
                  <a:lnTo>
                    <a:pt x="223194" y="50855"/>
                  </a:lnTo>
                  <a:lnTo>
                    <a:pt x="225763" y="60820"/>
                  </a:lnTo>
                  <a:lnTo>
                    <a:pt x="226758" y="99780"/>
                  </a:lnTo>
                  <a:lnTo>
                    <a:pt x="220548" y="124853"/>
                  </a:lnTo>
                  <a:lnTo>
                    <a:pt x="202321" y="161272"/>
                  </a:lnTo>
                  <a:lnTo>
                    <a:pt x="170990" y="197850"/>
                  </a:lnTo>
                  <a:lnTo>
                    <a:pt x="144470" y="220795"/>
                  </a:lnTo>
                  <a:lnTo>
                    <a:pt x="108234" y="239018"/>
                  </a:lnTo>
                  <a:lnTo>
                    <a:pt x="93532" y="246753"/>
                  </a:lnTo>
                  <a:lnTo>
                    <a:pt x="69721" y="251718"/>
                  </a:lnTo>
                  <a:lnTo>
                    <a:pt x="57012" y="251516"/>
                  </a:lnTo>
                  <a:lnTo>
                    <a:pt x="18398" y="241822"/>
                  </a:lnTo>
                  <a:lnTo>
                    <a:pt x="8919" y="234476"/>
                  </a:lnTo>
                  <a:lnTo>
                    <a:pt x="5157" y="230048"/>
                  </a:lnTo>
                  <a:lnTo>
                    <a:pt x="976" y="218072"/>
                  </a:lnTo>
                  <a:lnTo>
                    <a:pt x="0" y="205694"/>
                  </a:lnTo>
                  <a:lnTo>
                    <a:pt x="2507" y="197252"/>
                  </a:lnTo>
                  <a:lnTo>
                    <a:pt x="23183" y="172245"/>
                  </a:lnTo>
                  <a:lnTo>
                    <a:pt x="33683" y="168570"/>
                  </a:lnTo>
                  <a:lnTo>
                    <a:pt x="66195" y="166210"/>
                  </a:lnTo>
                  <a:lnTo>
                    <a:pt x="96245" y="170015"/>
                  </a:lnTo>
                  <a:lnTo>
                    <a:pt x="112310" y="176692"/>
                  </a:lnTo>
                  <a:lnTo>
                    <a:pt x="128919" y="185663"/>
                  </a:lnTo>
                  <a:lnTo>
                    <a:pt x="144129" y="193026"/>
                  </a:lnTo>
                  <a:lnTo>
                    <a:pt x="196070" y="22912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107"/>
            <p:cNvSpPr/>
            <p:nvPr>
              <p:custDataLst>
                <p:tags r:id="rId14"/>
              </p:custDataLst>
            </p:nvPr>
          </p:nvSpPr>
          <p:spPr>
            <a:xfrm>
              <a:off x="5056188" y="4310062"/>
              <a:ext cx="1" cy="7939"/>
            </a:xfrm>
            <a:custGeom>
              <a:avLst/>
              <a:gdLst/>
              <a:ahLst/>
              <a:cxnLst/>
              <a:rect l="0" t="0" r="0" b="0"/>
              <a:pathLst>
                <a:path w="1" h="7939">
                  <a:moveTo>
                    <a:pt x="0" y="0"/>
                  </a:moveTo>
                  <a:lnTo>
                    <a:pt x="0" y="0"/>
                  </a:lnTo>
                  <a:lnTo>
                    <a:pt x="0" y="7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108"/>
            <p:cNvSpPr/>
            <p:nvPr>
              <p:custDataLst>
                <p:tags r:id="rId15"/>
              </p:custDataLst>
            </p:nvPr>
          </p:nvSpPr>
          <p:spPr>
            <a:xfrm>
              <a:off x="5175250" y="4103696"/>
              <a:ext cx="159536" cy="206367"/>
            </a:xfrm>
            <a:custGeom>
              <a:avLst/>
              <a:gdLst/>
              <a:ahLst/>
              <a:cxnLst/>
              <a:rect l="0" t="0" r="0" b="0"/>
              <a:pathLst>
                <a:path w="159536" h="206367">
                  <a:moveTo>
                    <a:pt x="0" y="15866"/>
                  </a:moveTo>
                  <a:lnTo>
                    <a:pt x="0" y="15866"/>
                  </a:lnTo>
                  <a:lnTo>
                    <a:pt x="4213" y="11653"/>
                  </a:lnTo>
                  <a:lnTo>
                    <a:pt x="40754" y="4042"/>
                  </a:lnTo>
                  <a:lnTo>
                    <a:pt x="73738" y="347"/>
                  </a:lnTo>
                  <a:lnTo>
                    <a:pt x="108215" y="62"/>
                  </a:lnTo>
                  <a:lnTo>
                    <a:pt x="139497" y="0"/>
                  </a:lnTo>
                  <a:lnTo>
                    <a:pt x="150487" y="4699"/>
                  </a:lnTo>
                  <a:lnTo>
                    <a:pt x="155887" y="8422"/>
                  </a:lnTo>
                  <a:lnTo>
                    <a:pt x="158605" y="12667"/>
                  </a:lnTo>
                  <a:lnTo>
                    <a:pt x="159535" y="17261"/>
                  </a:lnTo>
                  <a:lnTo>
                    <a:pt x="154691" y="41522"/>
                  </a:lnTo>
                  <a:lnTo>
                    <a:pt x="140337" y="79609"/>
                  </a:lnTo>
                  <a:lnTo>
                    <a:pt x="130952" y="100899"/>
                  </a:lnTo>
                  <a:lnTo>
                    <a:pt x="126992" y="113631"/>
                  </a:lnTo>
                  <a:lnTo>
                    <a:pt x="105135" y="151135"/>
                  </a:lnTo>
                  <a:lnTo>
                    <a:pt x="79375" y="20636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109"/>
            <p:cNvSpPr/>
            <p:nvPr>
              <p:custDataLst>
                <p:tags r:id="rId16"/>
              </p:custDataLst>
            </p:nvPr>
          </p:nvSpPr>
          <p:spPr>
            <a:xfrm>
              <a:off x="5344982" y="4111625"/>
              <a:ext cx="146408" cy="222251"/>
            </a:xfrm>
            <a:custGeom>
              <a:avLst/>
              <a:gdLst/>
              <a:ahLst/>
              <a:cxnLst/>
              <a:rect l="0" t="0" r="0" b="0"/>
              <a:pathLst>
                <a:path w="146408" h="222251">
                  <a:moveTo>
                    <a:pt x="100143" y="0"/>
                  </a:moveTo>
                  <a:lnTo>
                    <a:pt x="100143" y="0"/>
                  </a:lnTo>
                  <a:lnTo>
                    <a:pt x="88319" y="0"/>
                  </a:lnTo>
                  <a:lnTo>
                    <a:pt x="50264" y="14917"/>
                  </a:lnTo>
                  <a:lnTo>
                    <a:pt x="12371" y="25383"/>
                  </a:lnTo>
                  <a:lnTo>
                    <a:pt x="3807" y="29802"/>
                  </a:lnTo>
                  <a:lnTo>
                    <a:pt x="0" y="34706"/>
                  </a:lnTo>
                  <a:lnTo>
                    <a:pt x="749" y="37248"/>
                  </a:lnTo>
                  <a:lnTo>
                    <a:pt x="6285" y="42425"/>
                  </a:lnTo>
                  <a:lnTo>
                    <a:pt x="44979" y="60859"/>
                  </a:lnTo>
                  <a:lnTo>
                    <a:pt x="77603" y="74084"/>
                  </a:lnTo>
                  <a:lnTo>
                    <a:pt x="115639" y="85745"/>
                  </a:lnTo>
                  <a:lnTo>
                    <a:pt x="129919" y="95276"/>
                  </a:lnTo>
                  <a:lnTo>
                    <a:pt x="135426" y="102023"/>
                  </a:lnTo>
                  <a:lnTo>
                    <a:pt x="140877" y="110780"/>
                  </a:lnTo>
                  <a:lnTo>
                    <a:pt x="143174" y="113541"/>
                  </a:lnTo>
                  <a:lnTo>
                    <a:pt x="146407" y="134281"/>
                  </a:lnTo>
                  <a:lnTo>
                    <a:pt x="143151" y="154342"/>
                  </a:lnTo>
                  <a:lnTo>
                    <a:pt x="128694" y="176040"/>
                  </a:lnTo>
                  <a:lnTo>
                    <a:pt x="97216" y="206845"/>
                  </a:lnTo>
                  <a:lnTo>
                    <a:pt x="82967" y="215404"/>
                  </a:lnTo>
                  <a:lnTo>
                    <a:pt x="36643" y="222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110"/>
            <p:cNvSpPr/>
            <p:nvPr>
              <p:custDataLst>
                <p:tags r:id="rId17"/>
              </p:custDataLst>
            </p:nvPr>
          </p:nvSpPr>
          <p:spPr>
            <a:xfrm>
              <a:off x="5445125" y="4079875"/>
              <a:ext cx="103189" cy="15876"/>
            </a:xfrm>
            <a:custGeom>
              <a:avLst/>
              <a:gdLst/>
              <a:ahLst/>
              <a:cxnLst/>
              <a:rect l="0" t="0" r="0" b="0"/>
              <a:pathLst>
                <a:path w="103189" h="15876">
                  <a:moveTo>
                    <a:pt x="103188" y="0"/>
                  </a:moveTo>
                  <a:lnTo>
                    <a:pt x="103188" y="0"/>
                  </a:lnTo>
                  <a:lnTo>
                    <a:pt x="65053" y="0"/>
                  </a:lnTo>
                  <a:lnTo>
                    <a:pt x="32057" y="6336"/>
                  </a:lnTo>
                  <a:lnTo>
                    <a:pt x="0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4" name="SMARTInkShape-111"/>
          <p:cNvSpPr/>
          <p:nvPr>
            <p:custDataLst>
              <p:tags r:id="rId5"/>
            </p:custDataLst>
          </p:nvPr>
        </p:nvSpPr>
        <p:spPr>
          <a:xfrm>
            <a:off x="3754438" y="4882250"/>
            <a:ext cx="289119" cy="364439"/>
          </a:xfrm>
          <a:custGeom>
            <a:avLst/>
            <a:gdLst/>
            <a:ahLst/>
            <a:cxnLst/>
            <a:rect l="0" t="0" r="0" b="0"/>
            <a:pathLst>
              <a:path w="289119" h="364439">
                <a:moveTo>
                  <a:pt x="0" y="54875"/>
                </a:moveTo>
                <a:lnTo>
                  <a:pt x="0" y="54875"/>
                </a:lnTo>
                <a:lnTo>
                  <a:pt x="0" y="50661"/>
                </a:lnTo>
                <a:lnTo>
                  <a:pt x="2351" y="46240"/>
                </a:lnTo>
                <a:lnTo>
                  <a:pt x="15261" y="32002"/>
                </a:lnTo>
                <a:lnTo>
                  <a:pt x="24715" y="27070"/>
                </a:lnTo>
                <a:lnTo>
                  <a:pt x="33915" y="23997"/>
                </a:lnTo>
                <a:lnTo>
                  <a:pt x="62500" y="12308"/>
                </a:lnTo>
                <a:lnTo>
                  <a:pt x="100507" y="2794"/>
                </a:lnTo>
                <a:lnTo>
                  <a:pt x="136759" y="0"/>
                </a:lnTo>
                <a:lnTo>
                  <a:pt x="169579" y="1869"/>
                </a:lnTo>
                <a:lnTo>
                  <a:pt x="202527" y="10359"/>
                </a:lnTo>
                <a:lnTo>
                  <a:pt x="217894" y="19215"/>
                </a:lnTo>
                <a:lnTo>
                  <a:pt x="224723" y="29031"/>
                </a:lnTo>
                <a:lnTo>
                  <a:pt x="228568" y="48687"/>
                </a:lnTo>
                <a:lnTo>
                  <a:pt x="224764" y="63590"/>
                </a:lnTo>
                <a:lnTo>
                  <a:pt x="203896" y="100838"/>
                </a:lnTo>
                <a:lnTo>
                  <a:pt x="173192" y="139734"/>
                </a:lnTo>
                <a:lnTo>
                  <a:pt x="164400" y="151260"/>
                </a:lnTo>
                <a:lnTo>
                  <a:pt x="164281" y="155292"/>
                </a:lnTo>
                <a:lnTo>
                  <a:pt x="168851" y="164474"/>
                </a:lnTo>
                <a:lnTo>
                  <a:pt x="172540" y="167628"/>
                </a:lnTo>
                <a:lnTo>
                  <a:pt x="204641" y="177320"/>
                </a:lnTo>
                <a:lnTo>
                  <a:pt x="236900" y="182739"/>
                </a:lnTo>
                <a:lnTo>
                  <a:pt x="271303" y="201420"/>
                </a:lnTo>
                <a:lnTo>
                  <a:pt x="282895" y="211215"/>
                </a:lnTo>
                <a:lnTo>
                  <a:pt x="289118" y="221338"/>
                </a:lnTo>
                <a:lnTo>
                  <a:pt x="286952" y="235280"/>
                </a:lnTo>
                <a:lnTo>
                  <a:pt x="279228" y="252353"/>
                </a:lnTo>
                <a:lnTo>
                  <a:pt x="260005" y="275958"/>
                </a:lnTo>
                <a:lnTo>
                  <a:pt x="226209" y="301514"/>
                </a:lnTo>
                <a:lnTo>
                  <a:pt x="192196" y="320094"/>
                </a:lnTo>
                <a:lnTo>
                  <a:pt x="155249" y="341786"/>
                </a:lnTo>
                <a:lnTo>
                  <a:pt x="111124" y="364438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2" name="SMARTInkShape-Group31"/>
          <p:cNvGrpSpPr/>
          <p:nvPr/>
        </p:nvGrpSpPr>
        <p:grpSpPr>
          <a:xfrm>
            <a:off x="4278313" y="4722813"/>
            <a:ext cx="992188" cy="336238"/>
            <a:chOff x="4278313" y="4722813"/>
            <a:chExt cx="992188" cy="336238"/>
          </a:xfrm>
        </p:grpSpPr>
        <p:sp>
          <p:nvSpPr>
            <p:cNvPr id="45" name="SMARTInkShape-112"/>
            <p:cNvSpPr/>
            <p:nvPr>
              <p:custDataLst>
                <p:tags r:id="rId6"/>
              </p:custDataLst>
            </p:nvPr>
          </p:nvSpPr>
          <p:spPr>
            <a:xfrm>
              <a:off x="4278313" y="4934435"/>
              <a:ext cx="254001" cy="124616"/>
            </a:xfrm>
            <a:custGeom>
              <a:avLst/>
              <a:gdLst/>
              <a:ahLst/>
              <a:cxnLst/>
              <a:rect l="0" t="0" r="0" b="0"/>
              <a:pathLst>
                <a:path w="254001" h="124616">
                  <a:moveTo>
                    <a:pt x="0" y="26503"/>
                  </a:moveTo>
                  <a:lnTo>
                    <a:pt x="0" y="26503"/>
                  </a:lnTo>
                  <a:lnTo>
                    <a:pt x="2351" y="62204"/>
                  </a:lnTo>
                  <a:lnTo>
                    <a:pt x="11047" y="97152"/>
                  </a:lnTo>
                  <a:lnTo>
                    <a:pt x="15802" y="116860"/>
                  </a:lnTo>
                  <a:lnTo>
                    <a:pt x="19664" y="123400"/>
                  </a:lnTo>
                  <a:lnTo>
                    <a:pt x="21046" y="124615"/>
                  </a:lnTo>
                  <a:lnTo>
                    <a:pt x="21968" y="124542"/>
                  </a:lnTo>
                  <a:lnTo>
                    <a:pt x="22583" y="123613"/>
                  </a:lnTo>
                  <a:lnTo>
                    <a:pt x="22111" y="122992"/>
                  </a:lnTo>
                  <a:lnTo>
                    <a:pt x="19234" y="122303"/>
                  </a:lnTo>
                  <a:lnTo>
                    <a:pt x="17368" y="114942"/>
                  </a:lnTo>
                  <a:lnTo>
                    <a:pt x="17420" y="102850"/>
                  </a:lnTo>
                  <a:lnTo>
                    <a:pt x="27009" y="65791"/>
                  </a:lnTo>
                  <a:lnTo>
                    <a:pt x="32577" y="46154"/>
                  </a:lnTo>
                  <a:lnTo>
                    <a:pt x="44129" y="28555"/>
                  </a:lnTo>
                  <a:lnTo>
                    <a:pt x="45295" y="25225"/>
                  </a:lnTo>
                  <a:lnTo>
                    <a:pt x="55361" y="12111"/>
                  </a:lnTo>
                  <a:lnTo>
                    <a:pt x="73729" y="1267"/>
                  </a:lnTo>
                  <a:lnTo>
                    <a:pt x="85978" y="0"/>
                  </a:lnTo>
                  <a:lnTo>
                    <a:pt x="91715" y="897"/>
                  </a:lnTo>
                  <a:lnTo>
                    <a:pt x="102792" y="6596"/>
                  </a:lnTo>
                  <a:lnTo>
                    <a:pt x="112713" y="15010"/>
                  </a:lnTo>
                  <a:lnTo>
                    <a:pt x="123257" y="30545"/>
                  </a:lnTo>
                  <a:lnTo>
                    <a:pt x="142811" y="69736"/>
                  </a:lnTo>
                  <a:lnTo>
                    <a:pt x="148441" y="91053"/>
                  </a:lnTo>
                  <a:lnTo>
                    <a:pt x="150640" y="104580"/>
                  </a:lnTo>
                  <a:lnTo>
                    <a:pt x="155073" y="116272"/>
                  </a:lnTo>
                  <a:lnTo>
                    <a:pt x="154534" y="118099"/>
                  </a:lnTo>
                  <a:lnTo>
                    <a:pt x="153294" y="119317"/>
                  </a:lnTo>
                  <a:lnTo>
                    <a:pt x="152466" y="119247"/>
                  </a:lnTo>
                  <a:lnTo>
                    <a:pt x="151915" y="118317"/>
                  </a:lnTo>
                  <a:lnTo>
                    <a:pt x="150957" y="101734"/>
                  </a:lnTo>
                  <a:lnTo>
                    <a:pt x="150824" y="69586"/>
                  </a:lnTo>
                  <a:lnTo>
                    <a:pt x="151697" y="45539"/>
                  </a:lnTo>
                  <a:lnTo>
                    <a:pt x="155027" y="35552"/>
                  </a:lnTo>
                  <a:lnTo>
                    <a:pt x="172091" y="13628"/>
                  </a:lnTo>
                  <a:lnTo>
                    <a:pt x="178202" y="11961"/>
                  </a:lnTo>
                  <a:lnTo>
                    <a:pt x="196498" y="10891"/>
                  </a:lnTo>
                  <a:lnTo>
                    <a:pt x="206689" y="15448"/>
                  </a:lnTo>
                  <a:lnTo>
                    <a:pt x="215334" y="22471"/>
                  </a:lnTo>
                  <a:lnTo>
                    <a:pt x="237241" y="60231"/>
                  </a:lnTo>
                  <a:lnTo>
                    <a:pt x="243449" y="78437"/>
                  </a:lnTo>
                  <a:lnTo>
                    <a:pt x="254000" y="12175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113"/>
            <p:cNvSpPr/>
            <p:nvPr>
              <p:custDataLst>
                <p:tags r:id="rId7"/>
              </p:custDataLst>
            </p:nvPr>
          </p:nvSpPr>
          <p:spPr>
            <a:xfrm>
              <a:off x="4557490" y="4921250"/>
              <a:ext cx="109149" cy="106700"/>
            </a:xfrm>
            <a:custGeom>
              <a:avLst/>
              <a:gdLst/>
              <a:ahLst/>
              <a:cxnLst/>
              <a:rect l="0" t="0" r="0" b="0"/>
              <a:pathLst>
                <a:path w="109149" h="106700">
                  <a:moveTo>
                    <a:pt x="54198" y="15875"/>
                  </a:moveTo>
                  <a:lnTo>
                    <a:pt x="54198" y="15875"/>
                  </a:lnTo>
                  <a:lnTo>
                    <a:pt x="49984" y="11661"/>
                  </a:lnTo>
                  <a:lnTo>
                    <a:pt x="47860" y="11302"/>
                  </a:lnTo>
                  <a:lnTo>
                    <a:pt x="45563" y="11945"/>
                  </a:lnTo>
                  <a:lnTo>
                    <a:pt x="26602" y="23457"/>
                  </a:lnTo>
                  <a:lnTo>
                    <a:pt x="9558" y="43920"/>
                  </a:lnTo>
                  <a:lnTo>
                    <a:pt x="1707" y="65022"/>
                  </a:lnTo>
                  <a:lnTo>
                    <a:pt x="0" y="76230"/>
                  </a:lnTo>
                  <a:lnTo>
                    <a:pt x="3945" y="87090"/>
                  </a:lnTo>
                  <a:lnTo>
                    <a:pt x="10697" y="96033"/>
                  </a:lnTo>
                  <a:lnTo>
                    <a:pt x="16637" y="100007"/>
                  </a:lnTo>
                  <a:lnTo>
                    <a:pt x="33367" y="106459"/>
                  </a:lnTo>
                  <a:lnTo>
                    <a:pt x="47586" y="106699"/>
                  </a:lnTo>
                  <a:lnTo>
                    <a:pt x="74058" y="99667"/>
                  </a:lnTo>
                  <a:lnTo>
                    <a:pt x="102785" y="77756"/>
                  </a:lnTo>
                  <a:lnTo>
                    <a:pt x="106661" y="69541"/>
                  </a:lnTo>
                  <a:lnTo>
                    <a:pt x="109148" y="41469"/>
                  </a:lnTo>
                  <a:lnTo>
                    <a:pt x="107136" y="29308"/>
                  </a:lnTo>
                  <a:lnTo>
                    <a:pt x="102420" y="20081"/>
                  </a:lnTo>
                  <a:lnTo>
                    <a:pt x="94445" y="10101"/>
                  </a:lnTo>
                  <a:lnTo>
                    <a:pt x="82668" y="4490"/>
                  </a:lnTo>
                  <a:lnTo>
                    <a:pt x="4626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114"/>
            <p:cNvSpPr/>
            <p:nvPr>
              <p:custDataLst>
                <p:tags r:id="rId8"/>
              </p:custDataLst>
            </p:nvPr>
          </p:nvSpPr>
          <p:spPr>
            <a:xfrm>
              <a:off x="4699000" y="4908500"/>
              <a:ext cx="182564" cy="88196"/>
            </a:xfrm>
            <a:custGeom>
              <a:avLst/>
              <a:gdLst/>
              <a:ahLst/>
              <a:cxnLst/>
              <a:rect l="0" t="0" r="0" b="0"/>
              <a:pathLst>
                <a:path w="182564" h="88196">
                  <a:moveTo>
                    <a:pt x="0" y="52438"/>
                  </a:moveTo>
                  <a:lnTo>
                    <a:pt x="0" y="52438"/>
                  </a:lnTo>
                  <a:lnTo>
                    <a:pt x="14917" y="69706"/>
                  </a:lnTo>
                  <a:lnTo>
                    <a:pt x="20741" y="77751"/>
                  </a:lnTo>
                  <a:lnTo>
                    <a:pt x="28096" y="83162"/>
                  </a:lnTo>
                  <a:lnTo>
                    <a:pt x="30668" y="88195"/>
                  </a:lnTo>
                  <a:lnTo>
                    <a:pt x="31028" y="87741"/>
                  </a:lnTo>
                  <a:lnTo>
                    <a:pt x="31269" y="86556"/>
                  </a:lnTo>
                  <a:lnTo>
                    <a:pt x="24284" y="58399"/>
                  </a:lnTo>
                  <a:lnTo>
                    <a:pt x="24904" y="48913"/>
                  </a:lnTo>
                  <a:lnTo>
                    <a:pt x="34888" y="23217"/>
                  </a:lnTo>
                  <a:lnTo>
                    <a:pt x="46693" y="7424"/>
                  </a:lnTo>
                  <a:lnTo>
                    <a:pt x="56324" y="1563"/>
                  </a:lnTo>
                  <a:lnTo>
                    <a:pt x="61362" y="0"/>
                  </a:lnTo>
                  <a:lnTo>
                    <a:pt x="81093" y="2015"/>
                  </a:lnTo>
                  <a:lnTo>
                    <a:pt x="99483" y="12411"/>
                  </a:lnTo>
                  <a:lnTo>
                    <a:pt x="137091" y="46741"/>
                  </a:lnTo>
                  <a:lnTo>
                    <a:pt x="156035" y="65606"/>
                  </a:lnTo>
                  <a:lnTo>
                    <a:pt x="182563" y="76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115"/>
            <p:cNvSpPr/>
            <p:nvPr>
              <p:custDataLst>
                <p:tags r:id="rId9"/>
              </p:custDataLst>
            </p:nvPr>
          </p:nvSpPr>
          <p:spPr>
            <a:xfrm>
              <a:off x="4929188" y="4746952"/>
              <a:ext cx="39688" cy="198111"/>
            </a:xfrm>
            <a:custGeom>
              <a:avLst/>
              <a:gdLst/>
              <a:ahLst/>
              <a:cxnLst/>
              <a:rect l="0" t="0" r="0" b="0"/>
              <a:pathLst>
                <a:path w="39688" h="198111">
                  <a:moveTo>
                    <a:pt x="0" y="7611"/>
                  </a:moveTo>
                  <a:lnTo>
                    <a:pt x="0" y="7611"/>
                  </a:lnTo>
                  <a:lnTo>
                    <a:pt x="0" y="0"/>
                  </a:lnTo>
                  <a:lnTo>
                    <a:pt x="0" y="39680"/>
                  </a:lnTo>
                  <a:lnTo>
                    <a:pt x="4213" y="71695"/>
                  </a:lnTo>
                  <a:lnTo>
                    <a:pt x="9799" y="105202"/>
                  </a:lnTo>
                  <a:lnTo>
                    <a:pt x="21411" y="142857"/>
                  </a:lnTo>
                  <a:lnTo>
                    <a:pt x="39687" y="19811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116"/>
            <p:cNvSpPr/>
            <p:nvPr>
              <p:custDataLst>
                <p:tags r:id="rId10"/>
              </p:custDataLst>
            </p:nvPr>
          </p:nvSpPr>
          <p:spPr>
            <a:xfrm>
              <a:off x="4857750" y="4810125"/>
              <a:ext cx="142876" cy="31751"/>
            </a:xfrm>
            <a:custGeom>
              <a:avLst/>
              <a:gdLst/>
              <a:ahLst/>
              <a:cxnLst/>
              <a:rect l="0" t="0" r="0" b="0"/>
              <a:pathLst>
                <a:path w="142876" h="31751">
                  <a:moveTo>
                    <a:pt x="142875" y="0"/>
                  </a:moveTo>
                  <a:lnTo>
                    <a:pt x="142875" y="0"/>
                  </a:lnTo>
                  <a:lnTo>
                    <a:pt x="129319" y="882"/>
                  </a:lnTo>
                  <a:lnTo>
                    <a:pt x="90296" y="11047"/>
                  </a:lnTo>
                  <a:lnTo>
                    <a:pt x="58231" y="19943"/>
                  </a:lnTo>
                  <a:lnTo>
                    <a:pt x="39991" y="26502"/>
                  </a:lnTo>
                  <a:lnTo>
                    <a:pt x="0" y="31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117"/>
            <p:cNvSpPr/>
            <p:nvPr>
              <p:custDataLst>
                <p:tags r:id="rId11"/>
              </p:custDataLst>
            </p:nvPr>
          </p:nvSpPr>
          <p:spPr>
            <a:xfrm>
              <a:off x="4968875" y="4722813"/>
              <a:ext cx="198439" cy="198438"/>
            </a:xfrm>
            <a:custGeom>
              <a:avLst/>
              <a:gdLst/>
              <a:ahLst/>
              <a:cxnLst/>
              <a:rect l="0" t="0" r="0" b="0"/>
              <a:pathLst>
                <a:path w="198439" h="198438">
                  <a:moveTo>
                    <a:pt x="0" y="0"/>
                  </a:moveTo>
                  <a:lnTo>
                    <a:pt x="0" y="0"/>
                  </a:lnTo>
                  <a:lnTo>
                    <a:pt x="27942" y="29706"/>
                  </a:lnTo>
                  <a:lnTo>
                    <a:pt x="44877" y="68263"/>
                  </a:lnTo>
                  <a:lnTo>
                    <a:pt x="55542" y="106055"/>
                  </a:lnTo>
                  <a:lnTo>
                    <a:pt x="66142" y="139718"/>
                  </a:lnTo>
                  <a:lnTo>
                    <a:pt x="70972" y="179174"/>
                  </a:lnTo>
                  <a:lnTo>
                    <a:pt x="71396" y="196338"/>
                  </a:lnTo>
                  <a:lnTo>
                    <a:pt x="80067" y="180892"/>
                  </a:lnTo>
                  <a:lnTo>
                    <a:pt x="92695" y="144974"/>
                  </a:lnTo>
                  <a:lnTo>
                    <a:pt x="101450" y="125760"/>
                  </a:lnTo>
                  <a:lnTo>
                    <a:pt x="110060" y="114395"/>
                  </a:lnTo>
                  <a:lnTo>
                    <a:pt x="119765" y="108168"/>
                  </a:lnTo>
                  <a:lnTo>
                    <a:pt x="124823" y="106508"/>
                  </a:lnTo>
                  <a:lnTo>
                    <a:pt x="129076" y="106283"/>
                  </a:lnTo>
                  <a:lnTo>
                    <a:pt x="136153" y="108384"/>
                  </a:lnTo>
                  <a:lnTo>
                    <a:pt x="149311" y="118740"/>
                  </a:lnTo>
                  <a:lnTo>
                    <a:pt x="160167" y="132980"/>
                  </a:lnTo>
                  <a:lnTo>
                    <a:pt x="198438" y="1984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118"/>
            <p:cNvSpPr/>
            <p:nvPr>
              <p:custDataLst>
                <p:tags r:id="rId12"/>
              </p:custDataLst>
            </p:nvPr>
          </p:nvSpPr>
          <p:spPr>
            <a:xfrm>
              <a:off x="5159375" y="4778375"/>
              <a:ext cx="111126" cy="174626"/>
            </a:xfrm>
            <a:custGeom>
              <a:avLst/>
              <a:gdLst/>
              <a:ahLst/>
              <a:cxnLst/>
              <a:rect l="0" t="0" r="0" b="0"/>
              <a:pathLst>
                <a:path w="111126" h="174626">
                  <a:moveTo>
                    <a:pt x="111125" y="0"/>
                  </a:moveTo>
                  <a:lnTo>
                    <a:pt x="111125" y="0"/>
                  </a:lnTo>
                  <a:lnTo>
                    <a:pt x="72679" y="18433"/>
                  </a:lnTo>
                  <a:lnTo>
                    <a:pt x="53578" y="30156"/>
                  </a:lnTo>
                  <a:lnTo>
                    <a:pt x="19359" y="45963"/>
                  </a:lnTo>
                  <a:lnTo>
                    <a:pt x="18197" y="47400"/>
                  </a:lnTo>
                  <a:lnTo>
                    <a:pt x="16907" y="51347"/>
                  </a:lnTo>
                  <a:lnTo>
                    <a:pt x="17445" y="53634"/>
                  </a:lnTo>
                  <a:lnTo>
                    <a:pt x="20394" y="58527"/>
                  </a:lnTo>
                  <a:lnTo>
                    <a:pt x="59276" y="74111"/>
                  </a:lnTo>
                  <a:lnTo>
                    <a:pt x="96843" y="98767"/>
                  </a:lnTo>
                  <a:lnTo>
                    <a:pt x="104778" y="106514"/>
                  </a:lnTo>
                  <a:lnTo>
                    <a:pt x="108303" y="112898"/>
                  </a:lnTo>
                  <a:lnTo>
                    <a:pt x="110289" y="121450"/>
                  </a:lnTo>
                  <a:lnTo>
                    <a:pt x="106049" y="129237"/>
                  </a:lnTo>
                  <a:lnTo>
                    <a:pt x="89453" y="147416"/>
                  </a:lnTo>
                  <a:lnTo>
                    <a:pt x="68463" y="158602"/>
                  </a:lnTo>
                  <a:lnTo>
                    <a:pt x="49096" y="164291"/>
                  </a:lnTo>
                  <a:lnTo>
                    <a:pt x="0" y="174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1912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Business Basics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 is a business?</a:t>
            </a:r>
          </a:p>
          <a:p>
            <a:r>
              <a:rPr lang="en-CA" dirty="0" smtClean="0"/>
              <a:t>A business provides a good or a service in order to make a profit.</a:t>
            </a:r>
          </a:p>
          <a:p>
            <a:r>
              <a:rPr lang="en-CA" dirty="0" smtClean="0"/>
              <a:t>Good: a product that a business sells</a:t>
            </a:r>
          </a:p>
          <a:p>
            <a:r>
              <a:rPr lang="en-CA" dirty="0" smtClean="0"/>
              <a:t>Service: a task a business performs for customers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1569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Profit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purpose of all business is to earn profit.</a:t>
            </a:r>
          </a:p>
          <a:p>
            <a:r>
              <a:rPr lang="en-CA" dirty="0" smtClean="0"/>
              <a:t>Profit is earned when a business collects more money in revenue then they spend on expenses.</a:t>
            </a:r>
          </a:p>
          <a:p>
            <a:r>
              <a:rPr lang="en-CA" dirty="0" smtClean="0"/>
              <a:t>A business suffers a loss when their expenses are more than their revenue.</a:t>
            </a:r>
          </a:p>
        </p:txBody>
      </p:sp>
    </p:spTree>
    <p:extLst>
      <p:ext uri="{BB962C8B-B14F-4D97-AF65-F5344CB8AC3E}">
        <p14:creationId xmlns:p14="http://schemas.microsoft.com/office/powerpoint/2010/main" val="361304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Expenses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Expenses are anything a business spends money on.</a:t>
            </a:r>
          </a:p>
          <a:p>
            <a:r>
              <a:rPr lang="en-CA" dirty="0" smtClean="0"/>
              <a:t>Common expenses include salaries, supplies, advertising, raw materials, etc.</a:t>
            </a:r>
          </a:p>
          <a:p>
            <a:r>
              <a:rPr lang="en-CA" dirty="0" smtClean="0"/>
              <a:t>Expenses can be either</a:t>
            </a:r>
          </a:p>
          <a:p>
            <a:pPr lvl="1"/>
            <a:r>
              <a:rPr lang="en-CA" dirty="0" smtClean="0"/>
              <a:t>Fixed: the same every month</a:t>
            </a:r>
          </a:p>
          <a:p>
            <a:pPr lvl="1"/>
            <a:r>
              <a:rPr lang="en-CA" dirty="0" smtClean="0"/>
              <a:t>Variable: may change each month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8690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Revenue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Revenue is any money a business collects in return for a good or service.</a:t>
            </a:r>
          </a:p>
          <a:p>
            <a:r>
              <a:rPr lang="en-CA" dirty="0" smtClean="0"/>
              <a:t>Revenue is usually earned by sales.</a:t>
            </a:r>
          </a:p>
          <a:p>
            <a:r>
              <a:rPr lang="en-CA" dirty="0" smtClean="0"/>
              <a:t>Like expenses, revenue can be either fixed or variable.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3541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1"/>
            <a:ext cx="8305800" cy="1676400"/>
          </a:xfrm>
        </p:spPr>
        <p:txBody>
          <a:bodyPr/>
          <a:lstStyle/>
          <a:p>
            <a:r>
              <a:rPr lang="en-CA" dirty="0" smtClean="0"/>
              <a:t>Which of the following are revenue and which are expenses?</a:t>
            </a:r>
          </a:p>
          <a:p>
            <a:r>
              <a:rPr lang="en-CA" dirty="0" smtClean="0"/>
              <a:t>Which are variable and which are fixed?</a:t>
            </a:r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1638103"/>
              </p:ext>
            </p:extLst>
          </p:nvPr>
        </p:nvGraphicFramePr>
        <p:xfrm>
          <a:off x="1447800" y="3276599"/>
          <a:ext cx="6096000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4640"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/>
                        <a:t>Item</a:t>
                      </a:r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/>
                        <a:t>Cost</a:t>
                      </a:r>
                      <a:endParaRPr lang="en-CA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Business Insurance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$200/year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Salaries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$8000/month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Raw</a:t>
                      </a:r>
                      <a:r>
                        <a:rPr lang="en-CA" baseline="0" dirty="0" smtClean="0"/>
                        <a:t> Materials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$5000/month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Vehicle</a:t>
                      </a:r>
                      <a:r>
                        <a:rPr lang="en-CA" baseline="0" dirty="0" smtClean="0"/>
                        <a:t> Insurance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$2100/year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/>
                        <a:t>Maintenance</a:t>
                      </a:r>
                      <a:r>
                        <a:rPr lang="en-CA" b="1" baseline="0" dirty="0" smtClean="0"/>
                        <a:t> Contract</a:t>
                      </a:r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b="1" dirty="0" smtClean="0"/>
                        <a:t>$1700/quarter</a:t>
                      </a:r>
                      <a:endParaRPr lang="en-CA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/>
                        <a:t>Shed Construction</a:t>
                      </a:r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b="1" dirty="0" smtClean="0"/>
                        <a:t>$2000 last month</a:t>
                      </a:r>
                      <a:endParaRPr lang="en-CA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/>
                        <a:t>Painting</a:t>
                      </a:r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b="1" dirty="0" smtClean="0"/>
                        <a:t>$9500</a:t>
                      </a:r>
                      <a:r>
                        <a:rPr lang="en-CA" b="1" baseline="0" dirty="0" smtClean="0"/>
                        <a:t> last month</a:t>
                      </a:r>
                      <a:endParaRPr lang="en-CA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pSp>
        <p:nvGrpSpPr>
          <p:cNvPr id="7" name="SMARTInkShape-Group1"/>
          <p:cNvGrpSpPr/>
          <p:nvPr/>
        </p:nvGrpSpPr>
        <p:grpSpPr>
          <a:xfrm>
            <a:off x="1039813" y="3698875"/>
            <a:ext cx="246063" cy="230188"/>
            <a:chOff x="1039813" y="3698875"/>
            <a:chExt cx="246063" cy="230188"/>
          </a:xfrm>
        </p:grpSpPr>
        <p:sp>
          <p:nvSpPr>
            <p:cNvPr id="5" name="SMARTInkShape-1"/>
            <p:cNvSpPr/>
            <p:nvPr>
              <p:custDataLst>
                <p:tags r:id="rId30"/>
              </p:custDataLst>
            </p:nvPr>
          </p:nvSpPr>
          <p:spPr>
            <a:xfrm>
              <a:off x="1071562" y="3698875"/>
              <a:ext cx="214314" cy="230188"/>
            </a:xfrm>
            <a:custGeom>
              <a:avLst/>
              <a:gdLst/>
              <a:ahLst/>
              <a:cxnLst/>
              <a:rect l="0" t="0" r="0" b="0"/>
              <a:pathLst>
                <a:path w="214314" h="230188">
                  <a:moveTo>
                    <a:pt x="214313" y="7938"/>
                  </a:moveTo>
                  <a:lnTo>
                    <a:pt x="214313" y="7938"/>
                  </a:lnTo>
                  <a:lnTo>
                    <a:pt x="187516" y="7938"/>
                  </a:lnTo>
                  <a:lnTo>
                    <a:pt x="185865" y="7055"/>
                  </a:lnTo>
                  <a:lnTo>
                    <a:pt x="184764" y="5586"/>
                  </a:lnTo>
                  <a:lnTo>
                    <a:pt x="184030" y="3724"/>
                  </a:lnTo>
                  <a:lnTo>
                    <a:pt x="182659" y="2482"/>
                  </a:lnTo>
                  <a:lnTo>
                    <a:pt x="178784" y="1103"/>
                  </a:lnTo>
                  <a:lnTo>
                    <a:pt x="139894" y="0"/>
                  </a:lnTo>
                  <a:lnTo>
                    <a:pt x="100513" y="0"/>
                  </a:lnTo>
                  <a:lnTo>
                    <a:pt x="73006" y="0"/>
                  </a:lnTo>
                  <a:lnTo>
                    <a:pt x="65411" y="5455"/>
                  </a:lnTo>
                  <a:lnTo>
                    <a:pt x="57991" y="7201"/>
                  </a:lnTo>
                  <a:lnTo>
                    <a:pt x="24949" y="7938"/>
                  </a:lnTo>
                  <a:lnTo>
                    <a:pt x="24570" y="8819"/>
                  </a:lnTo>
                  <a:lnTo>
                    <a:pt x="24150" y="12151"/>
                  </a:lnTo>
                  <a:lnTo>
                    <a:pt x="23155" y="13392"/>
                  </a:lnTo>
                  <a:lnTo>
                    <a:pt x="15881" y="15873"/>
                  </a:lnTo>
                  <a:lnTo>
                    <a:pt x="15878" y="15875"/>
                  </a:lnTo>
                  <a:lnTo>
                    <a:pt x="15876" y="15875"/>
                  </a:lnTo>
                  <a:lnTo>
                    <a:pt x="14993" y="38380"/>
                  </a:lnTo>
                  <a:lnTo>
                    <a:pt x="8674" y="73620"/>
                  </a:lnTo>
                  <a:lnTo>
                    <a:pt x="8002" y="106674"/>
                  </a:lnTo>
                  <a:lnTo>
                    <a:pt x="7075" y="126269"/>
                  </a:lnTo>
                  <a:lnTo>
                    <a:pt x="1659" y="146389"/>
                  </a:lnTo>
                  <a:lnTo>
                    <a:pt x="65" y="184007"/>
                  </a:lnTo>
                  <a:lnTo>
                    <a:pt x="0" y="205261"/>
                  </a:lnTo>
                  <a:lnTo>
                    <a:pt x="882" y="205632"/>
                  </a:lnTo>
                  <a:lnTo>
                    <a:pt x="38642" y="206375"/>
                  </a:lnTo>
                  <a:lnTo>
                    <a:pt x="76812" y="207257"/>
                  </a:lnTo>
                  <a:lnTo>
                    <a:pt x="111285" y="216174"/>
                  </a:lnTo>
                  <a:lnTo>
                    <a:pt x="127048" y="220449"/>
                  </a:lnTo>
                  <a:lnTo>
                    <a:pt x="136723" y="222332"/>
                  </a:lnTo>
                  <a:lnTo>
                    <a:pt x="152997" y="228979"/>
                  </a:lnTo>
                  <a:lnTo>
                    <a:pt x="174626" y="2301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2"/>
            <p:cNvSpPr/>
            <p:nvPr>
              <p:custDataLst>
                <p:tags r:id="rId31"/>
              </p:custDataLst>
            </p:nvPr>
          </p:nvSpPr>
          <p:spPr>
            <a:xfrm>
              <a:off x="1039813" y="3794125"/>
              <a:ext cx="95251" cy="15876"/>
            </a:xfrm>
            <a:custGeom>
              <a:avLst/>
              <a:gdLst/>
              <a:ahLst/>
              <a:cxnLst/>
              <a:rect l="0" t="0" r="0" b="0"/>
              <a:pathLst>
                <a:path w="95251" h="15876">
                  <a:moveTo>
                    <a:pt x="95250" y="15875"/>
                  </a:moveTo>
                  <a:lnTo>
                    <a:pt x="95250" y="15875"/>
                  </a:lnTo>
                  <a:lnTo>
                    <a:pt x="88415" y="15875"/>
                  </a:lnTo>
                  <a:lnTo>
                    <a:pt x="69527" y="9041"/>
                  </a:lnTo>
                  <a:lnTo>
                    <a:pt x="52898" y="7274"/>
                  </a:lnTo>
                  <a:lnTo>
                    <a:pt x="37387" y="1132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SMARTInkShape-Group2"/>
          <p:cNvGrpSpPr/>
          <p:nvPr/>
        </p:nvGrpSpPr>
        <p:grpSpPr>
          <a:xfrm>
            <a:off x="1000156" y="4071937"/>
            <a:ext cx="301595" cy="952502"/>
            <a:chOff x="1000156" y="4071937"/>
            <a:chExt cx="301595" cy="952502"/>
          </a:xfrm>
        </p:grpSpPr>
        <p:sp>
          <p:nvSpPr>
            <p:cNvPr id="8" name="SMARTInkShape-3"/>
            <p:cNvSpPr/>
            <p:nvPr>
              <p:custDataLst>
                <p:tags r:id="rId24"/>
              </p:custDataLst>
            </p:nvPr>
          </p:nvSpPr>
          <p:spPr>
            <a:xfrm>
              <a:off x="1023940" y="4071937"/>
              <a:ext cx="230186" cy="230189"/>
            </a:xfrm>
            <a:custGeom>
              <a:avLst/>
              <a:gdLst/>
              <a:ahLst/>
              <a:cxnLst/>
              <a:rect l="0" t="0" r="0" b="0"/>
              <a:pathLst>
                <a:path w="230186" h="230189">
                  <a:moveTo>
                    <a:pt x="230185" y="0"/>
                  </a:moveTo>
                  <a:lnTo>
                    <a:pt x="230185" y="0"/>
                  </a:lnTo>
                  <a:lnTo>
                    <a:pt x="194870" y="0"/>
                  </a:lnTo>
                  <a:lnTo>
                    <a:pt x="157622" y="0"/>
                  </a:lnTo>
                  <a:lnTo>
                    <a:pt x="123125" y="0"/>
                  </a:lnTo>
                  <a:lnTo>
                    <a:pt x="86800" y="0"/>
                  </a:lnTo>
                  <a:lnTo>
                    <a:pt x="63346" y="2352"/>
                  </a:lnTo>
                  <a:lnTo>
                    <a:pt x="26845" y="7447"/>
                  </a:lnTo>
                  <a:lnTo>
                    <a:pt x="8088" y="7935"/>
                  </a:lnTo>
                  <a:lnTo>
                    <a:pt x="7939" y="15548"/>
                  </a:lnTo>
                  <a:lnTo>
                    <a:pt x="12150" y="15778"/>
                  </a:lnTo>
                  <a:lnTo>
                    <a:pt x="13391" y="17574"/>
                  </a:lnTo>
                  <a:lnTo>
                    <a:pt x="16019" y="27648"/>
                  </a:lnTo>
                  <a:lnTo>
                    <a:pt x="28465" y="51188"/>
                  </a:lnTo>
                  <a:lnTo>
                    <a:pt x="31315" y="81064"/>
                  </a:lnTo>
                  <a:lnTo>
                    <a:pt x="24875" y="120314"/>
                  </a:lnTo>
                  <a:lnTo>
                    <a:pt x="15316" y="150281"/>
                  </a:lnTo>
                  <a:lnTo>
                    <a:pt x="10122" y="166530"/>
                  </a:lnTo>
                  <a:lnTo>
                    <a:pt x="6231" y="182516"/>
                  </a:lnTo>
                  <a:lnTo>
                    <a:pt x="1844" y="198424"/>
                  </a:lnTo>
                  <a:lnTo>
                    <a:pt x="0" y="230038"/>
                  </a:lnTo>
                  <a:lnTo>
                    <a:pt x="4212" y="225930"/>
                  </a:lnTo>
                  <a:lnTo>
                    <a:pt x="8632" y="223885"/>
                  </a:lnTo>
                  <a:lnTo>
                    <a:pt x="47847" y="222292"/>
                  </a:lnTo>
                  <a:lnTo>
                    <a:pt x="65916" y="219911"/>
                  </a:lnTo>
                  <a:lnTo>
                    <a:pt x="105052" y="214804"/>
                  </a:lnTo>
                  <a:lnTo>
                    <a:pt x="138545" y="215259"/>
                  </a:lnTo>
                  <a:lnTo>
                    <a:pt x="177602" y="221155"/>
                  </a:lnTo>
                  <a:lnTo>
                    <a:pt x="215655" y="222222"/>
                  </a:lnTo>
                  <a:lnTo>
                    <a:pt x="230185" y="2301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4"/>
            <p:cNvSpPr/>
            <p:nvPr>
              <p:custDataLst>
                <p:tags r:id="rId25"/>
              </p:custDataLst>
            </p:nvPr>
          </p:nvSpPr>
          <p:spPr>
            <a:xfrm>
              <a:off x="1039813" y="4192100"/>
              <a:ext cx="79375" cy="14776"/>
            </a:xfrm>
            <a:custGeom>
              <a:avLst/>
              <a:gdLst/>
              <a:ahLst/>
              <a:cxnLst/>
              <a:rect l="0" t="0" r="0" b="0"/>
              <a:pathLst>
                <a:path w="79375" h="14776">
                  <a:moveTo>
                    <a:pt x="79374" y="6837"/>
                  </a:moveTo>
                  <a:lnTo>
                    <a:pt x="79374" y="6837"/>
                  </a:lnTo>
                  <a:lnTo>
                    <a:pt x="75161" y="6837"/>
                  </a:lnTo>
                  <a:lnTo>
                    <a:pt x="70740" y="4486"/>
                  </a:lnTo>
                  <a:lnTo>
                    <a:pt x="65836" y="1383"/>
                  </a:lnTo>
                  <a:lnTo>
                    <a:pt x="60716" y="3"/>
                  </a:lnTo>
                  <a:lnTo>
                    <a:pt x="38451" y="0"/>
                  </a:lnTo>
                  <a:lnTo>
                    <a:pt x="0" y="147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5"/>
            <p:cNvSpPr/>
            <p:nvPr>
              <p:custDataLst>
                <p:tags r:id="rId26"/>
              </p:custDataLst>
            </p:nvPr>
          </p:nvSpPr>
          <p:spPr>
            <a:xfrm>
              <a:off x="1000156" y="4413250"/>
              <a:ext cx="277782" cy="261937"/>
            </a:xfrm>
            <a:custGeom>
              <a:avLst/>
              <a:gdLst/>
              <a:ahLst/>
              <a:cxnLst/>
              <a:rect l="0" t="0" r="0" b="0"/>
              <a:pathLst>
                <a:path w="277782" h="261937">
                  <a:moveTo>
                    <a:pt x="277781" y="31750"/>
                  </a:moveTo>
                  <a:lnTo>
                    <a:pt x="277781" y="31750"/>
                  </a:lnTo>
                  <a:lnTo>
                    <a:pt x="273568" y="27536"/>
                  </a:lnTo>
                  <a:lnTo>
                    <a:pt x="269147" y="25468"/>
                  </a:lnTo>
                  <a:lnTo>
                    <a:pt x="232325" y="17007"/>
                  </a:lnTo>
                  <a:lnTo>
                    <a:pt x="197647" y="9742"/>
                  </a:lnTo>
                  <a:lnTo>
                    <a:pt x="158619" y="8175"/>
                  </a:lnTo>
                  <a:lnTo>
                    <a:pt x="119018" y="7969"/>
                  </a:lnTo>
                  <a:lnTo>
                    <a:pt x="82706" y="2489"/>
                  </a:lnTo>
                  <a:lnTo>
                    <a:pt x="46817" y="327"/>
                  </a:lnTo>
                  <a:lnTo>
                    <a:pt x="7929" y="0"/>
                  </a:lnTo>
                  <a:lnTo>
                    <a:pt x="14248" y="7218"/>
                  </a:lnTo>
                  <a:lnTo>
                    <a:pt x="20565" y="18994"/>
                  </a:lnTo>
                  <a:lnTo>
                    <a:pt x="22828" y="31106"/>
                  </a:lnTo>
                  <a:lnTo>
                    <a:pt x="23593" y="63111"/>
                  </a:lnTo>
                  <a:lnTo>
                    <a:pt x="23744" y="99387"/>
                  </a:lnTo>
                  <a:lnTo>
                    <a:pt x="18319" y="133304"/>
                  </a:lnTo>
                  <a:lnTo>
                    <a:pt x="16170" y="167692"/>
                  </a:lnTo>
                  <a:lnTo>
                    <a:pt x="9604" y="204155"/>
                  </a:lnTo>
                  <a:lnTo>
                    <a:pt x="1773" y="241861"/>
                  </a:lnTo>
                  <a:lnTo>
                    <a:pt x="0" y="261400"/>
                  </a:lnTo>
                  <a:lnTo>
                    <a:pt x="36096" y="261936"/>
                  </a:lnTo>
                  <a:lnTo>
                    <a:pt x="48657" y="261054"/>
                  </a:lnTo>
                  <a:lnTo>
                    <a:pt x="88188" y="254735"/>
                  </a:lnTo>
                  <a:lnTo>
                    <a:pt x="127088" y="249883"/>
                  </a:lnTo>
                  <a:lnTo>
                    <a:pt x="158743" y="247699"/>
                  </a:lnTo>
                  <a:lnTo>
                    <a:pt x="198410" y="252996"/>
                  </a:lnTo>
                  <a:lnTo>
                    <a:pt x="238094" y="2540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6"/>
            <p:cNvSpPr/>
            <p:nvPr>
              <p:custDataLst>
                <p:tags r:id="rId27"/>
              </p:custDataLst>
            </p:nvPr>
          </p:nvSpPr>
          <p:spPr>
            <a:xfrm>
              <a:off x="1008062" y="4532313"/>
              <a:ext cx="63501" cy="7938"/>
            </a:xfrm>
            <a:custGeom>
              <a:avLst/>
              <a:gdLst/>
              <a:ahLst/>
              <a:cxnLst/>
              <a:rect l="0" t="0" r="0" b="0"/>
              <a:pathLst>
                <a:path w="63501" h="7938">
                  <a:moveTo>
                    <a:pt x="63500" y="7937"/>
                  </a:moveTo>
                  <a:lnTo>
                    <a:pt x="63500" y="7937"/>
                  </a:lnTo>
                  <a:lnTo>
                    <a:pt x="59287" y="3723"/>
                  </a:lnTo>
                  <a:lnTo>
                    <a:pt x="54866" y="165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7"/>
            <p:cNvSpPr/>
            <p:nvPr>
              <p:custDataLst>
                <p:tags r:id="rId28"/>
              </p:custDataLst>
            </p:nvPr>
          </p:nvSpPr>
          <p:spPr>
            <a:xfrm>
              <a:off x="1039842" y="4786312"/>
              <a:ext cx="261909" cy="238127"/>
            </a:xfrm>
            <a:custGeom>
              <a:avLst/>
              <a:gdLst/>
              <a:ahLst/>
              <a:cxnLst/>
              <a:rect l="0" t="0" r="0" b="0"/>
              <a:pathLst>
                <a:path w="261909" h="238127">
                  <a:moveTo>
                    <a:pt x="261908" y="7938"/>
                  </a:moveTo>
                  <a:lnTo>
                    <a:pt x="261908" y="7938"/>
                  </a:lnTo>
                  <a:lnTo>
                    <a:pt x="250860" y="7938"/>
                  </a:lnTo>
                  <a:lnTo>
                    <a:pt x="245826" y="10289"/>
                  </a:lnTo>
                  <a:lnTo>
                    <a:pt x="243249" y="12151"/>
                  </a:lnTo>
                  <a:lnTo>
                    <a:pt x="231195" y="14772"/>
                  </a:lnTo>
                  <a:lnTo>
                    <a:pt x="192748" y="15846"/>
                  </a:lnTo>
                  <a:lnTo>
                    <a:pt x="154699" y="15874"/>
                  </a:lnTo>
                  <a:lnTo>
                    <a:pt x="117025" y="13524"/>
                  </a:lnTo>
                  <a:lnTo>
                    <a:pt x="80845" y="8674"/>
                  </a:lnTo>
                  <a:lnTo>
                    <a:pt x="47865" y="7121"/>
                  </a:lnTo>
                  <a:lnTo>
                    <a:pt x="26917" y="742"/>
                  </a:lnTo>
                  <a:lnTo>
                    <a:pt x="71" y="0"/>
                  </a:lnTo>
                  <a:lnTo>
                    <a:pt x="0" y="4214"/>
                  </a:lnTo>
                  <a:lnTo>
                    <a:pt x="13701" y="39955"/>
                  </a:lnTo>
                  <a:lnTo>
                    <a:pt x="21018" y="77974"/>
                  </a:lnTo>
                  <a:lnTo>
                    <a:pt x="23419" y="114664"/>
                  </a:lnTo>
                  <a:lnTo>
                    <a:pt x="23735" y="151279"/>
                  </a:lnTo>
                  <a:lnTo>
                    <a:pt x="23779" y="189844"/>
                  </a:lnTo>
                  <a:lnTo>
                    <a:pt x="22900" y="215990"/>
                  </a:lnTo>
                  <a:lnTo>
                    <a:pt x="15854" y="238081"/>
                  </a:lnTo>
                  <a:lnTo>
                    <a:pt x="53926" y="238126"/>
                  </a:lnTo>
                  <a:lnTo>
                    <a:pt x="93033" y="238126"/>
                  </a:lnTo>
                  <a:lnTo>
                    <a:pt x="129840" y="238126"/>
                  </a:lnTo>
                  <a:lnTo>
                    <a:pt x="169163" y="238126"/>
                  </a:lnTo>
                  <a:lnTo>
                    <a:pt x="206346" y="23812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8"/>
            <p:cNvSpPr/>
            <p:nvPr>
              <p:custDataLst>
                <p:tags r:id="rId29"/>
              </p:custDataLst>
            </p:nvPr>
          </p:nvSpPr>
          <p:spPr>
            <a:xfrm>
              <a:off x="1039813" y="4897534"/>
              <a:ext cx="71438" cy="14121"/>
            </a:xfrm>
            <a:custGeom>
              <a:avLst/>
              <a:gdLst/>
              <a:ahLst/>
              <a:cxnLst/>
              <a:rect l="0" t="0" r="0" b="0"/>
              <a:pathLst>
                <a:path w="71438" h="14121">
                  <a:moveTo>
                    <a:pt x="71437" y="7841"/>
                  </a:moveTo>
                  <a:lnTo>
                    <a:pt x="71437" y="7841"/>
                  </a:lnTo>
                  <a:lnTo>
                    <a:pt x="71437" y="0"/>
                  </a:lnTo>
                  <a:lnTo>
                    <a:pt x="71437" y="4145"/>
                  </a:lnTo>
                  <a:lnTo>
                    <a:pt x="70555" y="5377"/>
                  </a:lnTo>
                  <a:lnTo>
                    <a:pt x="67223" y="6745"/>
                  </a:lnTo>
                  <a:lnTo>
                    <a:pt x="42306" y="8704"/>
                  </a:lnTo>
                  <a:lnTo>
                    <a:pt x="31744" y="14120"/>
                  </a:lnTo>
                  <a:lnTo>
                    <a:pt x="0" y="784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SMARTInkShape-Group3"/>
          <p:cNvGrpSpPr/>
          <p:nvPr/>
        </p:nvGrpSpPr>
        <p:grpSpPr>
          <a:xfrm>
            <a:off x="1063634" y="5159432"/>
            <a:ext cx="166561" cy="253944"/>
            <a:chOff x="1063634" y="5159432"/>
            <a:chExt cx="166561" cy="253944"/>
          </a:xfrm>
        </p:grpSpPr>
        <p:sp>
          <p:nvSpPr>
            <p:cNvPr id="15" name="SMARTInkShape-9"/>
            <p:cNvSpPr/>
            <p:nvPr>
              <p:custDataLst>
                <p:tags r:id="rId21"/>
              </p:custDataLst>
            </p:nvPr>
          </p:nvSpPr>
          <p:spPr>
            <a:xfrm>
              <a:off x="1111577" y="5183187"/>
              <a:ext cx="15549" cy="182564"/>
            </a:xfrm>
            <a:custGeom>
              <a:avLst/>
              <a:gdLst/>
              <a:ahLst/>
              <a:cxnLst/>
              <a:rect l="0" t="0" r="0" b="0"/>
              <a:pathLst>
                <a:path w="15549" h="182564">
                  <a:moveTo>
                    <a:pt x="7610" y="0"/>
                  </a:moveTo>
                  <a:lnTo>
                    <a:pt x="7610" y="0"/>
                  </a:lnTo>
                  <a:lnTo>
                    <a:pt x="7610" y="4214"/>
                  </a:lnTo>
                  <a:lnTo>
                    <a:pt x="6728" y="5455"/>
                  </a:lnTo>
                  <a:lnTo>
                    <a:pt x="5259" y="6282"/>
                  </a:lnTo>
                  <a:lnTo>
                    <a:pt x="3397" y="6834"/>
                  </a:lnTo>
                  <a:lnTo>
                    <a:pt x="2155" y="8084"/>
                  </a:lnTo>
                  <a:lnTo>
                    <a:pt x="776" y="11825"/>
                  </a:lnTo>
                  <a:lnTo>
                    <a:pt x="0" y="18888"/>
                  </a:lnTo>
                  <a:lnTo>
                    <a:pt x="6894" y="52366"/>
                  </a:lnTo>
                  <a:lnTo>
                    <a:pt x="7548" y="90117"/>
                  </a:lnTo>
                  <a:lnTo>
                    <a:pt x="7582" y="96790"/>
                  </a:lnTo>
                  <a:lnTo>
                    <a:pt x="9950" y="102697"/>
                  </a:lnTo>
                  <a:lnTo>
                    <a:pt x="14442" y="109460"/>
                  </a:lnTo>
                  <a:lnTo>
                    <a:pt x="15519" y="148399"/>
                  </a:lnTo>
                  <a:lnTo>
                    <a:pt x="15548" y="1825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10"/>
            <p:cNvSpPr/>
            <p:nvPr>
              <p:custDataLst>
                <p:tags r:id="rId22"/>
              </p:custDataLst>
            </p:nvPr>
          </p:nvSpPr>
          <p:spPr>
            <a:xfrm>
              <a:off x="1071562" y="5191125"/>
              <a:ext cx="7939" cy="1"/>
            </a:xfrm>
            <a:custGeom>
              <a:avLst/>
              <a:gdLst/>
              <a:ahLst/>
              <a:cxnLst/>
              <a:rect l="0" t="0" r="0" b="0"/>
              <a:pathLst>
                <a:path w="7939" h="1">
                  <a:moveTo>
                    <a:pt x="0" y="0"/>
                  </a:moveTo>
                  <a:lnTo>
                    <a:pt x="0" y="0"/>
                  </a:lnTo>
                  <a:lnTo>
                    <a:pt x="793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11"/>
            <p:cNvSpPr/>
            <p:nvPr>
              <p:custDataLst>
                <p:tags r:id="rId23"/>
              </p:custDataLst>
            </p:nvPr>
          </p:nvSpPr>
          <p:spPr>
            <a:xfrm>
              <a:off x="1063634" y="5159432"/>
              <a:ext cx="166561" cy="253944"/>
            </a:xfrm>
            <a:custGeom>
              <a:avLst/>
              <a:gdLst/>
              <a:ahLst/>
              <a:cxnLst/>
              <a:rect l="0" t="0" r="0" b="0"/>
              <a:pathLst>
                <a:path w="166561" h="253944">
                  <a:moveTo>
                    <a:pt x="7928" y="39631"/>
                  </a:moveTo>
                  <a:lnTo>
                    <a:pt x="7928" y="39631"/>
                  </a:lnTo>
                  <a:lnTo>
                    <a:pt x="7928" y="32796"/>
                  </a:lnTo>
                  <a:lnTo>
                    <a:pt x="8810" y="32428"/>
                  </a:lnTo>
                  <a:lnTo>
                    <a:pt x="12142" y="32020"/>
                  </a:lnTo>
                  <a:lnTo>
                    <a:pt x="16563" y="29487"/>
                  </a:lnTo>
                  <a:lnTo>
                    <a:pt x="21467" y="26302"/>
                  </a:lnTo>
                  <a:lnTo>
                    <a:pt x="55069" y="14001"/>
                  </a:lnTo>
                  <a:lnTo>
                    <a:pt x="70255" y="4876"/>
                  </a:lnTo>
                  <a:lnTo>
                    <a:pt x="80880" y="1405"/>
                  </a:lnTo>
                  <a:lnTo>
                    <a:pt x="120380" y="0"/>
                  </a:lnTo>
                  <a:lnTo>
                    <a:pt x="129345" y="850"/>
                  </a:lnTo>
                  <a:lnTo>
                    <a:pt x="155955" y="14389"/>
                  </a:lnTo>
                  <a:lnTo>
                    <a:pt x="166279" y="23391"/>
                  </a:lnTo>
                  <a:lnTo>
                    <a:pt x="166560" y="27861"/>
                  </a:lnTo>
                  <a:lnTo>
                    <a:pt x="165718" y="29139"/>
                  </a:lnTo>
                  <a:lnTo>
                    <a:pt x="164274" y="29990"/>
                  </a:lnTo>
                  <a:lnTo>
                    <a:pt x="162430" y="30558"/>
                  </a:lnTo>
                  <a:lnTo>
                    <a:pt x="161200" y="31818"/>
                  </a:lnTo>
                  <a:lnTo>
                    <a:pt x="156875" y="40178"/>
                  </a:lnTo>
                  <a:lnTo>
                    <a:pt x="124336" y="74028"/>
                  </a:lnTo>
                  <a:lnTo>
                    <a:pt x="98622" y="91665"/>
                  </a:lnTo>
                  <a:lnTo>
                    <a:pt x="59633" y="105318"/>
                  </a:lnTo>
                  <a:lnTo>
                    <a:pt x="48825" y="109364"/>
                  </a:lnTo>
                  <a:lnTo>
                    <a:pt x="22332" y="110968"/>
                  </a:lnTo>
                  <a:lnTo>
                    <a:pt x="16388" y="108671"/>
                  </a:lnTo>
                  <a:lnTo>
                    <a:pt x="9599" y="104225"/>
                  </a:lnTo>
                  <a:lnTo>
                    <a:pt x="0" y="103131"/>
                  </a:lnTo>
                  <a:lnTo>
                    <a:pt x="4208" y="103131"/>
                  </a:lnTo>
                  <a:lnTo>
                    <a:pt x="5448" y="104012"/>
                  </a:lnTo>
                  <a:lnTo>
                    <a:pt x="6275" y="105482"/>
                  </a:lnTo>
                  <a:lnTo>
                    <a:pt x="7602" y="109964"/>
                  </a:lnTo>
                  <a:lnTo>
                    <a:pt x="10135" y="110578"/>
                  </a:lnTo>
                  <a:lnTo>
                    <a:pt x="12045" y="110741"/>
                  </a:lnTo>
                  <a:lnTo>
                    <a:pt x="13319" y="111732"/>
                  </a:lnTo>
                  <a:lnTo>
                    <a:pt x="14734" y="115185"/>
                  </a:lnTo>
                  <a:lnTo>
                    <a:pt x="15993" y="116458"/>
                  </a:lnTo>
                  <a:lnTo>
                    <a:pt x="24351" y="120854"/>
                  </a:lnTo>
                  <a:lnTo>
                    <a:pt x="53913" y="145218"/>
                  </a:lnTo>
                  <a:lnTo>
                    <a:pt x="87291" y="182462"/>
                  </a:lnTo>
                  <a:lnTo>
                    <a:pt x="105529" y="198376"/>
                  </a:lnTo>
                  <a:lnTo>
                    <a:pt x="113043" y="203671"/>
                  </a:lnTo>
                  <a:lnTo>
                    <a:pt x="119036" y="211609"/>
                  </a:lnTo>
                  <a:lnTo>
                    <a:pt x="129436" y="219547"/>
                  </a:lnTo>
                  <a:lnTo>
                    <a:pt x="135065" y="227485"/>
                  </a:lnTo>
                  <a:lnTo>
                    <a:pt x="145356" y="235422"/>
                  </a:lnTo>
                  <a:lnTo>
                    <a:pt x="150071" y="242477"/>
                  </a:lnTo>
                  <a:lnTo>
                    <a:pt x="154300" y="244438"/>
                  </a:lnTo>
                  <a:lnTo>
                    <a:pt x="155780" y="245842"/>
                  </a:lnTo>
                  <a:lnTo>
                    <a:pt x="158741" y="25394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SMARTInkShape-Group4"/>
          <p:cNvGrpSpPr/>
          <p:nvPr/>
        </p:nvGrpSpPr>
        <p:grpSpPr>
          <a:xfrm>
            <a:off x="1087438" y="5548313"/>
            <a:ext cx="182086" cy="563563"/>
            <a:chOff x="1087438" y="5548313"/>
            <a:chExt cx="182086" cy="563563"/>
          </a:xfrm>
        </p:grpSpPr>
        <p:sp>
          <p:nvSpPr>
            <p:cNvPr id="19" name="SMARTInkShape-12"/>
            <p:cNvSpPr/>
            <p:nvPr>
              <p:custDataLst>
                <p:tags r:id="rId16"/>
              </p:custDataLst>
            </p:nvPr>
          </p:nvSpPr>
          <p:spPr>
            <a:xfrm>
              <a:off x="1119187" y="5548313"/>
              <a:ext cx="15877" cy="174626"/>
            </a:xfrm>
            <a:custGeom>
              <a:avLst/>
              <a:gdLst/>
              <a:ahLst/>
              <a:cxnLst/>
              <a:rect l="0" t="0" r="0" b="0"/>
              <a:pathLst>
                <a:path w="15877" h="174626">
                  <a:moveTo>
                    <a:pt x="0" y="0"/>
                  </a:moveTo>
                  <a:lnTo>
                    <a:pt x="0" y="0"/>
                  </a:lnTo>
                  <a:lnTo>
                    <a:pt x="882" y="35679"/>
                  </a:lnTo>
                  <a:lnTo>
                    <a:pt x="7202" y="75146"/>
                  </a:lnTo>
                  <a:lnTo>
                    <a:pt x="7841" y="114117"/>
                  </a:lnTo>
                  <a:lnTo>
                    <a:pt x="7929" y="150584"/>
                  </a:lnTo>
                  <a:lnTo>
                    <a:pt x="15876" y="1746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13"/>
            <p:cNvSpPr/>
            <p:nvPr>
              <p:custDataLst>
                <p:tags r:id="rId17"/>
              </p:custDataLst>
            </p:nvPr>
          </p:nvSpPr>
          <p:spPr>
            <a:xfrm>
              <a:off x="1095375" y="5564187"/>
              <a:ext cx="174149" cy="214314"/>
            </a:xfrm>
            <a:custGeom>
              <a:avLst/>
              <a:gdLst/>
              <a:ahLst/>
              <a:cxnLst/>
              <a:rect l="0" t="0" r="0" b="0"/>
              <a:pathLst>
                <a:path w="174149" h="214314">
                  <a:moveTo>
                    <a:pt x="0" y="15876"/>
                  </a:moveTo>
                  <a:lnTo>
                    <a:pt x="0" y="15876"/>
                  </a:lnTo>
                  <a:lnTo>
                    <a:pt x="0" y="11662"/>
                  </a:lnTo>
                  <a:lnTo>
                    <a:pt x="882" y="10420"/>
                  </a:lnTo>
                  <a:lnTo>
                    <a:pt x="2352" y="9593"/>
                  </a:lnTo>
                  <a:lnTo>
                    <a:pt x="4214" y="9041"/>
                  </a:lnTo>
                  <a:lnTo>
                    <a:pt x="5455" y="7791"/>
                  </a:lnTo>
                  <a:lnTo>
                    <a:pt x="6834" y="4051"/>
                  </a:lnTo>
                  <a:lnTo>
                    <a:pt x="8084" y="2701"/>
                  </a:lnTo>
                  <a:lnTo>
                    <a:pt x="11824" y="1200"/>
                  </a:lnTo>
                  <a:lnTo>
                    <a:pt x="50629" y="0"/>
                  </a:lnTo>
                  <a:lnTo>
                    <a:pt x="87533" y="9799"/>
                  </a:lnTo>
                  <a:lnTo>
                    <a:pt x="103253" y="14075"/>
                  </a:lnTo>
                  <a:lnTo>
                    <a:pt x="119082" y="17694"/>
                  </a:lnTo>
                  <a:lnTo>
                    <a:pt x="148462" y="31910"/>
                  </a:lnTo>
                  <a:lnTo>
                    <a:pt x="169196" y="50280"/>
                  </a:lnTo>
                  <a:lnTo>
                    <a:pt x="172212" y="55566"/>
                  </a:lnTo>
                  <a:lnTo>
                    <a:pt x="174148" y="61933"/>
                  </a:lnTo>
                  <a:lnTo>
                    <a:pt x="173425" y="62455"/>
                  </a:lnTo>
                  <a:lnTo>
                    <a:pt x="163576" y="63294"/>
                  </a:lnTo>
                  <a:lnTo>
                    <a:pt x="154721" y="64290"/>
                  </a:lnTo>
                  <a:lnTo>
                    <a:pt x="118981" y="73294"/>
                  </a:lnTo>
                  <a:lnTo>
                    <a:pt x="103163" y="77573"/>
                  </a:lnTo>
                  <a:lnTo>
                    <a:pt x="71271" y="85476"/>
                  </a:lnTo>
                  <a:lnTo>
                    <a:pt x="50466" y="95410"/>
                  </a:lnTo>
                  <a:lnTo>
                    <a:pt x="34770" y="107619"/>
                  </a:lnTo>
                  <a:lnTo>
                    <a:pt x="29270" y="109567"/>
                  </a:lnTo>
                  <a:lnTo>
                    <a:pt x="27451" y="111850"/>
                  </a:lnTo>
                  <a:lnTo>
                    <a:pt x="24292" y="124656"/>
                  </a:lnTo>
                  <a:lnTo>
                    <a:pt x="26377" y="128310"/>
                  </a:lnTo>
                  <a:lnTo>
                    <a:pt x="29362" y="132874"/>
                  </a:lnTo>
                  <a:lnTo>
                    <a:pt x="30689" y="137842"/>
                  </a:lnTo>
                  <a:lnTo>
                    <a:pt x="32806" y="139520"/>
                  </a:lnTo>
                  <a:lnTo>
                    <a:pt x="44214" y="143645"/>
                  </a:lnTo>
                  <a:lnTo>
                    <a:pt x="82805" y="171827"/>
                  </a:lnTo>
                  <a:lnTo>
                    <a:pt x="127000" y="2143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14"/>
            <p:cNvSpPr/>
            <p:nvPr>
              <p:custDataLst>
                <p:tags r:id="rId18"/>
              </p:custDataLst>
            </p:nvPr>
          </p:nvSpPr>
          <p:spPr>
            <a:xfrm>
              <a:off x="1087438" y="5715000"/>
              <a:ext cx="7938" cy="71439"/>
            </a:xfrm>
            <a:custGeom>
              <a:avLst/>
              <a:gdLst/>
              <a:ahLst/>
              <a:cxnLst/>
              <a:rect l="0" t="0" r="0" b="0"/>
              <a:pathLst>
                <a:path w="7938" h="71439">
                  <a:moveTo>
                    <a:pt x="0" y="0"/>
                  </a:moveTo>
                  <a:lnTo>
                    <a:pt x="0" y="0"/>
                  </a:lnTo>
                  <a:lnTo>
                    <a:pt x="0" y="11047"/>
                  </a:lnTo>
                  <a:lnTo>
                    <a:pt x="7937" y="714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15"/>
            <p:cNvSpPr/>
            <p:nvPr>
              <p:custDataLst>
                <p:tags r:id="rId19"/>
              </p:custDataLst>
            </p:nvPr>
          </p:nvSpPr>
          <p:spPr>
            <a:xfrm>
              <a:off x="1119187" y="5961063"/>
              <a:ext cx="7939" cy="127000"/>
            </a:xfrm>
            <a:custGeom>
              <a:avLst/>
              <a:gdLst/>
              <a:ahLst/>
              <a:cxnLst/>
              <a:rect l="0" t="0" r="0" b="0"/>
              <a:pathLst>
                <a:path w="7939" h="127000">
                  <a:moveTo>
                    <a:pt x="0" y="0"/>
                  </a:moveTo>
                  <a:lnTo>
                    <a:pt x="0" y="0"/>
                  </a:lnTo>
                  <a:lnTo>
                    <a:pt x="4214" y="4212"/>
                  </a:lnTo>
                  <a:lnTo>
                    <a:pt x="6283" y="10985"/>
                  </a:lnTo>
                  <a:lnTo>
                    <a:pt x="7793" y="46237"/>
                  </a:lnTo>
                  <a:lnTo>
                    <a:pt x="7909" y="76944"/>
                  </a:lnTo>
                  <a:lnTo>
                    <a:pt x="7938" y="12699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16"/>
            <p:cNvSpPr/>
            <p:nvPr>
              <p:custDataLst>
                <p:tags r:id="rId20"/>
              </p:custDataLst>
            </p:nvPr>
          </p:nvSpPr>
          <p:spPr>
            <a:xfrm>
              <a:off x="1095375" y="5945287"/>
              <a:ext cx="158602" cy="166589"/>
            </a:xfrm>
            <a:custGeom>
              <a:avLst/>
              <a:gdLst/>
              <a:ahLst/>
              <a:cxnLst/>
              <a:rect l="0" t="0" r="0" b="0"/>
              <a:pathLst>
                <a:path w="158602" h="166589">
                  <a:moveTo>
                    <a:pt x="0" y="47525"/>
                  </a:moveTo>
                  <a:lnTo>
                    <a:pt x="0" y="47525"/>
                  </a:lnTo>
                  <a:lnTo>
                    <a:pt x="6282" y="32609"/>
                  </a:lnTo>
                  <a:lnTo>
                    <a:pt x="7611" y="21256"/>
                  </a:lnTo>
                  <a:lnTo>
                    <a:pt x="8601" y="19430"/>
                  </a:lnTo>
                  <a:lnTo>
                    <a:pt x="10144" y="18211"/>
                  </a:lnTo>
                  <a:lnTo>
                    <a:pt x="14210" y="16858"/>
                  </a:lnTo>
                  <a:lnTo>
                    <a:pt x="18957" y="16256"/>
                  </a:lnTo>
                  <a:lnTo>
                    <a:pt x="20575" y="15214"/>
                  </a:lnTo>
                  <a:lnTo>
                    <a:pt x="21654" y="13637"/>
                  </a:lnTo>
                  <a:lnTo>
                    <a:pt x="22374" y="11704"/>
                  </a:lnTo>
                  <a:lnTo>
                    <a:pt x="23735" y="10416"/>
                  </a:lnTo>
                  <a:lnTo>
                    <a:pt x="27600" y="8984"/>
                  </a:lnTo>
                  <a:lnTo>
                    <a:pt x="42722" y="7182"/>
                  </a:lnTo>
                  <a:lnTo>
                    <a:pt x="53130" y="2449"/>
                  </a:lnTo>
                  <a:lnTo>
                    <a:pt x="90095" y="0"/>
                  </a:lnTo>
                  <a:lnTo>
                    <a:pt x="99721" y="2296"/>
                  </a:lnTo>
                  <a:lnTo>
                    <a:pt x="132553" y="18561"/>
                  </a:lnTo>
                  <a:lnTo>
                    <a:pt x="140639" y="26127"/>
                  </a:lnTo>
                  <a:lnTo>
                    <a:pt x="157051" y="45634"/>
                  </a:lnTo>
                  <a:lnTo>
                    <a:pt x="157995" y="49036"/>
                  </a:lnTo>
                  <a:lnTo>
                    <a:pt x="158601" y="54193"/>
                  </a:lnTo>
                  <a:lnTo>
                    <a:pt x="140855" y="55351"/>
                  </a:lnTo>
                  <a:lnTo>
                    <a:pt x="107324" y="55457"/>
                  </a:lnTo>
                  <a:lnTo>
                    <a:pt x="69503" y="55463"/>
                  </a:lnTo>
                  <a:lnTo>
                    <a:pt x="30804" y="55463"/>
                  </a:lnTo>
                  <a:lnTo>
                    <a:pt x="25194" y="55463"/>
                  </a:lnTo>
                  <a:lnTo>
                    <a:pt x="24733" y="56345"/>
                  </a:lnTo>
                  <a:lnTo>
                    <a:pt x="23934" y="62297"/>
                  </a:lnTo>
                  <a:lnTo>
                    <a:pt x="24775" y="62664"/>
                  </a:lnTo>
                  <a:lnTo>
                    <a:pt x="28062" y="63073"/>
                  </a:lnTo>
                  <a:lnTo>
                    <a:pt x="32463" y="65607"/>
                  </a:lnTo>
                  <a:lnTo>
                    <a:pt x="37358" y="70555"/>
                  </a:lnTo>
                  <a:lnTo>
                    <a:pt x="45955" y="82375"/>
                  </a:lnTo>
                  <a:lnTo>
                    <a:pt x="82850" y="114659"/>
                  </a:lnTo>
                  <a:lnTo>
                    <a:pt x="127000" y="1665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SMARTInkShape-Group5"/>
          <p:cNvGrpSpPr/>
          <p:nvPr/>
        </p:nvGrpSpPr>
        <p:grpSpPr>
          <a:xfrm>
            <a:off x="7661113" y="3651250"/>
            <a:ext cx="149387" cy="238126"/>
            <a:chOff x="7661113" y="3651250"/>
            <a:chExt cx="149387" cy="238126"/>
          </a:xfrm>
        </p:grpSpPr>
        <p:sp>
          <p:nvSpPr>
            <p:cNvPr id="25" name="SMARTInkShape-17"/>
            <p:cNvSpPr/>
            <p:nvPr>
              <p:custDataLst>
                <p:tags r:id="rId14"/>
              </p:custDataLst>
            </p:nvPr>
          </p:nvSpPr>
          <p:spPr>
            <a:xfrm>
              <a:off x="7661113" y="3651250"/>
              <a:ext cx="149387" cy="238126"/>
            </a:xfrm>
            <a:custGeom>
              <a:avLst/>
              <a:gdLst/>
              <a:ahLst/>
              <a:cxnLst/>
              <a:rect l="0" t="0" r="0" b="0"/>
              <a:pathLst>
                <a:path w="149387" h="238126">
                  <a:moveTo>
                    <a:pt x="149386" y="0"/>
                  </a:moveTo>
                  <a:lnTo>
                    <a:pt x="149386" y="0"/>
                  </a:lnTo>
                  <a:lnTo>
                    <a:pt x="140960" y="0"/>
                  </a:lnTo>
                  <a:lnTo>
                    <a:pt x="134471" y="2351"/>
                  </a:lnTo>
                  <a:lnTo>
                    <a:pt x="131505" y="4213"/>
                  </a:lnTo>
                  <a:lnTo>
                    <a:pt x="96520" y="7447"/>
                  </a:lnTo>
                  <a:lnTo>
                    <a:pt x="64763" y="7840"/>
                  </a:lnTo>
                  <a:lnTo>
                    <a:pt x="31738" y="14255"/>
                  </a:lnTo>
                  <a:lnTo>
                    <a:pt x="10182" y="22380"/>
                  </a:lnTo>
                  <a:lnTo>
                    <a:pt x="0" y="30521"/>
                  </a:lnTo>
                  <a:lnTo>
                    <a:pt x="3211" y="39813"/>
                  </a:lnTo>
                  <a:lnTo>
                    <a:pt x="20739" y="74245"/>
                  </a:lnTo>
                  <a:lnTo>
                    <a:pt x="34277" y="92930"/>
                  </a:lnTo>
                  <a:lnTo>
                    <a:pt x="43193" y="120847"/>
                  </a:lnTo>
                  <a:lnTo>
                    <a:pt x="45803" y="154772"/>
                  </a:lnTo>
                  <a:lnTo>
                    <a:pt x="38091" y="193067"/>
                  </a:lnTo>
                  <a:lnTo>
                    <a:pt x="30855" y="221549"/>
                  </a:lnTo>
                  <a:lnTo>
                    <a:pt x="30679" y="224428"/>
                  </a:lnTo>
                  <a:lnTo>
                    <a:pt x="22386" y="2381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18"/>
            <p:cNvSpPr/>
            <p:nvPr>
              <p:custDataLst>
                <p:tags r:id="rId15"/>
              </p:custDataLst>
            </p:nvPr>
          </p:nvSpPr>
          <p:spPr>
            <a:xfrm>
              <a:off x="7691437" y="3770312"/>
              <a:ext cx="87313" cy="7939"/>
            </a:xfrm>
            <a:custGeom>
              <a:avLst/>
              <a:gdLst/>
              <a:ahLst/>
              <a:cxnLst/>
              <a:rect l="0" t="0" r="0" b="0"/>
              <a:pathLst>
                <a:path w="87313" h="7939">
                  <a:moveTo>
                    <a:pt x="87312" y="0"/>
                  </a:moveTo>
                  <a:lnTo>
                    <a:pt x="87312" y="0"/>
                  </a:lnTo>
                  <a:lnTo>
                    <a:pt x="52363" y="0"/>
                  </a:lnTo>
                  <a:lnTo>
                    <a:pt x="0" y="79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SMARTInkShape-Group6"/>
          <p:cNvGrpSpPr/>
          <p:nvPr/>
        </p:nvGrpSpPr>
        <p:grpSpPr>
          <a:xfrm>
            <a:off x="7596187" y="4041291"/>
            <a:ext cx="190501" cy="276710"/>
            <a:chOff x="7596187" y="4041291"/>
            <a:chExt cx="190501" cy="276710"/>
          </a:xfrm>
        </p:grpSpPr>
        <p:sp>
          <p:nvSpPr>
            <p:cNvPr id="28" name="SMARTInkShape-19"/>
            <p:cNvSpPr/>
            <p:nvPr>
              <p:custDataLst>
                <p:tags r:id="rId12"/>
              </p:custDataLst>
            </p:nvPr>
          </p:nvSpPr>
          <p:spPr>
            <a:xfrm>
              <a:off x="7627938" y="4041291"/>
              <a:ext cx="158750" cy="276710"/>
            </a:xfrm>
            <a:custGeom>
              <a:avLst/>
              <a:gdLst/>
              <a:ahLst/>
              <a:cxnLst/>
              <a:rect l="0" t="0" r="0" b="0"/>
              <a:pathLst>
                <a:path w="158750" h="276710">
                  <a:moveTo>
                    <a:pt x="158749" y="6834"/>
                  </a:moveTo>
                  <a:lnTo>
                    <a:pt x="158749" y="6834"/>
                  </a:lnTo>
                  <a:lnTo>
                    <a:pt x="154535" y="2620"/>
                  </a:lnTo>
                  <a:lnTo>
                    <a:pt x="139273" y="0"/>
                  </a:lnTo>
                  <a:lnTo>
                    <a:pt x="108649" y="4569"/>
                  </a:lnTo>
                  <a:lnTo>
                    <a:pt x="76191" y="7045"/>
                  </a:lnTo>
                  <a:lnTo>
                    <a:pt x="36589" y="17793"/>
                  </a:lnTo>
                  <a:lnTo>
                    <a:pt x="10578" y="30696"/>
                  </a:lnTo>
                  <a:lnTo>
                    <a:pt x="7051" y="33325"/>
                  </a:lnTo>
                  <a:lnTo>
                    <a:pt x="4700" y="36842"/>
                  </a:lnTo>
                  <a:lnTo>
                    <a:pt x="1392" y="49337"/>
                  </a:lnTo>
                  <a:lnTo>
                    <a:pt x="619" y="56004"/>
                  </a:lnTo>
                  <a:lnTo>
                    <a:pt x="8715" y="91388"/>
                  </a:lnTo>
                  <a:lnTo>
                    <a:pt x="12693" y="105268"/>
                  </a:lnTo>
                  <a:lnTo>
                    <a:pt x="15455" y="140481"/>
                  </a:lnTo>
                  <a:lnTo>
                    <a:pt x="15819" y="178327"/>
                  </a:lnTo>
                  <a:lnTo>
                    <a:pt x="15866" y="214724"/>
                  </a:lnTo>
                  <a:lnTo>
                    <a:pt x="14990" y="240900"/>
                  </a:lnTo>
                  <a:lnTo>
                    <a:pt x="0" y="27670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20"/>
            <p:cNvSpPr/>
            <p:nvPr>
              <p:custDataLst>
                <p:tags r:id="rId13"/>
              </p:custDataLst>
            </p:nvPr>
          </p:nvSpPr>
          <p:spPr>
            <a:xfrm>
              <a:off x="7596187" y="4178945"/>
              <a:ext cx="127002" cy="12056"/>
            </a:xfrm>
            <a:custGeom>
              <a:avLst/>
              <a:gdLst/>
              <a:ahLst/>
              <a:cxnLst/>
              <a:rect l="0" t="0" r="0" b="0"/>
              <a:pathLst>
                <a:path w="127002" h="12056">
                  <a:moveTo>
                    <a:pt x="127001" y="12055"/>
                  </a:moveTo>
                  <a:lnTo>
                    <a:pt x="127001" y="12055"/>
                  </a:lnTo>
                  <a:lnTo>
                    <a:pt x="127001" y="7841"/>
                  </a:lnTo>
                  <a:lnTo>
                    <a:pt x="126118" y="6600"/>
                  </a:lnTo>
                  <a:lnTo>
                    <a:pt x="124648" y="5773"/>
                  </a:lnTo>
                  <a:lnTo>
                    <a:pt x="118899" y="4853"/>
                  </a:lnTo>
                  <a:lnTo>
                    <a:pt x="96001" y="1911"/>
                  </a:lnTo>
                  <a:lnTo>
                    <a:pt x="90459" y="0"/>
                  </a:lnTo>
                  <a:lnTo>
                    <a:pt x="77246" y="230"/>
                  </a:lnTo>
                  <a:lnTo>
                    <a:pt x="42991" y="3349"/>
                  </a:lnTo>
                  <a:lnTo>
                    <a:pt x="0" y="1205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SMARTInkShape-Group7"/>
          <p:cNvGrpSpPr/>
          <p:nvPr/>
        </p:nvGrpSpPr>
        <p:grpSpPr>
          <a:xfrm>
            <a:off x="7619999" y="4381503"/>
            <a:ext cx="174627" cy="269873"/>
            <a:chOff x="7619999" y="4381503"/>
            <a:chExt cx="174627" cy="269873"/>
          </a:xfrm>
        </p:grpSpPr>
        <p:sp>
          <p:nvSpPr>
            <p:cNvPr id="31" name="SMARTInkShape-21"/>
            <p:cNvSpPr/>
            <p:nvPr>
              <p:custDataLst>
                <p:tags r:id="rId10"/>
              </p:custDataLst>
            </p:nvPr>
          </p:nvSpPr>
          <p:spPr>
            <a:xfrm>
              <a:off x="7643812" y="4381503"/>
              <a:ext cx="150814" cy="269873"/>
            </a:xfrm>
            <a:custGeom>
              <a:avLst/>
              <a:gdLst/>
              <a:ahLst/>
              <a:cxnLst/>
              <a:rect l="0" t="0" r="0" b="0"/>
              <a:pathLst>
                <a:path w="150814" h="269873">
                  <a:moveTo>
                    <a:pt x="150813" y="7935"/>
                  </a:moveTo>
                  <a:lnTo>
                    <a:pt x="150813" y="7935"/>
                  </a:lnTo>
                  <a:lnTo>
                    <a:pt x="150813" y="3721"/>
                  </a:lnTo>
                  <a:lnTo>
                    <a:pt x="149931" y="2479"/>
                  </a:lnTo>
                  <a:lnTo>
                    <a:pt x="148460" y="1652"/>
                  </a:lnTo>
                  <a:lnTo>
                    <a:pt x="139826" y="487"/>
                  </a:lnTo>
                  <a:lnTo>
                    <a:pt x="100528" y="0"/>
                  </a:lnTo>
                  <a:lnTo>
                    <a:pt x="76379" y="879"/>
                  </a:lnTo>
                  <a:lnTo>
                    <a:pt x="42019" y="7444"/>
                  </a:lnTo>
                  <a:lnTo>
                    <a:pt x="2515" y="7930"/>
                  </a:lnTo>
                  <a:lnTo>
                    <a:pt x="0" y="7935"/>
                  </a:lnTo>
                  <a:lnTo>
                    <a:pt x="0" y="45549"/>
                  </a:lnTo>
                  <a:lnTo>
                    <a:pt x="0" y="81186"/>
                  </a:lnTo>
                  <a:lnTo>
                    <a:pt x="882" y="102840"/>
                  </a:lnTo>
                  <a:lnTo>
                    <a:pt x="6834" y="136108"/>
                  </a:lnTo>
                  <a:lnTo>
                    <a:pt x="7793" y="168494"/>
                  </a:lnTo>
                  <a:lnTo>
                    <a:pt x="7037" y="194818"/>
                  </a:lnTo>
                  <a:lnTo>
                    <a:pt x="735" y="219585"/>
                  </a:lnTo>
                  <a:lnTo>
                    <a:pt x="6" y="258853"/>
                  </a:lnTo>
                  <a:lnTo>
                    <a:pt x="0" y="2698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22"/>
            <p:cNvSpPr/>
            <p:nvPr>
              <p:custDataLst>
                <p:tags r:id="rId11"/>
              </p:custDataLst>
            </p:nvPr>
          </p:nvSpPr>
          <p:spPr>
            <a:xfrm>
              <a:off x="7619999" y="4532313"/>
              <a:ext cx="95251" cy="7938"/>
            </a:xfrm>
            <a:custGeom>
              <a:avLst/>
              <a:gdLst/>
              <a:ahLst/>
              <a:cxnLst/>
              <a:rect l="0" t="0" r="0" b="0"/>
              <a:pathLst>
                <a:path w="95251" h="7938">
                  <a:moveTo>
                    <a:pt x="95250" y="7937"/>
                  </a:moveTo>
                  <a:lnTo>
                    <a:pt x="95250" y="7937"/>
                  </a:lnTo>
                  <a:lnTo>
                    <a:pt x="91037" y="7937"/>
                  </a:lnTo>
                  <a:lnTo>
                    <a:pt x="89795" y="7055"/>
                  </a:lnTo>
                  <a:lnTo>
                    <a:pt x="88968" y="5585"/>
                  </a:lnTo>
                  <a:lnTo>
                    <a:pt x="88417" y="3723"/>
                  </a:lnTo>
                  <a:lnTo>
                    <a:pt x="87167" y="2482"/>
                  </a:lnTo>
                  <a:lnTo>
                    <a:pt x="83425" y="1103"/>
                  </a:lnTo>
                  <a:lnTo>
                    <a:pt x="44977" y="1"/>
                  </a:lnTo>
                  <a:lnTo>
                    <a:pt x="32828" y="0"/>
                  </a:lnTo>
                  <a:lnTo>
                    <a:pt x="29823" y="882"/>
                  </a:lnTo>
                  <a:lnTo>
                    <a:pt x="27819" y="2351"/>
                  </a:lnTo>
                  <a:lnTo>
                    <a:pt x="26484" y="4213"/>
                  </a:lnTo>
                  <a:lnTo>
                    <a:pt x="20297" y="6281"/>
                  </a:lnTo>
                  <a:lnTo>
                    <a:pt x="0" y="79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SMARTInkShape-Group8"/>
          <p:cNvGrpSpPr/>
          <p:nvPr/>
        </p:nvGrpSpPr>
        <p:grpSpPr>
          <a:xfrm>
            <a:off x="7937608" y="4365625"/>
            <a:ext cx="547581" cy="221537"/>
            <a:chOff x="7937608" y="4365625"/>
            <a:chExt cx="547581" cy="221537"/>
          </a:xfrm>
        </p:grpSpPr>
        <p:sp>
          <p:nvSpPr>
            <p:cNvPr id="34" name="SMARTInkShape-23"/>
            <p:cNvSpPr/>
            <p:nvPr>
              <p:custDataLst>
                <p:tags r:id="rId7"/>
              </p:custDataLst>
            </p:nvPr>
          </p:nvSpPr>
          <p:spPr>
            <a:xfrm>
              <a:off x="7937608" y="4492625"/>
              <a:ext cx="118101" cy="94537"/>
            </a:xfrm>
            <a:custGeom>
              <a:avLst/>
              <a:gdLst/>
              <a:ahLst/>
              <a:cxnLst/>
              <a:rect l="0" t="0" r="0" b="0"/>
              <a:pathLst>
                <a:path w="118101" h="94537">
                  <a:moveTo>
                    <a:pt x="39579" y="0"/>
                  </a:moveTo>
                  <a:lnTo>
                    <a:pt x="39579" y="0"/>
                  </a:lnTo>
                  <a:lnTo>
                    <a:pt x="24836" y="0"/>
                  </a:lnTo>
                  <a:lnTo>
                    <a:pt x="9289" y="14444"/>
                  </a:lnTo>
                  <a:lnTo>
                    <a:pt x="2662" y="27384"/>
                  </a:lnTo>
                  <a:lnTo>
                    <a:pt x="438" y="41699"/>
                  </a:lnTo>
                  <a:lnTo>
                    <a:pt x="0" y="61252"/>
                  </a:lnTo>
                  <a:lnTo>
                    <a:pt x="2291" y="69262"/>
                  </a:lnTo>
                  <a:lnTo>
                    <a:pt x="4137" y="72633"/>
                  </a:lnTo>
                  <a:lnTo>
                    <a:pt x="15162" y="81591"/>
                  </a:lnTo>
                  <a:lnTo>
                    <a:pt x="29601" y="89831"/>
                  </a:lnTo>
                  <a:lnTo>
                    <a:pt x="59465" y="94536"/>
                  </a:lnTo>
                  <a:lnTo>
                    <a:pt x="68703" y="94051"/>
                  </a:lnTo>
                  <a:lnTo>
                    <a:pt x="87014" y="88819"/>
                  </a:lnTo>
                  <a:lnTo>
                    <a:pt x="99691" y="80801"/>
                  </a:lnTo>
                  <a:lnTo>
                    <a:pt x="109216" y="72365"/>
                  </a:lnTo>
                  <a:lnTo>
                    <a:pt x="114627" y="62736"/>
                  </a:lnTo>
                  <a:lnTo>
                    <a:pt x="118100" y="46396"/>
                  </a:lnTo>
                  <a:lnTo>
                    <a:pt x="114487" y="33248"/>
                  </a:lnTo>
                  <a:lnTo>
                    <a:pt x="107831" y="22394"/>
                  </a:lnTo>
                  <a:lnTo>
                    <a:pt x="96060" y="13593"/>
                  </a:lnTo>
                  <a:lnTo>
                    <a:pt x="81401" y="9613"/>
                  </a:lnTo>
                  <a:lnTo>
                    <a:pt x="31641" y="79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24"/>
            <p:cNvSpPr/>
            <p:nvPr>
              <p:custDataLst>
                <p:tags r:id="rId8"/>
              </p:custDataLst>
            </p:nvPr>
          </p:nvSpPr>
          <p:spPr>
            <a:xfrm>
              <a:off x="8080375" y="4500712"/>
              <a:ext cx="103188" cy="79149"/>
            </a:xfrm>
            <a:custGeom>
              <a:avLst/>
              <a:gdLst/>
              <a:ahLst/>
              <a:cxnLst/>
              <a:rect l="0" t="0" r="0" b="0"/>
              <a:pathLst>
                <a:path w="103188" h="79149">
                  <a:moveTo>
                    <a:pt x="0" y="39538"/>
                  </a:moveTo>
                  <a:lnTo>
                    <a:pt x="0" y="39538"/>
                  </a:lnTo>
                  <a:lnTo>
                    <a:pt x="8427" y="43751"/>
                  </a:lnTo>
                  <a:lnTo>
                    <a:pt x="14916" y="50523"/>
                  </a:lnTo>
                  <a:lnTo>
                    <a:pt x="38879" y="78349"/>
                  </a:lnTo>
                  <a:lnTo>
                    <a:pt x="38266" y="78641"/>
                  </a:lnTo>
                  <a:lnTo>
                    <a:pt x="32782" y="79148"/>
                  </a:lnTo>
                  <a:lnTo>
                    <a:pt x="27842" y="74989"/>
                  </a:lnTo>
                  <a:lnTo>
                    <a:pt x="25603" y="70581"/>
                  </a:lnTo>
                  <a:lnTo>
                    <a:pt x="17083" y="41677"/>
                  </a:lnTo>
                  <a:lnTo>
                    <a:pt x="20446" y="26159"/>
                  </a:lnTo>
                  <a:lnTo>
                    <a:pt x="27029" y="14603"/>
                  </a:lnTo>
                  <a:lnTo>
                    <a:pt x="34565" y="5594"/>
                  </a:lnTo>
                  <a:lnTo>
                    <a:pt x="44466" y="2402"/>
                  </a:lnTo>
                  <a:lnTo>
                    <a:pt x="77647" y="0"/>
                  </a:lnTo>
                  <a:lnTo>
                    <a:pt x="103187" y="77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25"/>
            <p:cNvSpPr/>
            <p:nvPr>
              <p:custDataLst>
                <p:tags r:id="rId9"/>
              </p:custDataLst>
            </p:nvPr>
          </p:nvSpPr>
          <p:spPr>
            <a:xfrm>
              <a:off x="8318500" y="4365625"/>
              <a:ext cx="166689" cy="193515"/>
            </a:xfrm>
            <a:custGeom>
              <a:avLst/>
              <a:gdLst/>
              <a:ahLst/>
              <a:cxnLst/>
              <a:rect l="0" t="0" r="0" b="0"/>
              <a:pathLst>
                <a:path w="166689" h="193515">
                  <a:moveTo>
                    <a:pt x="0" y="55563"/>
                  </a:moveTo>
                  <a:lnTo>
                    <a:pt x="0" y="55563"/>
                  </a:lnTo>
                  <a:lnTo>
                    <a:pt x="6337" y="62781"/>
                  </a:lnTo>
                  <a:lnTo>
                    <a:pt x="30713" y="100720"/>
                  </a:lnTo>
                  <a:lnTo>
                    <a:pt x="53583" y="139341"/>
                  </a:lnTo>
                  <a:lnTo>
                    <a:pt x="87506" y="178658"/>
                  </a:lnTo>
                  <a:lnTo>
                    <a:pt x="106577" y="193514"/>
                  </a:lnTo>
                  <a:lnTo>
                    <a:pt x="108093" y="193391"/>
                  </a:lnTo>
                  <a:lnTo>
                    <a:pt x="109103" y="192427"/>
                  </a:lnTo>
                  <a:lnTo>
                    <a:pt x="110227" y="189004"/>
                  </a:lnTo>
                  <a:lnTo>
                    <a:pt x="116545" y="153972"/>
                  </a:lnTo>
                  <a:lnTo>
                    <a:pt x="118566" y="119948"/>
                  </a:lnTo>
                  <a:lnTo>
                    <a:pt x="123179" y="83274"/>
                  </a:lnTo>
                  <a:lnTo>
                    <a:pt x="132583" y="49276"/>
                  </a:lnTo>
                  <a:lnTo>
                    <a:pt x="142932" y="27013"/>
                  </a:lnTo>
                  <a:lnTo>
                    <a:pt x="16668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SMARTInkShape-Group9"/>
          <p:cNvGrpSpPr/>
          <p:nvPr/>
        </p:nvGrpSpPr>
        <p:grpSpPr>
          <a:xfrm>
            <a:off x="7643812" y="4770534"/>
            <a:ext cx="158751" cy="253905"/>
            <a:chOff x="7643812" y="4770534"/>
            <a:chExt cx="158751" cy="253905"/>
          </a:xfrm>
        </p:grpSpPr>
        <p:sp>
          <p:nvSpPr>
            <p:cNvPr id="38" name="SMARTInkShape-26"/>
            <p:cNvSpPr/>
            <p:nvPr>
              <p:custDataLst>
                <p:tags r:id="rId5"/>
              </p:custDataLst>
            </p:nvPr>
          </p:nvSpPr>
          <p:spPr>
            <a:xfrm>
              <a:off x="7645505" y="4770534"/>
              <a:ext cx="157058" cy="253905"/>
            </a:xfrm>
            <a:custGeom>
              <a:avLst/>
              <a:gdLst/>
              <a:ahLst/>
              <a:cxnLst/>
              <a:rect l="0" t="0" r="0" b="0"/>
              <a:pathLst>
                <a:path w="157058" h="253905">
                  <a:moveTo>
                    <a:pt x="157057" y="7841"/>
                  </a:moveTo>
                  <a:lnTo>
                    <a:pt x="157057" y="7841"/>
                  </a:lnTo>
                  <a:lnTo>
                    <a:pt x="152843" y="3627"/>
                  </a:lnTo>
                  <a:lnTo>
                    <a:pt x="148423" y="1559"/>
                  </a:lnTo>
                  <a:lnTo>
                    <a:pt x="112676" y="0"/>
                  </a:lnTo>
                  <a:lnTo>
                    <a:pt x="77760" y="6746"/>
                  </a:lnTo>
                  <a:lnTo>
                    <a:pt x="43318" y="16331"/>
                  </a:lnTo>
                  <a:lnTo>
                    <a:pt x="6874" y="39605"/>
                  </a:lnTo>
                  <a:lnTo>
                    <a:pt x="0" y="45963"/>
                  </a:lnTo>
                  <a:lnTo>
                    <a:pt x="1411" y="51536"/>
                  </a:lnTo>
                  <a:lnTo>
                    <a:pt x="4813" y="62239"/>
                  </a:lnTo>
                  <a:lnTo>
                    <a:pt x="8173" y="73347"/>
                  </a:lnTo>
                  <a:lnTo>
                    <a:pt x="18847" y="98945"/>
                  </a:lnTo>
                  <a:lnTo>
                    <a:pt x="21688" y="135340"/>
                  </a:lnTo>
                  <a:lnTo>
                    <a:pt x="22063" y="174595"/>
                  </a:lnTo>
                  <a:lnTo>
                    <a:pt x="22115" y="213525"/>
                  </a:lnTo>
                  <a:lnTo>
                    <a:pt x="22119" y="231032"/>
                  </a:lnTo>
                  <a:lnTo>
                    <a:pt x="19767" y="237271"/>
                  </a:lnTo>
                  <a:lnTo>
                    <a:pt x="16664" y="242983"/>
                  </a:lnTo>
                  <a:lnTo>
                    <a:pt x="14182" y="25390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27"/>
            <p:cNvSpPr/>
            <p:nvPr>
              <p:custDataLst>
                <p:tags r:id="rId6"/>
              </p:custDataLst>
            </p:nvPr>
          </p:nvSpPr>
          <p:spPr>
            <a:xfrm>
              <a:off x="7643812" y="4913313"/>
              <a:ext cx="87313" cy="23813"/>
            </a:xfrm>
            <a:custGeom>
              <a:avLst/>
              <a:gdLst/>
              <a:ahLst/>
              <a:cxnLst/>
              <a:rect l="0" t="0" r="0" b="0"/>
              <a:pathLst>
                <a:path w="87313" h="23813">
                  <a:moveTo>
                    <a:pt x="87312" y="0"/>
                  </a:moveTo>
                  <a:lnTo>
                    <a:pt x="87312" y="0"/>
                  </a:lnTo>
                  <a:lnTo>
                    <a:pt x="67437" y="881"/>
                  </a:lnTo>
                  <a:lnTo>
                    <a:pt x="30586" y="13538"/>
                  </a:lnTo>
                  <a:lnTo>
                    <a:pt x="0" y="238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SMARTInkShape-Group10"/>
          <p:cNvGrpSpPr/>
          <p:nvPr/>
        </p:nvGrpSpPr>
        <p:grpSpPr>
          <a:xfrm>
            <a:off x="7596187" y="5151438"/>
            <a:ext cx="190501" cy="246008"/>
            <a:chOff x="7596187" y="5151438"/>
            <a:chExt cx="190501" cy="246008"/>
          </a:xfrm>
        </p:grpSpPr>
        <p:sp>
          <p:nvSpPr>
            <p:cNvPr id="41" name="SMARTInkShape-28"/>
            <p:cNvSpPr/>
            <p:nvPr>
              <p:custDataLst>
                <p:tags r:id="rId3"/>
              </p:custDataLst>
            </p:nvPr>
          </p:nvSpPr>
          <p:spPr>
            <a:xfrm>
              <a:off x="7596203" y="5151438"/>
              <a:ext cx="190485" cy="246008"/>
            </a:xfrm>
            <a:custGeom>
              <a:avLst/>
              <a:gdLst/>
              <a:ahLst/>
              <a:cxnLst/>
              <a:rect l="0" t="0" r="0" b="0"/>
              <a:pathLst>
                <a:path w="190485" h="246008">
                  <a:moveTo>
                    <a:pt x="190484" y="0"/>
                  </a:moveTo>
                  <a:lnTo>
                    <a:pt x="190484" y="0"/>
                  </a:lnTo>
                  <a:lnTo>
                    <a:pt x="153714" y="0"/>
                  </a:lnTo>
                  <a:lnTo>
                    <a:pt x="119096" y="6833"/>
                  </a:lnTo>
                  <a:lnTo>
                    <a:pt x="82752" y="15956"/>
                  </a:lnTo>
                  <a:lnTo>
                    <a:pt x="47279" y="29343"/>
                  </a:lnTo>
                  <a:lnTo>
                    <a:pt x="24254" y="37382"/>
                  </a:lnTo>
                  <a:lnTo>
                    <a:pt x="6934" y="39231"/>
                  </a:lnTo>
                  <a:lnTo>
                    <a:pt x="4618" y="40265"/>
                  </a:lnTo>
                  <a:lnTo>
                    <a:pt x="3073" y="41836"/>
                  </a:lnTo>
                  <a:lnTo>
                    <a:pt x="0" y="47594"/>
                  </a:lnTo>
                  <a:lnTo>
                    <a:pt x="4203" y="47615"/>
                  </a:lnTo>
                  <a:lnTo>
                    <a:pt x="5443" y="48500"/>
                  </a:lnTo>
                  <a:lnTo>
                    <a:pt x="12135" y="58610"/>
                  </a:lnTo>
                  <a:lnTo>
                    <a:pt x="16022" y="62885"/>
                  </a:lnTo>
                  <a:lnTo>
                    <a:pt x="20341" y="72340"/>
                  </a:lnTo>
                  <a:lnTo>
                    <a:pt x="30428" y="111152"/>
                  </a:lnTo>
                  <a:lnTo>
                    <a:pt x="37845" y="148627"/>
                  </a:lnTo>
                  <a:lnTo>
                    <a:pt x="39131" y="179563"/>
                  </a:lnTo>
                  <a:lnTo>
                    <a:pt x="39601" y="215518"/>
                  </a:lnTo>
                  <a:lnTo>
                    <a:pt x="39671" y="246007"/>
                  </a:lnTo>
                  <a:lnTo>
                    <a:pt x="39671" y="241832"/>
                  </a:lnTo>
                  <a:lnTo>
                    <a:pt x="47609" y="22224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29"/>
            <p:cNvSpPr/>
            <p:nvPr>
              <p:custDataLst>
                <p:tags r:id="rId4"/>
              </p:custDataLst>
            </p:nvPr>
          </p:nvSpPr>
          <p:spPr>
            <a:xfrm>
              <a:off x="7596187" y="5270500"/>
              <a:ext cx="119063" cy="47626"/>
            </a:xfrm>
            <a:custGeom>
              <a:avLst/>
              <a:gdLst/>
              <a:ahLst/>
              <a:cxnLst/>
              <a:rect l="0" t="0" r="0" b="0"/>
              <a:pathLst>
                <a:path w="119063" h="47626">
                  <a:moveTo>
                    <a:pt x="119062" y="0"/>
                  </a:moveTo>
                  <a:lnTo>
                    <a:pt x="119062" y="0"/>
                  </a:lnTo>
                  <a:lnTo>
                    <a:pt x="105507" y="882"/>
                  </a:lnTo>
                  <a:lnTo>
                    <a:pt x="70698" y="11047"/>
                  </a:lnTo>
                  <a:lnTo>
                    <a:pt x="34087" y="27595"/>
                  </a:lnTo>
                  <a:lnTo>
                    <a:pt x="0" y="476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4" name="SMARTInkShape-30"/>
          <p:cNvSpPr/>
          <p:nvPr>
            <p:custDataLst>
              <p:tags r:id="rId1"/>
            </p:custDataLst>
          </p:nvPr>
        </p:nvSpPr>
        <p:spPr>
          <a:xfrm>
            <a:off x="7619999" y="5516562"/>
            <a:ext cx="174627" cy="190438"/>
          </a:xfrm>
          <a:custGeom>
            <a:avLst/>
            <a:gdLst/>
            <a:ahLst/>
            <a:cxnLst/>
            <a:rect l="0" t="0" r="0" b="0"/>
            <a:pathLst>
              <a:path w="174627" h="190438">
                <a:moveTo>
                  <a:pt x="0" y="23813"/>
                </a:moveTo>
                <a:lnTo>
                  <a:pt x="0" y="23813"/>
                </a:lnTo>
                <a:lnTo>
                  <a:pt x="4215" y="28026"/>
                </a:lnTo>
                <a:lnTo>
                  <a:pt x="6284" y="32447"/>
                </a:lnTo>
                <a:lnTo>
                  <a:pt x="6835" y="34861"/>
                </a:lnTo>
                <a:lnTo>
                  <a:pt x="35149" y="74037"/>
                </a:lnTo>
                <a:lnTo>
                  <a:pt x="59087" y="105924"/>
                </a:lnTo>
                <a:lnTo>
                  <a:pt x="79549" y="139234"/>
                </a:lnTo>
                <a:lnTo>
                  <a:pt x="108789" y="178236"/>
                </a:lnTo>
                <a:lnTo>
                  <a:pt x="119011" y="190437"/>
                </a:lnTo>
                <a:lnTo>
                  <a:pt x="119934" y="177814"/>
                </a:lnTo>
                <a:lnTo>
                  <a:pt x="125344" y="151279"/>
                </a:lnTo>
                <a:lnTo>
                  <a:pt x="130888" y="112786"/>
                </a:lnTo>
                <a:lnTo>
                  <a:pt x="138796" y="77314"/>
                </a:lnTo>
                <a:lnTo>
                  <a:pt x="148621" y="39416"/>
                </a:lnTo>
                <a:lnTo>
                  <a:pt x="149352" y="31569"/>
                </a:lnTo>
                <a:lnTo>
                  <a:pt x="151603" y="25455"/>
                </a:lnTo>
                <a:lnTo>
                  <a:pt x="166227" y="1226"/>
                </a:lnTo>
                <a:lnTo>
                  <a:pt x="174626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MARTInkShape-31"/>
          <p:cNvSpPr/>
          <p:nvPr>
            <p:custDataLst>
              <p:tags r:id="rId2"/>
            </p:custDataLst>
          </p:nvPr>
        </p:nvSpPr>
        <p:spPr>
          <a:xfrm>
            <a:off x="7588250" y="5857875"/>
            <a:ext cx="174625" cy="206138"/>
          </a:xfrm>
          <a:custGeom>
            <a:avLst/>
            <a:gdLst/>
            <a:ahLst/>
            <a:cxnLst/>
            <a:rect l="0" t="0" r="0" b="0"/>
            <a:pathLst>
              <a:path w="174625" h="206138">
                <a:moveTo>
                  <a:pt x="23812" y="87312"/>
                </a:moveTo>
                <a:lnTo>
                  <a:pt x="23812" y="87312"/>
                </a:lnTo>
                <a:lnTo>
                  <a:pt x="15384" y="87312"/>
                </a:lnTo>
                <a:lnTo>
                  <a:pt x="12902" y="86431"/>
                </a:lnTo>
                <a:lnTo>
                  <a:pt x="11248" y="84961"/>
                </a:lnTo>
                <a:lnTo>
                  <a:pt x="10144" y="83099"/>
                </a:lnTo>
                <a:lnTo>
                  <a:pt x="8527" y="81857"/>
                </a:lnTo>
                <a:lnTo>
                  <a:pt x="2" y="79375"/>
                </a:lnTo>
                <a:lnTo>
                  <a:pt x="0" y="79375"/>
                </a:lnTo>
                <a:lnTo>
                  <a:pt x="14057" y="94314"/>
                </a:lnTo>
                <a:lnTo>
                  <a:pt x="40432" y="129606"/>
                </a:lnTo>
                <a:lnTo>
                  <a:pt x="51080" y="146881"/>
                </a:lnTo>
                <a:lnTo>
                  <a:pt x="55334" y="155239"/>
                </a:lnTo>
                <a:lnTo>
                  <a:pt x="89546" y="192676"/>
                </a:lnTo>
                <a:lnTo>
                  <a:pt x="98006" y="200287"/>
                </a:lnTo>
                <a:lnTo>
                  <a:pt x="110561" y="206137"/>
                </a:lnTo>
                <a:lnTo>
                  <a:pt x="119752" y="167581"/>
                </a:lnTo>
                <a:lnTo>
                  <a:pt x="123778" y="154738"/>
                </a:lnTo>
                <a:lnTo>
                  <a:pt x="130790" y="116030"/>
                </a:lnTo>
                <a:lnTo>
                  <a:pt x="137922" y="85924"/>
                </a:lnTo>
                <a:lnTo>
                  <a:pt x="148234" y="48918"/>
                </a:lnTo>
                <a:lnTo>
                  <a:pt x="160408" y="9406"/>
                </a:lnTo>
                <a:lnTo>
                  <a:pt x="163896" y="3299"/>
                </a:lnTo>
                <a:lnTo>
                  <a:pt x="174624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571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Monthly Costs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Frequently, revenue and expenses may be listed as “per year” or “per quarter”</a:t>
            </a:r>
          </a:p>
          <a:p>
            <a:r>
              <a:rPr lang="en-CA" dirty="0" smtClean="0"/>
              <a:t>We convert these to monthly costs for easier comparison</a:t>
            </a:r>
          </a:p>
          <a:p>
            <a:pPr lvl="1"/>
            <a:r>
              <a:rPr lang="en-CA" dirty="0" smtClean="0"/>
              <a:t>Hint: there are 12 months in a year, and 3 months in a quarter.</a:t>
            </a:r>
          </a:p>
        </p:txBody>
      </p:sp>
    </p:spTree>
    <p:extLst>
      <p:ext uri="{BB962C8B-B14F-4D97-AF65-F5344CB8AC3E}">
        <p14:creationId xmlns:p14="http://schemas.microsoft.com/office/powerpoint/2010/main" val="100878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Convert these costs to monthly:</a:t>
            </a:r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9272308"/>
              </p:ext>
            </p:extLst>
          </p:nvPr>
        </p:nvGraphicFramePr>
        <p:xfrm>
          <a:off x="1371600" y="2514600"/>
          <a:ext cx="6096000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4640"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/>
                        <a:t>Item</a:t>
                      </a:r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/>
                        <a:t>Cost</a:t>
                      </a:r>
                      <a:endParaRPr lang="en-CA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Business Insurance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$200/year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Salaries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$8000/month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Raw</a:t>
                      </a:r>
                      <a:r>
                        <a:rPr lang="en-CA" baseline="0" dirty="0" smtClean="0"/>
                        <a:t> Materials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mtClean="0"/>
                        <a:t>$5000/quarter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Vehicle</a:t>
                      </a:r>
                      <a:r>
                        <a:rPr lang="en-CA" baseline="0" dirty="0" smtClean="0"/>
                        <a:t> Insurance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$2100/year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10" name="SMARTInkShape-Group13"/>
          <p:cNvGrpSpPr/>
          <p:nvPr/>
        </p:nvGrpSpPr>
        <p:grpSpPr>
          <a:xfrm>
            <a:off x="5826125" y="2944813"/>
            <a:ext cx="490144" cy="166688"/>
            <a:chOff x="5826125" y="2944813"/>
            <a:chExt cx="490144" cy="166688"/>
          </a:xfrm>
        </p:grpSpPr>
        <p:sp>
          <p:nvSpPr>
            <p:cNvPr id="5" name="SMARTInkShape-32"/>
            <p:cNvSpPr/>
            <p:nvPr>
              <p:custDataLst>
                <p:tags r:id="rId38"/>
              </p:custDataLst>
            </p:nvPr>
          </p:nvSpPr>
          <p:spPr>
            <a:xfrm>
              <a:off x="6103938" y="2968907"/>
              <a:ext cx="212331" cy="142594"/>
            </a:xfrm>
            <a:custGeom>
              <a:avLst/>
              <a:gdLst/>
              <a:ahLst/>
              <a:cxnLst/>
              <a:rect l="0" t="0" r="0" b="0"/>
              <a:pathLst>
                <a:path w="212331" h="142594">
                  <a:moveTo>
                    <a:pt x="0" y="15593"/>
                  </a:moveTo>
                  <a:lnTo>
                    <a:pt x="0" y="15593"/>
                  </a:lnTo>
                  <a:lnTo>
                    <a:pt x="26309" y="4545"/>
                  </a:lnTo>
                  <a:lnTo>
                    <a:pt x="56937" y="671"/>
                  </a:lnTo>
                  <a:lnTo>
                    <a:pt x="86740" y="0"/>
                  </a:lnTo>
                  <a:lnTo>
                    <a:pt x="121342" y="684"/>
                  </a:lnTo>
                  <a:lnTo>
                    <a:pt x="149135" y="6962"/>
                  </a:lnTo>
                  <a:lnTo>
                    <a:pt x="181851" y="25214"/>
                  </a:lnTo>
                  <a:lnTo>
                    <a:pt x="196364" y="38042"/>
                  </a:lnTo>
                  <a:lnTo>
                    <a:pt x="207621" y="61442"/>
                  </a:lnTo>
                  <a:lnTo>
                    <a:pt x="212330" y="82290"/>
                  </a:lnTo>
                  <a:lnTo>
                    <a:pt x="208727" y="96389"/>
                  </a:lnTo>
                  <a:lnTo>
                    <a:pt x="196782" y="116849"/>
                  </a:lnTo>
                  <a:lnTo>
                    <a:pt x="181157" y="135352"/>
                  </a:lnTo>
                  <a:lnTo>
                    <a:pt x="170473" y="139375"/>
                  </a:lnTo>
                  <a:lnTo>
                    <a:pt x="137840" y="141957"/>
                  </a:lnTo>
                  <a:lnTo>
                    <a:pt x="114670" y="141585"/>
                  </a:lnTo>
                  <a:lnTo>
                    <a:pt x="78795" y="131529"/>
                  </a:lnTo>
                  <a:lnTo>
                    <a:pt x="68031" y="128143"/>
                  </a:lnTo>
                  <a:lnTo>
                    <a:pt x="66521" y="126786"/>
                  </a:lnTo>
                  <a:lnTo>
                    <a:pt x="63898" y="120009"/>
                  </a:lnTo>
                  <a:lnTo>
                    <a:pt x="72045" y="119144"/>
                  </a:lnTo>
                  <a:lnTo>
                    <a:pt x="150812" y="14259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33"/>
            <p:cNvSpPr/>
            <p:nvPr>
              <p:custDataLst>
                <p:tags r:id="rId39"/>
              </p:custDataLst>
            </p:nvPr>
          </p:nvSpPr>
          <p:spPr>
            <a:xfrm>
              <a:off x="6016625" y="2968625"/>
              <a:ext cx="15876" cy="142876"/>
            </a:xfrm>
            <a:custGeom>
              <a:avLst/>
              <a:gdLst/>
              <a:ahLst/>
              <a:cxnLst/>
              <a:rect l="0" t="0" r="0" b="0"/>
              <a:pathLst>
                <a:path w="15876" h="142876">
                  <a:moveTo>
                    <a:pt x="0" y="0"/>
                  </a:moveTo>
                  <a:lnTo>
                    <a:pt x="0" y="0"/>
                  </a:lnTo>
                  <a:lnTo>
                    <a:pt x="0" y="4214"/>
                  </a:lnTo>
                  <a:lnTo>
                    <a:pt x="11048" y="42348"/>
                  </a:lnTo>
                  <a:lnTo>
                    <a:pt x="14921" y="79215"/>
                  </a:lnTo>
                  <a:lnTo>
                    <a:pt x="15875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34"/>
            <p:cNvSpPr/>
            <p:nvPr>
              <p:custDataLst>
                <p:tags r:id="rId40"/>
              </p:custDataLst>
            </p:nvPr>
          </p:nvSpPr>
          <p:spPr>
            <a:xfrm>
              <a:off x="5857875" y="3103562"/>
              <a:ext cx="7939" cy="7939"/>
            </a:xfrm>
            <a:custGeom>
              <a:avLst/>
              <a:gdLst/>
              <a:ahLst/>
              <a:cxnLst/>
              <a:rect l="0" t="0" r="0" b="0"/>
              <a:pathLst>
                <a:path w="7939" h="7939">
                  <a:moveTo>
                    <a:pt x="7938" y="0"/>
                  </a:moveTo>
                  <a:lnTo>
                    <a:pt x="7938" y="0"/>
                  </a:lnTo>
                  <a:lnTo>
                    <a:pt x="0" y="79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35"/>
            <p:cNvSpPr/>
            <p:nvPr>
              <p:custDataLst>
                <p:tags r:id="rId41"/>
              </p:custDataLst>
            </p:nvPr>
          </p:nvSpPr>
          <p:spPr>
            <a:xfrm>
              <a:off x="5826125" y="3032125"/>
              <a:ext cx="142876" cy="1"/>
            </a:xfrm>
            <a:custGeom>
              <a:avLst/>
              <a:gdLst/>
              <a:ahLst/>
              <a:cxnLst/>
              <a:rect l="0" t="0" r="0" b="0"/>
              <a:pathLst>
                <a:path w="142876" h="1">
                  <a:moveTo>
                    <a:pt x="142875" y="0"/>
                  </a:moveTo>
                  <a:lnTo>
                    <a:pt x="142875" y="0"/>
                  </a:lnTo>
                  <a:lnTo>
                    <a:pt x="108061" y="0"/>
                  </a:lnTo>
                  <a:lnTo>
                    <a:pt x="70309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36"/>
            <p:cNvSpPr/>
            <p:nvPr>
              <p:custDataLst>
                <p:tags r:id="rId42"/>
              </p:custDataLst>
            </p:nvPr>
          </p:nvSpPr>
          <p:spPr>
            <a:xfrm>
              <a:off x="5873758" y="2944813"/>
              <a:ext cx="15867" cy="23813"/>
            </a:xfrm>
            <a:custGeom>
              <a:avLst/>
              <a:gdLst/>
              <a:ahLst/>
              <a:cxnLst/>
              <a:rect l="0" t="0" r="0" b="0"/>
              <a:pathLst>
                <a:path w="15867" h="23813">
                  <a:moveTo>
                    <a:pt x="7930" y="0"/>
                  </a:moveTo>
                  <a:lnTo>
                    <a:pt x="7930" y="0"/>
                  </a:lnTo>
                  <a:lnTo>
                    <a:pt x="7930" y="4213"/>
                  </a:lnTo>
                  <a:lnTo>
                    <a:pt x="8811" y="5454"/>
                  </a:lnTo>
                  <a:lnTo>
                    <a:pt x="10281" y="6282"/>
                  </a:lnTo>
                  <a:lnTo>
                    <a:pt x="15540" y="7840"/>
                  </a:lnTo>
                  <a:lnTo>
                    <a:pt x="15866" y="15846"/>
                  </a:lnTo>
                  <a:lnTo>
                    <a:pt x="8026" y="23715"/>
                  </a:lnTo>
                  <a:lnTo>
                    <a:pt x="7938" y="16969"/>
                  </a:lnTo>
                  <a:lnTo>
                    <a:pt x="7053" y="16604"/>
                  </a:lnTo>
                  <a:lnTo>
                    <a:pt x="89" y="15883"/>
                  </a:lnTo>
                  <a:lnTo>
                    <a:pt x="0" y="9041"/>
                  </a:lnTo>
                  <a:lnTo>
                    <a:pt x="879" y="8673"/>
                  </a:lnTo>
                  <a:lnTo>
                    <a:pt x="7926" y="7937"/>
                  </a:lnTo>
                  <a:lnTo>
                    <a:pt x="7930" y="238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SMARTInkShape-Group14"/>
          <p:cNvGrpSpPr/>
          <p:nvPr/>
        </p:nvGrpSpPr>
        <p:grpSpPr>
          <a:xfrm>
            <a:off x="7580313" y="2913062"/>
            <a:ext cx="420687" cy="222252"/>
            <a:chOff x="7580313" y="2913062"/>
            <a:chExt cx="420687" cy="222252"/>
          </a:xfrm>
        </p:grpSpPr>
        <p:sp>
          <p:nvSpPr>
            <p:cNvPr id="11" name="SMARTInkShape-37"/>
            <p:cNvSpPr/>
            <p:nvPr>
              <p:custDataLst>
                <p:tags r:id="rId34"/>
              </p:custDataLst>
            </p:nvPr>
          </p:nvSpPr>
          <p:spPr>
            <a:xfrm>
              <a:off x="7954552" y="2913062"/>
              <a:ext cx="46448" cy="184904"/>
            </a:xfrm>
            <a:custGeom>
              <a:avLst/>
              <a:gdLst/>
              <a:ahLst/>
              <a:cxnLst/>
              <a:rect l="0" t="0" r="0" b="0"/>
              <a:pathLst>
                <a:path w="46448" h="184904">
                  <a:moveTo>
                    <a:pt x="46447" y="0"/>
                  </a:moveTo>
                  <a:lnTo>
                    <a:pt x="46447" y="0"/>
                  </a:lnTo>
                  <a:lnTo>
                    <a:pt x="39614" y="0"/>
                  </a:lnTo>
                  <a:lnTo>
                    <a:pt x="18540" y="29812"/>
                  </a:lnTo>
                  <a:lnTo>
                    <a:pt x="6401" y="64724"/>
                  </a:lnTo>
                  <a:lnTo>
                    <a:pt x="320" y="87064"/>
                  </a:lnTo>
                  <a:lnTo>
                    <a:pt x="0" y="118981"/>
                  </a:lnTo>
                  <a:lnTo>
                    <a:pt x="7515" y="156905"/>
                  </a:lnTo>
                  <a:lnTo>
                    <a:pt x="17142" y="18490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38"/>
            <p:cNvSpPr/>
            <p:nvPr>
              <p:custDataLst>
                <p:tags r:id="rId35"/>
              </p:custDataLst>
            </p:nvPr>
          </p:nvSpPr>
          <p:spPr>
            <a:xfrm>
              <a:off x="7826374" y="3103562"/>
              <a:ext cx="7939" cy="1"/>
            </a:xfrm>
            <a:custGeom>
              <a:avLst/>
              <a:gdLst/>
              <a:ahLst/>
              <a:cxnLst/>
              <a:rect l="0" t="0" r="0" b="0"/>
              <a:pathLst>
                <a:path w="7939" h="1">
                  <a:moveTo>
                    <a:pt x="0" y="0"/>
                  </a:moveTo>
                  <a:lnTo>
                    <a:pt x="0" y="0"/>
                  </a:lnTo>
                  <a:lnTo>
                    <a:pt x="793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39"/>
            <p:cNvSpPr/>
            <p:nvPr>
              <p:custDataLst>
                <p:tags r:id="rId36"/>
              </p:custDataLst>
            </p:nvPr>
          </p:nvSpPr>
          <p:spPr>
            <a:xfrm>
              <a:off x="7647977" y="2921000"/>
              <a:ext cx="105227" cy="212446"/>
            </a:xfrm>
            <a:custGeom>
              <a:avLst/>
              <a:gdLst/>
              <a:ahLst/>
              <a:cxnLst/>
              <a:rect l="0" t="0" r="0" b="0"/>
              <a:pathLst>
                <a:path w="105227" h="212446">
                  <a:moveTo>
                    <a:pt x="35522" y="0"/>
                  </a:moveTo>
                  <a:lnTo>
                    <a:pt x="35522" y="0"/>
                  </a:lnTo>
                  <a:lnTo>
                    <a:pt x="35522" y="22096"/>
                  </a:lnTo>
                  <a:lnTo>
                    <a:pt x="30819" y="32163"/>
                  </a:lnTo>
                  <a:lnTo>
                    <a:pt x="22959" y="45395"/>
                  </a:lnTo>
                  <a:lnTo>
                    <a:pt x="11304" y="82924"/>
                  </a:lnTo>
                  <a:lnTo>
                    <a:pt x="2082" y="121987"/>
                  </a:lnTo>
                  <a:lnTo>
                    <a:pt x="0" y="128950"/>
                  </a:lnTo>
                  <a:lnTo>
                    <a:pt x="2113" y="164590"/>
                  </a:lnTo>
                  <a:lnTo>
                    <a:pt x="3035" y="181630"/>
                  </a:lnTo>
                  <a:lnTo>
                    <a:pt x="5045" y="188115"/>
                  </a:lnTo>
                  <a:lnTo>
                    <a:pt x="11983" y="197671"/>
                  </a:lnTo>
                  <a:lnTo>
                    <a:pt x="25803" y="208010"/>
                  </a:lnTo>
                  <a:lnTo>
                    <a:pt x="41071" y="212445"/>
                  </a:lnTo>
                  <a:lnTo>
                    <a:pt x="60980" y="209546"/>
                  </a:lnTo>
                  <a:lnTo>
                    <a:pt x="79421" y="203101"/>
                  </a:lnTo>
                  <a:lnTo>
                    <a:pt x="88254" y="193454"/>
                  </a:lnTo>
                  <a:lnTo>
                    <a:pt x="103060" y="164430"/>
                  </a:lnTo>
                  <a:lnTo>
                    <a:pt x="105226" y="153631"/>
                  </a:lnTo>
                  <a:lnTo>
                    <a:pt x="104041" y="148282"/>
                  </a:lnTo>
                  <a:lnTo>
                    <a:pt x="91815" y="129374"/>
                  </a:lnTo>
                  <a:lnTo>
                    <a:pt x="88926" y="125937"/>
                  </a:lnTo>
                  <a:lnTo>
                    <a:pt x="81012" y="122118"/>
                  </a:lnTo>
                  <a:lnTo>
                    <a:pt x="65772" y="119666"/>
                  </a:lnTo>
                  <a:lnTo>
                    <a:pt x="52815" y="123455"/>
                  </a:lnTo>
                  <a:lnTo>
                    <a:pt x="11710" y="1587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40"/>
            <p:cNvSpPr/>
            <p:nvPr>
              <p:custDataLst>
                <p:tags r:id="rId37"/>
              </p:custDataLst>
            </p:nvPr>
          </p:nvSpPr>
          <p:spPr>
            <a:xfrm>
              <a:off x="7580313" y="2936875"/>
              <a:ext cx="15875" cy="198439"/>
            </a:xfrm>
            <a:custGeom>
              <a:avLst/>
              <a:gdLst/>
              <a:ahLst/>
              <a:cxnLst/>
              <a:rect l="0" t="0" r="0" b="0"/>
              <a:pathLst>
                <a:path w="15875" h="198439">
                  <a:moveTo>
                    <a:pt x="0" y="0"/>
                  </a:moveTo>
                  <a:lnTo>
                    <a:pt x="0" y="0"/>
                  </a:lnTo>
                  <a:lnTo>
                    <a:pt x="4213" y="0"/>
                  </a:lnTo>
                  <a:lnTo>
                    <a:pt x="5455" y="882"/>
                  </a:lnTo>
                  <a:lnTo>
                    <a:pt x="6282" y="2352"/>
                  </a:lnTo>
                  <a:lnTo>
                    <a:pt x="14742" y="40984"/>
                  </a:lnTo>
                  <a:lnTo>
                    <a:pt x="15650" y="72575"/>
                  </a:lnTo>
                  <a:lnTo>
                    <a:pt x="15830" y="111872"/>
                  </a:lnTo>
                  <a:lnTo>
                    <a:pt x="15861" y="143097"/>
                  </a:lnTo>
                  <a:lnTo>
                    <a:pt x="15874" y="1984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SMARTInkShape-Group15"/>
          <p:cNvGrpSpPr/>
          <p:nvPr/>
        </p:nvGrpSpPr>
        <p:grpSpPr>
          <a:xfrm>
            <a:off x="7937501" y="2849563"/>
            <a:ext cx="347235" cy="246063"/>
            <a:chOff x="7937501" y="2849563"/>
            <a:chExt cx="347235" cy="246063"/>
          </a:xfrm>
        </p:grpSpPr>
        <p:sp>
          <p:nvSpPr>
            <p:cNvPr id="16" name="SMARTInkShape-41"/>
            <p:cNvSpPr/>
            <p:nvPr>
              <p:custDataLst>
                <p:tags r:id="rId32"/>
              </p:custDataLst>
            </p:nvPr>
          </p:nvSpPr>
          <p:spPr>
            <a:xfrm>
              <a:off x="8112124" y="2881313"/>
              <a:ext cx="172612" cy="214313"/>
            </a:xfrm>
            <a:custGeom>
              <a:avLst/>
              <a:gdLst/>
              <a:ahLst/>
              <a:cxnLst/>
              <a:rect l="0" t="0" r="0" b="0"/>
              <a:pathLst>
                <a:path w="172612" h="214313">
                  <a:moveTo>
                    <a:pt x="0" y="0"/>
                  </a:moveTo>
                  <a:lnTo>
                    <a:pt x="0" y="0"/>
                  </a:lnTo>
                  <a:lnTo>
                    <a:pt x="27960" y="12656"/>
                  </a:lnTo>
                  <a:lnTo>
                    <a:pt x="58735" y="17590"/>
                  </a:lnTo>
                  <a:lnTo>
                    <a:pt x="97105" y="27565"/>
                  </a:lnTo>
                  <a:lnTo>
                    <a:pt x="117849" y="26198"/>
                  </a:lnTo>
                  <a:lnTo>
                    <a:pt x="156315" y="31481"/>
                  </a:lnTo>
                  <a:lnTo>
                    <a:pt x="172611" y="31726"/>
                  </a:lnTo>
                  <a:lnTo>
                    <a:pt x="172401" y="32616"/>
                  </a:lnTo>
                  <a:lnTo>
                    <a:pt x="146799" y="68188"/>
                  </a:lnTo>
                  <a:lnTo>
                    <a:pt x="142855" y="76166"/>
                  </a:lnTo>
                  <a:lnTo>
                    <a:pt x="128302" y="98013"/>
                  </a:lnTo>
                  <a:lnTo>
                    <a:pt x="108556" y="137305"/>
                  </a:lnTo>
                  <a:lnTo>
                    <a:pt x="95261" y="172585"/>
                  </a:lnTo>
                  <a:lnTo>
                    <a:pt x="89668" y="189895"/>
                  </a:lnTo>
                  <a:lnTo>
                    <a:pt x="87314" y="2143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42"/>
            <p:cNvSpPr/>
            <p:nvPr>
              <p:custDataLst>
                <p:tags r:id="rId33"/>
              </p:custDataLst>
            </p:nvPr>
          </p:nvSpPr>
          <p:spPr>
            <a:xfrm>
              <a:off x="7937501" y="2849563"/>
              <a:ext cx="118557" cy="245590"/>
            </a:xfrm>
            <a:custGeom>
              <a:avLst/>
              <a:gdLst/>
              <a:ahLst/>
              <a:cxnLst/>
              <a:rect l="0" t="0" r="0" b="0"/>
              <a:pathLst>
                <a:path w="118557" h="245590">
                  <a:moveTo>
                    <a:pt x="87311" y="23812"/>
                  </a:moveTo>
                  <a:lnTo>
                    <a:pt x="87311" y="23812"/>
                  </a:lnTo>
                  <a:lnTo>
                    <a:pt x="87311" y="8292"/>
                  </a:lnTo>
                  <a:lnTo>
                    <a:pt x="79700" y="336"/>
                  </a:lnTo>
                  <a:lnTo>
                    <a:pt x="71437" y="0"/>
                  </a:lnTo>
                  <a:lnTo>
                    <a:pt x="71437" y="4213"/>
                  </a:lnTo>
                  <a:lnTo>
                    <a:pt x="70554" y="5454"/>
                  </a:lnTo>
                  <a:lnTo>
                    <a:pt x="69084" y="6282"/>
                  </a:lnTo>
                  <a:lnTo>
                    <a:pt x="64602" y="7610"/>
                  </a:lnTo>
                  <a:lnTo>
                    <a:pt x="63989" y="10143"/>
                  </a:lnTo>
                  <a:lnTo>
                    <a:pt x="63825" y="12054"/>
                  </a:lnTo>
                  <a:lnTo>
                    <a:pt x="62834" y="13327"/>
                  </a:lnTo>
                  <a:lnTo>
                    <a:pt x="59382" y="14742"/>
                  </a:lnTo>
                  <a:lnTo>
                    <a:pt x="58108" y="16002"/>
                  </a:lnTo>
                  <a:lnTo>
                    <a:pt x="54903" y="23892"/>
                  </a:lnTo>
                  <a:lnTo>
                    <a:pt x="50173" y="29911"/>
                  </a:lnTo>
                  <a:lnTo>
                    <a:pt x="47959" y="38225"/>
                  </a:lnTo>
                  <a:lnTo>
                    <a:pt x="47723" y="43467"/>
                  </a:lnTo>
                  <a:lnTo>
                    <a:pt x="45316" y="48129"/>
                  </a:lnTo>
                  <a:lnTo>
                    <a:pt x="42188" y="53140"/>
                  </a:lnTo>
                  <a:lnTo>
                    <a:pt x="40016" y="61961"/>
                  </a:lnTo>
                  <a:lnTo>
                    <a:pt x="34297" y="69532"/>
                  </a:lnTo>
                  <a:lnTo>
                    <a:pt x="32503" y="76948"/>
                  </a:lnTo>
                  <a:lnTo>
                    <a:pt x="31091" y="85613"/>
                  </a:lnTo>
                  <a:lnTo>
                    <a:pt x="24944" y="100524"/>
                  </a:lnTo>
                  <a:lnTo>
                    <a:pt x="18580" y="108998"/>
                  </a:lnTo>
                  <a:lnTo>
                    <a:pt x="16676" y="116570"/>
                  </a:lnTo>
                  <a:lnTo>
                    <a:pt x="16231" y="121776"/>
                  </a:lnTo>
                  <a:lnTo>
                    <a:pt x="13680" y="127030"/>
                  </a:lnTo>
                  <a:lnTo>
                    <a:pt x="10489" y="132304"/>
                  </a:lnTo>
                  <a:lnTo>
                    <a:pt x="8440" y="142877"/>
                  </a:lnTo>
                  <a:lnTo>
                    <a:pt x="8272" y="145522"/>
                  </a:lnTo>
                  <a:lnTo>
                    <a:pt x="5733" y="150813"/>
                  </a:lnTo>
                  <a:lnTo>
                    <a:pt x="2548" y="156104"/>
                  </a:lnTo>
                  <a:lnTo>
                    <a:pt x="502" y="166687"/>
                  </a:lnTo>
                  <a:lnTo>
                    <a:pt x="0" y="201179"/>
                  </a:lnTo>
                  <a:lnTo>
                    <a:pt x="4702" y="208769"/>
                  </a:lnTo>
                  <a:lnTo>
                    <a:pt x="21622" y="226811"/>
                  </a:lnTo>
                  <a:lnTo>
                    <a:pt x="45386" y="240674"/>
                  </a:lnTo>
                  <a:lnTo>
                    <a:pt x="60974" y="244465"/>
                  </a:lnTo>
                  <a:lnTo>
                    <a:pt x="76764" y="245589"/>
                  </a:lnTo>
                  <a:lnTo>
                    <a:pt x="87328" y="241148"/>
                  </a:lnTo>
                  <a:lnTo>
                    <a:pt x="113306" y="219780"/>
                  </a:lnTo>
                  <a:lnTo>
                    <a:pt x="116504" y="212038"/>
                  </a:lnTo>
                  <a:lnTo>
                    <a:pt x="118556" y="196910"/>
                  </a:lnTo>
                  <a:lnTo>
                    <a:pt x="116486" y="190996"/>
                  </a:lnTo>
                  <a:lnTo>
                    <a:pt x="107223" y="178842"/>
                  </a:lnTo>
                  <a:lnTo>
                    <a:pt x="100277" y="176499"/>
                  </a:lnTo>
                  <a:lnTo>
                    <a:pt x="85659" y="174995"/>
                  </a:lnTo>
                  <a:lnTo>
                    <a:pt x="72809" y="178948"/>
                  </a:lnTo>
                  <a:lnTo>
                    <a:pt x="62043" y="185705"/>
                  </a:lnTo>
                  <a:lnTo>
                    <a:pt x="47781" y="202433"/>
                  </a:lnTo>
                  <a:lnTo>
                    <a:pt x="45082" y="203747"/>
                  </a:lnTo>
                  <a:lnTo>
                    <a:pt x="43284" y="205505"/>
                  </a:lnTo>
                  <a:lnTo>
                    <a:pt x="31748" y="2222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SMARTInkShape-Group16"/>
          <p:cNvGrpSpPr/>
          <p:nvPr/>
        </p:nvGrpSpPr>
        <p:grpSpPr>
          <a:xfrm>
            <a:off x="7342188" y="2730500"/>
            <a:ext cx="121995" cy="301626"/>
            <a:chOff x="7342188" y="2730500"/>
            <a:chExt cx="121995" cy="301626"/>
          </a:xfrm>
        </p:grpSpPr>
        <p:sp>
          <p:nvSpPr>
            <p:cNvPr id="19" name="SMARTInkShape-43"/>
            <p:cNvSpPr/>
            <p:nvPr>
              <p:custDataLst>
                <p:tags r:id="rId29"/>
              </p:custDataLst>
            </p:nvPr>
          </p:nvSpPr>
          <p:spPr>
            <a:xfrm>
              <a:off x="7390916" y="2778125"/>
              <a:ext cx="38584" cy="238126"/>
            </a:xfrm>
            <a:custGeom>
              <a:avLst/>
              <a:gdLst/>
              <a:ahLst/>
              <a:cxnLst/>
              <a:rect l="0" t="0" r="0" b="0"/>
              <a:pathLst>
                <a:path w="38584" h="238126">
                  <a:moveTo>
                    <a:pt x="6833" y="0"/>
                  </a:moveTo>
                  <a:lnTo>
                    <a:pt x="6833" y="0"/>
                  </a:lnTo>
                  <a:lnTo>
                    <a:pt x="2620" y="0"/>
                  </a:lnTo>
                  <a:lnTo>
                    <a:pt x="1378" y="1764"/>
                  </a:lnTo>
                  <a:lnTo>
                    <a:pt x="0" y="8427"/>
                  </a:lnTo>
                  <a:lnTo>
                    <a:pt x="5827" y="44151"/>
                  </a:lnTo>
                  <a:lnTo>
                    <a:pt x="10749" y="73250"/>
                  </a:lnTo>
                  <a:lnTo>
                    <a:pt x="17794" y="109800"/>
                  </a:lnTo>
                  <a:lnTo>
                    <a:pt x="22620" y="148983"/>
                  </a:lnTo>
                  <a:lnTo>
                    <a:pt x="31152" y="182201"/>
                  </a:lnTo>
                  <a:lnTo>
                    <a:pt x="38583" y="2381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44"/>
            <p:cNvSpPr/>
            <p:nvPr>
              <p:custDataLst>
                <p:tags r:id="rId30"/>
              </p:custDataLst>
            </p:nvPr>
          </p:nvSpPr>
          <p:spPr>
            <a:xfrm>
              <a:off x="7366490" y="2730500"/>
              <a:ext cx="55073" cy="301626"/>
            </a:xfrm>
            <a:custGeom>
              <a:avLst/>
              <a:gdLst/>
              <a:ahLst/>
              <a:cxnLst/>
              <a:rect l="0" t="0" r="0" b="0"/>
              <a:pathLst>
                <a:path w="55073" h="301626">
                  <a:moveTo>
                    <a:pt x="7447" y="0"/>
                  </a:moveTo>
                  <a:lnTo>
                    <a:pt x="7447" y="0"/>
                  </a:lnTo>
                  <a:lnTo>
                    <a:pt x="3233" y="0"/>
                  </a:lnTo>
                  <a:lnTo>
                    <a:pt x="1991" y="882"/>
                  </a:lnTo>
                  <a:lnTo>
                    <a:pt x="1164" y="2352"/>
                  </a:lnTo>
                  <a:lnTo>
                    <a:pt x="0" y="10986"/>
                  </a:lnTo>
                  <a:lnTo>
                    <a:pt x="3820" y="42348"/>
                  </a:lnTo>
                  <a:lnTo>
                    <a:pt x="6373" y="74088"/>
                  </a:lnTo>
                  <a:lnTo>
                    <a:pt x="13572" y="111845"/>
                  </a:lnTo>
                  <a:lnTo>
                    <a:pt x="20923" y="145538"/>
                  </a:lnTo>
                  <a:lnTo>
                    <a:pt x="28956" y="179168"/>
                  </a:lnTo>
                  <a:lnTo>
                    <a:pt x="37293" y="215792"/>
                  </a:lnTo>
                  <a:lnTo>
                    <a:pt x="55072" y="3016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45"/>
            <p:cNvSpPr/>
            <p:nvPr>
              <p:custDataLst>
                <p:tags r:id="rId31"/>
              </p:custDataLst>
            </p:nvPr>
          </p:nvSpPr>
          <p:spPr>
            <a:xfrm>
              <a:off x="7342188" y="2817812"/>
              <a:ext cx="121995" cy="189524"/>
            </a:xfrm>
            <a:custGeom>
              <a:avLst/>
              <a:gdLst/>
              <a:ahLst/>
              <a:cxnLst/>
              <a:rect l="0" t="0" r="0" b="0"/>
              <a:pathLst>
                <a:path w="121995" h="189524">
                  <a:moveTo>
                    <a:pt x="111124" y="0"/>
                  </a:moveTo>
                  <a:lnTo>
                    <a:pt x="111124" y="0"/>
                  </a:lnTo>
                  <a:lnTo>
                    <a:pt x="76610" y="2352"/>
                  </a:lnTo>
                  <a:lnTo>
                    <a:pt x="39323" y="14421"/>
                  </a:lnTo>
                  <a:lnTo>
                    <a:pt x="2482" y="30971"/>
                  </a:lnTo>
                  <a:lnTo>
                    <a:pt x="1654" y="32113"/>
                  </a:lnTo>
                  <a:lnTo>
                    <a:pt x="489" y="37934"/>
                  </a:lnTo>
                  <a:lnTo>
                    <a:pt x="217" y="42730"/>
                  </a:lnTo>
                  <a:lnTo>
                    <a:pt x="4800" y="50153"/>
                  </a:lnTo>
                  <a:lnTo>
                    <a:pt x="11834" y="57568"/>
                  </a:lnTo>
                  <a:lnTo>
                    <a:pt x="46583" y="80422"/>
                  </a:lnTo>
                  <a:lnTo>
                    <a:pt x="80282" y="105972"/>
                  </a:lnTo>
                  <a:lnTo>
                    <a:pt x="101692" y="122632"/>
                  </a:lnTo>
                  <a:lnTo>
                    <a:pt x="117722" y="144462"/>
                  </a:lnTo>
                  <a:lnTo>
                    <a:pt x="120814" y="146579"/>
                  </a:lnTo>
                  <a:lnTo>
                    <a:pt x="121994" y="150636"/>
                  </a:lnTo>
                  <a:lnTo>
                    <a:pt x="120953" y="162199"/>
                  </a:lnTo>
                  <a:lnTo>
                    <a:pt x="115409" y="179371"/>
                  </a:lnTo>
                  <a:lnTo>
                    <a:pt x="111334" y="183081"/>
                  </a:lnTo>
                  <a:lnTo>
                    <a:pt x="99752" y="187203"/>
                  </a:lnTo>
                  <a:lnTo>
                    <a:pt x="78357" y="189523"/>
                  </a:lnTo>
                  <a:lnTo>
                    <a:pt x="41968" y="183970"/>
                  </a:lnTo>
                  <a:lnTo>
                    <a:pt x="0" y="1666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SMARTInkShape-46"/>
          <p:cNvSpPr/>
          <p:nvPr>
            <p:custDataLst>
              <p:tags r:id="rId1"/>
            </p:custDataLst>
          </p:nvPr>
        </p:nvSpPr>
        <p:spPr>
          <a:xfrm>
            <a:off x="5254625" y="3532187"/>
            <a:ext cx="730251" cy="15877"/>
          </a:xfrm>
          <a:custGeom>
            <a:avLst/>
            <a:gdLst/>
            <a:ahLst/>
            <a:cxnLst/>
            <a:rect l="0" t="0" r="0" b="0"/>
            <a:pathLst>
              <a:path w="730251" h="15877">
                <a:moveTo>
                  <a:pt x="730250" y="15876"/>
                </a:moveTo>
                <a:lnTo>
                  <a:pt x="730250" y="15876"/>
                </a:lnTo>
                <a:lnTo>
                  <a:pt x="693144" y="15876"/>
                </a:lnTo>
                <a:lnTo>
                  <a:pt x="678784" y="14993"/>
                </a:lnTo>
                <a:lnTo>
                  <a:pt x="653872" y="9593"/>
                </a:lnTo>
                <a:lnTo>
                  <a:pt x="616155" y="8156"/>
                </a:lnTo>
                <a:lnTo>
                  <a:pt x="580680" y="5629"/>
                </a:lnTo>
                <a:lnTo>
                  <a:pt x="551290" y="1668"/>
                </a:lnTo>
                <a:lnTo>
                  <a:pt x="512301" y="495"/>
                </a:lnTo>
                <a:lnTo>
                  <a:pt x="483453" y="220"/>
                </a:lnTo>
                <a:lnTo>
                  <a:pt x="444184" y="65"/>
                </a:lnTo>
                <a:lnTo>
                  <a:pt x="413244" y="19"/>
                </a:lnTo>
                <a:lnTo>
                  <a:pt x="378697" y="6"/>
                </a:lnTo>
                <a:lnTo>
                  <a:pt x="349155" y="2"/>
                </a:lnTo>
                <a:lnTo>
                  <a:pt x="312376" y="1"/>
                </a:lnTo>
                <a:lnTo>
                  <a:pt x="283473" y="0"/>
                </a:lnTo>
                <a:lnTo>
                  <a:pt x="250091" y="0"/>
                </a:lnTo>
                <a:lnTo>
                  <a:pt x="215016" y="0"/>
                </a:lnTo>
                <a:lnTo>
                  <a:pt x="187285" y="0"/>
                </a:lnTo>
                <a:lnTo>
                  <a:pt x="151330" y="2352"/>
                </a:lnTo>
                <a:lnTo>
                  <a:pt x="122450" y="6283"/>
                </a:lnTo>
                <a:lnTo>
                  <a:pt x="85825" y="7611"/>
                </a:lnTo>
                <a:lnTo>
                  <a:pt x="61606" y="8755"/>
                </a:lnTo>
                <a:lnTo>
                  <a:pt x="28288" y="15134"/>
                </a:lnTo>
                <a:lnTo>
                  <a:pt x="0" y="15876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SMARTInkShape-Group18"/>
          <p:cNvGrpSpPr/>
          <p:nvPr/>
        </p:nvGrpSpPr>
        <p:grpSpPr>
          <a:xfrm>
            <a:off x="6254750" y="3659244"/>
            <a:ext cx="394942" cy="230132"/>
            <a:chOff x="6254750" y="3659244"/>
            <a:chExt cx="394942" cy="230132"/>
          </a:xfrm>
        </p:grpSpPr>
        <p:sp>
          <p:nvSpPr>
            <p:cNvPr id="24" name="SMARTInkShape-47"/>
            <p:cNvSpPr/>
            <p:nvPr>
              <p:custDataLst>
                <p:tags r:id="rId25"/>
              </p:custDataLst>
            </p:nvPr>
          </p:nvSpPr>
          <p:spPr>
            <a:xfrm>
              <a:off x="6461452" y="3667658"/>
              <a:ext cx="188240" cy="221718"/>
            </a:xfrm>
            <a:custGeom>
              <a:avLst/>
              <a:gdLst/>
              <a:ahLst/>
              <a:cxnLst/>
              <a:rect l="0" t="0" r="0" b="0"/>
              <a:pathLst>
                <a:path w="188240" h="221718">
                  <a:moveTo>
                    <a:pt x="7610" y="15342"/>
                  </a:moveTo>
                  <a:lnTo>
                    <a:pt x="7610" y="15342"/>
                  </a:lnTo>
                  <a:lnTo>
                    <a:pt x="0" y="15342"/>
                  </a:lnTo>
                  <a:lnTo>
                    <a:pt x="11529" y="9887"/>
                  </a:lnTo>
                  <a:lnTo>
                    <a:pt x="46786" y="2167"/>
                  </a:lnTo>
                  <a:lnTo>
                    <a:pt x="81298" y="0"/>
                  </a:lnTo>
                  <a:lnTo>
                    <a:pt x="114132" y="419"/>
                  </a:lnTo>
                  <a:lnTo>
                    <a:pt x="148945" y="13012"/>
                  </a:lnTo>
                  <a:lnTo>
                    <a:pt x="154210" y="18128"/>
                  </a:lnTo>
                  <a:lnTo>
                    <a:pt x="156551" y="25693"/>
                  </a:lnTo>
                  <a:lnTo>
                    <a:pt x="157174" y="30180"/>
                  </a:lnTo>
                  <a:lnTo>
                    <a:pt x="155516" y="37518"/>
                  </a:lnTo>
                  <a:lnTo>
                    <a:pt x="153839" y="40709"/>
                  </a:lnTo>
                  <a:lnTo>
                    <a:pt x="143051" y="49414"/>
                  </a:lnTo>
                  <a:lnTo>
                    <a:pt x="111383" y="62596"/>
                  </a:lnTo>
                  <a:lnTo>
                    <a:pt x="110971" y="67071"/>
                  </a:lnTo>
                  <a:lnTo>
                    <a:pt x="112678" y="69231"/>
                  </a:lnTo>
                  <a:lnTo>
                    <a:pt x="148119" y="93677"/>
                  </a:lnTo>
                  <a:lnTo>
                    <a:pt x="176813" y="117432"/>
                  </a:lnTo>
                  <a:lnTo>
                    <a:pt x="185822" y="134667"/>
                  </a:lnTo>
                  <a:lnTo>
                    <a:pt x="188239" y="142753"/>
                  </a:lnTo>
                  <a:lnTo>
                    <a:pt x="185386" y="160690"/>
                  </a:lnTo>
                  <a:lnTo>
                    <a:pt x="178956" y="174335"/>
                  </a:lnTo>
                  <a:lnTo>
                    <a:pt x="169311" y="180961"/>
                  </a:lnTo>
                  <a:lnTo>
                    <a:pt x="136448" y="191528"/>
                  </a:lnTo>
                  <a:lnTo>
                    <a:pt x="100620" y="203401"/>
                  </a:lnTo>
                  <a:lnTo>
                    <a:pt x="68316" y="211468"/>
                  </a:lnTo>
                  <a:lnTo>
                    <a:pt x="23486" y="22171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48"/>
            <p:cNvSpPr/>
            <p:nvPr>
              <p:custDataLst>
                <p:tags r:id="rId26"/>
              </p:custDataLst>
            </p:nvPr>
          </p:nvSpPr>
          <p:spPr>
            <a:xfrm>
              <a:off x="6302375" y="3795354"/>
              <a:ext cx="23813" cy="22487"/>
            </a:xfrm>
            <a:custGeom>
              <a:avLst/>
              <a:gdLst/>
              <a:ahLst/>
              <a:cxnLst/>
              <a:rect l="0" t="0" r="0" b="0"/>
              <a:pathLst>
                <a:path w="23813" h="22487">
                  <a:moveTo>
                    <a:pt x="23812" y="14646"/>
                  </a:moveTo>
                  <a:lnTo>
                    <a:pt x="23812" y="14646"/>
                  </a:lnTo>
                  <a:lnTo>
                    <a:pt x="23812" y="18859"/>
                  </a:lnTo>
                  <a:lnTo>
                    <a:pt x="22931" y="20101"/>
                  </a:lnTo>
                  <a:lnTo>
                    <a:pt x="21461" y="20928"/>
                  </a:lnTo>
                  <a:lnTo>
                    <a:pt x="16202" y="22486"/>
                  </a:lnTo>
                  <a:lnTo>
                    <a:pt x="11757" y="18341"/>
                  </a:lnTo>
                  <a:lnTo>
                    <a:pt x="9635" y="13936"/>
                  </a:lnTo>
                  <a:lnTo>
                    <a:pt x="7967" y="0"/>
                  </a:lnTo>
                  <a:lnTo>
                    <a:pt x="7938" y="13455"/>
                  </a:lnTo>
                  <a:lnTo>
                    <a:pt x="7055" y="13852"/>
                  </a:lnTo>
                  <a:lnTo>
                    <a:pt x="0" y="1464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49"/>
            <p:cNvSpPr/>
            <p:nvPr>
              <p:custDataLst>
                <p:tags r:id="rId27"/>
              </p:custDataLst>
            </p:nvPr>
          </p:nvSpPr>
          <p:spPr>
            <a:xfrm>
              <a:off x="6254750" y="3746500"/>
              <a:ext cx="166688" cy="1"/>
            </a:xfrm>
            <a:custGeom>
              <a:avLst/>
              <a:gdLst/>
              <a:ahLst/>
              <a:cxnLst/>
              <a:rect l="0" t="0" r="0" b="0"/>
              <a:pathLst>
                <a:path w="166688" h="1">
                  <a:moveTo>
                    <a:pt x="166687" y="0"/>
                  </a:moveTo>
                  <a:lnTo>
                    <a:pt x="166687" y="0"/>
                  </a:lnTo>
                  <a:lnTo>
                    <a:pt x="127127" y="0"/>
                  </a:lnTo>
                  <a:lnTo>
                    <a:pt x="89653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50"/>
            <p:cNvSpPr/>
            <p:nvPr>
              <p:custDataLst>
                <p:tags r:id="rId28"/>
              </p:custDataLst>
            </p:nvPr>
          </p:nvSpPr>
          <p:spPr>
            <a:xfrm>
              <a:off x="6334125" y="3659244"/>
              <a:ext cx="7939" cy="15819"/>
            </a:xfrm>
            <a:custGeom>
              <a:avLst/>
              <a:gdLst/>
              <a:ahLst/>
              <a:cxnLst/>
              <a:rect l="0" t="0" r="0" b="0"/>
              <a:pathLst>
                <a:path w="7939" h="15819">
                  <a:moveTo>
                    <a:pt x="7938" y="15818"/>
                  </a:moveTo>
                  <a:lnTo>
                    <a:pt x="7938" y="15818"/>
                  </a:lnTo>
                  <a:lnTo>
                    <a:pt x="3724" y="15818"/>
                  </a:lnTo>
                  <a:lnTo>
                    <a:pt x="2482" y="14055"/>
                  </a:lnTo>
                  <a:lnTo>
                    <a:pt x="1103" y="7391"/>
                  </a:lnTo>
                  <a:lnTo>
                    <a:pt x="1617" y="4908"/>
                  </a:lnTo>
                  <a:lnTo>
                    <a:pt x="2842" y="3253"/>
                  </a:lnTo>
                  <a:lnTo>
                    <a:pt x="7849" y="0"/>
                  </a:lnTo>
                  <a:lnTo>
                    <a:pt x="7929" y="10997"/>
                  </a:lnTo>
                  <a:lnTo>
                    <a:pt x="7050" y="12604"/>
                  </a:lnTo>
                  <a:lnTo>
                    <a:pt x="5581" y="13675"/>
                  </a:lnTo>
                  <a:lnTo>
                    <a:pt x="0" y="158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SMARTInkShape-Group19"/>
          <p:cNvGrpSpPr/>
          <p:nvPr/>
        </p:nvGrpSpPr>
        <p:grpSpPr>
          <a:xfrm>
            <a:off x="7016749" y="3714750"/>
            <a:ext cx="150815" cy="87314"/>
            <a:chOff x="7016749" y="3714750"/>
            <a:chExt cx="150815" cy="87314"/>
          </a:xfrm>
        </p:grpSpPr>
        <p:sp>
          <p:nvSpPr>
            <p:cNvPr id="29" name="SMARTInkShape-51"/>
            <p:cNvSpPr/>
            <p:nvPr>
              <p:custDataLst>
                <p:tags r:id="rId23"/>
              </p:custDataLst>
            </p:nvPr>
          </p:nvSpPr>
          <p:spPr>
            <a:xfrm>
              <a:off x="7024688" y="3794125"/>
              <a:ext cx="142876" cy="7939"/>
            </a:xfrm>
            <a:custGeom>
              <a:avLst/>
              <a:gdLst/>
              <a:ahLst/>
              <a:cxnLst/>
              <a:rect l="0" t="0" r="0" b="0"/>
              <a:pathLst>
                <a:path w="142876" h="7939">
                  <a:moveTo>
                    <a:pt x="142875" y="0"/>
                  </a:moveTo>
                  <a:lnTo>
                    <a:pt x="142875" y="0"/>
                  </a:lnTo>
                  <a:lnTo>
                    <a:pt x="109443" y="0"/>
                  </a:lnTo>
                  <a:lnTo>
                    <a:pt x="77308" y="0"/>
                  </a:lnTo>
                  <a:lnTo>
                    <a:pt x="0" y="79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52"/>
            <p:cNvSpPr/>
            <p:nvPr>
              <p:custDataLst>
                <p:tags r:id="rId24"/>
              </p:custDataLst>
            </p:nvPr>
          </p:nvSpPr>
          <p:spPr>
            <a:xfrm>
              <a:off x="7016749" y="3714750"/>
              <a:ext cx="127002" cy="7938"/>
            </a:xfrm>
            <a:custGeom>
              <a:avLst/>
              <a:gdLst/>
              <a:ahLst/>
              <a:cxnLst/>
              <a:rect l="0" t="0" r="0" b="0"/>
              <a:pathLst>
                <a:path w="127002" h="7938">
                  <a:moveTo>
                    <a:pt x="127001" y="7937"/>
                  </a:moveTo>
                  <a:lnTo>
                    <a:pt x="127001" y="7937"/>
                  </a:lnTo>
                  <a:lnTo>
                    <a:pt x="118900" y="7055"/>
                  </a:lnTo>
                  <a:lnTo>
                    <a:pt x="86246" y="1103"/>
                  </a:lnTo>
                  <a:lnTo>
                    <a:pt x="54757" y="32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SMARTInkShape-Group20"/>
          <p:cNvGrpSpPr/>
          <p:nvPr/>
        </p:nvGrpSpPr>
        <p:grpSpPr>
          <a:xfrm>
            <a:off x="7413625" y="3500438"/>
            <a:ext cx="1236146" cy="444501"/>
            <a:chOff x="7413625" y="3500438"/>
            <a:chExt cx="1236146" cy="444501"/>
          </a:xfrm>
        </p:grpSpPr>
        <p:sp>
          <p:nvSpPr>
            <p:cNvPr id="32" name="SMARTInkShape-53"/>
            <p:cNvSpPr/>
            <p:nvPr>
              <p:custDataLst>
                <p:tags r:id="rId14"/>
              </p:custDataLst>
            </p:nvPr>
          </p:nvSpPr>
          <p:spPr>
            <a:xfrm>
              <a:off x="7485083" y="3500438"/>
              <a:ext cx="15855" cy="293688"/>
            </a:xfrm>
            <a:custGeom>
              <a:avLst/>
              <a:gdLst/>
              <a:ahLst/>
              <a:cxnLst/>
              <a:rect l="0" t="0" r="0" b="0"/>
              <a:pathLst>
                <a:path w="15855" h="293688">
                  <a:moveTo>
                    <a:pt x="15854" y="0"/>
                  </a:moveTo>
                  <a:lnTo>
                    <a:pt x="15854" y="0"/>
                  </a:lnTo>
                  <a:lnTo>
                    <a:pt x="15854" y="4213"/>
                  </a:lnTo>
                  <a:lnTo>
                    <a:pt x="9020" y="38133"/>
                  </a:lnTo>
                  <a:lnTo>
                    <a:pt x="2679" y="72012"/>
                  </a:lnTo>
                  <a:lnTo>
                    <a:pt x="779" y="102377"/>
                  </a:lnTo>
                  <a:lnTo>
                    <a:pt x="217" y="138911"/>
                  </a:lnTo>
                  <a:lnTo>
                    <a:pt x="50" y="175900"/>
                  </a:lnTo>
                  <a:lnTo>
                    <a:pt x="0" y="206164"/>
                  </a:lnTo>
                  <a:lnTo>
                    <a:pt x="867" y="242276"/>
                  </a:lnTo>
                  <a:lnTo>
                    <a:pt x="5436" y="276494"/>
                  </a:lnTo>
                  <a:lnTo>
                    <a:pt x="7916" y="2936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54"/>
            <p:cNvSpPr/>
            <p:nvPr>
              <p:custDataLst>
                <p:tags r:id="rId15"/>
              </p:custDataLst>
            </p:nvPr>
          </p:nvSpPr>
          <p:spPr>
            <a:xfrm>
              <a:off x="7461250" y="3508375"/>
              <a:ext cx="31750" cy="254001"/>
            </a:xfrm>
            <a:custGeom>
              <a:avLst/>
              <a:gdLst/>
              <a:ahLst/>
              <a:cxnLst/>
              <a:rect l="0" t="0" r="0" b="0"/>
              <a:pathLst>
                <a:path w="31750" h="254001">
                  <a:moveTo>
                    <a:pt x="0" y="0"/>
                  </a:moveTo>
                  <a:lnTo>
                    <a:pt x="0" y="0"/>
                  </a:lnTo>
                  <a:lnTo>
                    <a:pt x="0" y="28858"/>
                  </a:lnTo>
                  <a:lnTo>
                    <a:pt x="0" y="65583"/>
                  </a:lnTo>
                  <a:lnTo>
                    <a:pt x="881" y="98709"/>
                  </a:lnTo>
                  <a:lnTo>
                    <a:pt x="5455" y="127437"/>
                  </a:lnTo>
                  <a:lnTo>
                    <a:pt x="8084" y="162211"/>
                  </a:lnTo>
                  <a:lnTo>
                    <a:pt x="14057" y="194367"/>
                  </a:lnTo>
                  <a:lnTo>
                    <a:pt x="23722" y="233913"/>
                  </a:lnTo>
                  <a:lnTo>
                    <a:pt x="31749" y="2540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55"/>
            <p:cNvSpPr/>
            <p:nvPr>
              <p:custDataLst>
                <p:tags r:id="rId16"/>
              </p:custDataLst>
            </p:nvPr>
          </p:nvSpPr>
          <p:spPr>
            <a:xfrm>
              <a:off x="7413625" y="3573305"/>
              <a:ext cx="142876" cy="197008"/>
            </a:xfrm>
            <a:custGeom>
              <a:avLst/>
              <a:gdLst/>
              <a:ahLst/>
              <a:cxnLst/>
              <a:rect l="0" t="0" r="0" b="0"/>
              <a:pathLst>
                <a:path w="142876" h="197008">
                  <a:moveTo>
                    <a:pt x="142875" y="14445"/>
                  </a:moveTo>
                  <a:lnTo>
                    <a:pt x="142875" y="14445"/>
                  </a:lnTo>
                  <a:lnTo>
                    <a:pt x="142875" y="10231"/>
                  </a:lnTo>
                  <a:lnTo>
                    <a:pt x="138171" y="5811"/>
                  </a:lnTo>
                  <a:lnTo>
                    <a:pt x="134448" y="3397"/>
                  </a:lnTo>
                  <a:lnTo>
                    <a:pt x="112352" y="0"/>
                  </a:lnTo>
                  <a:lnTo>
                    <a:pt x="79616" y="5189"/>
                  </a:lnTo>
                  <a:lnTo>
                    <a:pt x="43933" y="13052"/>
                  </a:lnTo>
                  <a:lnTo>
                    <a:pt x="34813" y="16178"/>
                  </a:lnTo>
                  <a:lnTo>
                    <a:pt x="17622" y="28853"/>
                  </a:lnTo>
                  <a:lnTo>
                    <a:pt x="12178" y="34099"/>
                  </a:lnTo>
                  <a:lnTo>
                    <a:pt x="11647" y="38131"/>
                  </a:lnTo>
                  <a:lnTo>
                    <a:pt x="13408" y="49666"/>
                  </a:lnTo>
                  <a:lnTo>
                    <a:pt x="21834" y="61261"/>
                  </a:lnTo>
                  <a:lnTo>
                    <a:pt x="53016" y="83076"/>
                  </a:lnTo>
                  <a:lnTo>
                    <a:pt x="90210" y="104970"/>
                  </a:lnTo>
                  <a:lnTo>
                    <a:pt x="113264" y="117189"/>
                  </a:lnTo>
                  <a:lnTo>
                    <a:pt x="135197" y="135706"/>
                  </a:lnTo>
                  <a:lnTo>
                    <a:pt x="139462" y="142716"/>
                  </a:lnTo>
                  <a:lnTo>
                    <a:pt x="141863" y="160048"/>
                  </a:lnTo>
                  <a:lnTo>
                    <a:pt x="140436" y="165313"/>
                  </a:lnTo>
                  <a:lnTo>
                    <a:pt x="134148" y="173513"/>
                  </a:lnTo>
                  <a:lnTo>
                    <a:pt x="116476" y="187302"/>
                  </a:lnTo>
                  <a:lnTo>
                    <a:pt x="102038" y="192694"/>
                  </a:lnTo>
                  <a:lnTo>
                    <a:pt x="66997" y="196155"/>
                  </a:lnTo>
                  <a:lnTo>
                    <a:pt x="0" y="1970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56"/>
            <p:cNvSpPr/>
            <p:nvPr>
              <p:custDataLst>
                <p:tags r:id="rId17"/>
              </p:custDataLst>
            </p:nvPr>
          </p:nvSpPr>
          <p:spPr>
            <a:xfrm>
              <a:off x="8501062" y="3651577"/>
              <a:ext cx="148709" cy="174299"/>
            </a:xfrm>
            <a:custGeom>
              <a:avLst/>
              <a:gdLst/>
              <a:ahLst/>
              <a:cxnLst/>
              <a:rect l="0" t="0" r="0" b="0"/>
              <a:pathLst>
                <a:path w="148709" h="174299">
                  <a:moveTo>
                    <a:pt x="0" y="7611"/>
                  </a:moveTo>
                  <a:lnTo>
                    <a:pt x="0" y="7611"/>
                  </a:lnTo>
                  <a:lnTo>
                    <a:pt x="37357" y="7611"/>
                  </a:lnTo>
                  <a:lnTo>
                    <a:pt x="71859" y="7611"/>
                  </a:lnTo>
                  <a:lnTo>
                    <a:pt x="107028" y="7611"/>
                  </a:lnTo>
                  <a:lnTo>
                    <a:pt x="119888" y="6728"/>
                  </a:lnTo>
                  <a:lnTo>
                    <a:pt x="148708" y="0"/>
                  </a:lnTo>
                  <a:lnTo>
                    <a:pt x="148528" y="773"/>
                  </a:lnTo>
                  <a:lnTo>
                    <a:pt x="118281" y="39632"/>
                  </a:lnTo>
                  <a:lnTo>
                    <a:pt x="93526" y="73486"/>
                  </a:lnTo>
                  <a:lnTo>
                    <a:pt x="83568" y="90923"/>
                  </a:lnTo>
                  <a:lnTo>
                    <a:pt x="64827" y="127715"/>
                  </a:lnTo>
                  <a:lnTo>
                    <a:pt x="48722" y="163136"/>
                  </a:lnTo>
                  <a:lnTo>
                    <a:pt x="47625" y="17429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57"/>
            <p:cNvSpPr/>
            <p:nvPr>
              <p:custDataLst>
                <p:tags r:id="rId18"/>
              </p:custDataLst>
            </p:nvPr>
          </p:nvSpPr>
          <p:spPr>
            <a:xfrm>
              <a:off x="8303085" y="3675389"/>
              <a:ext cx="116631" cy="171884"/>
            </a:xfrm>
            <a:custGeom>
              <a:avLst/>
              <a:gdLst/>
              <a:ahLst/>
              <a:cxnLst/>
              <a:rect l="0" t="0" r="0" b="0"/>
              <a:pathLst>
                <a:path w="116631" h="171884">
                  <a:moveTo>
                    <a:pt x="31289" y="7611"/>
                  </a:moveTo>
                  <a:lnTo>
                    <a:pt x="31289" y="7611"/>
                  </a:lnTo>
                  <a:lnTo>
                    <a:pt x="31289" y="0"/>
                  </a:lnTo>
                  <a:lnTo>
                    <a:pt x="27076" y="3984"/>
                  </a:lnTo>
                  <a:lnTo>
                    <a:pt x="10032" y="42560"/>
                  </a:lnTo>
                  <a:lnTo>
                    <a:pt x="1872" y="69391"/>
                  </a:lnTo>
                  <a:lnTo>
                    <a:pt x="0" y="96151"/>
                  </a:lnTo>
                  <a:lnTo>
                    <a:pt x="6414" y="134229"/>
                  </a:lnTo>
                  <a:lnTo>
                    <a:pt x="15589" y="152724"/>
                  </a:lnTo>
                  <a:lnTo>
                    <a:pt x="29480" y="166534"/>
                  </a:lnTo>
                  <a:lnTo>
                    <a:pt x="41951" y="170848"/>
                  </a:lnTo>
                  <a:lnTo>
                    <a:pt x="56313" y="171883"/>
                  </a:lnTo>
                  <a:lnTo>
                    <a:pt x="71515" y="169403"/>
                  </a:lnTo>
                  <a:lnTo>
                    <a:pt x="82388" y="163009"/>
                  </a:lnTo>
                  <a:lnTo>
                    <a:pt x="95819" y="151844"/>
                  </a:lnTo>
                  <a:lnTo>
                    <a:pt x="100767" y="148746"/>
                  </a:lnTo>
                  <a:lnTo>
                    <a:pt x="108619" y="138247"/>
                  </a:lnTo>
                  <a:lnTo>
                    <a:pt x="116630" y="118376"/>
                  </a:lnTo>
                  <a:lnTo>
                    <a:pt x="116405" y="114968"/>
                  </a:lnTo>
                  <a:lnTo>
                    <a:pt x="113804" y="108830"/>
                  </a:lnTo>
                  <a:lnTo>
                    <a:pt x="111876" y="106840"/>
                  </a:lnTo>
                  <a:lnTo>
                    <a:pt x="107381" y="104629"/>
                  </a:lnTo>
                  <a:lnTo>
                    <a:pt x="100091" y="105999"/>
                  </a:lnTo>
                  <a:lnTo>
                    <a:pt x="76827" y="118278"/>
                  </a:lnTo>
                  <a:lnTo>
                    <a:pt x="39397" y="144294"/>
                  </a:lnTo>
                  <a:lnTo>
                    <a:pt x="28499" y="149533"/>
                  </a:lnTo>
                  <a:lnTo>
                    <a:pt x="23352" y="15842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58"/>
            <p:cNvSpPr/>
            <p:nvPr>
              <p:custDataLst>
                <p:tags r:id="rId19"/>
              </p:custDataLst>
            </p:nvPr>
          </p:nvSpPr>
          <p:spPr>
            <a:xfrm>
              <a:off x="8151813" y="3865562"/>
              <a:ext cx="7937" cy="6835"/>
            </a:xfrm>
            <a:custGeom>
              <a:avLst/>
              <a:gdLst/>
              <a:ahLst/>
              <a:cxnLst/>
              <a:rect l="0" t="0" r="0" b="0"/>
              <a:pathLst>
                <a:path w="7937" h="6835">
                  <a:moveTo>
                    <a:pt x="0" y="0"/>
                  </a:moveTo>
                  <a:lnTo>
                    <a:pt x="0" y="0"/>
                  </a:lnTo>
                  <a:lnTo>
                    <a:pt x="6834" y="6834"/>
                  </a:lnTo>
                  <a:lnTo>
                    <a:pt x="7201" y="6320"/>
                  </a:lnTo>
                  <a:lnTo>
                    <a:pt x="793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59"/>
            <p:cNvSpPr/>
            <p:nvPr>
              <p:custDataLst>
                <p:tags r:id="rId20"/>
              </p:custDataLst>
            </p:nvPr>
          </p:nvSpPr>
          <p:spPr>
            <a:xfrm>
              <a:off x="7985577" y="3675062"/>
              <a:ext cx="110264" cy="213400"/>
            </a:xfrm>
            <a:custGeom>
              <a:avLst/>
              <a:gdLst/>
              <a:ahLst/>
              <a:cxnLst/>
              <a:rect l="0" t="0" r="0" b="0"/>
              <a:pathLst>
                <a:path w="110264" h="213400">
                  <a:moveTo>
                    <a:pt x="23361" y="0"/>
                  </a:moveTo>
                  <a:lnTo>
                    <a:pt x="23361" y="0"/>
                  </a:lnTo>
                  <a:lnTo>
                    <a:pt x="23361" y="4214"/>
                  </a:lnTo>
                  <a:lnTo>
                    <a:pt x="12312" y="38134"/>
                  </a:lnTo>
                  <a:lnTo>
                    <a:pt x="2983" y="72013"/>
                  </a:lnTo>
                  <a:lnTo>
                    <a:pt x="0" y="109491"/>
                  </a:lnTo>
                  <a:lnTo>
                    <a:pt x="518" y="141638"/>
                  </a:lnTo>
                  <a:lnTo>
                    <a:pt x="6394" y="173972"/>
                  </a:lnTo>
                  <a:lnTo>
                    <a:pt x="11704" y="183449"/>
                  </a:lnTo>
                  <a:lnTo>
                    <a:pt x="33617" y="207374"/>
                  </a:lnTo>
                  <a:lnTo>
                    <a:pt x="40560" y="211229"/>
                  </a:lnTo>
                  <a:lnTo>
                    <a:pt x="57855" y="213399"/>
                  </a:lnTo>
                  <a:lnTo>
                    <a:pt x="69853" y="209203"/>
                  </a:lnTo>
                  <a:lnTo>
                    <a:pt x="91929" y="192137"/>
                  </a:lnTo>
                  <a:lnTo>
                    <a:pt x="97933" y="184466"/>
                  </a:lnTo>
                  <a:lnTo>
                    <a:pt x="107558" y="163248"/>
                  </a:lnTo>
                  <a:lnTo>
                    <a:pt x="110263" y="141693"/>
                  </a:lnTo>
                  <a:lnTo>
                    <a:pt x="108635" y="139441"/>
                  </a:lnTo>
                  <a:lnTo>
                    <a:pt x="102124" y="136939"/>
                  </a:lnTo>
                  <a:lnTo>
                    <a:pt x="92755" y="135531"/>
                  </a:lnTo>
                  <a:lnTo>
                    <a:pt x="75350" y="141391"/>
                  </a:lnTo>
                  <a:lnTo>
                    <a:pt x="31297" y="17462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60"/>
            <p:cNvSpPr/>
            <p:nvPr>
              <p:custDataLst>
                <p:tags r:id="rId21"/>
              </p:custDataLst>
            </p:nvPr>
          </p:nvSpPr>
          <p:spPr>
            <a:xfrm>
              <a:off x="7786697" y="3690937"/>
              <a:ext cx="124078" cy="236395"/>
            </a:xfrm>
            <a:custGeom>
              <a:avLst/>
              <a:gdLst/>
              <a:ahLst/>
              <a:cxnLst/>
              <a:rect l="0" t="0" r="0" b="0"/>
              <a:pathLst>
                <a:path w="124078" h="236395">
                  <a:moveTo>
                    <a:pt x="23802" y="0"/>
                  </a:moveTo>
                  <a:lnTo>
                    <a:pt x="23802" y="0"/>
                  </a:lnTo>
                  <a:lnTo>
                    <a:pt x="23802" y="8428"/>
                  </a:lnTo>
                  <a:lnTo>
                    <a:pt x="21450" y="14917"/>
                  </a:lnTo>
                  <a:lnTo>
                    <a:pt x="12755" y="34697"/>
                  </a:lnTo>
                  <a:lnTo>
                    <a:pt x="6213" y="67896"/>
                  </a:lnTo>
                  <a:lnTo>
                    <a:pt x="1219" y="106702"/>
                  </a:lnTo>
                  <a:lnTo>
                    <a:pt x="153" y="146299"/>
                  </a:lnTo>
                  <a:lnTo>
                    <a:pt x="4" y="185476"/>
                  </a:lnTo>
                  <a:lnTo>
                    <a:pt x="0" y="192443"/>
                  </a:lnTo>
                  <a:lnTo>
                    <a:pt x="4698" y="204886"/>
                  </a:lnTo>
                  <a:lnTo>
                    <a:pt x="17873" y="223035"/>
                  </a:lnTo>
                  <a:lnTo>
                    <a:pt x="30473" y="232282"/>
                  </a:lnTo>
                  <a:lnTo>
                    <a:pt x="49591" y="236394"/>
                  </a:lnTo>
                  <a:lnTo>
                    <a:pt x="67800" y="233399"/>
                  </a:lnTo>
                  <a:lnTo>
                    <a:pt x="99042" y="215694"/>
                  </a:lnTo>
                  <a:lnTo>
                    <a:pt x="107513" y="207871"/>
                  </a:lnTo>
                  <a:lnTo>
                    <a:pt x="120435" y="189474"/>
                  </a:lnTo>
                  <a:lnTo>
                    <a:pt x="124077" y="177991"/>
                  </a:lnTo>
                  <a:lnTo>
                    <a:pt x="123343" y="169360"/>
                  </a:lnTo>
                  <a:lnTo>
                    <a:pt x="119900" y="160846"/>
                  </a:lnTo>
                  <a:lnTo>
                    <a:pt x="114725" y="159682"/>
                  </a:lnTo>
                  <a:lnTo>
                    <a:pt x="110876" y="159371"/>
                  </a:lnTo>
                  <a:lnTo>
                    <a:pt x="97031" y="163148"/>
                  </a:lnTo>
                  <a:lnTo>
                    <a:pt x="66062" y="177425"/>
                  </a:lnTo>
                  <a:lnTo>
                    <a:pt x="39677" y="1984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61"/>
            <p:cNvSpPr/>
            <p:nvPr>
              <p:custDataLst>
                <p:tags r:id="rId22"/>
              </p:custDataLst>
            </p:nvPr>
          </p:nvSpPr>
          <p:spPr>
            <a:xfrm>
              <a:off x="7675563" y="3675062"/>
              <a:ext cx="7937" cy="269877"/>
            </a:xfrm>
            <a:custGeom>
              <a:avLst/>
              <a:gdLst/>
              <a:ahLst/>
              <a:cxnLst/>
              <a:rect l="0" t="0" r="0" b="0"/>
              <a:pathLst>
                <a:path w="7937" h="269877">
                  <a:moveTo>
                    <a:pt x="7936" y="0"/>
                  </a:moveTo>
                  <a:lnTo>
                    <a:pt x="7936" y="0"/>
                  </a:lnTo>
                  <a:lnTo>
                    <a:pt x="7936" y="35703"/>
                  </a:lnTo>
                  <a:lnTo>
                    <a:pt x="7936" y="67023"/>
                  </a:lnTo>
                  <a:lnTo>
                    <a:pt x="7936" y="101880"/>
                  </a:lnTo>
                  <a:lnTo>
                    <a:pt x="7936" y="141049"/>
                  </a:lnTo>
                  <a:lnTo>
                    <a:pt x="7936" y="174574"/>
                  </a:lnTo>
                  <a:lnTo>
                    <a:pt x="7936" y="208222"/>
                  </a:lnTo>
                  <a:lnTo>
                    <a:pt x="5584" y="222777"/>
                  </a:lnTo>
                  <a:lnTo>
                    <a:pt x="0" y="26987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SMARTInkShape-Group21"/>
          <p:cNvGrpSpPr/>
          <p:nvPr/>
        </p:nvGrpSpPr>
        <p:grpSpPr>
          <a:xfrm>
            <a:off x="6056313" y="4056062"/>
            <a:ext cx="484187" cy="214314"/>
            <a:chOff x="6056313" y="4056062"/>
            <a:chExt cx="484187" cy="214314"/>
          </a:xfrm>
        </p:grpSpPr>
        <p:sp>
          <p:nvSpPr>
            <p:cNvPr id="42" name="SMARTInkShape-62"/>
            <p:cNvSpPr/>
            <p:nvPr>
              <p:custDataLst>
                <p:tags r:id="rId9"/>
              </p:custDataLst>
            </p:nvPr>
          </p:nvSpPr>
          <p:spPr>
            <a:xfrm>
              <a:off x="6119813" y="4056062"/>
              <a:ext cx="7938" cy="1"/>
            </a:xfrm>
            <a:custGeom>
              <a:avLst/>
              <a:gdLst/>
              <a:ahLst/>
              <a:cxnLst/>
              <a:rect l="0" t="0" r="0" b="0"/>
              <a:pathLst>
                <a:path w="7938" h="1">
                  <a:moveTo>
                    <a:pt x="7937" y="0"/>
                  </a:moveTo>
                  <a:lnTo>
                    <a:pt x="7937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63"/>
            <p:cNvSpPr/>
            <p:nvPr>
              <p:custDataLst>
                <p:tags r:id="rId10"/>
              </p:custDataLst>
            </p:nvPr>
          </p:nvSpPr>
          <p:spPr>
            <a:xfrm>
              <a:off x="6056313" y="4111625"/>
              <a:ext cx="142876" cy="15876"/>
            </a:xfrm>
            <a:custGeom>
              <a:avLst/>
              <a:gdLst/>
              <a:ahLst/>
              <a:cxnLst/>
              <a:rect l="0" t="0" r="0" b="0"/>
              <a:pathLst>
                <a:path w="142876" h="15876">
                  <a:moveTo>
                    <a:pt x="142875" y="0"/>
                  </a:moveTo>
                  <a:lnTo>
                    <a:pt x="142875" y="0"/>
                  </a:lnTo>
                  <a:lnTo>
                    <a:pt x="114398" y="882"/>
                  </a:lnTo>
                  <a:lnTo>
                    <a:pt x="75601" y="7201"/>
                  </a:lnTo>
                  <a:lnTo>
                    <a:pt x="36684" y="7840"/>
                  </a:lnTo>
                  <a:lnTo>
                    <a:pt x="0" y="15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64"/>
            <p:cNvSpPr/>
            <p:nvPr>
              <p:custDataLst>
                <p:tags r:id="rId11"/>
              </p:custDataLst>
            </p:nvPr>
          </p:nvSpPr>
          <p:spPr>
            <a:xfrm>
              <a:off x="6088159" y="4198937"/>
              <a:ext cx="7842" cy="1"/>
            </a:xfrm>
            <a:custGeom>
              <a:avLst/>
              <a:gdLst/>
              <a:ahLst/>
              <a:cxnLst/>
              <a:rect l="0" t="0" r="0" b="0"/>
              <a:pathLst>
                <a:path w="7842" h="1">
                  <a:moveTo>
                    <a:pt x="7841" y="0"/>
                  </a:moveTo>
                  <a:lnTo>
                    <a:pt x="7841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65"/>
            <p:cNvSpPr/>
            <p:nvPr>
              <p:custDataLst>
                <p:tags r:id="rId12"/>
              </p:custDataLst>
            </p:nvPr>
          </p:nvSpPr>
          <p:spPr>
            <a:xfrm>
              <a:off x="6246813" y="4103687"/>
              <a:ext cx="23813" cy="166689"/>
            </a:xfrm>
            <a:custGeom>
              <a:avLst/>
              <a:gdLst/>
              <a:ahLst/>
              <a:cxnLst/>
              <a:rect l="0" t="0" r="0" b="0"/>
              <a:pathLst>
                <a:path w="23813" h="166689">
                  <a:moveTo>
                    <a:pt x="0" y="0"/>
                  </a:moveTo>
                  <a:lnTo>
                    <a:pt x="0" y="0"/>
                  </a:lnTo>
                  <a:lnTo>
                    <a:pt x="0" y="31772"/>
                  </a:lnTo>
                  <a:lnTo>
                    <a:pt x="2351" y="63507"/>
                  </a:lnTo>
                  <a:lnTo>
                    <a:pt x="11047" y="101621"/>
                  </a:lnTo>
                  <a:lnTo>
                    <a:pt x="19664" y="137007"/>
                  </a:lnTo>
                  <a:lnTo>
                    <a:pt x="23812" y="1666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66"/>
            <p:cNvSpPr/>
            <p:nvPr>
              <p:custDataLst>
                <p:tags r:id="rId13"/>
              </p:custDataLst>
            </p:nvPr>
          </p:nvSpPr>
          <p:spPr>
            <a:xfrm>
              <a:off x="6334125" y="4096239"/>
              <a:ext cx="206375" cy="137993"/>
            </a:xfrm>
            <a:custGeom>
              <a:avLst/>
              <a:gdLst/>
              <a:ahLst/>
              <a:cxnLst/>
              <a:rect l="0" t="0" r="0" b="0"/>
              <a:pathLst>
                <a:path w="206375" h="137993">
                  <a:moveTo>
                    <a:pt x="0" y="39199"/>
                  </a:moveTo>
                  <a:lnTo>
                    <a:pt x="0" y="39199"/>
                  </a:lnTo>
                  <a:lnTo>
                    <a:pt x="0" y="34985"/>
                  </a:lnTo>
                  <a:lnTo>
                    <a:pt x="12641" y="23937"/>
                  </a:lnTo>
                  <a:lnTo>
                    <a:pt x="51761" y="5089"/>
                  </a:lnTo>
                  <a:lnTo>
                    <a:pt x="80192" y="612"/>
                  </a:lnTo>
                  <a:lnTo>
                    <a:pt x="95613" y="0"/>
                  </a:lnTo>
                  <a:lnTo>
                    <a:pt x="111286" y="4432"/>
                  </a:lnTo>
                  <a:lnTo>
                    <a:pt x="134479" y="17436"/>
                  </a:lnTo>
                  <a:lnTo>
                    <a:pt x="148815" y="30006"/>
                  </a:lnTo>
                  <a:lnTo>
                    <a:pt x="154334" y="42168"/>
                  </a:lnTo>
                  <a:lnTo>
                    <a:pt x="157877" y="71535"/>
                  </a:lnTo>
                  <a:lnTo>
                    <a:pt x="154278" y="94935"/>
                  </a:lnTo>
                  <a:lnTo>
                    <a:pt x="147625" y="110197"/>
                  </a:lnTo>
                  <a:lnTo>
                    <a:pt x="135855" y="124519"/>
                  </a:lnTo>
                  <a:lnTo>
                    <a:pt x="128583" y="130035"/>
                  </a:lnTo>
                  <a:lnTo>
                    <a:pt x="112516" y="137790"/>
                  </a:lnTo>
                  <a:lnTo>
                    <a:pt x="97926" y="137992"/>
                  </a:lnTo>
                  <a:lnTo>
                    <a:pt x="63134" y="134033"/>
                  </a:lnTo>
                  <a:lnTo>
                    <a:pt x="55105" y="130442"/>
                  </a:lnTo>
                  <a:lnTo>
                    <a:pt x="52612" y="127368"/>
                  </a:lnTo>
                  <a:lnTo>
                    <a:pt x="49102" y="115495"/>
                  </a:lnTo>
                  <a:lnTo>
                    <a:pt x="48282" y="108974"/>
                  </a:lnTo>
                  <a:lnTo>
                    <a:pt x="52034" y="96130"/>
                  </a:lnTo>
                  <a:lnTo>
                    <a:pt x="58731" y="85367"/>
                  </a:lnTo>
                  <a:lnTo>
                    <a:pt x="68435" y="81766"/>
                  </a:lnTo>
                  <a:lnTo>
                    <a:pt x="92012" y="79455"/>
                  </a:lnTo>
                  <a:lnTo>
                    <a:pt x="116731" y="83268"/>
                  </a:lnTo>
                  <a:lnTo>
                    <a:pt x="151233" y="97913"/>
                  </a:lnTo>
                  <a:lnTo>
                    <a:pt x="206374" y="12651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SMARTInkShape-Group22"/>
          <p:cNvGrpSpPr/>
          <p:nvPr/>
        </p:nvGrpSpPr>
        <p:grpSpPr>
          <a:xfrm>
            <a:off x="7308305" y="4000500"/>
            <a:ext cx="803820" cy="325439"/>
            <a:chOff x="7308305" y="4000500"/>
            <a:chExt cx="803820" cy="325439"/>
          </a:xfrm>
        </p:grpSpPr>
        <p:sp>
          <p:nvSpPr>
            <p:cNvPr id="48" name="SMARTInkShape-67"/>
            <p:cNvSpPr/>
            <p:nvPr>
              <p:custDataLst>
                <p:tags r:id="rId2"/>
              </p:custDataLst>
            </p:nvPr>
          </p:nvSpPr>
          <p:spPr>
            <a:xfrm>
              <a:off x="7564437" y="4095750"/>
              <a:ext cx="12512" cy="230189"/>
            </a:xfrm>
            <a:custGeom>
              <a:avLst/>
              <a:gdLst/>
              <a:ahLst/>
              <a:cxnLst/>
              <a:rect l="0" t="0" r="0" b="0"/>
              <a:pathLst>
                <a:path w="12512" h="230189">
                  <a:moveTo>
                    <a:pt x="7937" y="0"/>
                  </a:moveTo>
                  <a:lnTo>
                    <a:pt x="7937" y="0"/>
                  </a:lnTo>
                  <a:lnTo>
                    <a:pt x="8819" y="13555"/>
                  </a:lnTo>
                  <a:lnTo>
                    <a:pt x="12511" y="34297"/>
                  </a:lnTo>
                  <a:lnTo>
                    <a:pt x="9684" y="63275"/>
                  </a:lnTo>
                  <a:lnTo>
                    <a:pt x="8455" y="98515"/>
                  </a:lnTo>
                  <a:lnTo>
                    <a:pt x="8091" y="131692"/>
                  </a:lnTo>
                  <a:lnTo>
                    <a:pt x="7969" y="167451"/>
                  </a:lnTo>
                  <a:lnTo>
                    <a:pt x="0" y="2301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68"/>
            <p:cNvSpPr/>
            <p:nvPr>
              <p:custDataLst>
                <p:tags r:id="rId3"/>
              </p:custDataLst>
            </p:nvPr>
          </p:nvSpPr>
          <p:spPr>
            <a:xfrm>
              <a:off x="7635874" y="4112361"/>
              <a:ext cx="211026" cy="205640"/>
            </a:xfrm>
            <a:custGeom>
              <a:avLst/>
              <a:gdLst/>
              <a:ahLst/>
              <a:cxnLst/>
              <a:rect l="0" t="0" r="0" b="0"/>
              <a:pathLst>
                <a:path w="211026" h="205640">
                  <a:moveTo>
                    <a:pt x="0" y="15139"/>
                  </a:moveTo>
                  <a:lnTo>
                    <a:pt x="0" y="15139"/>
                  </a:lnTo>
                  <a:lnTo>
                    <a:pt x="0" y="7528"/>
                  </a:lnTo>
                  <a:lnTo>
                    <a:pt x="36868" y="7214"/>
                  </a:lnTo>
                  <a:lnTo>
                    <a:pt x="70880" y="2991"/>
                  </a:lnTo>
                  <a:lnTo>
                    <a:pt x="106769" y="0"/>
                  </a:lnTo>
                  <a:lnTo>
                    <a:pt x="132150" y="1761"/>
                  </a:lnTo>
                  <a:lnTo>
                    <a:pt x="166137" y="6127"/>
                  </a:lnTo>
                  <a:lnTo>
                    <a:pt x="191992" y="13326"/>
                  </a:lnTo>
                  <a:lnTo>
                    <a:pt x="206916" y="20677"/>
                  </a:lnTo>
                  <a:lnTo>
                    <a:pt x="211025" y="25832"/>
                  </a:lnTo>
                  <a:lnTo>
                    <a:pt x="210501" y="35766"/>
                  </a:lnTo>
                  <a:lnTo>
                    <a:pt x="206444" y="49001"/>
                  </a:lnTo>
                  <a:lnTo>
                    <a:pt x="188734" y="86854"/>
                  </a:lnTo>
                  <a:lnTo>
                    <a:pt x="168504" y="122296"/>
                  </a:lnTo>
                  <a:lnTo>
                    <a:pt x="145380" y="160845"/>
                  </a:lnTo>
                  <a:lnTo>
                    <a:pt x="132349" y="180020"/>
                  </a:lnTo>
                  <a:lnTo>
                    <a:pt x="123392" y="187758"/>
                  </a:lnTo>
                  <a:lnTo>
                    <a:pt x="119064" y="197698"/>
                  </a:lnTo>
                  <a:lnTo>
                    <a:pt x="119064" y="197700"/>
                  </a:lnTo>
                  <a:lnTo>
                    <a:pt x="119063" y="20563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69"/>
            <p:cNvSpPr/>
            <p:nvPr>
              <p:custDataLst>
                <p:tags r:id="rId4"/>
              </p:custDataLst>
            </p:nvPr>
          </p:nvSpPr>
          <p:spPr>
            <a:xfrm>
              <a:off x="7923633" y="4103687"/>
              <a:ext cx="159046" cy="190501"/>
            </a:xfrm>
            <a:custGeom>
              <a:avLst/>
              <a:gdLst/>
              <a:ahLst/>
              <a:cxnLst/>
              <a:rect l="0" t="0" r="0" b="0"/>
              <a:pathLst>
                <a:path w="159046" h="190501">
                  <a:moveTo>
                    <a:pt x="85305" y="0"/>
                  </a:moveTo>
                  <a:lnTo>
                    <a:pt x="85305" y="0"/>
                  </a:lnTo>
                  <a:lnTo>
                    <a:pt x="81090" y="4214"/>
                  </a:lnTo>
                  <a:lnTo>
                    <a:pt x="76670" y="6283"/>
                  </a:lnTo>
                  <a:lnTo>
                    <a:pt x="40886" y="15957"/>
                  </a:lnTo>
                  <a:lnTo>
                    <a:pt x="2510" y="31658"/>
                  </a:lnTo>
                  <a:lnTo>
                    <a:pt x="1003" y="33453"/>
                  </a:lnTo>
                  <a:lnTo>
                    <a:pt x="0" y="35531"/>
                  </a:lnTo>
                  <a:lnTo>
                    <a:pt x="212" y="37798"/>
                  </a:lnTo>
                  <a:lnTo>
                    <a:pt x="2800" y="42670"/>
                  </a:lnTo>
                  <a:lnTo>
                    <a:pt x="25138" y="64242"/>
                  </a:lnTo>
                  <a:lnTo>
                    <a:pt x="38279" y="72649"/>
                  </a:lnTo>
                  <a:lnTo>
                    <a:pt x="70727" y="86917"/>
                  </a:lnTo>
                  <a:lnTo>
                    <a:pt x="108741" y="105567"/>
                  </a:lnTo>
                  <a:lnTo>
                    <a:pt x="145254" y="132733"/>
                  </a:lnTo>
                  <a:lnTo>
                    <a:pt x="157551" y="144084"/>
                  </a:lnTo>
                  <a:lnTo>
                    <a:pt x="159045" y="148091"/>
                  </a:lnTo>
                  <a:lnTo>
                    <a:pt x="158354" y="157246"/>
                  </a:lnTo>
                  <a:lnTo>
                    <a:pt x="150403" y="167196"/>
                  </a:lnTo>
                  <a:lnTo>
                    <a:pt x="127954" y="183741"/>
                  </a:lnTo>
                  <a:lnTo>
                    <a:pt x="95623" y="189165"/>
                  </a:lnTo>
                  <a:lnTo>
                    <a:pt x="61492" y="1905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70"/>
            <p:cNvSpPr/>
            <p:nvPr>
              <p:custDataLst>
                <p:tags r:id="rId5"/>
              </p:custDataLst>
            </p:nvPr>
          </p:nvSpPr>
          <p:spPr>
            <a:xfrm>
              <a:off x="7993062" y="4072428"/>
              <a:ext cx="119063" cy="15386"/>
            </a:xfrm>
            <a:custGeom>
              <a:avLst/>
              <a:gdLst/>
              <a:ahLst/>
              <a:cxnLst/>
              <a:rect l="0" t="0" r="0" b="0"/>
              <a:pathLst>
                <a:path w="119063" h="15386">
                  <a:moveTo>
                    <a:pt x="119062" y="7447"/>
                  </a:moveTo>
                  <a:lnTo>
                    <a:pt x="119062" y="7447"/>
                  </a:lnTo>
                  <a:lnTo>
                    <a:pt x="119062" y="3233"/>
                  </a:lnTo>
                  <a:lnTo>
                    <a:pt x="118181" y="1992"/>
                  </a:lnTo>
                  <a:lnTo>
                    <a:pt x="116710" y="1165"/>
                  </a:lnTo>
                  <a:lnTo>
                    <a:pt x="108077" y="0"/>
                  </a:lnTo>
                  <a:lnTo>
                    <a:pt x="83384" y="456"/>
                  </a:lnTo>
                  <a:lnTo>
                    <a:pt x="49371" y="6716"/>
                  </a:lnTo>
                  <a:lnTo>
                    <a:pt x="0" y="1538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71"/>
            <p:cNvSpPr/>
            <p:nvPr>
              <p:custDataLst>
                <p:tags r:id="rId6"/>
              </p:custDataLst>
            </p:nvPr>
          </p:nvSpPr>
          <p:spPr>
            <a:xfrm>
              <a:off x="7308305" y="4049228"/>
              <a:ext cx="132296" cy="229086"/>
            </a:xfrm>
            <a:custGeom>
              <a:avLst/>
              <a:gdLst/>
              <a:ahLst/>
              <a:cxnLst/>
              <a:rect l="0" t="0" r="0" b="0"/>
              <a:pathLst>
                <a:path w="132296" h="229086">
                  <a:moveTo>
                    <a:pt x="129133" y="6834"/>
                  </a:moveTo>
                  <a:lnTo>
                    <a:pt x="129133" y="6834"/>
                  </a:lnTo>
                  <a:lnTo>
                    <a:pt x="124918" y="6834"/>
                  </a:lnTo>
                  <a:lnTo>
                    <a:pt x="120498" y="4483"/>
                  </a:lnTo>
                  <a:lnTo>
                    <a:pt x="118084" y="2620"/>
                  </a:lnTo>
                  <a:lnTo>
                    <a:pt x="102047" y="0"/>
                  </a:lnTo>
                  <a:lnTo>
                    <a:pt x="69132" y="7677"/>
                  </a:lnTo>
                  <a:lnTo>
                    <a:pt x="34573" y="17584"/>
                  </a:lnTo>
                  <a:lnTo>
                    <a:pt x="9488" y="33489"/>
                  </a:lnTo>
                  <a:lnTo>
                    <a:pt x="1580" y="40141"/>
                  </a:lnTo>
                  <a:lnTo>
                    <a:pt x="0" y="44032"/>
                  </a:lnTo>
                  <a:lnTo>
                    <a:pt x="597" y="53059"/>
                  </a:lnTo>
                  <a:lnTo>
                    <a:pt x="10105" y="68058"/>
                  </a:lnTo>
                  <a:lnTo>
                    <a:pt x="42870" y="87913"/>
                  </a:lnTo>
                  <a:lnTo>
                    <a:pt x="61240" y="97885"/>
                  </a:lnTo>
                  <a:lnTo>
                    <a:pt x="83775" y="109682"/>
                  </a:lnTo>
                  <a:lnTo>
                    <a:pt x="114070" y="135115"/>
                  </a:lnTo>
                  <a:lnTo>
                    <a:pt x="131617" y="163283"/>
                  </a:lnTo>
                  <a:lnTo>
                    <a:pt x="132295" y="176027"/>
                  </a:lnTo>
                  <a:lnTo>
                    <a:pt x="131240" y="183130"/>
                  </a:lnTo>
                  <a:lnTo>
                    <a:pt x="125366" y="193373"/>
                  </a:lnTo>
                  <a:lnTo>
                    <a:pt x="102178" y="214614"/>
                  </a:lnTo>
                  <a:lnTo>
                    <a:pt x="33883" y="22908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72"/>
            <p:cNvSpPr/>
            <p:nvPr>
              <p:custDataLst>
                <p:tags r:id="rId7"/>
              </p:custDataLst>
            </p:nvPr>
          </p:nvSpPr>
          <p:spPr>
            <a:xfrm>
              <a:off x="7326312" y="4008437"/>
              <a:ext cx="39689" cy="261939"/>
            </a:xfrm>
            <a:custGeom>
              <a:avLst/>
              <a:gdLst/>
              <a:ahLst/>
              <a:cxnLst/>
              <a:rect l="0" t="0" r="0" b="0"/>
              <a:pathLst>
                <a:path w="39689" h="261939">
                  <a:moveTo>
                    <a:pt x="0" y="0"/>
                  </a:moveTo>
                  <a:lnTo>
                    <a:pt x="0" y="0"/>
                  </a:lnTo>
                  <a:lnTo>
                    <a:pt x="4213" y="30524"/>
                  </a:lnTo>
                  <a:lnTo>
                    <a:pt x="12657" y="69595"/>
                  </a:lnTo>
                  <a:lnTo>
                    <a:pt x="17591" y="106580"/>
                  </a:lnTo>
                  <a:lnTo>
                    <a:pt x="21970" y="132709"/>
                  </a:lnTo>
                  <a:lnTo>
                    <a:pt x="25619" y="166027"/>
                  </a:lnTo>
                  <a:lnTo>
                    <a:pt x="30538" y="200463"/>
                  </a:lnTo>
                  <a:lnTo>
                    <a:pt x="39688" y="2619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73"/>
            <p:cNvSpPr/>
            <p:nvPr>
              <p:custDataLst>
                <p:tags r:id="rId8"/>
              </p:custDataLst>
            </p:nvPr>
          </p:nvSpPr>
          <p:spPr>
            <a:xfrm>
              <a:off x="7358062" y="4000500"/>
              <a:ext cx="47626" cy="261938"/>
            </a:xfrm>
            <a:custGeom>
              <a:avLst/>
              <a:gdLst/>
              <a:ahLst/>
              <a:cxnLst/>
              <a:rect l="0" t="0" r="0" b="0"/>
              <a:pathLst>
                <a:path w="47626" h="261938">
                  <a:moveTo>
                    <a:pt x="0" y="0"/>
                  </a:moveTo>
                  <a:lnTo>
                    <a:pt x="0" y="0"/>
                  </a:lnTo>
                  <a:lnTo>
                    <a:pt x="4214" y="4213"/>
                  </a:lnTo>
                  <a:lnTo>
                    <a:pt x="16081" y="35702"/>
                  </a:lnTo>
                  <a:lnTo>
                    <a:pt x="23873" y="67022"/>
                  </a:lnTo>
                  <a:lnTo>
                    <a:pt x="30195" y="104471"/>
                  </a:lnTo>
                  <a:lnTo>
                    <a:pt x="35503" y="140021"/>
                  </a:lnTo>
                  <a:lnTo>
                    <a:pt x="37828" y="166595"/>
                  </a:lnTo>
                  <a:lnTo>
                    <a:pt x="39137" y="201644"/>
                  </a:lnTo>
                  <a:lnTo>
                    <a:pt x="47625" y="2619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35652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Break-Even Point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Businesses will often borrow money to help them get started.  They will pay back this money over time.</a:t>
            </a:r>
          </a:p>
          <a:p>
            <a:r>
              <a:rPr lang="en-CA" dirty="0" smtClean="0"/>
              <a:t>If a business is earning a profit each month, we can determine how long it will take them to “break-even”.</a:t>
            </a:r>
          </a:p>
          <a:p>
            <a:r>
              <a:rPr lang="en-CA" dirty="0" smtClean="0"/>
              <a:t>To find the break-even point, divide the cost of the loan by the monthly profit.</a:t>
            </a:r>
          </a:p>
        </p:txBody>
      </p:sp>
    </p:spTree>
    <p:extLst>
      <p:ext uri="{BB962C8B-B14F-4D97-AF65-F5344CB8AC3E}">
        <p14:creationId xmlns:p14="http://schemas.microsoft.com/office/powerpoint/2010/main" val="217398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 Larger Font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Larger Font</Template>
  <TotalTime>525</TotalTime>
  <Words>392</Words>
  <Application>Microsoft Office PowerPoint</Application>
  <PresentationFormat>On-screen Show (4:3)</PresentationFormat>
  <Paragraphs>64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Georgia</vt:lpstr>
      <vt:lpstr>Trebuchet MS</vt:lpstr>
      <vt:lpstr>Wingdings 2</vt:lpstr>
      <vt:lpstr>Urban Larger Font</vt:lpstr>
      <vt:lpstr>Revenue and Expenses</vt:lpstr>
      <vt:lpstr>Business Basics</vt:lpstr>
      <vt:lpstr>Profit</vt:lpstr>
      <vt:lpstr>Expenses</vt:lpstr>
      <vt:lpstr>Revenue</vt:lpstr>
      <vt:lpstr>Example</vt:lpstr>
      <vt:lpstr>Monthly Costs</vt:lpstr>
      <vt:lpstr>Example</vt:lpstr>
      <vt:lpstr>Break-Even Point</vt:lpstr>
      <vt:lpstr>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Experimental Probability</dc:title>
  <dc:creator>Shaewyn</dc:creator>
  <cp:lastModifiedBy>Kim Stevenson</cp:lastModifiedBy>
  <cp:revision>39</cp:revision>
  <dcterms:created xsi:type="dcterms:W3CDTF">2006-08-16T00:00:00Z</dcterms:created>
  <dcterms:modified xsi:type="dcterms:W3CDTF">2018-11-19T15:32:17Z</dcterms:modified>
</cp:coreProperties>
</file>